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60" r:id="rId3"/>
    <p:sldId id="275" r:id="rId4"/>
    <p:sldId id="258" r:id="rId5"/>
    <p:sldId id="276" r:id="rId6"/>
    <p:sldId id="277" r:id="rId7"/>
    <p:sldId id="272" r:id="rId8"/>
    <p:sldId id="270" r:id="rId9"/>
    <p:sldId id="274" r:id="rId10"/>
    <p:sldId id="266" r:id="rId11"/>
    <p:sldId id="273" r:id="rId12"/>
  </p:sldIdLst>
  <p:sldSz cx="9144000" cy="5143500" type="screen16x9"/>
  <p:notesSz cx="6858000" cy="9144000"/>
  <p:embeddedFontLst>
    <p:embeddedFont>
      <p:font typeface="Roboto Condensed" panose="02000000000000000000" pitchFamily="2" charset="0"/>
      <p:regular r:id="rId14"/>
      <p:bold r:id="rId15"/>
      <p:italic r:id="rId16"/>
      <p:boldItalic r:id="rId17"/>
    </p:embeddedFont>
    <p:embeddedFont>
      <p:font typeface="Space Mon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B525FF-1404-40CB-91D1-81098BBFD0BA}">
  <a:tblStyle styleId="{49B525FF-1404-40CB-91D1-81098BBFD0B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efc079dd7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efc079dd7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a7a7e9b2d2_0_1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a7a7e9b2d2_0_1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a7a7e9b2d2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a7a7e9b2d2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efc079dd7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efc079dd7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aefc079dd7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aefc079dd7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86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efc079dd7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aefc079dd7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a7a7e9b2d2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a7a7e9b2d2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431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a7a7e9b2d2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a7a7e9b2d2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527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a7a7e9b2d2_0_1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a7a7e9b2d2_0_1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a7a7e9b2d2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a7a7e9b2d2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a7a7e9b2d2_0_1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a7a7e9b2d2_0_1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113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56300" y="1163850"/>
            <a:ext cx="6020700" cy="18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56300" y="3004050"/>
            <a:ext cx="51636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767025" y="1459200"/>
            <a:ext cx="3609900" cy="10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2420375" y="2675550"/>
            <a:ext cx="4303200" cy="12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388100" y="1104900"/>
            <a:ext cx="6367800" cy="27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376400" y="1487125"/>
            <a:ext cx="63912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0"/>
              <a:buNone/>
              <a:defRPr sz="10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2233650" y="3298225"/>
            <a:ext cx="46767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1592075" y="1481750"/>
            <a:ext cx="2425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2"/>
          </p:nvPr>
        </p:nvSpPr>
        <p:spPr>
          <a:xfrm>
            <a:off x="1592075" y="1978550"/>
            <a:ext cx="24252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3"/>
          </p:nvPr>
        </p:nvSpPr>
        <p:spPr>
          <a:xfrm>
            <a:off x="5774025" y="1481750"/>
            <a:ext cx="2425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4"/>
          </p:nvPr>
        </p:nvSpPr>
        <p:spPr>
          <a:xfrm>
            <a:off x="5774025" y="1978550"/>
            <a:ext cx="24252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5"/>
          </p:nvPr>
        </p:nvSpPr>
        <p:spPr>
          <a:xfrm>
            <a:off x="1592075" y="2970350"/>
            <a:ext cx="2425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6"/>
          </p:nvPr>
        </p:nvSpPr>
        <p:spPr>
          <a:xfrm>
            <a:off x="1592075" y="3467150"/>
            <a:ext cx="24252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7"/>
          </p:nvPr>
        </p:nvSpPr>
        <p:spPr>
          <a:xfrm>
            <a:off x="5774025" y="2970350"/>
            <a:ext cx="2425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8"/>
          </p:nvPr>
        </p:nvSpPr>
        <p:spPr>
          <a:xfrm>
            <a:off x="5774025" y="3467150"/>
            <a:ext cx="24252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 hasCustomPrompt="1"/>
          </p:nvPr>
        </p:nvSpPr>
        <p:spPr>
          <a:xfrm>
            <a:off x="599501" y="1272347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1548626" y="1283950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3"/>
          </p:nvPr>
        </p:nvSpPr>
        <p:spPr>
          <a:xfrm>
            <a:off x="1548626" y="1752175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 hasCustomPrompt="1"/>
          </p:nvPr>
        </p:nvSpPr>
        <p:spPr>
          <a:xfrm>
            <a:off x="599501" y="2397172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5"/>
          </p:nvPr>
        </p:nvSpPr>
        <p:spPr>
          <a:xfrm>
            <a:off x="1548626" y="2408775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1548626" y="2877000"/>
            <a:ext cx="2681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 hasCustomPrompt="1"/>
          </p:nvPr>
        </p:nvSpPr>
        <p:spPr>
          <a:xfrm>
            <a:off x="599501" y="3521997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1548625" y="3533600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9" hasCustomPrompt="1"/>
          </p:nvPr>
        </p:nvSpPr>
        <p:spPr>
          <a:xfrm>
            <a:off x="4817875" y="1272347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3"/>
          </p:nvPr>
        </p:nvSpPr>
        <p:spPr>
          <a:xfrm>
            <a:off x="5766900" y="1283950"/>
            <a:ext cx="2681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4"/>
          </p:nvPr>
        </p:nvSpPr>
        <p:spPr>
          <a:xfrm>
            <a:off x="5766900" y="1752175"/>
            <a:ext cx="2681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7875" y="2397172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 b="1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6"/>
          </p:nvPr>
        </p:nvSpPr>
        <p:spPr>
          <a:xfrm>
            <a:off x="5766900" y="2408775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2000"/>
              <a:buFont typeface="Space Mono"/>
              <a:buNone/>
              <a:defRPr sz="2000" b="1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7"/>
          </p:nvPr>
        </p:nvSpPr>
        <p:spPr>
          <a:xfrm>
            <a:off x="5766900" y="2877000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8"/>
          </p:nvPr>
        </p:nvSpPr>
        <p:spPr>
          <a:xfrm>
            <a:off x="1548626" y="4003450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808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Mono"/>
              <a:buNone/>
              <a:defRPr sz="2800" b="1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Char char="●"/>
              <a:def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●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"/>
              <a:buChar char="○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"/>
              <a:buChar char="■"/>
              <a:defRPr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7" r:id="rId5"/>
    <p:sldLayoutId id="2147483658" r:id="rId6"/>
    <p:sldLayoutId id="2147483663" r:id="rId7"/>
    <p:sldLayoutId id="2147483670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1"/>
          <p:cNvPicPr preferRelativeResize="0"/>
          <p:nvPr/>
        </p:nvPicPr>
        <p:blipFill rotWithShape="1">
          <a:blip r:embed="rId3">
            <a:alphaModFix/>
          </a:blip>
          <a:srcRect l="14418" t="14301" r="16228" b="16374"/>
          <a:stretch/>
        </p:blipFill>
        <p:spPr>
          <a:xfrm rot="476422">
            <a:off x="-432329" y="-865884"/>
            <a:ext cx="3062058" cy="306086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3" name="Google Shape;143;p31"/>
          <p:cNvSpPr txBox="1">
            <a:spLocks noGrp="1"/>
          </p:cNvSpPr>
          <p:nvPr>
            <p:ph type="ctrTitle"/>
          </p:nvPr>
        </p:nvSpPr>
        <p:spPr>
          <a:xfrm>
            <a:off x="1629266" y="1521635"/>
            <a:ext cx="6020700" cy="18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SPACE TITANIC </a:t>
            </a:r>
            <a:r>
              <a:rPr lang="en" dirty="0">
                <a:solidFill>
                  <a:schemeClr val="dk1"/>
                </a:solidFill>
              </a:rPr>
              <a:t>OUTRA DIMENSÃO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4" name="Google Shape;144;p31"/>
          <p:cNvSpPr txBox="1">
            <a:spLocks noGrp="1"/>
          </p:cNvSpPr>
          <p:nvPr>
            <p:ph type="subTitle" idx="1"/>
          </p:nvPr>
        </p:nvSpPr>
        <p:spPr>
          <a:xfrm>
            <a:off x="1661465" y="3232968"/>
            <a:ext cx="51636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Será que o passageiro a bordo será teletransportado?</a:t>
            </a:r>
            <a:endParaRPr dirty="0"/>
          </a:p>
        </p:txBody>
      </p:sp>
      <p:grpSp>
        <p:nvGrpSpPr>
          <p:cNvPr id="145" name="Google Shape;145;p31"/>
          <p:cNvGrpSpPr/>
          <p:nvPr/>
        </p:nvGrpSpPr>
        <p:grpSpPr>
          <a:xfrm>
            <a:off x="-3899629" y="1515750"/>
            <a:ext cx="362199" cy="740102"/>
            <a:chOff x="1129671" y="3124025"/>
            <a:chExt cx="362199" cy="740102"/>
          </a:xfrm>
        </p:grpSpPr>
        <p:sp>
          <p:nvSpPr>
            <p:cNvPr id="146" name="Google Shape;146;p31"/>
            <p:cNvSpPr/>
            <p:nvPr/>
          </p:nvSpPr>
          <p:spPr>
            <a:xfrm>
              <a:off x="1129671" y="3592212"/>
              <a:ext cx="121052" cy="271915"/>
            </a:xfrm>
            <a:custGeom>
              <a:avLst/>
              <a:gdLst/>
              <a:ahLst/>
              <a:cxnLst/>
              <a:rect l="l" t="t" r="r" b="b"/>
              <a:pathLst>
                <a:path w="1141" h="2563" extrusionOk="0">
                  <a:moveTo>
                    <a:pt x="837" y="0"/>
                  </a:moveTo>
                  <a:cubicBezTo>
                    <a:pt x="827" y="0"/>
                    <a:pt x="817" y="4"/>
                    <a:pt x="806" y="12"/>
                  </a:cubicBezTo>
                  <a:cubicBezTo>
                    <a:pt x="0" y="605"/>
                    <a:pt x="27" y="1657"/>
                    <a:pt x="300" y="2516"/>
                  </a:cubicBezTo>
                  <a:cubicBezTo>
                    <a:pt x="312" y="2548"/>
                    <a:pt x="337" y="2563"/>
                    <a:pt x="361" y="2563"/>
                  </a:cubicBezTo>
                  <a:cubicBezTo>
                    <a:pt x="392" y="2563"/>
                    <a:pt x="423" y="2540"/>
                    <a:pt x="427" y="2503"/>
                  </a:cubicBezTo>
                  <a:cubicBezTo>
                    <a:pt x="473" y="1910"/>
                    <a:pt x="533" y="1271"/>
                    <a:pt x="1086" y="924"/>
                  </a:cubicBezTo>
                  <a:cubicBezTo>
                    <a:pt x="1141" y="886"/>
                    <a:pt x="1110" y="806"/>
                    <a:pt x="1056" y="806"/>
                  </a:cubicBezTo>
                  <a:cubicBezTo>
                    <a:pt x="1044" y="806"/>
                    <a:pt x="1032" y="810"/>
                    <a:pt x="1019" y="818"/>
                  </a:cubicBezTo>
                  <a:cubicBezTo>
                    <a:pt x="538" y="1118"/>
                    <a:pt x="394" y="1630"/>
                    <a:pt x="332" y="2157"/>
                  </a:cubicBezTo>
                  <a:lnTo>
                    <a:pt x="332" y="2157"/>
                  </a:lnTo>
                  <a:cubicBezTo>
                    <a:pt x="167" y="1425"/>
                    <a:pt x="213" y="598"/>
                    <a:pt x="866" y="118"/>
                  </a:cubicBezTo>
                  <a:cubicBezTo>
                    <a:pt x="921" y="80"/>
                    <a:pt x="885" y="0"/>
                    <a:pt x="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1"/>
            <p:cNvSpPr/>
            <p:nvPr/>
          </p:nvSpPr>
          <p:spPr>
            <a:xfrm>
              <a:off x="1352040" y="3560703"/>
              <a:ext cx="139830" cy="276053"/>
            </a:xfrm>
            <a:custGeom>
              <a:avLst/>
              <a:gdLst/>
              <a:ahLst/>
              <a:cxnLst/>
              <a:rect l="l" t="t" r="r" b="b"/>
              <a:pathLst>
                <a:path w="1318" h="2602" extrusionOk="0">
                  <a:moveTo>
                    <a:pt x="163" y="0"/>
                  </a:moveTo>
                  <a:cubicBezTo>
                    <a:pt x="107" y="0"/>
                    <a:pt x="72" y="83"/>
                    <a:pt x="129" y="122"/>
                  </a:cubicBezTo>
                  <a:cubicBezTo>
                    <a:pt x="904" y="584"/>
                    <a:pt x="1138" y="1382"/>
                    <a:pt x="993" y="2212"/>
                  </a:cubicBezTo>
                  <a:lnTo>
                    <a:pt x="993" y="2212"/>
                  </a:lnTo>
                  <a:cubicBezTo>
                    <a:pt x="879" y="1679"/>
                    <a:pt x="632" y="1187"/>
                    <a:pt x="122" y="922"/>
                  </a:cubicBezTo>
                  <a:cubicBezTo>
                    <a:pt x="111" y="915"/>
                    <a:pt x="100" y="913"/>
                    <a:pt x="90" y="913"/>
                  </a:cubicBezTo>
                  <a:cubicBezTo>
                    <a:pt x="34" y="913"/>
                    <a:pt x="0" y="994"/>
                    <a:pt x="62" y="1028"/>
                  </a:cubicBezTo>
                  <a:cubicBezTo>
                    <a:pt x="628" y="1328"/>
                    <a:pt x="848" y="1934"/>
                    <a:pt x="921" y="2540"/>
                  </a:cubicBezTo>
                  <a:cubicBezTo>
                    <a:pt x="925" y="2578"/>
                    <a:pt x="957" y="2601"/>
                    <a:pt x="988" y="2601"/>
                  </a:cubicBezTo>
                  <a:cubicBezTo>
                    <a:pt x="1011" y="2601"/>
                    <a:pt x="1033" y="2588"/>
                    <a:pt x="1041" y="2560"/>
                  </a:cubicBezTo>
                  <a:cubicBezTo>
                    <a:pt x="1043" y="2553"/>
                    <a:pt x="1045" y="2547"/>
                    <a:pt x="1047" y="2540"/>
                  </a:cubicBezTo>
                  <a:lnTo>
                    <a:pt x="1047" y="2540"/>
                  </a:lnTo>
                  <a:cubicBezTo>
                    <a:pt x="1047" y="2540"/>
                    <a:pt x="1048" y="2540"/>
                    <a:pt x="1048" y="2540"/>
                  </a:cubicBezTo>
                  <a:cubicBezTo>
                    <a:pt x="1048" y="2539"/>
                    <a:pt x="1048" y="2538"/>
                    <a:pt x="1048" y="2537"/>
                  </a:cubicBezTo>
                  <a:lnTo>
                    <a:pt x="1048" y="2537"/>
                  </a:lnTo>
                  <a:cubicBezTo>
                    <a:pt x="1318" y="1546"/>
                    <a:pt x="1107" y="558"/>
                    <a:pt x="195" y="9"/>
                  </a:cubicBezTo>
                  <a:cubicBezTo>
                    <a:pt x="184" y="3"/>
                    <a:pt x="173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1"/>
            <p:cNvSpPr/>
            <p:nvPr/>
          </p:nvSpPr>
          <p:spPr>
            <a:xfrm>
              <a:off x="1197464" y="3124025"/>
              <a:ext cx="170385" cy="699468"/>
            </a:xfrm>
            <a:custGeom>
              <a:avLst/>
              <a:gdLst/>
              <a:ahLst/>
              <a:cxnLst/>
              <a:rect l="l" t="t" r="r" b="b"/>
              <a:pathLst>
                <a:path w="1606" h="6593" extrusionOk="0">
                  <a:moveTo>
                    <a:pt x="454" y="222"/>
                  </a:moveTo>
                  <a:cubicBezTo>
                    <a:pt x="1046" y="1258"/>
                    <a:pt x="1362" y="2442"/>
                    <a:pt x="1439" y="3632"/>
                  </a:cubicBezTo>
                  <a:cubicBezTo>
                    <a:pt x="1479" y="4185"/>
                    <a:pt x="1459" y="4738"/>
                    <a:pt x="1426" y="5284"/>
                  </a:cubicBezTo>
                  <a:cubicBezTo>
                    <a:pt x="1413" y="5510"/>
                    <a:pt x="1393" y="5737"/>
                    <a:pt x="1366" y="5970"/>
                  </a:cubicBezTo>
                  <a:cubicBezTo>
                    <a:pt x="1366" y="5981"/>
                    <a:pt x="1336" y="6451"/>
                    <a:pt x="1188" y="6451"/>
                  </a:cubicBezTo>
                  <a:cubicBezTo>
                    <a:pt x="1164" y="6451"/>
                    <a:pt x="1137" y="6439"/>
                    <a:pt x="1106" y="6410"/>
                  </a:cubicBezTo>
                  <a:lnTo>
                    <a:pt x="1106" y="6410"/>
                  </a:lnTo>
                  <a:cubicBezTo>
                    <a:pt x="1106" y="6410"/>
                    <a:pt x="1106" y="6410"/>
                    <a:pt x="1106" y="6410"/>
                  </a:cubicBezTo>
                  <a:cubicBezTo>
                    <a:pt x="507" y="5657"/>
                    <a:pt x="314" y="4671"/>
                    <a:pt x="254" y="3732"/>
                  </a:cubicBezTo>
                  <a:cubicBezTo>
                    <a:pt x="171" y="2550"/>
                    <a:pt x="155" y="1374"/>
                    <a:pt x="454" y="222"/>
                  </a:cubicBezTo>
                  <a:close/>
                  <a:moveTo>
                    <a:pt x="437" y="0"/>
                  </a:moveTo>
                  <a:cubicBezTo>
                    <a:pt x="412" y="0"/>
                    <a:pt x="385" y="16"/>
                    <a:pt x="374" y="42"/>
                  </a:cubicBezTo>
                  <a:cubicBezTo>
                    <a:pt x="1" y="1355"/>
                    <a:pt x="41" y="2700"/>
                    <a:pt x="147" y="4039"/>
                  </a:cubicBezTo>
                  <a:cubicBezTo>
                    <a:pt x="220" y="4905"/>
                    <a:pt x="464" y="5798"/>
                    <a:pt x="1009" y="6489"/>
                  </a:cubicBezTo>
                  <a:lnTo>
                    <a:pt x="1009" y="6489"/>
                  </a:lnTo>
                  <a:cubicBezTo>
                    <a:pt x="1012" y="6494"/>
                    <a:pt x="1015" y="6498"/>
                    <a:pt x="1020" y="6503"/>
                  </a:cubicBezTo>
                  <a:cubicBezTo>
                    <a:pt x="1020" y="6503"/>
                    <a:pt x="1020" y="6503"/>
                    <a:pt x="1020" y="6503"/>
                  </a:cubicBezTo>
                  <a:lnTo>
                    <a:pt x="1020" y="6503"/>
                  </a:lnTo>
                  <a:cubicBezTo>
                    <a:pt x="1023" y="6507"/>
                    <a:pt x="1027" y="6511"/>
                    <a:pt x="1031" y="6513"/>
                  </a:cubicBezTo>
                  <a:lnTo>
                    <a:pt x="1031" y="6513"/>
                  </a:lnTo>
                  <a:cubicBezTo>
                    <a:pt x="1095" y="6569"/>
                    <a:pt x="1151" y="6593"/>
                    <a:pt x="1201" y="6593"/>
                  </a:cubicBezTo>
                  <a:cubicBezTo>
                    <a:pt x="1351" y="6593"/>
                    <a:pt x="1436" y="6373"/>
                    <a:pt x="1466" y="6190"/>
                  </a:cubicBezTo>
                  <a:cubicBezTo>
                    <a:pt x="1546" y="5604"/>
                    <a:pt x="1579" y="5011"/>
                    <a:pt x="1586" y="4418"/>
                  </a:cubicBezTo>
                  <a:cubicBezTo>
                    <a:pt x="1606" y="2893"/>
                    <a:pt x="1273" y="1348"/>
                    <a:pt x="487" y="29"/>
                  </a:cubicBezTo>
                  <a:cubicBezTo>
                    <a:pt x="475" y="9"/>
                    <a:pt x="457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1292522" y="3541924"/>
              <a:ext cx="31934" cy="201257"/>
            </a:xfrm>
            <a:custGeom>
              <a:avLst/>
              <a:gdLst/>
              <a:ahLst/>
              <a:cxnLst/>
              <a:rect l="l" t="t" r="r" b="b"/>
              <a:pathLst>
                <a:path w="301" h="1897" extrusionOk="0">
                  <a:moveTo>
                    <a:pt x="57" y="1"/>
                  </a:moveTo>
                  <a:cubicBezTo>
                    <a:pt x="29" y="1"/>
                    <a:pt x="0" y="20"/>
                    <a:pt x="4" y="53"/>
                  </a:cubicBezTo>
                  <a:cubicBezTo>
                    <a:pt x="77" y="652"/>
                    <a:pt x="117" y="1258"/>
                    <a:pt x="197" y="1858"/>
                  </a:cubicBezTo>
                  <a:cubicBezTo>
                    <a:pt x="203" y="1885"/>
                    <a:pt x="225" y="1897"/>
                    <a:pt x="246" y="1897"/>
                  </a:cubicBezTo>
                  <a:cubicBezTo>
                    <a:pt x="273" y="1897"/>
                    <a:pt x="301" y="1878"/>
                    <a:pt x="297" y="1845"/>
                  </a:cubicBezTo>
                  <a:cubicBezTo>
                    <a:pt x="237" y="1245"/>
                    <a:pt x="204" y="632"/>
                    <a:pt x="104" y="40"/>
                  </a:cubicBezTo>
                  <a:cubicBezTo>
                    <a:pt x="101" y="13"/>
                    <a:pt x="79" y="1"/>
                    <a:pt x="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1258042" y="3278602"/>
              <a:ext cx="32146" cy="166141"/>
            </a:xfrm>
            <a:custGeom>
              <a:avLst/>
              <a:gdLst/>
              <a:ahLst/>
              <a:cxnLst/>
              <a:rect l="l" t="t" r="r" b="b"/>
              <a:pathLst>
                <a:path w="303" h="1566" extrusionOk="0">
                  <a:moveTo>
                    <a:pt x="64" y="1"/>
                  </a:moveTo>
                  <a:cubicBezTo>
                    <a:pt x="35" y="1"/>
                    <a:pt x="1" y="27"/>
                    <a:pt x="9" y="64"/>
                  </a:cubicBezTo>
                  <a:cubicBezTo>
                    <a:pt x="82" y="550"/>
                    <a:pt x="162" y="1023"/>
                    <a:pt x="196" y="1516"/>
                  </a:cubicBezTo>
                  <a:cubicBezTo>
                    <a:pt x="199" y="1549"/>
                    <a:pt x="226" y="1566"/>
                    <a:pt x="251" y="1566"/>
                  </a:cubicBezTo>
                  <a:cubicBezTo>
                    <a:pt x="277" y="1566"/>
                    <a:pt x="302" y="1549"/>
                    <a:pt x="302" y="1516"/>
                  </a:cubicBezTo>
                  <a:cubicBezTo>
                    <a:pt x="282" y="1016"/>
                    <a:pt x="196" y="524"/>
                    <a:pt x="102" y="37"/>
                  </a:cubicBezTo>
                  <a:cubicBezTo>
                    <a:pt x="100" y="11"/>
                    <a:pt x="83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1"/>
            <p:cNvSpPr/>
            <p:nvPr/>
          </p:nvSpPr>
          <p:spPr>
            <a:xfrm>
              <a:off x="1273744" y="3767902"/>
              <a:ext cx="110336" cy="84344"/>
            </a:xfrm>
            <a:custGeom>
              <a:avLst/>
              <a:gdLst/>
              <a:ahLst/>
              <a:cxnLst/>
              <a:rect l="l" t="t" r="r" b="b"/>
              <a:pathLst>
                <a:path w="1040" h="795" extrusionOk="0">
                  <a:moveTo>
                    <a:pt x="707" y="0"/>
                  </a:moveTo>
                  <a:cubicBezTo>
                    <a:pt x="677" y="0"/>
                    <a:pt x="648" y="22"/>
                    <a:pt x="660" y="54"/>
                  </a:cubicBezTo>
                  <a:cubicBezTo>
                    <a:pt x="734" y="234"/>
                    <a:pt x="940" y="587"/>
                    <a:pt x="660" y="667"/>
                  </a:cubicBezTo>
                  <a:cubicBezTo>
                    <a:pt x="584" y="689"/>
                    <a:pt x="500" y="697"/>
                    <a:pt x="416" y="697"/>
                  </a:cubicBezTo>
                  <a:cubicBezTo>
                    <a:pt x="309" y="697"/>
                    <a:pt x="201" y="684"/>
                    <a:pt x="104" y="667"/>
                  </a:cubicBezTo>
                  <a:lnTo>
                    <a:pt x="104" y="667"/>
                  </a:lnTo>
                  <a:cubicBezTo>
                    <a:pt x="135" y="515"/>
                    <a:pt x="171" y="358"/>
                    <a:pt x="201" y="207"/>
                  </a:cubicBezTo>
                  <a:cubicBezTo>
                    <a:pt x="205" y="174"/>
                    <a:pt x="176" y="152"/>
                    <a:pt x="150" y="152"/>
                  </a:cubicBezTo>
                  <a:cubicBezTo>
                    <a:pt x="134" y="152"/>
                    <a:pt x="119" y="160"/>
                    <a:pt x="114" y="181"/>
                  </a:cubicBezTo>
                  <a:cubicBezTo>
                    <a:pt x="81" y="354"/>
                    <a:pt x="41" y="520"/>
                    <a:pt x="8" y="694"/>
                  </a:cubicBezTo>
                  <a:cubicBezTo>
                    <a:pt x="1" y="714"/>
                    <a:pt x="14" y="747"/>
                    <a:pt x="41" y="747"/>
                  </a:cubicBezTo>
                  <a:cubicBezTo>
                    <a:pt x="161" y="772"/>
                    <a:pt x="299" y="795"/>
                    <a:pt x="434" y="795"/>
                  </a:cubicBezTo>
                  <a:cubicBezTo>
                    <a:pt x="553" y="795"/>
                    <a:pt x="671" y="777"/>
                    <a:pt x="774" y="727"/>
                  </a:cubicBezTo>
                  <a:cubicBezTo>
                    <a:pt x="1040" y="607"/>
                    <a:pt x="827" y="207"/>
                    <a:pt x="760" y="34"/>
                  </a:cubicBezTo>
                  <a:cubicBezTo>
                    <a:pt x="750" y="10"/>
                    <a:pt x="728" y="0"/>
                    <a:pt x="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1"/>
            <p:cNvSpPr/>
            <p:nvPr/>
          </p:nvSpPr>
          <p:spPr>
            <a:xfrm>
              <a:off x="1171895" y="3652685"/>
              <a:ext cx="33313" cy="46575"/>
            </a:xfrm>
            <a:custGeom>
              <a:avLst/>
              <a:gdLst/>
              <a:ahLst/>
              <a:cxnLst/>
              <a:rect l="l" t="t" r="r" b="b"/>
              <a:pathLst>
                <a:path w="314" h="439" extrusionOk="0">
                  <a:moveTo>
                    <a:pt x="262" y="0"/>
                  </a:moveTo>
                  <a:cubicBezTo>
                    <a:pt x="253" y="0"/>
                    <a:pt x="243" y="5"/>
                    <a:pt x="235" y="15"/>
                  </a:cubicBezTo>
                  <a:cubicBezTo>
                    <a:pt x="128" y="115"/>
                    <a:pt x="55" y="248"/>
                    <a:pt x="9" y="388"/>
                  </a:cubicBezTo>
                  <a:cubicBezTo>
                    <a:pt x="1" y="419"/>
                    <a:pt x="25" y="439"/>
                    <a:pt x="50" y="439"/>
                  </a:cubicBezTo>
                  <a:cubicBezTo>
                    <a:pt x="66" y="439"/>
                    <a:pt x="83" y="429"/>
                    <a:pt x="88" y="408"/>
                  </a:cubicBezTo>
                  <a:cubicBezTo>
                    <a:pt x="128" y="281"/>
                    <a:pt x="195" y="161"/>
                    <a:pt x="288" y="68"/>
                  </a:cubicBezTo>
                  <a:cubicBezTo>
                    <a:pt x="313" y="38"/>
                    <a:pt x="290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1"/>
            <p:cNvSpPr/>
            <p:nvPr/>
          </p:nvSpPr>
          <p:spPr>
            <a:xfrm>
              <a:off x="1420257" y="3643137"/>
              <a:ext cx="19839" cy="23340"/>
            </a:xfrm>
            <a:custGeom>
              <a:avLst/>
              <a:gdLst/>
              <a:ahLst/>
              <a:cxnLst/>
              <a:rect l="l" t="t" r="r" b="b"/>
              <a:pathLst>
                <a:path w="187" h="220" extrusionOk="0">
                  <a:moveTo>
                    <a:pt x="47" y="0"/>
                  </a:moveTo>
                  <a:cubicBezTo>
                    <a:pt x="22" y="0"/>
                    <a:pt x="0" y="24"/>
                    <a:pt x="19" y="51"/>
                  </a:cubicBezTo>
                  <a:cubicBezTo>
                    <a:pt x="52" y="98"/>
                    <a:pt x="92" y="145"/>
                    <a:pt x="112" y="198"/>
                  </a:cubicBezTo>
                  <a:cubicBezTo>
                    <a:pt x="117" y="213"/>
                    <a:pt x="130" y="220"/>
                    <a:pt x="143" y="220"/>
                  </a:cubicBezTo>
                  <a:cubicBezTo>
                    <a:pt x="164" y="220"/>
                    <a:pt x="187" y="203"/>
                    <a:pt x="178" y="178"/>
                  </a:cubicBezTo>
                  <a:cubicBezTo>
                    <a:pt x="158" y="118"/>
                    <a:pt x="119" y="65"/>
                    <a:pt x="79" y="18"/>
                  </a:cubicBezTo>
                  <a:cubicBezTo>
                    <a:pt x="70" y="5"/>
                    <a:pt x="58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31"/>
          <p:cNvGrpSpPr/>
          <p:nvPr/>
        </p:nvGrpSpPr>
        <p:grpSpPr>
          <a:xfrm>
            <a:off x="-4619625" y="2391804"/>
            <a:ext cx="2560328" cy="1094344"/>
            <a:chOff x="0" y="4049154"/>
            <a:chExt cx="2560328" cy="1094344"/>
          </a:xfrm>
        </p:grpSpPr>
        <p:sp>
          <p:nvSpPr>
            <p:cNvPr id="155" name="Google Shape;155;p31"/>
            <p:cNvSpPr/>
            <p:nvPr/>
          </p:nvSpPr>
          <p:spPr>
            <a:xfrm>
              <a:off x="950162" y="4445622"/>
              <a:ext cx="308941" cy="197226"/>
            </a:xfrm>
            <a:custGeom>
              <a:avLst/>
              <a:gdLst/>
              <a:ahLst/>
              <a:cxnLst/>
              <a:rect l="l" t="t" r="r" b="b"/>
              <a:pathLst>
                <a:path w="2912" h="1859" extrusionOk="0">
                  <a:moveTo>
                    <a:pt x="2445" y="87"/>
                  </a:moveTo>
                  <a:cubicBezTo>
                    <a:pt x="2585" y="87"/>
                    <a:pt x="2685" y="107"/>
                    <a:pt x="2745" y="160"/>
                  </a:cubicBezTo>
                  <a:cubicBezTo>
                    <a:pt x="2798" y="200"/>
                    <a:pt x="2825" y="247"/>
                    <a:pt x="2825" y="300"/>
                  </a:cubicBezTo>
                  <a:cubicBezTo>
                    <a:pt x="2825" y="506"/>
                    <a:pt x="2478" y="799"/>
                    <a:pt x="2205" y="1026"/>
                  </a:cubicBezTo>
                  <a:cubicBezTo>
                    <a:pt x="2145" y="1079"/>
                    <a:pt x="2085" y="1126"/>
                    <a:pt x="2032" y="1172"/>
                  </a:cubicBezTo>
                  <a:cubicBezTo>
                    <a:pt x="1659" y="1499"/>
                    <a:pt x="873" y="1718"/>
                    <a:pt x="553" y="1758"/>
                  </a:cubicBezTo>
                  <a:cubicBezTo>
                    <a:pt x="487" y="1772"/>
                    <a:pt x="427" y="1772"/>
                    <a:pt x="380" y="1772"/>
                  </a:cubicBezTo>
                  <a:cubicBezTo>
                    <a:pt x="254" y="1772"/>
                    <a:pt x="167" y="1745"/>
                    <a:pt x="127" y="1692"/>
                  </a:cubicBezTo>
                  <a:cubicBezTo>
                    <a:pt x="94" y="1645"/>
                    <a:pt x="87" y="1572"/>
                    <a:pt x="114" y="1465"/>
                  </a:cubicBezTo>
                  <a:cubicBezTo>
                    <a:pt x="187" y="1166"/>
                    <a:pt x="806" y="553"/>
                    <a:pt x="1199" y="393"/>
                  </a:cubicBezTo>
                  <a:cubicBezTo>
                    <a:pt x="1479" y="280"/>
                    <a:pt x="2059" y="87"/>
                    <a:pt x="2445" y="87"/>
                  </a:cubicBezTo>
                  <a:close/>
                  <a:moveTo>
                    <a:pt x="2445" y="0"/>
                  </a:moveTo>
                  <a:cubicBezTo>
                    <a:pt x="2045" y="0"/>
                    <a:pt x="1453" y="200"/>
                    <a:pt x="1173" y="313"/>
                  </a:cubicBezTo>
                  <a:cubicBezTo>
                    <a:pt x="780" y="473"/>
                    <a:pt x="114" y="1099"/>
                    <a:pt x="27" y="1445"/>
                  </a:cubicBezTo>
                  <a:cubicBezTo>
                    <a:pt x="1" y="1579"/>
                    <a:pt x="7" y="1678"/>
                    <a:pt x="67" y="1745"/>
                  </a:cubicBezTo>
                  <a:cubicBezTo>
                    <a:pt x="120" y="1818"/>
                    <a:pt x="227" y="1858"/>
                    <a:pt x="380" y="1858"/>
                  </a:cubicBezTo>
                  <a:cubicBezTo>
                    <a:pt x="434" y="1858"/>
                    <a:pt x="493" y="1852"/>
                    <a:pt x="560" y="1845"/>
                  </a:cubicBezTo>
                  <a:cubicBezTo>
                    <a:pt x="900" y="1798"/>
                    <a:pt x="1699" y="1579"/>
                    <a:pt x="2085" y="1239"/>
                  </a:cubicBezTo>
                  <a:cubicBezTo>
                    <a:pt x="2139" y="1192"/>
                    <a:pt x="2198" y="1139"/>
                    <a:pt x="2258" y="1092"/>
                  </a:cubicBezTo>
                  <a:cubicBezTo>
                    <a:pt x="2565" y="839"/>
                    <a:pt x="2911" y="546"/>
                    <a:pt x="2904" y="300"/>
                  </a:cubicBezTo>
                  <a:cubicBezTo>
                    <a:pt x="2904" y="220"/>
                    <a:pt x="2871" y="147"/>
                    <a:pt x="2798" y="93"/>
                  </a:cubicBezTo>
                  <a:cubicBezTo>
                    <a:pt x="2725" y="33"/>
                    <a:pt x="2605" y="0"/>
                    <a:pt x="2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1"/>
            <p:cNvSpPr/>
            <p:nvPr/>
          </p:nvSpPr>
          <p:spPr>
            <a:xfrm>
              <a:off x="523353" y="4245107"/>
              <a:ext cx="277114" cy="71294"/>
            </a:xfrm>
            <a:custGeom>
              <a:avLst/>
              <a:gdLst/>
              <a:ahLst/>
              <a:cxnLst/>
              <a:rect l="l" t="t" r="r" b="b"/>
              <a:pathLst>
                <a:path w="2612" h="672" extrusionOk="0">
                  <a:moveTo>
                    <a:pt x="1428" y="82"/>
                  </a:moveTo>
                  <a:cubicBezTo>
                    <a:pt x="1585" y="82"/>
                    <a:pt x="1757" y="94"/>
                    <a:pt x="1919" y="105"/>
                  </a:cubicBezTo>
                  <a:cubicBezTo>
                    <a:pt x="2252" y="132"/>
                    <a:pt x="2452" y="212"/>
                    <a:pt x="2512" y="338"/>
                  </a:cubicBezTo>
                  <a:cubicBezTo>
                    <a:pt x="2525" y="358"/>
                    <a:pt x="2518" y="378"/>
                    <a:pt x="2505" y="398"/>
                  </a:cubicBezTo>
                  <a:cubicBezTo>
                    <a:pt x="2456" y="472"/>
                    <a:pt x="2247" y="546"/>
                    <a:pt x="2020" y="546"/>
                  </a:cubicBezTo>
                  <a:cubicBezTo>
                    <a:pt x="2002" y="546"/>
                    <a:pt x="1984" y="546"/>
                    <a:pt x="1966" y="545"/>
                  </a:cubicBezTo>
                  <a:cubicBezTo>
                    <a:pt x="1815" y="534"/>
                    <a:pt x="1567" y="521"/>
                    <a:pt x="1318" y="521"/>
                  </a:cubicBezTo>
                  <a:cubicBezTo>
                    <a:pt x="1106" y="521"/>
                    <a:pt x="893" y="530"/>
                    <a:pt x="740" y="558"/>
                  </a:cubicBezTo>
                  <a:cubicBezTo>
                    <a:pt x="604" y="580"/>
                    <a:pt x="487" y="590"/>
                    <a:pt x="391" y="590"/>
                  </a:cubicBezTo>
                  <a:cubicBezTo>
                    <a:pt x="227" y="590"/>
                    <a:pt x="123" y="562"/>
                    <a:pt x="94" y="525"/>
                  </a:cubicBezTo>
                  <a:cubicBezTo>
                    <a:pt x="101" y="518"/>
                    <a:pt x="101" y="505"/>
                    <a:pt x="114" y="491"/>
                  </a:cubicBezTo>
                  <a:cubicBezTo>
                    <a:pt x="234" y="305"/>
                    <a:pt x="827" y="158"/>
                    <a:pt x="1120" y="105"/>
                  </a:cubicBezTo>
                  <a:cubicBezTo>
                    <a:pt x="1207" y="88"/>
                    <a:pt x="1313" y="82"/>
                    <a:pt x="1428" y="82"/>
                  </a:cubicBezTo>
                  <a:close/>
                  <a:moveTo>
                    <a:pt x="1430" y="0"/>
                  </a:moveTo>
                  <a:cubicBezTo>
                    <a:pt x="1296" y="0"/>
                    <a:pt x="1190" y="9"/>
                    <a:pt x="1100" y="25"/>
                  </a:cubicBezTo>
                  <a:cubicBezTo>
                    <a:pt x="1013" y="39"/>
                    <a:pt x="214" y="192"/>
                    <a:pt x="41" y="445"/>
                  </a:cubicBezTo>
                  <a:cubicBezTo>
                    <a:pt x="14" y="491"/>
                    <a:pt x="1" y="538"/>
                    <a:pt x="14" y="591"/>
                  </a:cubicBezTo>
                  <a:lnTo>
                    <a:pt x="34" y="585"/>
                  </a:lnTo>
                  <a:cubicBezTo>
                    <a:pt x="94" y="651"/>
                    <a:pt x="234" y="671"/>
                    <a:pt x="374" y="671"/>
                  </a:cubicBezTo>
                  <a:cubicBezTo>
                    <a:pt x="527" y="671"/>
                    <a:pt x="680" y="651"/>
                    <a:pt x="753" y="638"/>
                  </a:cubicBezTo>
                  <a:cubicBezTo>
                    <a:pt x="909" y="613"/>
                    <a:pt x="1129" y="604"/>
                    <a:pt x="1346" y="604"/>
                  </a:cubicBezTo>
                  <a:cubicBezTo>
                    <a:pt x="1583" y="604"/>
                    <a:pt x="1816" y="614"/>
                    <a:pt x="1959" y="625"/>
                  </a:cubicBezTo>
                  <a:cubicBezTo>
                    <a:pt x="1986" y="627"/>
                    <a:pt x="2014" y="628"/>
                    <a:pt x="2041" y="628"/>
                  </a:cubicBezTo>
                  <a:cubicBezTo>
                    <a:pt x="2278" y="628"/>
                    <a:pt x="2501" y="552"/>
                    <a:pt x="2578" y="445"/>
                  </a:cubicBezTo>
                  <a:cubicBezTo>
                    <a:pt x="2605" y="398"/>
                    <a:pt x="2612" y="352"/>
                    <a:pt x="2592" y="305"/>
                  </a:cubicBezTo>
                  <a:cubicBezTo>
                    <a:pt x="2512" y="145"/>
                    <a:pt x="2292" y="52"/>
                    <a:pt x="1926" y="25"/>
                  </a:cubicBezTo>
                  <a:cubicBezTo>
                    <a:pt x="1726" y="9"/>
                    <a:pt x="1564" y="0"/>
                    <a:pt x="1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1"/>
            <p:cNvSpPr/>
            <p:nvPr/>
          </p:nvSpPr>
          <p:spPr>
            <a:xfrm>
              <a:off x="467549" y="4267492"/>
              <a:ext cx="352015" cy="86996"/>
            </a:xfrm>
            <a:custGeom>
              <a:avLst/>
              <a:gdLst/>
              <a:ahLst/>
              <a:cxnLst/>
              <a:rect l="l" t="t" r="r" b="b"/>
              <a:pathLst>
                <a:path w="3318" h="820" extrusionOk="0">
                  <a:moveTo>
                    <a:pt x="3091" y="1"/>
                  </a:moveTo>
                  <a:lnTo>
                    <a:pt x="3078" y="81"/>
                  </a:lnTo>
                  <a:cubicBezTo>
                    <a:pt x="3144" y="94"/>
                    <a:pt x="3224" y="114"/>
                    <a:pt x="3224" y="181"/>
                  </a:cubicBezTo>
                  <a:cubicBezTo>
                    <a:pt x="3231" y="294"/>
                    <a:pt x="3018" y="487"/>
                    <a:pt x="2745" y="560"/>
                  </a:cubicBezTo>
                  <a:cubicBezTo>
                    <a:pt x="2472" y="633"/>
                    <a:pt x="1919" y="640"/>
                    <a:pt x="1519" y="647"/>
                  </a:cubicBezTo>
                  <a:cubicBezTo>
                    <a:pt x="1319" y="653"/>
                    <a:pt x="1166" y="653"/>
                    <a:pt x="1086" y="667"/>
                  </a:cubicBezTo>
                  <a:cubicBezTo>
                    <a:pt x="1020" y="673"/>
                    <a:pt x="946" y="680"/>
                    <a:pt x="873" y="693"/>
                  </a:cubicBezTo>
                  <a:cubicBezTo>
                    <a:pt x="723" y="717"/>
                    <a:pt x="567" y="735"/>
                    <a:pt x="433" y="735"/>
                  </a:cubicBezTo>
                  <a:cubicBezTo>
                    <a:pt x="413" y="735"/>
                    <a:pt x="393" y="734"/>
                    <a:pt x="374" y="733"/>
                  </a:cubicBezTo>
                  <a:cubicBezTo>
                    <a:pt x="147" y="727"/>
                    <a:pt x="101" y="667"/>
                    <a:pt x="94" y="580"/>
                  </a:cubicBezTo>
                  <a:cubicBezTo>
                    <a:pt x="87" y="487"/>
                    <a:pt x="354" y="354"/>
                    <a:pt x="587" y="294"/>
                  </a:cubicBezTo>
                  <a:lnTo>
                    <a:pt x="567" y="214"/>
                  </a:lnTo>
                  <a:cubicBezTo>
                    <a:pt x="407" y="254"/>
                    <a:pt x="1" y="400"/>
                    <a:pt x="14" y="587"/>
                  </a:cubicBezTo>
                  <a:cubicBezTo>
                    <a:pt x="27" y="780"/>
                    <a:pt x="201" y="813"/>
                    <a:pt x="374" y="820"/>
                  </a:cubicBezTo>
                  <a:lnTo>
                    <a:pt x="420" y="820"/>
                  </a:lnTo>
                  <a:cubicBezTo>
                    <a:pt x="567" y="820"/>
                    <a:pt x="727" y="800"/>
                    <a:pt x="880" y="773"/>
                  </a:cubicBezTo>
                  <a:cubicBezTo>
                    <a:pt x="953" y="767"/>
                    <a:pt x="1026" y="753"/>
                    <a:pt x="1100" y="747"/>
                  </a:cubicBezTo>
                  <a:cubicBezTo>
                    <a:pt x="1173" y="740"/>
                    <a:pt x="1333" y="733"/>
                    <a:pt x="1519" y="733"/>
                  </a:cubicBezTo>
                  <a:cubicBezTo>
                    <a:pt x="1926" y="727"/>
                    <a:pt x="2485" y="713"/>
                    <a:pt x="2765" y="640"/>
                  </a:cubicBezTo>
                  <a:cubicBezTo>
                    <a:pt x="3064" y="560"/>
                    <a:pt x="3317" y="347"/>
                    <a:pt x="3311" y="174"/>
                  </a:cubicBezTo>
                  <a:cubicBezTo>
                    <a:pt x="3304" y="121"/>
                    <a:pt x="3278" y="27"/>
                    <a:pt x="3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1"/>
            <p:cNvSpPr/>
            <p:nvPr/>
          </p:nvSpPr>
          <p:spPr>
            <a:xfrm>
              <a:off x="953027" y="4463233"/>
              <a:ext cx="304592" cy="157653"/>
            </a:xfrm>
            <a:custGeom>
              <a:avLst/>
              <a:gdLst/>
              <a:ahLst/>
              <a:cxnLst/>
              <a:rect l="l" t="t" r="r" b="b"/>
              <a:pathLst>
                <a:path w="2871" h="1486" extrusionOk="0">
                  <a:moveTo>
                    <a:pt x="2831" y="1"/>
                  </a:moveTo>
                  <a:lnTo>
                    <a:pt x="2751" y="14"/>
                  </a:lnTo>
                  <a:cubicBezTo>
                    <a:pt x="2784" y="154"/>
                    <a:pt x="2072" y="513"/>
                    <a:pt x="1805" y="653"/>
                  </a:cubicBezTo>
                  <a:cubicBezTo>
                    <a:pt x="1752" y="680"/>
                    <a:pt x="1705" y="707"/>
                    <a:pt x="1665" y="727"/>
                  </a:cubicBezTo>
                  <a:cubicBezTo>
                    <a:pt x="1372" y="880"/>
                    <a:pt x="740" y="1206"/>
                    <a:pt x="580" y="1279"/>
                  </a:cubicBezTo>
                  <a:cubicBezTo>
                    <a:pt x="433" y="1352"/>
                    <a:pt x="221" y="1405"/>
                    <a:pt x="114" y="1405"/>
                  </a:cubicBezTo>
                  <a:cubicBezTo>
                    <a:pt x="85" y="1405"/>
                    <a:pt x="64" y="1401"/>
                    <a:pt x="54" y="1393"/>
                  </a:cubicBezTo>
                  <a:lnTo>
                    <a:pt x="0" y="1459"/>
                  </a:lnTo>
                  <a:cubicBezTo>
                    <a:pt x="27" y="1479"/>
                    <a:pt x="67" y="1486"/>
                    <a:pt x="120" y="1486"/>
                  </a:cubicBezTo>
                  <a:cubicBezTo>
                    <a:pt x="280" y="1486"/>
                    <a:pt x="533" y="1393"/>
                    <a:pt x="613" y="1359"/>
                  </a:cubicBezTo>
                  <a:cubicBezTo>
                    <a:pt x="773" y="1286"/>
                    <a:pt x="1406" y="953"/>
                    <a:pt x="1705" y="800"/>
                  </a:cubicBezTo>
                  <a:cubicBezTo>
                    <a:pt x="1739" y="780"/>
                    <a:pt x="1792" y="753"/>
                    <a:pt x="1845" y="727"/>
                  </a:cubicBezTo>
                  <a:cubicBezTo>
                    <a:pt x="2498" y="394"/>
                    <a:pt x="2871" y="167"/>
                    <a:pt x="28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1"/>
            <p:cNvSpPr/>
            <p:nvPr/>
          </p:nvSpPr>
          <p:spPr>
            <a:xfrm>
              <a:off x="807468" y="4937362"/>
              <a:ext cx="117338" cy="43922"/>
            </a:xfrm>
            <a:custGeom>
              <a:avLst/>
              <a:gdLst/>
              <a:ahLst/>
              <a:cxnLst/>
              <a:rect l="l" t="t" r="r" b="b"/>
              <a:pathLst>
                <a:path w="1106" h="414" extrusionOk="0">
                  <a:moveTo>
                    <a:pt x="899" y="81"/>
                  </a:moveTo>
                  <a:cubicBezTo>
                    <a:pt x="993" y="81"/>
                    <a:pt x="1013" y="94"/>
                    <a:pt x="1013" y="94"/>
                  </a:cubicBezTo>
                  <a:cubicBezTo>
                    <a:pt x="1019" y="114"/>
                    <a:pt x="1019" y="127"/>
                    <a:pt x="1013" y="140"/>
                  </a:cubicBezTo>
                  <a:cubicBezTo>
                    <a:pt x="939" y="254"/>
                    <a:pt x="466" y="327"/>
                    <a:pt x="167" y="327"/>
                  </a:cubicBezTo>
                  <a:lnTo>
                    <a:pt x="93" y="327"/>
                  </a:lnTo>
                  <a:cubicBezTo>
                    <a:pt x="93" y="320"/>
                    <a:pt x="93" y="314"/>
                    <a:pt x="100" y="300"/>
                  </a:cubicBezTo>
                  <a:cubicBezTo>
                    <a:pt x="113" y="260"/>
                    <a:pt x="167" y="207"/>
                    <a:pt x="260" y="180"/>
                  </a:cubicBezTo>
                  <a:cubicBezTo>
                    <a:pt x="373" y="147"/>
                    <a:pt x="706" y="81"/>
                    <a:pt x="899" y="81"/>
                  </a:cubicBezTo>
                  <a:close/>
                  <a:moveTo>
                    <a:pt x="899" y="1"/>
                  </a:moveTo>
                  <a:cubicBezTo>
                    <a:pt x="693" y="1"/>
                    <a:pt x="353" y="67"/>
                    <a:pt x="233" y="100"/>
                  </a:cubicBezTo>
                  <a:cubicBezTo>
                    <a:pt x="100" y="140"/>
                    <a:pt x="27" y="234"/>
                    <a:pt x="14" y="300"/>
                  </a:cubicBezTo>
                  <a:cubicBezTo>
                    <a:pt x="0" y="334"/>
                    <a:pt x="14" y="367"/>
                    <a:pt x="34" y="394"/>
                  </a:cubicBezTo>
                  <a:cubicBezTo>
                    <a:pt x="47" y="400"/>
                    <a:pt x="67" y="414"/>
                    <a:pt x="167" y="414"/>
                  </a:cubicBezTo>
                  <a:cubicBezTo>
                    <a:pt x="320" y="414"/>
                    <a:pt x="966" y="374"/>
                    <a:pt x="1079" y="180"/>
                  </a:cubicBezTo>
                  <a:cubicBezTo>
                    <a:pt x="1106" y="147"/>
                    <a:pt x="1106" y="100"/>
                    <a:pt x="1086" y="54"/>
                  </a:cubicBezTo>
                  <a:cubicBezTo>
                    <a:pt x="1066" y="14"/>
                    <a:pt x="1013" y="1"/>
                    <a:pt x="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1"/>
            <p:cNvSpPr/>
            <p:nvPr/>
          </p:nvSpPr>
          <p:spPr>
            <a:xfrm>
              <a:off x="1261755" y="4761460"/>
              <a:ext cx="161897" cy="89860"/>
            </a:xfrm>
            <a:custGeom>
              <a:avLst/>
              <a:gdLst/>
              <a:ahLst/>
              <a:cxnLst/>
              <a:rect l="l" t="t" r="r" b="b"/>
              <a:pathLst>
                <a:path w="1526" h="847" extrusionOk="0">
                  <a:moveTo>
                    <a:pt x="1093" y="80"/>
                  </a:moveTo>
                  <a:cubicBezTo>
                    <a:pt x="1266" y="80"/>
                    <a:pt x="1386" y="133"/>
                    <a:pt x="1399" y="180"/>
                  </a:cubicBezTo>
                  <a:cubicBezTo>
                    <a:pt x="1426" y="300"/>
                    <a:pt x="1086" y="633"/>
                    <a:pt x="793" y="733"/>
                  </a:cubicBezTo>
                  <a:cubicBezTo>
                    <a:pt x="740" y="753"/>
                    <a:pt x="673" y="759"/>
                    <a:pt x="607" y="759"/>
                  </a:cubicBezTo>
                  <a:cubicBezTo>
                    <a:pt x="354" y="759"/>
                    <a:pt x="114" y="633"/>
                    <a:pt x="107" y="526"/>
                  </a:cubicBezTo>
                  <a:cubicBezTo>
                    <a:pt x="94" y="406"/>
                    <a:pt x="480" y="220"/>
                    <a:pt x="840" y="120"/>
                  </a:cubicBezTo>
                  <a:cubicBezTo>
                    <a:pt x="920" y="93"/>
                    <a:pt x="1006" y="80"/>
                    <a:pt x="1093" y="80"/>
                  </a:cubicBezTo>
                  <a:close/>
                  <a:moveTo>
                    <a:pt x="1093" y="0"/>
                  </a:moveTo>
                  <a:cubicBezTo>
                    <a:pt x="1000" y="0"/>
                    <a:pt x="907" y="14"/>
                    <a:pt x="820" y="40"/>
                  </a:cubicBezTo>
                  <a:cubicBezTo>
                    <a:pt x="787" y="47"/>
                    <a:pt x="1" y="267"/>
                    <a:pt x="21" y="533"/>
                  </a:cubicBezTo>
                  <a:cubicBezTo>
                    <a:pt x="41" y="713"/>
                    <a:pt x="347" y="846"/>
                    <a:pt x="607" y="846"/>
                  </a:cubicBezTo>
                  <a:cubicBezTo>
                    <a:pt x="687" y="846"/>
                    <a:pt x="760" y="833"/>
                    <a:pt x="820" y="813"/>
                  </a:cubicBezTo>
                  <a:cubicBezTo>
                    <a:pt x="1100" y="713"/>
                    <a:pt x="1526" y="353"/>
                    <a:pt x="1479" y="160"/>
                  </a:cubicBezTo>
                  <a:cubicBezTo>
                    <a:pt x="1453" y="60"/>
                    <a:pt x="1306" y="0"/>
                    <a:pt x="10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1"/>
            <p:cNvSpPr/>
            <p:nvPr/>
          </p:nvSpPr>
          <p:spPr>
            <a:xfrm>
              <a:off x="1691429" y="4690802"/>
              <a:ext cx="214201" cy="166141"/>
            </a:xfrm>
            <a:custGeom>
              <a:avLst/>
              <a:gdLst/>
              <a:ahLst/>
              <a:cxnLst/>
              <a:rect l="l" t="t" r="r" b="b"/>
              <a:pathLst>
                <a:path w="2019" h="1566" extrusionOk="0">
                  <a:moveTo>
                    <a:pt x="240" y="80"/>
                  </a:moveTo>
                  <a:cubicBezTo>
                    <a:pt x="493" y="80"/>
                    <a:pt x="893" y="307"/>
                    <a:pt x="1192" y="473"/>
                  </a:cubicBezTo>
                  <a:lnTo>
                    <a:pt x="1279" y="520"/>
                  </a:lnTo>
                  <a:cubicBezTo>
                    <a:pt x="1545" y="666"/>
                    <a:pt x="1878" y="1086"/>
                    <a:pt x="1918" y="1326"/>
                  </a:cubicBezTo>
                  <a:cubicBezTo>
                    <a:pt x="1932" y="1379"/>
                    <a:pt x="1925" y="1419"/>
                    <a:pt x="1905" y="1445"/>
                  </a:cubicBezTo>
                  <a:cubicBezTo>
                    <a:pt x="1872" y="1479"/>
                    <a:pt x="1818" y="1485"/>
                    <a:pt x="1772" y="1485"/>
                  </a:cubicBezTo>
                  <a:cubicBezTo>
                    <a:pt x="1505" y="1485"/>
                    <a:pt x="999" y="1246"/>
                    <a:pt x="566" y="926"/>
                  </a:cubicBezTo>
                  <a:cubicBezTo>
                    <a:pt x="93" y="566"/>
                    <a:pt x="100" y="240"/>
                    <a:pt x="107" y="180"/>
                  </a:cubicBezTo>
                  <a:cubicBezTo>
                    <a:pt x="113" y="127"/>
                    <a:pt x="133" y="100"/>
                    <a:pt x="140" y="100"/>
                  </a:cubicBezTo>
                  <a:cubicBezTo>
                    <a:pt x="167" y="87"/>
                    <a:pt x="200" y="80"/>
                    <a:pt x="240" y="80"/>
                  </a:cubicBezTo>
                  <a:close/>
                  <a:moveTo>
                    <a:pt x="240" y="0"/>
                  </a:moveTo>
                  <a:cubicBezTo>
                    <a:pt x="187" y="0"/>
                    <a:pt x="140" y="7"/>
                    <a:pt x="107" y="27"/>
                  </a:cubicBezTo>
                  <a:cubicBezTo>
                    <a:pt x="60" y="40"/>
                    <a:pt x="33" y="100"/>
                    <a:pt x="27" y="173"/>
                  </a:cubicBezTo>
                  <a:cubicBezTo>
                    <a:pt x="0" y="373"/>
                    <a:pt x="120" y="693"/>
                    <a:pt x="520" y="993"/>
                  </a:cubicBezTo>
                  <a:cubicBezTo>
                    <a:pt x="973" y="1332"/>
                    <a:pt x="1485" y="1565"/>
                    <a:pt x="1772" y="1565"/>
                  </a:cubicBezTo>
                  <a:cubicBezTo>
                    <a:pt x="1858" y="1565"/>
                    <a:pt x="1925" y="1545"/>
                    <a:pt x="1965" y="1499"/>
                  </a:cubicBezTo>
                  <a:cubicBezTo>
                    <a:pt x="2005" y="1452"/>
                    <a:pt x="2018" y="1392"/>
                    <a:pt x="2005" y="1312"/>
                  </a:cubicBezTo>
                  <a:cubicBezTo>
                    <a:pt x="1952" y="1046"/>
                    <a:pt x="1605" y="606"/>
                    <a:pt x="1319" y="446"/>
                  </a:cubicBezTo>
                  <a:lnTo>
                    <a:pt x="1232" y="400"/>
                  </a:lnTo>
                  <a:cubicBezTo>
                    <a:pt x="926" y="227"/>
                    <a:pt x="513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1"/>
            <p:cNvSpPr/>
            <p:nvPr/>
          </p:nvSpPr>
          <p:spPr>
            <a:xfrm>
              <a:off x="1574091" y="4371888"/>
              <a:ext cx="149166" cy="74477"/>
            </a:xfrm>
            <a:custGeom>
              <a:avLst/>
              <a:gdLst/>
              <a:ahLst/>
              <a:cxnLst/>
              <a:rect l="l" t="t" r="r" b="b"/>
              <a:pathLst>
                <a:path w="1406" h="702" extrusionOk="0">
                  <a:moveTo>
                    <a:pt x="283" y="1"/>
                  </a:moveTo>
                  <a:cubicBezTo>
                    <a:pt x="229" y="1"/>
                    <a:pt x="181" y="4"/>
                    <a:pt x="140" y="9"/>
                  </a:cubicBezTo>
                  <a:cubicBezTo>
                    <a:pt x="60" y="22"/>
                    <a:pt x="21" y="42"/>
                    <a:pt x="14" y="76"/>
                  </a:cubicBezTo>
                  <a:cubicBezTo>
                    <a:pt x="1" y="96"/>
                    <a:pt x="14" y="116"/>
                    <a:pt x="21" y="136"/>
                  </a:cubicBezTo>
                  <a:cubicBezTo>
                    <a:pt x="87" y="249"/>
                    <a:pt x="487" y="595"/>
                    <a:pt x="1159" y="702"/>
                  </a:cubicBezTo>
                  <a:lnTo>
                    <a:pt x="1173" y="615"/>
                  </a:lnTo>
                  <a:cubicBezTo>
                    <a:pt x="547" y="522"/>
                    <a:pt x="174" y="202"/>
                    <a:pt x="100" y="102"/>
                  </a:cubicBezTo>
                  <a:cubicBezTo>
                    <a:pt x="131" y="95"/>
                    <a:pt x="197" y="87"/>
                    <a:pt x="288" y="87"/>
                  </a:cubicBezTo>
                  <a:cubicBezTo>
                    <a:pt x="354" y="87"/>
                    <a:pt x="433" y="91"/>
                    <a:pt x="520" y="102"/>
                  </a:cubicBezTo>
                  <a:cubicBezTo>
                    <a:pt x="700" y="129"/>
                    <a:pt x="1133" y="216"/>
                    <a:pt x="1339" y="502"/>
                  </a:cubicBezTo>
                  <a:lnTo>
                    <a:pt x="1406" y="455"/>
                  </a:lnTo>
                  <a:cubicBezTo>
                    <a:pt x="1165" y="117"/>
                    <a:pt x="617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1"/>
            <p:cNvSpPr/>
            <p:nvPr/>
          </p:nvSpPr>
          <p:spPr>
            <a:xfrm>
              <a:off x="531841" y="4673085"/>
              <a:ext cx="186723" cy="121688"/>
            </a:xfrm>
            <a:custGeom>
              <a:avLst/>
              <a:gdLst/>
              <a:ahLst/>
              <a:cxnLst/>
              <a:rect l="l" t="t" r="r" b="b"/>
              <a:pathLst>
                <a:path w="1760" h="1147" extrusionOk="0">
                  <a:moveTo>
                    <a:pt x="387" y="87"/>
                  </a:moveTo>
                  <a:cubicBezTo>
                    <a:pt x="494" y="87"/>
                    <a:pt x="933" y="240"/>
                    <a:pt x="1006" y="294"/>
                  </a:cubicBezTo>
                  <a:cubicBezTo>
                    <a:pt x="1040" y="314"/>
                    <a:pt x="1073" y="320"/>
                    <a:pt x="1113" y="320"/>
                  </a:cubicBezTo>
                  <a:cubicBezTo>
                    <a:pt x="1180" y="334"/>
                    <a:pt x="1266" y="347"/>
                    <a:pt x="1393" y="480"/>
                  </a:cubicBezTo>
                  <a:cubicBezTo>
                    <a:pt x="1586" y="693"/>
                    <a:pt x="1659" y="946"/>
                    <a:pt x="1599" y="1026"/>
                  </a:cubicBezTo>
                  <a:cubicBezTo>
                    <a:pt x="1593" y="1040"/>
                    <a:pt x="1566" y="1060"/>
                    <a:pt x="1479" y="1060"/>
                  </a:cubicBezTo>
                  <a:cubicBezTo>
                    <a:pt x="1339" y="1060"/>
                    <a:pt x="1146" y="1006"/>
                    <a:pt x="1080" y="980"/>
                  </a:cubicBezTo>
                  <a:cubicBezTo>
                    <a:pt x="1053" y="966"/>
                    <a:pt x="1033" y="960"/>
                    <a:pt x="1013" y="946"/>
                  </a:cubicBezTo>
                  <a:cubicBezTo>
                    <a:pt x="927" y="913"/>
                    <a:pt x="840" y="873"/>
                    <a:pt x="727" y="840"/>
                  </a:cubicBezTo>
                  <a:cubicBezTo>
                    <a:pt x="587" y="807"/>
                    <a:pt x="281" y="573"/>
                    <a:pt x="181" y="474"/>
                  </a:cubicBezTo>
                  <a:cubicBezTo>
                    <a:pt x="87" y="374"/>
                    <a:pt x="87" y="274"/>
                    <a:pt x="94" y="187"/>
                  </a:cubicBezTo>
                  <a:cubicBezTo>
                    <a:pt x="101" y="141"/>
                    <a:pt x="294" y="87"/>
                    <a:pt x="387" y="87"/>
                  </a:cubicBezTo>
                  <a:close/>
                  <a:moveTo>
                    <a:pt x="387" y="1"/>
                  </a:moveTo>
                  <a:cubicBezTo>
                    <a:pt x="380" y="1"/>
                    <a:pt x="27" y="27"/>
                    <a:pt x="14" y="180"/>
                  </a:cubicBezTo>
                  <a:cubicBezTo>
                    <a:pt x="1" y="287"/>
                    <a:pt x="7" y="407"/>
                    <a:pt x="121" y="527"/>
                  </a:cubicBezTo>
                  <a:cubicBezTo>
                    <a:pt x="227" y="640"/>
                    <a:pt x="547" y="886"/>
                    <a:pt x="707" y="920"/>
                  </a:cubicBezTo>
                  <a:cubicBezTo>
                    <a:pt x="813" y="946"/>
                    <a:pt x="893" y="986"/>
                    <a:pt x="973" y="1026"/>
                  </a:cubicBezTo>
                  <a:cubicBezTo>
                    <a:pt x="1000" y="1033"/>
                    <a:pt x="1020" y="1046"/>
                    <a:pt x="1046" y="1053"/>
                  </a:cubicBezTo>
                  <a:cubicBezTo>
                    <a:pt x="1120" y="1086"/>
                    <a:pt x="1326" y="1146"/>
                    <a:pt x="1479" y="1146"/>
                  </a:cubicBezTo>
                  <a:cubicBezTo>
                    <a:pt x="1573" y="1146"/>
                    <a:pt x="1633" y="1120"/>
                    <a:pt x="1666" y="1080"/>
                  </a:cubicBezTo>
                  <a:cubicBezTo>
                    <a:pt x="1759" y="946"/>
                    <a:pt x="1666" y="653"/>
                    <a:pt x="1453" y="427"/>
                  </a:cubicBezTo>
                  <a:cubicBezTo>
                    <a:pt x="1306" y="267"/>
                    <a:pt x="1200" y="254"/>
                    <a:pt x="1126" y="240"/>
                  </a:cubicBezTo>
                  <a:cubicBezTo>
                    <a:pt x="1093" y="234"/>
                    <a:pt x="1073" y="234"/>
                    <a:pt x="1053" y="220"/>
                  </a:cubicBezTo>
                  <a:cubicBezTo>
                    <a:pt x="967" y="167"/>
                    <a:pt x="514" y="1"/>
                    <a:pt x="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2045353" y="4506625"/>
              <a:ext cx="136647" cy="105774"/>
            </a:xfrm>
            <a:custGeom>
              <a:avLst/>
              <a:gdLst/>
              <a:ahLst/>
              <a:cxnLst/>
              <a:rect l="l" t="t" r="r" b="b"/>
              <a:pathLst>
                <a:path w="1288" h="997" extrusionOk="0">
                  <a:moveTo>
                    <a:pt x="703" y="1"/>
                  </a:moveTo>
                  <a:cubicBezTo>
                    <a:pt x="617" y="1"/>
                    <a:pt x="529" y="22"/>
                    <a:pt x="447" y="31"/>
                  </a:cubicBezTo>
                  <a:cubicBezTo>
                    <a:pt x="367" y="38"/>
                    <a:pt x="281" y="44"/>
                    <a:pt x="201" y="71"/>
                  </a:cubicBezTo>
                  <a:cubicBezTo>
                    <a:pt x="81" y="124"/>
                    <a:pt x="1" y="271"/>
                    <a:pt x="107" y="391"/>
                  </a:cubicBezTo>
                  <a:cubicBezTo>
                    <a:pt x="274" y="584"/>
                    <a:pt x="427" y="837"/>
                    <a:pt x="640" y="990"/>
                  </a:cubicBezTo>
                  <a:cubicBezTo>
                    <a:pt x="647" y="995"/>
                    <a:pt x="654" y="997"/>
                    <a:pt x="661" y="997"/>
                  </a:cubicBezTo>
                  <a:cubicBezTo>
                    <a:pt x="692" y="997"/>
                    <a:pt x="714" y="951"/>
                    <a:pt x="687" y="924"/>
                  </a:cubicBezTo>
                  <a:cubicBezTo>
                    <a:pt x="580" y="810"/>
                    <a:pt x="460" y="697"/>
                    <a:pt x="374" y="571"/>
                  </a:cubicBezTo>
                  <a:cubicBezTo>
                    <a:pt x="327" y="511"/>
                    <a:pt x="294" y="451"/>
                    <a:pt x="241" y="404"/>
                  </a:cubicBezTo>
                  <a:cubicBezTo>
                    <a:pt x="107" y="271"/>
                    <a:pt x="221" y="151"/>
                    <a:pt x="361" y="131"/>
                  </a:cubicBezTo>
                  <a:cubicBezTo>
                    <a:pt x="468" y="119"/>
                    <a:pt x="587" y="91"/>
                    <a:pt x="701" y="91"/>
                  </a:cubicBezTo>
                  <a:cubicBezTo>
                    <a:pt x="770" y="91"/>
                    <a:pt x="837" y="101"/>
                    <a:pt x="900" y="131"/>
                  </a:cubicBezTo>
                  <a:cubicBezTo>
                    <a:pt x="1040" y="198"/>
                    <a:pt x="1120" y="377"/>
                    <a:pt x="1220" y="497"/>
                  </a:cubicBezTo>
                  <a:cubicBezTo>
                    <a:pt x="1225" y="504"/>
                    <a:pt x="1232" y="507"/>
                    <a:pt x="1240" y="507"/>
                  </a:cubicBezTo>
                  <a:cubicBezTo>
                    <a:pt x="1262" y="507"/>
                    <a:pt x="1288" y="482"/>
                    <a:pt x="1273" y="457"/>
                  </a:cubicBezTo>
                  <a:cubicBezTo>
                    <a:pt x="1153" y="264"/>
                    <a:pt x="1040" y="84"/>
                    <a:pt x="820" y="18"/>
                  </a:cubicBezTo>
                  <a:cubicBezTo>
                    <a:pt x="782" y="5"/>
                    <a:pt x="743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2117708" y="4556489"/>
              <a:ext cx="134844" cy="111079"/>
            </a:xfrm>
            <a:custGeom>
              <a:avLst/>
              <a:gdLst/>
              <a:ahLst/>
              <a:cxnLst/>
              <a:rect l="l" t="t" r="r" b="b"/>
              <a:pathLst>
                <a:path w="1271" h="1047" extrusionOk="0">
                  <a:moveTo>
                    <a:pt x="572" y="0"/>
                  </a:moveTo>
                  <a:cubicBezTo>
                    <a:pt x="545" y="0"/>
                    <a:pt x="523" y="39"/>
                    <a:pt x="544" y="61"/>
                  </a:cubicBezTo>
                  <a:cubicBezTo>
                    <a:pt x="611" y="127"/>
                    <a:pt x="684" y="181"/>
                    <a:pt x="757" y="234"/>
                  </a:cubicBezTo>
                  <a:cubicBezTo>
                    <a:pt x="897" y="334"/>
                    <a:pt x="951" y="440"/>
                    <a:pt x="1024" y="580"/>
                  </a:cubicBezTo>
                  <a:cubicBezTo>
                    <a:pt x="1077" y="680"/>
                    <a:pt x="1210" y="807"/>
                    <a:pt x="1117" y="920"/>
                  </a:cubicBezTo>
                  <a:cubicBezTo>
                    <a:pt x="1098" y="942"/>
                    <a:pt x="1066" y="949"/>
                    <a:pt x="1031" y="949"/>
                  </a:cubicBezTo>
                  <a:cubicBezTo>
                    <a:pt x="982" y="949"/>
                    <a:pt x="926" y="934"/>
                    <a:pt x="891" y="926"/>
                  </a:cubicBezTo>
                  <a:cubicBezTo>
                    <a:pt x="624" y="860"/>
                    <a:pt x="318" y="700"/>
                    <a:pt x="98" y="534"/>
                  </a:cubicBezTo>
                  <a:cubicBezTo>
                    <a:pt x="87" y="524"/>
                    <a:pt x="76" y="520"/>
                    <a:pt x="65" y="520"/>
                  </a:cubicBezTo>
                  <a:cubicBezTo>
                    <a:pt x="29" y="520"/>
                    <a:pt x="1" y="564"/>
                    <a:pt x="32" y="600"/>
                  </a:cubicBezTo>
                  <a:cubicBezTo>
                    <a:pt x="171" y="733"/>
                    <a:pt x="378" y="820"/>
                    <a:pt x="551" y="900"/>
                  </a:cubicBezTo>
                  <a:cubicBezTo>
                    <a:pt x="678" y="963"/>
                    <a:pt x="854" y="1046"/>
                    <a:pt x="1011" y="1046"/>
                  </a:cubicBezTo>
                  <a:cubicBezTo>
                    <a:pt x="1036" y="1046"/>
                    <a:pt x="1060" y="1044"/>
                    <a:pt x="1084" y="1040"/>
                  </a:cubicBezTo>
                  <a:cubicBezTo>
                    <a:pt x="1250" y="1000"/>
                    <a:pt x="1270" y="840"/>
                    <a:pt x="1210" y="700"/>
                  </a:cubicBezTo>
                  <a:cubicBezTo>
                    <a:pt x="1190" y="640"/>
                    <a:pt x="1144" y="587"/>
                    <a:pt x="1110" y="534"/>
                  </a:cubicBezTo>
                  <a:cubicBezTo>
                    <a:pt x="1057" y="454"/>
                    <a:pt x="1031" y="367"/>
                    <a:pt x="971" y="287"/>
                  </a:cubicBezTo>
                  <a:cubicBezTo>
                    <a:pt x="884" y="167"/>
                    <a:pt x="711" y="94"/>
                    <a:pt x="591" y="7"/>
                  </a:cubicBezTo>
                  <a:cubicBezTo>
                    <a:pt x="585" y="2"/>
                    <a:pt x="578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2087047" y="4524343"/>
              <a:ext cx="120309" cy="103652"/>
            </a:xfrm>
            <a:custGeom>
              <a:avLst/>
              <a:gdLst/>
              <a:ahLst/>
              <a:cxnLst/>
              <a:rect l="l" t="t" r="r" b="b"/>
              <a:pathLst>
                <a:path w="1134" h="977" extrusionOk="0">
                  <a:moveTo>
                    <a:pt x="239" y="89"/>
                  </a:moveTo>
                  <a:lnTo>
                    <a:pt x="239" y="89"/>
                  </a:lnTo>
                  <a:cubicBezTo>
                    <a:pt x="243" y="92"/>
                    <a:pt x="248" y="95"/>
                    <a:pt x="254" y="97"/>
                  </a:cubicBezTo>
                  <a:cubicBezTo>
                    <a:pt x="440" y="131"/>
                    <a:pt x="587" y="364"/>
                    <a:pt x="727" y="484"/>
                  </a:cubicBezTo>
                  <a:cubicBezTo>
                    <a:pt x="813" y="557"/>
                    <a:pt x="893" y="637"/>
                    <a:pt x="967" y="730"/>
                  </a:cubicBezTo>
                  <a:cubicBezTo>
                    <a:pt x="1000" y="783"/>
                    <a:pt x="1033" y="837"/>
                    <a:pt x="1040" y="903"/>
                  </a:cubicBezTo>
                  <a:lnTo>
                    <a:pt x="1040" y="903"/>
                  </a:lnTo>
                  <a:cubicBezTo>
                    <a:pt x="1038" y="896"/>
                    <a:pt x="853" y="823"/>
                    <a:pt x="827" y="803"/>
                  </a:cubicBezTo>
                  <a:cubicBezTo>
                    <a:pt x="647" y="690"/>
                    <a:pt x="500" y="504"/>
                    <a:pt x="360" y="337"/>
                  </a:cubicBezTo>
                  <a:cubicBezTo>
                    <a:pt x="314" y="284"/>
                    <a:pt x="247" y="244"/>
                    <a:pt x="194" y="197"/>
                  </a:cubicBezTo>
                  <a:cubicBezTo>
                    <a:pt x="167" y="171"/>
                    <a:pt x="134" y="151"/>
                    <a:pt x="107" y="117"/>
                  </a:cubicBezTo>
                  <a:cubicBezTo>
                    <a:pt x="102" y="112"/>
                    <a:pt x="184" y="97"/>
                    <a:pt x="239" y="89"/>
                  </a:cubicBezTo>
                  <a:close/>
                  <a:moveTo>
                    <a:pt x="215" y="1"/>
                  </a:moveTo>
                  <a:cubicBezTo>
                    <a:pt x="138" y="1"/>
                    <a:pt x="36" y="15"/>
                    <a:pt x="21" y="84"/>
                  </a:cubicBezTo>
                  <a:cubicBezTo>
                    <a:pt x="1" y="191"/>
                    <a:pt x="174" y="277"/>
                    <a:pt x="247" y="337"/>
                  </a:cubicBezTo>
                  <a:cubicBezTo>
                    <a:pt x="507" y="557"/>
                    <a:pt x="687" y="950"/>
                    <a:pt x="1073" y="976"/>
                  </a:cubicBezTo>
                  <a:cubicBezTo>
                    <a:pt x="1093" y="976"/>
                    <a:pt x="1106" y="956"/>
                    <a:pt x="1113" y="936"/>
                  </a:cubicBezTo>
                  <a:cubicBezTo>
                    <a:pt x="1133" y="730"/>
                    <a:pt x="913" y="550"/>
                    <a:pt x="780" y="430"/>
                  </a:cubicBezTo>
                  <a:cubicBezTo>
                    <a:pt x="642" y="299"/>
                    <a:pt x="499" y="79"/>
                    <a:pt x="317" y="26"/>
                  </a:cubicBezTo>
                  <a:lnTo>
                    <a:pt x="317" y="26"/>
                  </a:lnTo>
                  <a:cubicBezTo>
                    <a:pt x="311" y="13"/>
                    <a:pt x="299" y="4"/>
                    <a:pt x="281" y="4"/>
                  </a:cubicBezTo>
                  <a:cubicBezTo>
                    <a:pt x="265" y="2"/>
                    <a:pt x="24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1"/>
            <p:cNvSpPr/>
            <p:nvPr/>
          </p:nvSpPr>
          <p:spPr>
            <a:xfrm>
              <a:off x="0" y="4059763"/>
              <a:ext cx="755909" cy="473915"/>
            </a:xfrm>
            <a:custGeom>
              <a:avLst/>
              <a:gdLst/>
              <a:ahLst/>
              <a:cxnLst/>
              <a:rect l="l" t="t" r="r" b="b"/>
              <a:pathLst>
                <a:path w="7125" h="4467" extrusionOk="0">
                  <a:moveTo>
                    <a:pt x="7065" y="0"/>
                  </a:moveTo>
                  <a:cubicBezTo>
                    <a:pt x="7063" y="0"/>
                    <a:pt x="7061" y="0"/>
                    <a:pt x="7058" y="1"/>
                  </a:cubicBezTo>
                  <a:cubicBezTo>
                    <a:pt x="6239" y="61"/>
                    <a:pt x="5400" y="154"/>
                    <a:pt x="4614" y="414"/>
                  </a:cubicBezTo>
                  <a:cubicBezTo>
                    <a:pt x="4041" y="607"/>
                    <a:pt x="3522" y="946"/>
                    <a:pt x="3029" y="1293"/>
                  </a:cubicBezTo>
                  <a:cubicBezTo>
                    <a:pt x="2436" y="1712"/>
                    <a:pt x="1877" y="2192"/>
                    <a:pt x="1357" y="2711"/>
                  </a:cubicBezTo>
                  <a:cubicBezTo>
                    <a:pt x="851" y="3217"/>
                    <a:pt x="372" y="3770"/>
                    <a:pt x="19" y="4396"/>
                  </a:cubicBezTo>
                  <a:cubicBezTo>
                    <a:pt x="0" y="4433"/>
                    <a:pt x="29" y="4466"/>
                    <a:pt x="60" y="4466"/>
                  </a:cubicBezTo>
                  <a:cubicBezTo>
                    <a:pt x="74" y="4466"/>
                    <a:pt x="88" y="4460"/>
                    <a:pt x="99" y="4443"/>
                  </a:cubicBezTo>
                  <a:cubicBezTo>
                    <a:pt x="845" y="3224"/>
                    <a:pt x="1930" y="2205"/>
                    <a:pt x="3082" y="1379"/>
                  </a:cubicBezTo>
                  <a:cubicBezTo>
                    <a:pt x="3549" y="1046"/>
                    <a:pt x="4041" y="727"/>
                    <a:pt x="4581" y="533"/>
                  </a:cubicBezTo>
                  <a:cubicBezTo>
                    <a:pt x="5367" y="240"/>
                    <a:pt x="6233" y="160"/>
                    <a:pt x="7058" y="101"/>
                  </a:cubicBezTo>
                  <a:cubicBezTo>
                    <a:pt x="7123" y="94"/>
                    <a:pt x="7125" y="0"/>
                    <a:pt x="7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1"/>
            <p:cNvSpPr/>
            <p:nvPr/>
          </p:nvSpPr>
          <p:spPr>
            <a:xfrm>
              <a:off x="819457" y="4052018"/>
              <a:ext cx="96862" cy="14216"/>
            </a:xfrm>
            <a:custGeom>
              <a:avLst/>
              <a:gdLst/>
              <a:ahLst/>
              <a:cxnLst/>
              <a:rect l="l" t="t" r="r" b="b"/>
              <a:pathLst>
                <a:path w="913" h="134" extrusionOk="0">
                  <a:moveTo>
                    <a:pt x="846" y="0"/>
                  </a:moveTo>
                  <a:cubicBezTo>
                    <a:pt x="587" y="14"/>
                    <a:pt x="327" y="20"/>
                    <a:pt x="67" y="34"/>
                  </a:cubicBezTo>
                  <a:cubicBezTo>
                    <a:pt x="0" y="34"/>
                    <a:pt x="0" y="134"/>
                    <a:pt x="67" y="134"/>
                  </a:cubicBezTo>
                  <a:cubicBezTo>
                    <a:pt x="327" y="120"/>
                    <a:pt x="587" y="114"/>
                    <a:pt x="846" y="100"/>
                  </a:cubicBezTo>
                  <a:cubicBezTo>
                    <a:pt x="913" y="100"/>
                    <a:pt x="913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1"/>
            <p:cNvSpPr/>
            <p:nvPr/>
          </p:nvSpPr>
          <p:spPr>
            <a:xfrm>
              <a:off x="977746" y="4049154"/>
              <a:ext cx="81373" cy="12095"/>
            </a:xfrm>
            <a:custGeom>
              <a:avLst/>
              <a:gdLst/>
              <a:ahLst/>
              <a:cxnLst/>
              <a:rect l="l" t="t" r="r" b="b"/>
              <a:pathLst>
                <a:path w="767" h="114" extrusionOk="0">
                  <a:moveTo>
                    <a:pt x="700" y="1"/>
                  </a:moveTo>
                  <a:cubicBezTo>
                    <a:pt x="487" y="7"/>
                    <a:pt x="273" y="7"/>
                    <a:pt x="60" y="14"/>
                  </a:cubicBezTo>
                  <a:cubicBezTo>
                    <a:pt x="0" y="14"/>
                    <a:pt x="0" y="114"/>
                    <a:pt x="60" y="114"/>
                  </a:cubicBezTo>
                  <a:cubicBezTo>
                    <a:pt x="273" y="107"/>
                    <a:pt x="487" y="107"/>
                    <a:pt x="700" y="101"/>
                  </a:cubicBezTo>
                  <a:cubicBezTo>
                    <a:pt x="766" y="101"/>
                    <a:pt x="766" y="1"/>
                    <a:pt x="7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1"/>
            <p:cNvSpPr/>
            <p:nvPr/>
          </p:nvSpPr>
          <p:spPr>
            <a:xfrm>
              <a:off x="1095085" y="4050533"/>
              <a:ext cx="1465244" cy="1092965"/>
            </a:xfrm>
            <a:custGeom>
              <a:avLst/>
              <a:gdLst/>
              <a:ahLst/>
              <a:cxnLst/>
              <a:rect l="l" t="t" r="r" b="b"/>
              <a:pathLst>
                <a:path w="13811" h="10302" extrusionOk="0">
                  <a:moveTo>
                    <a:pt x="60" y="1"/>
                  </a:moveTo>
                  <a:cubicBezTo>
                    <a:pt x="0" y="1"/>
                    <a:pt x="2" y="94"/>
                    <a:pt x="67" y="101"/>
                  </a:cubicBezTo>
                  <a:cubicBezTo>
                    <a:pt x="1165" y="168"/>
                    <a:pt x="2244" y="447"/>
                    <a:pt x="3283" y="780"/>
                  </a:cubicBezTo>
                  <a:cubicBezTo>
                    <a:pt x="3989" y="1000"/>
                    <a:pt x="4722" y="1233"/>
                    <a:pt x="5388" y="1566"/>
                  </a:cubicBezTo>
                  <a:cubicBezTo>
                    <a:pt x="6074" y="1906"/>
                    <a:pt x="6713" y="2345"/>
                    <a:pt x="7353" y="2758"/>
                  </a:cubicBezTo>
                  <a:cubicBezTo>
                    <a:pt x="7646" y="2951"/>
                    <a:pt x="7946" y="3151"/>
                    <a:pt x="8239" y="3344"/>
                  </a:cubicBezTo>
                  <a:cubicBezTo>
                    <a:pt x="8392" y="3444"/>
                    <a:pt x="8545" y="3551"/>
                    <a:pt x="8711" y="3624"/>
                  </a:cubicBezTo>
                  <a:cubicBezTo>
                    <a:pt x="8951" y="3724"/>
                    <a:pt x="9198" y="3791"/>
                    <a:pt x="9444" y="3857"/>
                  </a:cubicBezTo>
                  <a:cubicBezTo>
                    <a:pt x="9690" y="3931"/>
                    <a:pt x="9970" y="3971"/>
                    <a:pt x="10203" y="4070"/>
                  </a:cubicBezTo>
                  <a:cubicBezTo>
                    <a:pt x="10510" y="4204"/>
                    <a:pt x="10703" y="4557"/>
                    <a:pt x="10863" y="4836"/>
                  </a:cubicBezTo>
                  <a:cubicBezTo>
                    <a:pt x="11042" y="5156"/>
                    <a:pt x="11216" y="5476"/>
                    <a:pt x="11415" y="5782"/>
                  </a:cubicBezTo>
                  <a:cubicBezTo>
                    <a:pt x="11895" y="6508"/>
                    <a:pt x="12468" y="7161"/>
                    <a:pt x="12961" y="7880"/>
                  </a:cubicBezTo>
                  <a:cubicBezTo>
                    <a:pt x="13447" y="8586"/>
                    <a:pt x="13620" y="9439"/>
                    <a:pt x="13733" y="10278"/>
                  </a:cubicBezTo>
                  <a:cubicBezTo>
                    <a:pt x="13736" y="10294"/>
                    <a:pt x="13750" y="10302"/>
                    <a:pt x="13766" y="10302"/>
                  </a:cubicBezTo>
                  <a:cubicBezTo>
                    <a:pt x="13787" y="10302"/>
                    <a:pt x="13810" y="10288"/>
                    <a:pt x="13806" y="10264"/>
                  </a:cubicBezTo>
                  <a:cubicBezTo>
                    <a:pt x="13740" y="9718"/>
                    <a:pt x="13647" y="9172"/>
                    <a:pt x="13453" y="8653"/>
                  </a:cubicBezTo>
                  <a:cubicBezTo>
                    <a:pt x="13247" y="8100"/>
                    <a:pt x="12901" y="7634"/>
                    <a:pt x="12554" y="7174"/>
                  </a:cubicBezTo>
                  <a:cubicBezTo>
                    <a:pt x="12181" y="6681"/>
                    <a:pt x="11795" y="6195"/>
                    <a:pt x="11449" y="5676"/>
                  </a:cubicBezTo>
                  <a:cubicBezTo>
                    <a:pt x="11182" y="5269"/>
                    <a:pt x="10989" y="4823"/>
                    <a:pt x="10709" y="4423"/>
                  </a:cubicBezTo>
                  <a:cubicBezTo>
                    <a:pt x="10610" y="4277"/>
                    <a:pt x="10483" y="4144"/>
                    <a:pt x="10337" y="4037"/>
                  </a:cubicBezTo>
                  <a:cubicBezTo>
                    <a:pt x="10203" y="3951"/>
                    <a:pt x="10037" y="3924"/>
                    <a:pt x="9884" y="3884"/>
                  </a:cubicBezTo>
                  <a:cubicBezTo>
                    <a:pt x="9511" y="3784"/>
                    <a:pt x="9131" y="3684"/>
                    <a:pt x="8765" y="3544"/>
                  </a:cubicBezTo>
                  <a:cubicBezTo>
                    <a:pt x="8585" y="3478"/>
                    <a:pt x="8418" y="3351"/>
                    <a:pt x="8259" y="3245"/>
                  </a:cubicBezTo>
                  <a:cubicBezTo>
                    <a:pt x="7959" y="3045"/>
                    <a:pt x="7659" y="2852"/>
                    <a:pt x="7359" y="2652"/>
                  </a:cubicBezTo>
                  <a:cubicBezTo>
                    <a:pt x="6847" y="2319"/>
                    <a:pt x="6334" y="1986"/>
                    <a:pt x="5801" y="1679"/>
                  </a:cubicBezTo>
                  <a:cubicBezTo>
                    <a:pt x="5415" y="1460"/>
                    <a:pt x="5008" y="1293"/>
                    <a:pt x="4595" y="1133"/>
                  </a:cubicBezTo>
                  <a:cubicBezTo>
                    <a:pt x="3150" y="580"/>
                    <a:pt x="1618" y="94"/>
                    <a:pt x="67" y="1"/>
                  </a:cubicBezTo>
                  <a:cubicBezTo>
                    <a:pt x="64" y="1"/>
                    <a:pt x="62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1"/>
            <p:cNvSpPr/>
            <p:nvPr/>
          </p:nvSpPr>
          <p:spPr>
            <a:xfrm>
              <a:off x="1632866" y="4693773"/>
              <a:ext cx="310427" cy="203698"/>
            </a:xfrm>
            <a:custGeom>
              <a:avLst/>
              <a:gdLst/>
              <a:ahLst/>
              <a:cxnLst/>
              <a:rect l="l" t="t" r="r" b="b"/>
              <a:pathLst>
                <a:path w="2926" h="1920" extrusionOk="0">
                  <a:moveTo>
                    <a:pt x="582" y="0"/>
                  </a:moveTo>
                  <a:cubicBezTo>
                    <a:pt x="1" y="0"/>
                    <a:pt x="966" y="1132"/>
                    <a:pt x="1098" y="1271"/>
                  </a:cubicBezTo>
                  <a:cubicBezTo>
                    <a:pt x="1371" y="1564"/>
                    <a:pt x="1744" y="1890"/>
                    <a:pt x="2164" y="1917"/>
                  </a:cubicBezTo>
                  <a:cubicBezTo>
                    <a:pt x="2188" y="1919"/>
                    <a:pt x="2212" y="1920"/>
                    <a:pt x="2235" y="1920"/>
                  </a:cubicBezTo>
                  <a:cubicBezTo>
                    <a:pt x="2634" y="1920"/>
                    <a:pt x="2926" y="1659"/>
                    <a:pt x="2517" y="1344"/>
                  </a:cubicBezTo>
                  <a:cubicBezTo>
                    <a:pt x="2507" y="1337"/>
                    <a:pt x="2497" y="1334"/>
                    <a:pt x="2488" y="1334"/>
                  </a:cubicBezTo>
                  <a:cubicBezTo>
                    <a:pt x="2445" y="1334"/>
                    <a:pt x="2412" y="1398"/>
                    <a:pt x="2450" y="1431"/>
                  </a:cubicBezTo>
                  <a:cubicBezTo>
                    <a:pt x="2597" y="1511"/>
                    <a:pt x="2597" y="1631"/>
                    <a:pt x="2437" y="1784"/>
                  </a:cubicBezTo>
                  <a:cubicBezTo>
                    <a:pt x="2391" y="1798"/>
                    <a:pt x="2344" y="1805"/>
                    <a:pt x="2297" y="1805"/>
                  </a:cubicBezTo>
                  <a:cubicBezTo>
                    <a:pt x="2151" y="1805"/>
                    <a:pt x="2003" y="1746"/>
                    <a:pt x="1877" y="1690"/>
                  </a:cubicBezTo>
                  <a:cubicBezTo>
                    <a:pt x="1744" y="1637"/>
                    <a:pt x="1591" y="1551"/>
                    <a:pt x="1478" y="1457"/>
                  </a:cubicBezTo>
                  <a:cubicBezTo>
                    <a:pt x="1345" y="1351"/>
                    <a:pt x="1225" y="1218"/>
                    <a:pt x="1112" y="1091"/>
                  </a:cubicBezTo>
                  <a:cubicBezTo>
                    <a:pt x="952" y="925"/>
                    <a:pt x="805" y="745"/>
                    <a:pt x="672" y="552"/>
                  </a:cubicBezTo>
                  <a:cubicBezTo>
                    <a:pt x="567" y="400"/>
                    <a:pt x="370" y="112"/>
                    <a:pt x="675" y="112"/>
                  </a:cubicBezTo>
                  <a:cubicBezTo>
                    <a:pt x="678" y="112"/>
                    <a:pt x="682" y="112"/>
                    <a:pt x="685" y="112"/>
                  </a:cubicBezTo>
                  <a:cubicBezTo>
                    <a:pt x="745" y="112"/>
                    <a:pt x="759" y="19"/>
                    <a:pt x="699" y="12"/>
                  </a:cubicBezTo>
                  <a:cubicBezTo>
                    <a:pt x="654" y="4"/>
                    <a:pt x="615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1"/>
            <p:cNvSpPr/>
            <p:nvPr/>
          </p:nvSpPr>
          <p:spPr>
            <a:xfrm>
              <a:off x="395724" y="4423236"/>
              <a:ext cx="46044" cy="32358"/>
            </a:xfrm>
            <a:custGeom>
              <a:avLst/>
              <a:gdLst/>
              <a:ahLst/>
              <a:cxnLst/>
              <a:rect l="l" t="t" r="r" b="b"/>
              <a:pathLst>
                <a:path w="434" h="305" extrusionOk="0">
                  <a:moveTo>
                    <a:pt x="357" y="0"/>
                  </a:moveTo>
                  <a:cubicBezTo>
                    <a:pt x="344" y="0"/>
                    <a:pt x="330" y="6"/>
                    <a:pt x="318" y="18"/>
                  </a:cubicBezTo>
                  <a:cubicBezTo>
                    <a:pt x="238" y="91"/>
                    <a:pt x="152" y="151"/>
                    <a:pt x="52" y="204"/>
                  </a:cubicBezTo>
                  <a:cubicBezTo>
                    <a:pt x="1" y="233"/>
                    <a:pt x="32" y="305"/>
                    <a:pt x="79" y="305"/>
                  </a:cubicBezTo>
                  <a:cubicBezTo>
                    <a:pt x="87" y="305"/>
                    <a:pt x="96" y="303"/>
                    <a:pt x="105" y="298"/>
                  </a:cubicBezTo>
                  <a:cubicBezTo>
                    <a:pt x="218" y="244"/>
                    <a:pt x="311" y="178"/>
                    <a:pt x="398" y="98"/>
                  </a:cubicBezTo>
                  <a:cubicBezTo>
                    <a:pt x="434" y="57"/>
                    <a:pt x="399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749860" y="4590863"/>
              <a:ext cx="36496" cy="50076"/>
            </a:xfrm>
            <a:custGeom>
              <a:avLst/>
              <a:gdLst/>
              <a:ahLst/>
              <a:cxnLst/>
              <a:rect l="l" t="t" r="r" b="b"/>
              <a:pathLst>
                <a:path w="344" h="472" extrusionOk="0">
                  <a:moveTo>
                    <a:pt x="80" y="1"/>
                  </a:moveTo>
                  <a:cubicBezTo>
                    <a:pt x="41" y="1"/>
                    <a:pt x="1" y="44"/>
                    <a:pt x="24" y="90"/>
                  </a:cubicBezTo>
                  <a:cubicBezTo>
                    <a:pt x="84" y="210"/>
                    <a:pt x="137" y="336"/>
                    <a:pt x="217" y="449"/>
                  </a:cubicBezTo>
                  <a:cubicBezTo>
                    <a:pt x="230" y="465"/>
                    <a:pt x="248" y="471"/>
                    <a:pt x="265" y="471"/>
                  </a:cubicBezTo>
                  <a:cubicBezTo>
                    <a:pt x="306" y="471"/>
                    <a:pt x="343" y="432"/>
                    <a:pt x="310" y="389"/>
                  </a:cubicBezTo>
                  <a:cubicBezTo>
                    <a:pt x="237" y="276"/>
                    <a:pt x="184" y="150"/>
                    <a:pt x="124" y="30"/>
                  </a:cubicBezTo>
                  <a:cubicBezTo>
                    <a:pt x="113" y="9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1438187" y="4496759"/>
              <a:ext cx="25780" cy="43922"/>
            </a:xfrm>
            <a:custGeom>
              <a:avLst/>
              <a:gdLst/>
              <a:ahLst/>
              <a:cxnLst/>
              <a:rect l="l" t="t" r="r" b="b"/>
              <a:pathLst>
                <a:path w="243" h="414" extrusionOk="0">
                  <a:moveTo>
                    <a:pt x="80" y="0"/>
                  </a:moveTo>
                  <a:cubicBezTo>
                    <a:pt x="39" y="0"/>
                    <a:pt x="0" y="57"/>
                    <a:pt x="36" y="98"/>
                  </a:cubicBezTo>
                  <a:cubicBezTo>
                    <a:pt x="103" y="171"/>
                    <a:pt x="129" y="264"/>
                    <a:pt x="136" y="364"/>
                  </a:cubicBezTo>
                  <a:cubicBezTo>
                    <a:pt x="136" y="397"/>
                    <a:pt x="163" y="414"/>
                    <a:pt x="189" y="414"/>
                  </a:cubicBezTo>
                  <a:cubicBezTo>
                    <a:pt x="216" y="414"/>
                    <a:pt x="243" y="397"/>
                    <a:pt x="243" y="364"/>
                  </a:cubicBezTo>
                  <a:cubicBezTo>
                    <a:pt x="243" y="231"/>
                    <a:pt x="209" y="111"/>
                    <a:pt x="116" y="18"/>
                  </a:cubicBezTo>
                  <a:cubicBezTo>
                    <a:pt x="105" y="5"/>
                    <a:pt x="93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2021694" y="4706398"/>
              <a:ext cx="34162" cy="23340"/>
            </a:xfrm>
            <a:custGeom>
              <a:avLst/>
              <a:gdLst/>
              <a:ahLst/>
              <a:cxnLst/>
              <a:rect l="l" t="t" r="r" b="b"/>
              <a:pathLst>
                <a:path w="322" h="220" extrusionOk="0">
                  <a:moveTo>
                    <a:pt x="76" y="1"/>
                  </a:moveTo>
                  <a:cubicBezTo>
                    <a:pt x="34" y="1"/>
                    <a:pt x="1" y="50"/>
                    <a:pt x="37" y="86"/>
                  </a:cubicBezTo>
                  <a:cubicBezTo>
                    <a:pt x="84" y="140"/>
                    <a:pt x="144" y="180"/>
                    <a:pt x="211" y="213"/>
                  </a:cubicBezTo>
                  <a:cubicBezTo>
                    <a:pt x="220" y="217"/>
                    <a:pt x="229" y="220"/>
                    <a:pt x="237" y="220"/>
                  </a:cubicBezTo>
                  <a:cubicBezTo>
                    <a:pt x="290" y="220"/>
                    <a:pt x="321" y="142"/>
                    <a:pt x="264" y="113"/>
                  </a:cubicBezTo>
                  <a:cubicBezTo>
                    <a:pt x="211" y="86"/>
                    <a:pt x="157" y="60"/>
                    <a:pt x="111" y="13"/>
                  </a:cubicBezTo>
                  <a:cubicBezTo>
                    <a:pt x="99" y="4"/>
                    <a:pt x="87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1863829" y="4462491"/>
              <a:ext cx="16338" cy="10079"/>
            </a:xfrm>
            <a:custGeom>
              <a:avLst/>
              <a:gdLst/>
              <a:ahLst/>
              <a:cxnLst/>
              <a:rect l="l" t="t" r="r" b="b"/>
              <a:pathLst>
                <a:path w="154" h="95" extrusionOk="0">
                  <a:moveTo>
                    <a:pt x="93" y="1"/>
                  </a:moveTo>
                  <a:cubicBezTo>
                    <a:pt x="91" y="1"/>
                    <a:pt x="89" y="1"/>
                    <a:pt x="87" y="1"/>
                  </a:cubicBezTo>
                  <a:lnTo>
                    <a:pt x="60" y="1"/>
                  </a:lnTo>
                  <a:cubicBezTo>
                    <a:pt x="0" y="1"/>
                    <a:pt x="0" y="94"/>
                    <a:pt x="60" y="94"/>
                  </a:cubicBezTo>
                  <a:lnTo>
                    <a:pt x="87" y="94"/>
                  </a:lnTo>
                  <a:cubicBezTo>
                    <a:pt x="151" y="94"/>
                    <a:pt x="153" y="1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1096782" y="4906064"/>
              <a:ext cx="25250" cy="24083"/>
            </a:xfrm>
            <a:custGeom>
              <a:avLst/>
              <a:gdLst/>
              <a:ahLst/>
              <a:cxnLst/>
              <a:rect l="l" t="t" r="r" b="b"/>
              <a:pathLst>
                <a:path w="238" h="227" extrusionOk="0">
                  <a:moveTo>
                    <a:pt x="80" y="0"/>
                  </a:moveTo>
                  <a:cubicBezTo>
                    <a:pt x="42" y="0"/>
                    <a:pt x="1" y="43"/>
                    <a:pt x="24" y="89"/>
                  </a:cubicBezTo>
                  <a:cubicBezTo>
                    <a:pt x="51" y="136"/>
                    <a:pt x="84" y="169"/>
                    <a:pt x="117" y="209"/>
                  </a:cubicBezTo>
                  <a:cubicBezTo>
                    <a:pt x="130" y="221"/>
                    <a:pt x="143" y="227"/>
                    <a:pt x="157" y="227"/>
                  </a:cubicBezTo>
                  <a:cubicBezTo>
                    <a:pt x="200" y="227"/>
                    <a:pt x="238" y="170"/>
                    <a:pt x="197" y="129"/>
                  </a:cubicBezTo>
                  <a:cubicBezTo>
                    <a:pt x="170" y="96"/>
                    <a:pt x="144" y="62"/>
                    <a:pt x="124" y="29"/>
                  </a:cubicBezTo>
                  <a:cubicBezTo>
                    <a:pt x="114" y="9"/>
                    <a:pt x="97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1607722" y="5014385"/>
              <a:ext cx="39785" cy="21325"/>
            </a:xfrm>
            <a:custGeom>
              <a:avLst/>
              <a:gdLst/>
              <a:ahLst/>
              <a:cxnLst/>
              <a:rect l="l" t="t" r="r" b="b"/>
              <a:pathLst>
                <a:path w="375" h="201" extrusionOk="0">
                  <a:moveTo>
                    <a:pt x="278" y="1"/>
                  </a:moveTo>
                  <a:cubicBezTo>
                    <a:pt x="269" y="1"/>
                    <a:pt x="259" y="3"/>
                    <a:pt x="250" y="7"/>
                  </a:cubicBezTo>
                  <a:cubicBezTo>
                    <a:pt x="190" y="41"/>
                    <a:pt x="123" y="60"/>
                    <a:pt x="63" y="94"/>
                  </a:cubicBezTo>
                  <a:cubicBezTo>
                    <a:pt x="1" y="128"/>
                    <a:pt x="35" y="201"/>
                    <a:pt x="88" y="201"/>
                  </a:cubicBezTo>
                  <a:cubicBezTo>
                    <a:pt x="97" y="201"/>
                    <a:pt x="107" y="199"/>
                    <a:pt x="116" y="194"/>
                  </a:cubicBezTo>
                  <a:cubicBezTo>
                    <a:pt x="183" y="167"/>
                    <a:pt x="250" y="147"/>
                    <a:pt x="316" y="114"/>
                  </a:cubicBezTo>
                  <a:cubicBezTo>
                    <a:pt x="374" y="85"/>
                    <a:pt x="337" y="1"/>
                    <a:pt x="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2149005" y="4928874"/>
              <a:ext cx="30130" cy="30767"/>
            </a:xfrm>
            <a:custGeom>
              <a:avLst/>
              <a:gdLst/>
              <a:ahLst/>
              <a:cxnLst/>
              <a:rect l="l" t="t" r="r" b="b"/>
              <a:pathLst>
                <a:path w="284" h="290" extrusionOk="0">
                  <a:moveTo>
                    <a:pt x="199" y="1"/>
                  </a:moveTo>
                  <a:cubicBezTo>
                    <a:pt x="179" y="1"/>
                    <a:pt x="160" y="10"/>
                    <a:pt x="149" y="34"/>
                  </a:cubicBezTo>
                  <a:cubicBezTo>
                    <a:pt x="129" y="81"/>
                    <a:pt x="109" y="147"/>
                    <a:pt x="63" y="174"/>
                  </a:cubicBezTo>
                  <a:cubicBezTo>
                    <a:pt x="1" y="208"/>
                    <a:pt x="39" y="289"/>
                    <a:pt x="93" y="289"/>
                  </a:cubicBezTo>
                  <a:cubicBezTo>
                    <a:pt x="102" y="289"/>
                    <a:pt x="113" y="287"/>
                    <a:pt x="123" y="280"/>
                  </a:cubicBezTo>
                  <a:cubicBezTo>
                    <a:pt x="196" y="240"/>
                    <a:pt x="223" y="167"/>
                    <a:pt x="256" y="94"/>
                  </a:cubicBezTo>
                  <a:cubicBezTo>
                    <a:pt x="283" y="44"/>
                    <a:pt x="240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1162135" y="4218159"/>
              <a:ext cx="148530" cy="71400"/>
            </a:xfrm>
            <a:custGeom>
              <a:avLst/>
              <a:gdLst/>
              <a:ahLst/>
              <a:cxnLst/>
              <a:rect l="l" t="t" r="r" b="b"/>
              <a:pathLst>
                <a:path w="1400" h="673" extrusionOk="0">
                  <a:moveTo>
                    <a:pt x="374" y="0"/>
                  </a:moveTo>
                  <a:cubicBezTo>
                    <a:pt x="179" y="0"/>
                    <a:pt x="30" y="59"/>
                    <a:pt x="27" y="246"/>
                  </a:cubicBezTo>
                  <a:cubicBezTo>
                    <a:pt x="21" y="412"/>
                    <a:pt x="407" y="486"/>
                    <a:pt x="513" y="512"/>
                  </a:cubicBezTo>
                  <a:cubicBezTo>
                    <a:pt x="787" y="586"/>
                    <a:pt x="1073" y="639"/>
                    <a:pt x="1353" y="672"/>
                  </a:cubicBezTo>
                  <a:cubicBezTo>
                    <a:pt x="1393" y="672"/>
                    <a:pt x="1399" y="612"/>
                    <a:pt x="1366" y="606"/>
                  </a:cubicBezTo>
                  <a:cubicBezTo>
                    <a:pt x="973" y="552"/>
                    <a:pt x="507" y="506"/>
                    <a:pt x="161" y="299"/>
                  </a:cubicBezTo>
                  <a:cubicBezTo>
                    <a:pt x="1" y="206"/>
                    <a:pt x="220" y="99"/>
                    <a:pt x="314" y="86"/>
                  </a:cubicBezTo>
                  <a:cubicBezTo>
                    <a:pt x="340" y="83"/>
                    <a:pt x="367" y="82"/>
                    <a:pt x="393" y="82"/>
                  </a:cubicBezTo>
                  <a:cubicBezTo>
                    <a:pt x="489" y="82"/>
                    <a:pt x="586" y="99"/>
                    <a:pt x="680" y="119"/>
                  </a:cubicBezTo>
                  <a:cubicBezTo>
                    <a:pt x="866" y="153"/>
                    <a:pt x="1060" y="226"/>
                    <a:pt x="1253" y="239"/>
                  </a:cubicBezTo>
                  <a:cubicBezTo>
                    <a:pt x="1293" y="239"/>
                    <a:pt x="1299" y="179"/>
                    <a:pt x="1259" y="173"/>
                  </a:cubicBezTo>
                  <a:cubicBezTo>
                    <a:pt x="1120" y="152"/>
                    <a:pt x="687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1345144" y="4273009"/>
              <a:ext cx="21325" cy="19309"/>
            </a:xfrm>
            <a:custGeom>
              <a:avLst/>
              <a:gdLst/>
              <a:ahLst/>
              <a:cxnLst/>
              <a:rect l="l" t="t" r="r" b="b"/>
              <a:pathLst>
                <a:path w="201" h="182" extrusionOk="0">
                  <a:moveTo>
                    <a:pt x="112" y="1"/>
                  </a:moveTo>
                  <a:cubicBezTo>
                    <a:pt x="84" y="1"/>
                    <a:pt x="61" y="34"/>
                    <a:pt x="87" y="55"/>
                  </a:cubicBezTo>
                  <a:cubicBezTo>
                    <a:pt x="98" y="70"/>
                    <a:pt x="111" y="80"/>
                    <a:pt x="126" y="87"/>
                  </a:cubicBezTo>
                  <a:lnTo>
                    <a:pt x="126" y="87"/>
                  </a:lnTo>
                  <a:cubicBezTo>
                    <a:pt x="122" y="98"/>
                    <a:pt x="117" y="108"/>
                    <a:pt x="107" y="115"/>
                  </a:cubicBezTo>
                  <a:cubicBezTo>
                    <a:pt x="97" y="122"/>
                    <a:pt x="84" y="124"/>
                    <a:pt x="71" y="124"/>
                  </a:cubicBezTo>
                  <a:cubicBezTo>
                    <a:pt x="57" y="124"/>
                    <a:pt x="44" y="122"/>
                    <a:pt x="34" y="122"/>
                  </a:cubicBezTo>
                  <a:cubicBezTo>
                    <a:pt x="1" y="122"/>
                    <a:pt x="1" y="182"/>
                    <a:pt x="34" y="182"/>
                  </a:cubicBezTo>
                  <a:cubicBezTo>
                    <a:pt x="74" y="182"/>
                    <a:pt x="107" y="182"/>
                    <a:pt x="141" y="162"/>
                  </a:cubicBezTo>
                  <a:cubicBezTo>
                    <a:pt x="174" y="149"/>
                    <a:pt x="194" y="109"/>
                    <a:pt x="200" y="75"/>
                  </a:cubicBezTo>
                  <a:cubicBezTo>
                    <a:pt x="200" y="55"/>
                    <a:pt x="194" y="35"/>
                    <a:pt x="174" y="29"/>
                  </a:cubicBezTo>
                  <a:cubicBezTo>
                    <a:pt x="160" y="29"/>
                    <a:pt x="147" y="22"/>
                    <a:pt x="134" y="9"/>
                  </a:cubicBezTo>
                  <a:cubicBezTo>
                    <a:pt x="127" y="3"/>
                    <a:pt x="119" y="1"/>
                    <a:pt x="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31"/>
          <p:cNvGrpSpPr/>
          <p:nvPr/>
        </p:nvGrpSpPr>
        <p:grpSpPr>
          <a:xfrm rot="-3591135">
            <a:off x="49111" y="3326028"/>
            <a:ext cx="1868263" cy="1975586"/>
            <a:chOff x="1711500" y="3815775"/>
            <a:chExt cx="675425" cy="714225"/>
          </a:xfrm>
        </p:grpSpPr>
        <p:sp>
          <p:nvSpPr>
            <p:cNvPr id="183" name="Google Shape;183;p31"/>
            <p:cNvSpPr/>
            <p:nvPr/>
          </p:nvSpPr>
          <p:spPr>
            <a:xfrm>
              <a:off x="1954400" y="4188450"/>
              <a:ext cx="61925" cy="176900"/>
            </a:xfrm>
            <a:custGeom>
              <a:avLst/>
              <a:gdLst/>
              <a:ahLst/>
              <a:cxnLst/>
              <a:rect l="l" t="t" r="r" b="b"/>
              <a:pathLst>
                <a:path w="2477" h="7076" extrusionOk="0">
                  <a:moveTo>
                    <a:pt x="2417" y="0"/>
                  </a:moveTo>
                  <a:cubicBezTo>
                    <a:pt x="2394" y="0"/>
                    <a:pt x="2382" y="0"/>
                    <a:pt x="2358" y="12"/>
                  </a:cubicBezTo>
                  <a:cubicBezTo>
                    <a:pt x="2346" y="24"/>
                    <a:pt x="2334" y="36"/>
                    <a:pt x="2334" y="60"/>
                  </a:cubicBezTo>
                  <a:cubicBezTo>
                    <a:pt x="2286" y="179"/>
                    <a:pt x="2239" y="310"/>
                    <a:pt x="2203" y="429"/>
                  </a:cubicBezTo>
                  <a:cubicBezTo>
                    <a:pt x="2179" y="500"/>
                    <a:pt x="2155" y="572"/>
                    <a:pt x="2132" y="643"/>
                  </a:cubicBezTo>
                  <a:cubicBezTo>
                    <a:pt x="2060" y="857"/>
                    <a:pt x="1989" y="1084"/>
                    <a:pt x="1917" y="1298"/>
                  </a:cubicBezTo>
                  <a:cubicBezTo>
                    <a:pt x="1834" y="1560"/>
                    <a:pt x="1751" y="1822"/>
                    <a:pt x="1667" y="2084"/>
                  </a:cubicBezTo>
                  <a:cubicBezTo>
                    <a:pt x="1608" y="2298"/>
                    <a:pt x="1536" y="2512"/>
                    <a:pt x="1465" y="2727"/>
                  </a:cubicBezTo>
                  <a:cubicBezTo>
                    <a:pt x="1441" y="2810"/>
                    <a:pt x="1417" y="2893"/>
                    <a:pt x="1393" y="2977"/>
                  </a:cubicBezTo>
                  <a:cubicBezTo>
                    <a:pt x="1322" y="3179"/>
                    <a:pt x="1251" y="3393"/>
                    <a:pt x="1191" y="3596"/>
                  </a:cubicBezTo>
                  <a:cubicBezTo>
                    <a:pt x="1155" y="3703"/>
                    <a:pt x="1120" y="3810"/>
                    <a:pt x="1084" y="3917"/>
                  </a:cubicBezTo>
                  <a:cubicBezTo>
                    <a:pt x="1012" y="4108"/>
                    <a:pt x="953" y="4298"/>
                    <a:pt x="882" y="4489"/>
                  </a:cubicBezTo>
                  <a:cubicBezTo>
                    <a:pt x="870" y="4536"/>
                    <a:pt x="846" y="4584"/>
                    <a:pt x="834" y="4632"/>
                  </a:cubicBezTo>
                  <a:cubicBezTo>
                    <a:pt x="798" y="4739"/>
                    <a:pt x="751" y="4846"/>
                    <a:pt x="715" y="4953"/>
                  </a:cubicBezTo>
                  <a:cubicBezTo>
                    <a:pt x="703" y="4989"/>
                    <a:pt x="691" y="5025"/>
                    <a:pt x="679" y="5060"/>
                  </a:cubicBezTo>
                  <a:cubicBezTo>
                    <a:pt x="679" y="5048"/>
                    <a:pt x="679" y="5048"/>
                    <a:pt x="679" y="5037"/>
                  </a:cubicBezTo>
                  <a:cubicBezTo>
                    <a:pt x="572" y="5346"/>
                    <a:pt x="453" y="5644"/>
                    <a:pt x="346" y="5953"/>
                  </a:cubicBezTo>
                  <a:cubicBezTo>
                    <a:pt x="239" y="6251"/>
                    <a:pt x="131" y="6561"/>
                    <a:pt x="36" y="6870"/>
                  </a:cubicBezTo>
                  <a:cubicBezTo>
                    <a:pt x="24" y="6894"/>
                    <a:pt x="12" y="6906"/>
                    <a:pt x="12" y="6930"/>
                  </a:cubicBezTo>
                  <a:cubicBezTo>
                    <a:pt x="12" y="6942"/>
                    <a:pt x="0" y="6953"/>
                    <a:pt x="0" y="6965"/>
                  </a:cubicBezTo>
                  <a:cubicBezTo>
                    <a:pt x="0" y="6965"/>
                    <a:pt x="0" y="6977"/>
                    <a:pt x="0" y="6977"/>
                  </a:cubicBezTo>
                  <a:cubicBezTo>
                    <a:pt x="0" y="6989"/>
                    <a:pt x="0" y="7001"/>
                    <a:pt x="0" y="7013"/>
                  </a:cubicBezTo>
                  <a:cubicBezTo>
                    <a:pt x="0" y="7049"/>
                    <a:pt x="36" y="7072"/>
                    <a:pt x="60" y="7072"/>
                  </a:cubicBezTo>
                  <a:cubicBezTo>
                    <a:pt x="66" y="7075"/>
                    <a:pt x="73" y="7076"/>
                    <a:pt x="80" y="7076"/>
                  </a:cubicBezTo>
                  <a:cubicBezTo>
                    <a:pt x="111" y="7076"/>
                    <a:pt x="143" y="7054"/>
                    <a:pt x="143" y="7025"/>
                  </a:cubicBezTo>
                  <a:cubicBezTo>
                    <a:pt x="155" y="7013"/>
                    <a:pt x="155" y="7001"/>
                    <a:pt x="143" y="6989"/>
                  </a:cubicBezTo>
                  <a:cubicBezTo>
                    <a:pt x="155" y="6965"/>
                    <a:pt x="155" y="6942"/>
                    <a:pt x="167" y="6930"/>
                  </a:cubicBezTo>
                  <a:cubicBezTo>
                    <a:pt x="167" y="6906"/>
                    <a:pt x="179" y="6894"/>
                    <a:pt x="179" y="6870"/>
                  </a:cubicBezTo>
                  <a:cubicBezTo>
                    <a:pt x="191" y="6834"/>
                    <a:pt x="215" y="6787"/>
                    <a:pt x="227" y="6751"/>
                  </a:cubicBezTo>
                  <a:cubicBezTo>
                    <a:pt x="250" y="6680"/>
                    <a:pt x="274" y="6596"/>
                    <a:pt x="298" y="6525"/>
                  </a:cubicBezTo>
                  <a:cubicBezTo>
                    <a:pt x="346" y="6382"/>
                    <a:pt x="393" y="6239"/>
                    <a:pt x="441" y="6108"/>
                  </a:cubicBezTo>
                  <a:cubicBezTo>
                    <a:pt x="477" y="6037"/>
                    <a:pt x="501" y="5965"/>
                    <a:pt x="524" y="5882"/>
                  </a:cubicBezTo>
                  <a:cubicBezTo>
                    <a:pt x="572" y="5763"/>
                    <a:pt x="608" y="5644"/>
                    <a:pt x="655" y="5537"/>
                  </a:cubicBezTo>
                  <a:cubicBezTo>
                    <a:pt x="715" y="5394"/>
                    <a:pt x="762" y="5239"/>
                    <a:pt x="822" y="5084"/>
                  </a:cubicBezTo>
                  <a:cubicBezTo>
                    <a:pt x="882" y="4917"/>
                    <a:pt x="953" y="4751"/>
                    <a:pt x="1012" y="4572"/>
                  </a:cubicBezTo>
                  <a:cubicBezTo>
                    <a:pt x="1060" y="4441"/>
                    <a:pt x="1108" y="4298"/>
                    <a:pt x="1155" y="4155"/>
                  </a:cubicBezTo>
                  <a:cubicBezTo>
                    <a:pt x="1191" y="4036"/>
                    <a:pt x="1239" y="3917"/>
                    <a:pt x="1274" y="3798"/>
                  </a:cubicBezTo>
                  <a:cubicBezTo>
                    <a:pt x="1346" y="3596"/>
                    <a:pt x="1405" y="3382"/>
                    <a:pt x="1477" y="3179"/>
                  </a:cubicBezTo>
                  <a:cubicBezTo>
                    <a:pt x="1513" y="3084"/>
                    <a:pt x="1548" y="2989"/>
                    <a:pt x="1572" y="2881"/>
                  </a:cubicBezTo>
                  <a:cubicBezTo>
                    <a:pt x="1691" y="2500"/>
                    <a:pt x="1822" y="2119"/>
                    <a:pt x="1941" y="1738"/>
                  </a:cubicBezTo>
                  <a:cubicBezTo>
                    <a:pt x="2025" y="1453"/>
                    <a:pt x="2120" y="1167"/>
                    <a:pt x="2215" y="881"/>
                  </a:cubicBezTo>
                  <a:cubicBezTo>
                    <a:pt x="2251" y="762"/>
                    <a:pt x="2286" y="631"/>
                    <a:pt x="2334" y="512"/>
                  </a:cubicBezTo>
                  <a:cubicBezTo>
                    <a:pt x="2382" y="369"/>
                    <a:pt x="2429" y="226"/>
                    <a:pt x="2477" y="95"/>
                  </a:cubicBezTo>
                  <a:cubicBezTo>
                    <a:pt x="2477" y="72"/>
                    <a:pt x="2477" y="48"/>
                    <a:pt x="2465" y="36"/>
                  </a:cubicBezTo>
                  <a:cubicBezTo>
                    <a:pt x="2453" y="24"/>
                    <a:pt x="2453" y="12"/>
                    <a:pt x="2441" y="12"/>
                  </a:cubicBezTo>
                  <a:cubicBezTo>
                    <a:pt x="2429" y="12"/>
                    <a:pt x="2429" y="0"/>
                    <a:pt x="2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2212175" y="4352850"/>
              <a:ext cx="162550" cy="166900"/>
            </a:xfrm>
            <a:custGeom>
              <a:avLst/>
              <a:gdLst/>
              <a:ahLst/>
              <a:cxnLst/>
              <a:rect l="l" t="t" r="r" b="b"/>
              <a:pathLst>
                <a:path w="6502" h="6676" extrusionOk="0">
                  <a:moveTo>
                    <a:pt x="6415" y="1"/>
                  </a:moveTo>
                  <a:cubicBezTo>
                    <a:pt x="6394" y="1"/>
                    <a:pt x="6372" y="6"/>
                    <a:pt x="6358" y="20"/>
                  </a:cubicBezTo>
                  <a:cubicBezTo>
                    <a:pt x="6132" y="235"/>
                    <a:pt x="5906" y="449"/>
                    <a:pt x="5680" y="663"/>
                  </a:cubicBezTo>
                  <a:cubicBezTo>
                    <a:pt x="5549" y="794"/>
                    <a:pt x="5406" y="925"/>
                    <a:pt x="5275" y="1056"/>
                  </a:cubicBezTo>
                  <a:cubicBezTo>
                    <a:pt x="5120" y="1199"/>
                    <a:pt x="4977" y="1342"/>
                    <a:pt x="4822" y="1485"/>
                  </a:cubicBezTo>
                  <a:cubicBezTo>
                    <a:pt x="4763" y="1556"/>
                    <a:pt x="4691" y="1616"/>
                    <a:pt x="4620" y="1687"/>
                  </a:cubicBezTo>
                  <a:cubicBezTo>
                    <a:pt x="4560" y="1747"/>
                    <a:pt x="4501" y="1806"/>
                    <a:pt x="4453" y="1866"/>
                  </a:cubicBezTo>
                  <a:cubicBezTo>
                    <a:pt x="4287" y="2044"/>
                    <a:pt x="4120" y="2223"/>
                    <a:pt x="3953" y="2413"/>
                  </a:cubicBezTo>
                  <a:cubicBezTo>
                    <a:pt x="3870" y="2509"/>
                    <a:pt x="3775" y="2604"/>
                    <a:pt x="3691" y="2699"/>
                  </a:cubicBezTo>
                  <a:cubicBezTo>
                    <a:pt x="3513" y="2902"/>
                    <a:pt x="3346" y="3104"/>
                    <a:pt x="3167" y="3306"/>
                  </a:cubicBezTo>
                  <a:cubicBezTo>
                    <a:pt x="3072" y="3402"/>
                    <a:pt x="2977" y="3509"/>
                    <a:pt x="2893" y="3616"/>
                  </a:cubicBezTo>
                  <a:cubicBezTo>
                    <a:pt x="2727" y="3806"/>
                    <a:pt x="2548" y="3985"/>
                    <a:pt x="2382" y="4176"/>
                  </a:cubicBezTo>
                  <a:cubicBezTo>
                    <a:pt x="2262" y="4318"/>
                    <a:pt x="2143" y="4449"/>
                    <a:pt x="2024" y="4580"/>
                  </a:cubicBezTo>
                  <a:cubicBezTo>
                    <a:pt x="1977" y="4628"/>
                    <a:pt x="1929" y="4687"/>
                    <a:pt x="1881" y="4735"/>
                  </a:cubicBezTo>
                  <a:cubicBezTo>
                    <a:pt x="1786" y="4830"/>
                    <a:pt x="1703" y="4914"/>
                    <a:pt x="1620" y="5009"/>
                  </a:cubicBezTo>
                  <a:cubicBezTo>
                    <a:pt x="1560" y="5068"/>
                    <a:pt x="1500" y="5128"/>
                    <a:pt x="1441" y="5188"/>
                  </a:cubicBezTo>
                  <a:cubicBezTo>
                    <a:pt x="1369" y="5247"/>
                    <a:pt x="1310" y="5319"/>
                    <a:pt x="1239" y="5378"/>
                  </a:cubicBezTo>
                  <a:cubicBezTo>
                    <a:pt x="965" y="5652"/>
                    <a:pt x="679" y="5914"/>
                    <a:pt x="405" y="6188"/>
                  </a:cubicBezTo>
                  <a:cubicBezTo>
                    <a:pt x="346" y="6247"/>
                    <a:pt x="298" y="6295"/>
                    <a:pt x="238" y="6354"/>
                  </a:cubicBezTo>
                  <a:cubicBezTo>
                    <a:pt x="203" y="6390"/>
                    <a:pt x="155" y="6438"/>
                    <a:pt x="119" y="6473"/>
                  </a:cubicBezTo>
                  <a:lnTo>
                    <a:pt x="107" y="6473"/>
                  </a:lnTo>
                  <a:cubicBezTo>
                    <a:pt x="96" y="6473"/>
                    <a:pt x="72" y="6473"/>
                    <a:pt x="48" y="6485"/>
                  </a:cubicBezTo>
                  <a:cubicBezTo>
                    <a:pt x="36" y="6497"/>
                    <a:pt x="24" y="6509"/>
                    <a:pt x="12" y="6533"/>
                  </a:cubicBezTo>
                  <a:cubicBezTo>
                    <a:pt x="12" y="6545"/>
                    <a:pt x="12" y="6545"/>
                    <a:pt x="12" y="6557"/>
                  </a:cubicBezTo>
                  <a:cubicBezTo>
                    <a:pt x="12" y="6569"/>
                    <a:pt x="0" y="6581"/>
                    <a:pt x="0" y="6581"/>
                  </a:cubicBezTo>
                  <a:cubicBezTo>
                    <a:pt x="0" y="6604"/>
                    <a:pt x="12" y="6628"/>
                    <a:pt x="24" y="6640"/>
                  </a:cubicBezTo>
                  <a:cubicBezTo>
                    <a:pt x="36" y="6652"/>
                    <a:pt x="60" y="6664"/>
                    <a:pt x="72" y="6676"/>
                  </a:cubicBezTo>
                  <a:cubicBezTo>
                    <a:pt x="96" y="6676"/>
                    <a:pt x="119" y="6676"/>
                    <a:pt x="143" y="6664"/>
                  </a:cubicBezTo>
                  <a:cubicBezTo>
                    <a:pt x="167" y="6652"/>
                    <a:pt x="203" y="6616"/>
                    <a:pt x="226" y="6592"/>
                  </a:cubicBezTo>
                  <a:cubicBezTo>
                    <a:pt x="250" y="6581"/>
                    <a:pt x="262" y="6569"/>
                    <a:pt x="286" y="6545"/>
                  </a:cubicBezTo>
                  <a:cubicBezTo>
                    <a:pt x="322" y="6509"/>
                    <a:pt x="357" y="6485"/>
                    <a:pt x="381" y="6450"/>
                  </a:cubicBezTo>
                  <a:cubicBezTo>
                    <a:pt x="453" y="6378"/>
                    <a:pt x="524" y="6319"/>
                    <a:pt x="584" y="6247"/>
                  </a:cubicBezTo>
                  <a:cubicBezTo>
                    <a:pt x="727" y="6116"/>
                    <a:pt x="858" y="5973"/>
                    <a:pt x="1000" y="5842"/>
                  </a:cubicBezTo>
                  <a:cubicBezTo>
                    <a:pt x="1143" y="5700"/>
                    <a:pt x="1286" y="5557"/>
                    <a:pt x="1429" y="5426"/>
                  </a:cubicBezTo>
                  <a:cubicBezTo>
                    <a:pt x="1560" y="5295"/>
                    <a:pt x="1691" y="5176"/>
                    <a:pt x="1810" y="5045"/>
                  </a:cubicBezTo>
                  <a:cubicBezTo>
                    <a:pt x="1858" y="4985"/>
                    <a:pt x="1905" y="4938"/>
                    <a:pt x="1953" y="4890"/>
                  </a:cubicBezTo>
                  <a:cubicBezTo>
                    <a:pt x="1977" y="4866"/>
                    <a:pt x="2001" y="4842"/>
                    <a:pt x="2012" y="4818"/>
                  </a:cubicBezTo>
                  <a:cubicBezTo>
                    <a:pt x="2084" y="4747"/>
                    <a:pt x="2155" y="4676"/>
                    <a:pt x="2215" y="4604"/>
                  </a:cubicBezTo>
                  <a:cubicBezTo>
                    <a:pt x="2334" y="4473"/>
                    <a:pt x="2453" y="4342"/>
                    <a:pt x="2560" y="4211"/>
                  </a:cubicBezTo>
                  <a:cubicBezTo>
                    <a:pt x="2727" y="4045"/>
                    <a:pt x="2882" y="3866"/>
                    <a:pt x="3036" y="3687"/>
                  </a:cubicBezTo>
                  <a:cubicBezTo>
                    <a:pt x="3144" y="3568"/>
                    <a:pt x="3251" y="3437"/>
                    <a:pt x="3358" y="3318"/>
                  </a:cubicBezTo>
                  <a:cubicBezTo>
                    <a:pt x="3525" y="3128"/>
                    <a:pt x="3691" y="2937"/>
                    <a:pt x="3858" y="2747"/>
                  </a:cubicBezTo>
                  <a:cubicBezTo>
                    <a:pt x="3953" y="2640"/>
                    <a:pt x="4048" y="2532"/>
                    <a:pt x="4144" y="2425"/>
                  </a:cubicBezTo>
                  <a:cubicBezTo>
                    <a:pt x="4298" y="2271"/>
                    <a:pt x="4441" y="2116"/>
                    <a:pt x="4584" y="1949"/>
                  </a:cubicBezTo>
                  <a:cubicBezTo>
                    <a:pt x="4608" y="1913"/>
                    <a:pt x="4644" y="1890"/>
                    <a:pt x="4679" y="1854"/>
                  </a:cubicBezTo>
                  <a:cubicBezTo>
                    <a:pt x="4715" y="1818"/>
                    <a:pt x="4751" y="1782"/>
                    <a:pt x="4787" y="1747"/>
                  </a:cubicBezTo>
                  <a:cubicBezTo>
                    <a:pt x="4858" y="1675"/>
                    <a:pt x="4929" y="1604"/>
                    <a:pt x="5013" y="1532"/>
                  </a:cubicBezTo>
                  <a:cubicBezTo>
                    <a:pt x="5299" y="1247"/>
                    <a:pt x="5596" y="961"/>
                    <a:pt x="5894" y="687"/>
                  </a:cubicBezTo>
                  <a:cubicBezTo>
                    <a:pt x="6084" y="496"/>
                    <a:pt x="6275" y="318"/>
                    <a:pt x="6465" y="139"/>
                  </a:cubicBezTo>
                  <a:cubicBezTo>
                    <a:pt x="6501" y="104"/>
                    <a:pt x="6501" y="56"/>
                    <a:pt x="6465" y="20"/>
                  </a:cubicBezTo>
                  <a:cubicBezTo>
                    <a:pt x="6465" y="20"/>
                    <a:pt x="6453" y="20"/>
                    <a:pt x="6453" y="8"/>
                  </a:cubicBezTo>
                  <a:cubicBezTo>
                    <a:pt x="6444" y="3"/>
                    <a:pt x="6430" y="1"/>
                    <a:pt x="6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1951425" y="4367850"/>
              <a:ext cx="258675" cy="152500"/>
            </a:xfrm>
            <a:custGeom>
              <a:avLst/>
              <a:gdLst/>
              <a:ahLst/>
              <a:cxnLst/>
              <a:rect l="l" t="t" r="r" b="b"/>
              <a:pathLst>
                <a:path w="10347" h="6100" extrusionOk="0">
                  <a:moveTo>
                    <a:pt x="149" y="1"/>
                  </a:moveTo>
                  <a:cubicBezTo>
                    <a:pt x="128" y="1"/>
                    <a:pt x="108" y="4"/>
                    <a:pt x="84" y="16"/>
                  </a:cubicBezTo>
                  <a:cubicBezTo>
                    <a:pt x="60" y="27"/>
                    <a:pt x="24" y="51"/>
                    <a:pt x="12" y="87"/>
                  </a:cubicBezTo>
                  <a:cubicBezTo>
                    <a:pt x="0" y="123"/>
                    <a:pt x="24" y="158"/>
                    <a:pt x="48" y="182"/>
                  </a:cubicBezTo>
                  <a:cubicBezTo>
                    <a:pt x="72" y="218"/>
                    <a:pt x="108" y="242"/>
                    <a:pt x="143" y="266"/>
                  </a:cubicBezTo>
                  <a:cubicBezTo>
                    <a:pt x="239" y="349"/>
                    <a:pt x="346" y="420"/>
                    <a:pt x="453" y="492"/>
                  </a:cubicBezTo>
                  <a:cubicBezTo>
                    <a:pt x="667" y="635"/>
                    <a:pt x="881" y="778"/>
                    <a:pt x="1096" y="920"/>
                  </a:cubicBezTo>
                  <a:cubicBezTo>
                    <a:pt x="1310" y="1063"/>
                    <a:pt x="1524" y="1194"/>
                    <a:pt x="1739" y="1325"/>
                  </a:cubicBezTo>
                  <a:cubicBezTo>
                    <a:pt x="1977" y="1468"/>
                    <a:pt x="2203" y="1599"/>
                    <a:pt x="2441" y="1742"/>
                  </a:cubicBezTo>
                  <a:cubicBezTo>
                    <a:pt x="2548" y="1801"/>
                    <a:pt x="2655" y="1873"/>
                    <a:pt x="2763" y="1932"/>
                  </a:cubicBezTo>
                  <a:cubicBezTo>
                    <a:pt x="2858" y="1992"/>
                    <a:pt x="2953" y="2052"/>
                    <a:pt x="3048" y="2111"/>
                  </a:cubicBezTo>
                  <a:cubicBezTo>
                    <a:pt x="3132" y="2147"/>
                    <a:pt x="3203" y="2194"/>
                    <a:pt x="3275" y="2230"/>
                  </a:cubicBezTo>
                  <a:cubicBezTo>
                    <a:pt x="3310" y="2254"/>
                    <a:pt x="3358" y="2278"/>
                    <a:pt x="3394" y="2302"/>
                  </a:cubicBezTo>
                  <a:cubicBezTo>
                    <a:pt x="3513" y="2361"/>
                    <a:pt x="3632" y="2421"/>
                    <a:pt x="3739" y="2480"/>
                  </a:cubicBezTo>
                  <a:cubicBezTo>
                    <a:pt x="3846" y="2540"/>
                    <a:pt x="3965" y="2587"/>
                    <a:pt x="4072" y="2647"/>
                  </a:cubicBezTo>
                  <a:cubicBezTo>
                    <a:pt x="4144" y="2694"/>
                    <a:pt x="4227" y="2742"/>
                    <a:pt x="4310" y="2790"/>
                  </a:cubicBezTo>
                  <a:cubicBezTo>
                    <a:pt x="4346" y="2802"/>
                    <a:pt x="4394" y="2825"/>
                    <a:pt x="4430" y="2849"/>
                  </a:cubicBezTo>
                  <a:cubicBezTo>
                    <a:pt x="4668" y="2992"/>
                    <a:pt x="4906" y="3147"/>
                    <a:pt x="5156" y="3290"/>
                  </a:cubicBezTo>
                  <a:cubicBezTo>
                    <a:pt x="5251" y="3349"/>
                    <a:pt x="5358" y="3409"/>
                    <a:pt x="5453" y="3456"/>
                  </a:cubicBezTo>
                  <a:cubicBezTo>
                    <a:pt x="5549" y="3516"/>
                    <a:pt x="5644" y="3576"/>
                    <a:pt x="5751" y="3623"/>
                  </a:cubicBezTo>
                  <a:cubicBezTo>
                    <a:pt x="5870" y="3695"/>
                    <a:pt x="6001" y="3766"/>
                    <a:pt x="6132" y="3826"/>
                  </a:cubicBezTo>
                  <a:cubicBezTo>
                    <a:pt x="6263" y="3897"/>
                    <a:pt x="6382" y="3968"/>
                    <a:pt x="6513" y="4040"/>
                  </a:cubicBezTo>
                  <a:cubicBezTo>
                    <a:pt x="6751" y="4171"/>
                    <a:pt x="6977" y="4302"/>
                    <a:pt x="7216" y="4433"/>
                  </a:cubicBezTo>
                  <a:cubicBezTo>
                    <a:pt x="7394" y="4540"/>
                    <a:pt x="7585" y="4647"/>
                    <a:pt x="7763" y="4754"/>
                  </a:cubicBezTo>
                  <a:cubicBezTo>
                    <a:pt x="8013" y="4897"/>
                    <a:pt x="8275" y="5040"/>
                    <a:pt x="8525" y="5183"/>
                  </a:cubicBezTo>
                  <a:cubicBezTo>
                    <a:pt x="8597" y="5219"/>
                    <a:pt x="8668" y="5254"/>
                    <a:pt x="8728" y="5302"/>
                  </a:cubicBezTo>
                  <a:cubicBezTo>
                    <a:pt x="8894" y="5385"/>
                    <a:pt x="9061" y="5469"/>
                    <a:pt x="9216" y="5564"/>
                  </a:cubicBezTo>
                  <a:cubicBezTo>
                    <a:pt x="9359" y="5635"/>
                    <a:pt x="9513" y="5719"/>
                    <a:pt x="9656" y="5802"/>
                  </a:cubicBezTo>
                  <a:cubicBezTo>
                    <a:pt x="9847" y="5897"/>
                    <a:pt x="10025" y="5992"/>
                    <a:pt x="10216" y="6088"/>
                  </a:cubicBezTo>
                  <a:cubicBezTo>
                    <a:pt x="10228" y="6096"/>
                    <a:pt x="10241" y="6100"/>
                    <a:pt x="10254" y="6100"/>
                  </a:cubicBezTo>
                  <a:cubicBezTo>
                    <a:pt x="10281" y="6100"/>
                    <a:pt x="10307" y="6084"/>
                    <a:pt x="10323" y="6052"/>
                  </a:cubicBezTo>
                  <a:cubicBezTo>
                    <a:pt x="10347" y="6028"/>
                    <a:pt x="10335" y="5969"/>
                    <a:pt x="10299" y="5957"/>
                  </a:cubicBezTo>
                  <a:cubicBezTo>
                    <a:pt x="10299" y="5957"/>
                    <a:pt x="10299" y="5945"/>
                    <a:pt x="10299" y="5945"/>
                  </a:cubicBezTo>
                  <a:cubicBezTo>
                    <a:pt x="10109" y="5850"/>
                    <a:pt x="9930" y="5766"/>
                    <a:pt x="9752" y="5671"/>
                  </a:cubicBezTo>
                  <a:cubicBezTo>
                    <a:pt x="9609" y="5588"/>
                    <a:pt x="9478" y="5516"/>
                    <a:pt x="9335" y="5445"/>
                  </a:cubicBezTo>
                  <a:cubicBezTo>
                    <a:pt x="9085" y="5314"/>
                    <a:pt x="8847" y="5183"/>
                    <a:pt x="8597" y="5052"/>
                  </a:cubicBezTo>
                  <a:cubicBezTo>
                    <a:pt x="8525" y="5004"/>
                    <a:pt x="8442" y="4957"/>
                    <a:pt x="8370" y="4909"/>
                  </a:cubicBezTo>
                  <a:cubicBezTo>
                    <a:pt x="8204" y="4826"/>
                    <a:pt x="8049" y="4730"/>
                    <a:pt x="7882" y="4635"/>
                  </a:cubicBezTo>
                  <a:cubicBezTo>
                    <a:pt x="7692" y="4528"/>
                    <a:pt x="7513" y="4421"/>
                    <a:pt x="7323" y="4314"/>
                  </a:cubicBezTo>
                  <a:cubicBezTo>
                    <a:pt x="7085" y="4183"/>
                    <a:pt x="6858" y="4052"/>
                    <a:pt x="6620" y="3921"/>
                  </a:cubicBezTo>
                  <a:cubicBezTo>
                    <a:pt x="6489" y="3849"/>
                    <a:pt x="6346" y="3766"/>
                    <a:pt x="6215" y="3695"/>
                  </a:cubicBezTo>
                  <a:cubicBezTo>
                    <a:pt x="6096" y="3635"/>
                    <a:pt x="5977" y="3564"/>
                    <a:pt x="5858" y="3504"/>
                  </a:cubicBezTo>
                  <a:cubicBezTo>
                    <a:pt x="5763" y="3456"/>
                    <a:pt x="5668" y="3397"/>
                    <a:pt x="5573" y="3349"/>
                  </a:cubicBezTo>
                  <a:cubicBezTo>
                    <a:pt x="5501" y="3302"/>
                    <a:pt x="5418" y="3254"/>
                    <a:pt x="5346" y="3218"/>
                  </a:cubicBezTo>
                  <a:cubicBezTo>
                    <a:pt x="5311" y="3195"/>
                    <a:pt x="5287" y="3183"/>
                    <a:pt x="5251" y="3171"/>
                  </a:cubicBezTo>
                  <a:cubicBezTo>
                    <a:pt x="5013" y="3016"/>
                    <a:pt x="4763" y="2873"/>
                    <a:pt x="4525" y="2718"/>
                  </a:cubicBezTo>
                  <a:cubicBezTo>
                    <a:pt x="4489" y="2706"/>
                    <a:pt x="4453" y="2683"/>
                    <a:pt x="4418" y="2671"/>
                  </a:cubicBezTo>
                  <a:cubicBezTo>
                    <a:pt x="4346" y="2623"/>
                    <a:pt x="4263" y="2575"/>
                    <a:pt x="4179" y="2528"/>
                  </a:cubicBezTo>
                  <a:cubicBezTo>
                    <a:pt x="4072" y="2468"/>
                    <a:pt x="3965" y="2421"/>
                    <a:pt x="3858" y="2361"/>
                  </a:cubicBezTo>
                  <a:cubicBezTo>
                    <a:pt x="3751" y="2302"/>
                    <a:pt x="3632" y="2242"/>
                    <a:pt x="3525" y="2182"/>
                  </a:cubicBezTo>
                  <a:cubicBezTo>
                    <a:pt x="3465" y="2159"/>
                    <a:pt x="3417" y="2135"/>
                    <a:pt x="3370" y="2111"/>
                  </a:cubicBezTo>
                  <a:cubicBezTo>
                    <a:pt x="3298" y="2063"/>
                    <a:pt x="3227" y="2028"/>
                    <a:pt x="3167" y="1992"/>
                  </a:cubicBezTo>
                  <a:cubicBezTo>
                    <a:pt x="3060" y="1921"/>
                    <a:pt x="2953" y="1861"/>
                    <a:pt x="2846" y="1801"/>
                  </a:cubicBezTo>
                  <a:cubicBezTo>
                    <a:pt x="2739" y="1742"/>
                    <a:pt x="2644" y="1671"/>
                    <a:pt x="2536" y="1611"/>
                  </a:cubicBezTo>
                  <a:cubicBezTo>
                    <a:pt x="2310" y="1480"/>
                    <a:pt x="2084" y="1337"/>
                    <a:pt x="1870" y="1206"/>
                  </a:cubicBezTo>
                  <a:cubicBezTo>
                    <a:pt x="1643" y="1075"/>
                    <a:pt x="1417" y="944"/>
                    <a:pt x="1203" y="801"/>
                  </a:cubicBezTo>
                  <a:cubicBezTo>
                    <a:pt x="989" y="658"/>
                    <a:pt x="774" y="516"/>
                    <a:pt x="560" y="361"/>
                  </a:cubicBezTo>
                  <a:cubicBezTo>
                    <a:pt x="489" y="313"/>
                    <a:pt x="405" y="266"/>
                    <a:pt x="334" y="206"/>
                  </a:cubicBezTo>
                  <a:lnTo>
                    <a:pt x="334" y="206"/>
                  </a:lnTo>
                  <a:cubicBezTo>
                    <a:pt x="358" y="218"/>
                    <a:pt x="381" y="218"/>
                    <a:pt x="405" y="230"/>
                  </a:cubicBezTo>
                  <a:cubicBezTo>
                    <a:pt x="410" y="231"/>
                    <a:pt x="415" y="232"/>
                    <a:pt x="420" y="232"/>
                  </a:cubicBezTo>
                  <a:cubicBezTo>
                    <a:pt x="453" y="232"/>
                    <a:pt x="490" y="201"/>
                    <a:pt x="500" y="170"/>
                  </a:cubicBezTo>
                  <a:cubicBezTo>
                    <a:pt x="512" y="123"/>
                    <a:pt x="489" y="87"/>
                    <a:pt x="441" y="75"/>
                  </a:cubicBezTo>
                  <a:cubicBezTo>
                    <a:pt x="405" y="63"/>
                    <a:pt x="358" y="51"/>
                    <a:pt x="322" y="39"/>
                  </a:cubicBezTo>
                  <a:cubicBezTo>
                    <a:pt x="286" y="27"/>
                    <a:pt x="250" y="16"/>
                    <a:pt x="215" y="4"/>
                  </a:cubicBezTo>
                  <a:cubicBezTo>
                    <a:pt x="191" y="4"/>
                    <a:pt x="170" y="1"/>
                    <a:pt x="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2014525" y="4189325"/>
              <a:ext cx="363175" cy="160475"/>
            </a:xfrm>
            <a:custGeom>
              <a:avLst/>
              <a:gdLst/>
              <a:ahLst/>
              <a:cxnLst/>
              <a:rect l="l" t="t" r="r" b="b"/>
              <a:pathLst>
                <a:path w="14527" h="6419" extrusionOk="0">
                  <a:moveTo>
                    <a:pt x="96" y="1"/>
                  </a:moveTo>
                  <a:cubicBezTo>
                    <a:pt x="60" y="1"/>
                    <a:pt x="24" y="25"/>
                    <a:pt x="12" y="60"/>
                  </a:cubicBezTo>
                  <a:cubicBezTo>
                    <a:pt x="1" y="96"/>
                    <a:pt x="12" y="120"/>
                    <a:pt x="36" y="144"/>
                  </a:cubicBezTo>
                  <a:cubicBezTo>
                    <a:pt x="60" y="168"/>
                    <a:pt x="108" y="191"/>
                    <a:pt x="143" y="215"/>
                  </a:cubicBezTo>
                  <a:cubicBezTo>
                    <a:pt x="167" y="227"/>
                    <a:pt x="203" y="239"/>
                    <a:pt x="227" y="251"/>
                  </a:cubicBezTo>
                  <a:cubicBezTo>
                    <a:pt x="286" y="275"/>
                    <a:pt x="334" y="310"/>
                    <a:pt x="393" y="334"/>
                  </a:cubicBezTo>
                  <a:cubicBezTo>
                    <a:pt x="512" y="382"/>
                    <a:pt x="632" y="430"/>
                    <a:pt x="751" y="477"/>
                  </a:cubicBezTo>
                  <a:cubicBezTo>
                    <a:pt x="989" y="584"/>
                    <a:pt x="1239" y="680"/>
                    <a:pt x="1477" y="775"/>
                  </a:cubicBezTo>
                  <a:cubicBezTo>
                    <a:pt x="1548" y="799"/>
                    <a:pt x="1620" y="834"/>
                    <a:pt x="1691" y="870"/>
                  </a:cubicBezTo>
                  <a:cubicBezTo>
                    <a:pt x="1775" y="906"/>
                    <a:pt x="1858" y="942"/>
                    <a:pt x="1941" y="977"/>
                  </a:cubicBezTo>
                  <a:cubicBezTo>
                    <a:pt x="2096" y="1049"/>
                    <a:pt x="2251" y="1132"/>
                    <a:pt x="2406" y="1203"/>
                  </a:cubicBezTo>
                  <a:cubicBezTo>
                    <a:pt x="2560" y="1275"/>
                    <a:pt x="2703" y="1346"/>
                    <a:pt x="2858" y="1418"/>
                  </a:cubicBezTo>
                  <a:cubicBezTo>
                    <a:pt x="3001" y="1477"/>
                    <a:pt x="3156" y="1549"/>
                    <a:pt x="3310" y="1608"/>
                  </a:cubicBezTo>
                  <a:cubicBezTo>
                    <a:pt x="3453" y="1680"/>
                    <a:pt x="3608" y="1751"/>
                    <a:pt x="3763" y="1811"/>
                  </a:cubicBezTo>
                  <a:cubicBezTo>
                    <a:pt x="3930" y="1882"/>
                    <a:pt x="4096" y="1954"/>
                    <a:pt x="4263" y="2025"/>
                  </a:cubicBezTo>
                  <a:cubicBezTo>
                    <a:pt x="4346" y="2061"/>
                    <a:pt x="4430" y="2096"/>
                    <a:pt x="4513" y="2120"/>
                  </a:cubicBezTo>
                  <a:cubicBezTo>
                    <a:pt x="4573" y="2156"/>
                    <a:pt x="4632" y="2180"/>
                    <a:pt x="4703" y="2192"/>
                  </a:cubicBezTo>
                  <a:cubicBezTo>
                    <a:pt x="4870" y="2263"/>
                    <a:pt x="5049" y="2323"/>
                    <a:pt x="5227" y="2394"/>
                  </a:cubicBezTo>
                  <a:cubicBezTo>
                    <a:pt x="5287" y="2418"/>
                    <a:pt x="5346" y="2430"/>
                    <a:pt x="5406" y="2454"/>
                  </a:cubicBezTo>
                  <a:cubicBezTo>
                    <a:pt x="5406" y="2465"/>
                    <a:pt x="5406" y="2465"/>
                    <a:pt x="5418" y="2465"/>
                  </a:cubicBezTo>
                  <a:cubicBezTo>
                    <a:pt x="5430" y="2477"/>
                    <a:pt x="5454" y="2477"/>
                    <a:pt x="5477" y="2489"/>
                  </a:cubicBezTo>
                  <a:lnTo>
                    <a:pt x="5489" y="2489"/>
                  </a:lnTo>
                  <a:cubicBezTo>
                    <a:pt x="5489" y="2501"/>
                    <a:pt x="5501" y="2501"/>
                    <a:pt x="5513" y="2501"/>
                  </a:cubicBezTo>
                  <a:cubicBezTo>
                    <a:pt x="5525" y="2513"/>
                    <a:pt x="5537" y="2513"/>
                    <a:pt x="5549" y="2525"/>
                  </a:cubicBezTo>
                  <a:lnTo>
                    <a:pt x="5573" y="2525"/>
                  </a:lnTo>
                  <a:cubicBezTo>
                    <a:pt x="5596" y="2537"/>
                    <a:pt x="5620" y="2549"/>
                    <a:pt x="5644" y="2561"/>
                  </a:cubicBezTo>
                  <a:cubicBezTo>
                    <a:pt x="5656" y="2561"/>
                    <a:pt x="5656" y="2561"/>
                    <a:pt x="5668" y="2573"/>
                  </a:cubicBezTo>
                  <a:cubicBezTo>
                    <a:pt x="5668" y="2561"/>
                    <a:pt x="5668" y="2561"/>
                    <a:pt x="5668" y="2561"/>
                  </a:cubicBezTo>
                  <a:cubicBezTo>
                    <a:pt x="5668" y="2573"/>
                    <a:pt x="5680" y="2573"/>
                    <a:pt x="5692" y="2573"/>
                  </a:cubicBezTo>
                  <a:cubicBezTo>
                    <a:pt x="5692" y="2585"/>
                    <a:pt x="5704" y="2585"/>
                    <a:pt x="5716" y="2585"/>
                  </a:cubicBezTo>
                  <a:cubicBezTo>
                    <a:pt x="5716" y="2585"/>
                    <a:pt x="5727" y="2585"/>
                    <a:pt x="5727" y="2596"/>
                  </a:cubicBezTo>
                  <a:cubicBezTo>
                    <a:pt x="5727" y="2596"/>
                    <a:pt x="5727" y="2585"/>
                    <a:pt x="5727" y="2585"/>
                  </a:cubicBezTo>
                  <a:cubicBezTo>
                    <a:pt x="5727" y="2596"/>
                    <a:pt x="5739" y="2596"/>
                    <a:pt x="5751" y="2596"/>
                  </a:cubicBezTo>
                  <a:cubicBezTo>
                    <a:pt x="5775" y="2608"/>
                    <a:pt x="5799" y="2620"/>
                    <a:pt x="5823" y="2632"/>
                  </a:cubicBezTo>
                  <a:cubicBezTo>
                    <a:pt x="5882" y="2656"/>
                    <a:pt x="5930" y="2680"/>
                    <a:pt x="5989" y="2704"/>
                  </a:cubicBezTo>
                  <a:cubicBezTo>
                    <a:pt x="6049" y="2739"/>
                    <a:pt x="6120" y="2763"/>
                    <a:pt x="6180" y="2787"/>
                  </a:cubicBezTo>
                  <a:cubicBezTo>
                    <a:pt x="6347" y="2870"/>
                    <a:pt x="6525" y="2942"/>
                    <a:pt x="6692" y="3013"/>
                  </a:cubicBezTo>
                  <a:cubicBezTo>
                    <a:pt x="7013" y="3156"/>
                    <a:pt x="7335" y="3299"/>
                    <a:pt x="7656" y="3442"/>
                  </a:cubicBezTo>
                  <a:cubicBezTo>
                    <a:pt x="7763" y="3489"/>
                    <a:pt x="7882" y="3537"/>
                    <a:pt x="7990" y="3585"/>
                  </a:cubicBezTo>
                  <a:cubicBezTo>
                    <a:pt x="8061" y="3620"/>
                    <a:pt x="8132" y="3644"/>
                    <a:pt x="8216" y="3680"/>
                  </a:cubicBezTo>
                  <a:cubicBezTo>
                    <a:pt x="8252" y="3704"/>
                    <a:pt x="8299" y="3716"/>
                    <a:pt x="8347" y="3739"/>
                  </a:cubicBezTo>
                  <a:cubicBezTo>
                    <a:pt x="8609" y="3847"/>
                    <a:pt x="8883" y="3954"/>
                    <a:pt x="9145" y="4049"/>
                  </a:cubicBezTo>
                  <a:cubicBezTo>
                    <a:pt x="9311" y="4120"/>
                    <a:pt x="9466" y="4192"/>
                    <a:pt x="9621" y="4251"/>
                  </a:cubicBezTo>
                  <a:cubicBezTo>
                    <a:pt x="9692" y="4287"/>
                    <a:pt x="9764" y="4311"/>
                    <a:pt x="9823" y="4347"/>
                  </a:cubicBezTo>
                  <a:cubicBezTo>
                    <a:pt x="9918" y="4394"/>
                    <a:pt x="10014" y="4430"/>
                    <a:pt x="10121" y="4478"/>
                  </a:cubicBezTo>
                  <a:cubicBezTo>
                    <a:pt x="10168" y="4501"/>
                    <a:pt x="10216" y="4525"/>
                    <a:pt x="10264" y="4549"/>
                  </a:cubicBezTo>
                  <a:cubicBezTo>
                    <a:pt x="10371" y="4597"/>
                    <a:pt x="10478" y="4656"/>
                    <a:pt x="10585" y="4704"/>
                  </a:cubicBezTo>
                  <a:cubicBezTo>
                    <a:pt x="10728" y="4775"/>
                    <a:pt x="10859" y="4835"/>
                    <a:pt x="10990" y="4906"/>
                  </a:cubicBezTo>
                  <a:cubicBezTo>
                    <a:pt x="11133" y="4978"/>
                    <a:pt x="11264" y="5049"/>
                    <a:pt x="11395" y="5109"/>
                  </a:cubicBezTo>
                  <a:cubicBezTo>
                    <a:pt x="11573" y="5192"/>
                    <a:pt x="11752" y="5287"/>
                    <a:pt x="11931" y="5371"/>
                  </a:cubicBezTo>
                  <a:cubicBezTo>
                    <a:pt x="11942" y="5371"/>
                    <a:pt x="11954" y="5383"/>
                    <a:pt x="11978" y="5383"/>
                  </a:cubicBezTo>
                  <a:cubicBezTo>
                    <a:pt x="12026" y="5406"/>
                    <a:pt x="12062" y="5430"/>
                    <a:pt x="12109" y="5442"/>
                  </a:cubicBezTo>
                  <a:cubicBezTo>
                    <a:pt x="12228" y="5490"/>
                    <a:pt x="12335" y="5537"/>
                    <a:pt x="12454" y="5585"/>
                  </a:cubicBezTo>
                  <a:cubicBezTo>
                    <a:pt x="12585" y="5644"/>
                    <a:pt x="12704" y="5704"/>
                    <a:pt x="12835" y="5752"/>
                  </a:cubicBezTo>
                  <a:cubicBezTo>
                    <a:pt x="13359" y="5966"/>
                    <a:pt x="13895" y="6192"/>
                    <a:pt x="14419" y="6406"/>
                  </a:cubicBezTo>
                  <a:cubicBezTo>
                    <a:pt x="14443" y="6418"/>
                    <a:pt x="14455" y="6418"/>
                    <a:pt x="14479" y="6418"/>
                  </a:cubicBezTo>
                  <a:cubicBezTo>
                    <a:pt x="14490" y="6406"/>
                    <a:pt x="14502" y="6395"/>
                    <a:pt x="14514" y="6383"/>
                  </a:cubicBezTo>
                  <a:cubicBezTo>
                    <a:pt x="14526" y="6359"/>
                    <a:pt x="14526" y="6347"/>
                    <a:pt x="14526" y="6323"/>
                  </a:cubicBezTo>
                  <a:cubicBezTo>
                    <a:pt x="14514" y="6311"/>
                    <a:pt x="14514" y="6287"/>
                    <a:pt x="14490" y="6287"/>
                  </a:cubicBezTo>
                  <a:cubicBezTo>
                    <a:pt x="14490" y="6287"/>
                    <a:pt x="14490" y="6275"/>
                    <a:pt x="14490" y="6275"/>
                  </a:cubicBezTo>
                  <a:cubicBezTo>
                    <a:pt x="14109" y="6121"/>
                    <a:pt x="13728" y="5966"/>
                    <a:pt x="13347" y="5811"/>
                  </a:cubicBezTo>
                  <a:cubicBezTo>
                    <a:pt x="13157" y="5728"/>
                    <a:pt x="12966" y="5644"/>
                    <a:pt x="12776" y="5573"/>
                  </a:cubicBezTo>
                  <a:cubicBezTo>
                    <a:pt x="12645" y="5513"/>
                    <a:pt x="12514" y="5454"/>
                    <a:pt x="12383" y="5406"/>
                  </a:cubicBezTo>
                  <a:cubicBezTo>
                    <a:pt x="12276" y="5359"/>
                    <a:pt x="12169" y="5311"/>
                    <a:pt x="12062" y="5263"/>
                  </a:cubicBezTo>
                  <a:cubicBezTo>
                    <a:pt x="12026" y="5252"/>
                    <a:pt x="11990" y="5240"/>
                    <a:pt x="11954" y="5216"/>
                  </a:cubicBezTo>
                  <a:cubicBezTo>
                    <a:pt x="11764" y="5121"/>
                    <a:pt x="11573" y="5037"/>
                    <a:pt x="11395" y="4954"/>
                  </a:cubicBezTo>
                  <a:cubicBezTo>
                    <a:pt x="11347" y="4930"/>
                    <a:pt x="11300" y="4894"/>
                    <a:pt x="11252" y="4871"/>
                  </a:cubicBezTo>
                  <a:cubicBezTo>
                    <a:pt x="11133" y="4823"/>
                    <a:pt x="11026" y="4763"/>
                    <a:pt x="10919" y="4704"/>
                  </a:cubicBezTo>
                  <a:cubicBezTo>
                    <a:pt x="10871" y="4680"/>
                    <a:pt x="10823" y="4656"/>
                    <a:pt x="10764" y="4632"/>
                  </a:cubicBezTo>
                  <a:cubicBezTo>
                    <a:pt x="10680" y="4597"/>
                    <a:pt x="10597" y="4549"/>
                    <a:pt x="10514" y="4513"/>
                  </a:cubicBezTo>
                  <a:cubicBezTo>
                    <a:pt x="10371" y="4442"/>
                    <a:pt x="10228" y="4370"/>
                    <a:pt x="10085" y="4311"/>
                  </a:cubicBezTo>
                  <a:cubicBezTo>
                    <a:pt x="9930" y="4240"/>
                    <a:pt x="9776" y="4168"/>
                    <a:pt x="9621" y="4097"/>
                  </a:cubicBezTo>
                  <a:cubicBezTo>
                    <a:pt x="9466" y="4025"/>
                    <a:pt x="9299" y="3954"/>
                    <a:pt x="9145" y="3894"/>
                  </a:cubicBezTo>
                  <a:cubicBezTo>
                    <a:pt x="8978" y="3835"/>
                    <a:pt x="8823" y="3763"/>
                    <a:pt x="8668" y="3704"/>
                  </a:cubicBezTo>
                  <a:cubicBezTo>
                    <a:pt x="8537" y="3656"/>
                    <a:pt x="8418" y="3608"/>
                    <a:pt x="8287" y="3561"/>
                  </a:cubicBezTo>
                  <a:cubicBezTo>
                    <a:pt x="8132" y="3489"/>
                    <a:pt x="7978" y="3418"/>
                    <a:pt x="7811" y="3347"/>
                  </a:cubicBezTo>
                  <a:cubicBezTo>
                    <a:pt x="7740" y="3323"/>
                    <a:pt x="7668" y="3287"/>
                    <a:pt x="7597" y="3251"/>
                  </a:cubicBezTo>
                  <a:cubicBezTo>
                    <a:pt x="7513" y="3216"/>
                    <a:pt x="7430" y="3180"/>
                    <a:pt x="7347" y="3144"/>
                  </a:cubicBezTo>
                  <a:cubicBezTo>
                    <a:pt x="7049" y="3013"/>
                    <a:pt x="6751" y="2882"/>
                    <a:pt x="6454" y="2751"/>
                  </a:cubicBezTo>
                  <a:cubicBezTo>
                    <a:pt x="6275" y="2668"/>
                    <a:pt x="6108" y="2596"/>
                    <a:pt x="5930" y="2513"/>
                  </a:cubicBezTo>
                  <a:cubicBezTo>
                    <a:pt x="5823" y="2465"/>
                    <a:pt x="5716" y="2418"/>
                    <a:pt x="5608" y="2382"/>
                  </a:cubicBezTo>
                  <a:cubicBezTo>
                    <a:pt x="5596" y="2382"/>
                    <a:pt x="5596" y="2370"/>
                    <a:pt x="5596" y="2370"/>
                  </a:cubicBezTo>
                  <a:lnTo>
                    <a:pt x="5585" y="2370"/>
                  </a:lnTo>
                  <a:cubicBezTo>
                    <a:pt x="5573" y="2370"/>
                    <a:pt x="5573" y="2358"/>
                    <a:pt x="5561" y="2358"/>
                  </a:cubicBezTo>
                  <a:cubicBezTo>
                    <a:pt x="5561" y="2358"/>
                    <a:pt x="5549" y="2358"/>
                    <a:pt x="5537" y="2346"/>
                  </a:cubicBezTo>
                  <a:lnTo>
                    <a:pt x="5525" y="2346"/>
                  </a:lnTo>
                  <a:cubicBezTo>
                    <a:pt x="5501" y="2335"/>
                    <a:pt x="5477" y="2323"/>
                    <a:pt x="5454" y="2311"/>
                  </a:cubicBezTo>
                  <a:cubicBezTo>
                    <a:pt x="5382" y="2287"/>
                    <a:pt x="5311" y="2263"/>
                    <a:pt x="5251" y="2239"/>
                  </a:cubicBezTo>
                  <a:cubicBezTo>
                    <a:pt x="5168" y="2204"/>
                    <a:pt x="5096" y="2180"/>
                    <a:pt x="5013" y="2144"/>
                  </a:cubicBezTo>
                  <a:cubicBezTo>
                    <a:pt x="4858" y="2084"/>
                    <a:pt x="4692" y="2037"/>
                    <a:pt x="4537" y="1977"/>
                  </a:cubicBezTo>
                  <a:cubicBezTo>
                    <a:pt x="4465" y="1942"/>
                    <a:pt x="4394" y="1918"/>
                    <a:pt x="4322" y="1894"/>
                  </a:cubicBezTo>
                  <a:cubicBezTo>
                    <a:pt x="4180" y="1823"/>
                    <a:pt x="4025" y="1763"/>
                    <a:pt x="3870" y="1692"/>
                  </a:cubicBezTo>
                  <a:cubicBezTo>
                    <a:pt x="3715" y="1620"/>
                    <a:pt x="3549" y="1549"/>
                    <a:pt x="3394" y="1477"/>
                  </a:cubicBezTo>
                  <a:cubicBezTo>
                    <a:pt x="3084" y="1346"/>
                    <a:pt x="2787" y="1215"/>
                    <a:pt x="2489" y="1072"/>
                  </a:cubicBezTo>
                  <a:cubicBezTo>
                    <a:pt x="2215" y="930"/>
                    <a:pt x="1941" y="799"/>
                    <a:pt x="1655" y="680"/>
                  </a:cubicBezTo>
                  <a:cubicBezTo>
                    <a:pt x="1513" y="620"/>
                    <a:pt x="1370" y="561"/>
                    <a:pt x="1227" y="501"/>
                  </a:cubicBezTo>
                  <a:cubicBezTo>
                    <a:pt x="1072" y="441"/>
                    <a:pt x="929" y="382"/>
                    <a:pt x="774" y="322"/>
                  </a:cubicBezTo>
                  <a:cubicBezTo>
                    <a:pt x="774" y="322"/>
                    <a:pt x="774" y="322"/>
                    <a:pt x="774" y="334"/>
                  </a:cubicBezTo>
                  <a:cubicBezTo>
                    <a:pt x="679" y="287"/>
                    <a:pt x="572" y="239"/>
                    <a:pt x="465" y="191"/>
                  </a:cubicBezTo>
                  <a:cubicBezTo>
                    <a:pt x="417" y="168"/>
                    <a:pt x="370" y="144"/>
                    <a:pt x="310" y="120"/>
                  </a:cubicBezTo>
                  <a:cubicBezTo>
                    <a:pt x="274" y="96"/>
                    <a:pt x="227" y="72"/>
                    <a:pt x="179" y="49"/>
                  </a:cubicBezTo>
                  <a:cubicBezTo>
                    <a:pt x="179" y="49"/>
                    <a:pt x="179" y="49"/>
                    <a:pt x="179" y="37"/>
                  </a:cubicBezTo>
                  <a:cubicBezTo>
                    <a:pt x="167" y="25"/>
                    <a:pt x="143" y="13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1975525" y="4032175"/>
              <a:ext cx="43200" cy="153125"/>
            </a:xfrm>
            <a:custGeom>
              <a:avLst/>
              <a:gdLst/>
              <a:ahLst/>
              <a:cxnLst/>
              <a:rect l="l" t="t" r="r" b="b"/>
              <a:pathLst>
                <a:path w="1728" h="6125" extrusionOk="0">
                  <a:moveTo>
                    <a:pt x="48" y="0"/>
                  </a:moveTo>
                  <a:cubicBezTo>
                    <a:pt x="13" y="12"/>
                    <a:pt x="1" y="48"/>
                    <a:pt x="1" y="84"/>
                  </a:cubicBezTo>
                  <a:cubicBezTo>
                    <a:pt x="72" y="441"/>
                    <a:pt x="156" y="810"/>
                    <a:pt x="227" y="1167"/>
                  </a:cubicBezTo>
                  <a:cubicBezTo>
                    <a:pt x="239" y="1191"/>
                    <a:pt x="239" y="1227"/>
                    <a:pt x="251" y="1262"/>
                  </a:cubicBezTo>
                  <a:cubicBezTo>
                    <a:pt x="275" y="1346"/>
                    <a:pt x="287" y="1441"/>
                    <a:pt x="310" y="1536"/>
                  </a:cubicBezTo>
                  <a:cubicBezTo>
                    <a:pt x="346" y="1703"/>
                    <a:pt x="382" y="1858"/>
                    <a:pt x="429" y="2013"/>
                  </a:cubicBezTo>
                  <a:cubicBezTo>
                    <a:pt x="429" y="2024"/>
                    <a:pt x="429" y="2048"/>
                    <a:pt x="441" y="2060"/>
                  </a:cubicBezTo>
                  <a:cubicBezTo>
                    <a:pt x="453" y="2108"/>
                    <a:pt x="465" y="2155"/>
                    <a:pt x="477" y="2203"/>
                  </a:cubicBezTo>
                  <a:cubicBezTo>
                    <a:pt x="501" y="2286"/>
                    <a:pt x="525" y="2382"/>
                    <a:pt x="548" y="2477"/>
                  </a:cubicBezTo>
                  <a:cubicBezTo>
                    <a:pt x="584" y="2596"/>
                    <a:pt x="632" y="2727"/>
                    <a:pt x="668" y="2846"/>
                  </a:cubicBezTo>
                  <a:cubicBezTo>
                    <a:pt x="691" y="2929"/>
                    <a:pt x="715" y="3025"/>
                    <a:pt x="751" y="3120"/>
                  </a:cubicBezTo>
                  <a:cubicBezTo>
                    <a:pt x="763" y="3167"/>
                    <a:pt x="775" y="3227"/>
                    <a:pt x="799" y="3287"/>
                  </a:cubicBezTo>
                  <a:cubicBezTo>
                    <a:pt x="834" y="3453"/>
                    <a:pt x="882" y="3608"/>
                    <a:pt x="918" y="3763"/>
                  </a:cubicBezTo>
                  <a:cubicBezTo>
                    <a:pt x="989" y="4049"/>
                    <a:pt x="1084" y="4334"/>
                    <a:pt x="1180" y="4608"/>
                  </a:cubicBezTo>
                  <a:cubicBezTo>
                    <a:pt x="1275" y="4882"/>
                    <a:pt x="1346" y="5168"/>
                    <a:pt x="1430" y="5453"/>
                  </a:cubicBezTo>
                  <a:cubicBezTo>
                    <a:pt x="1453" y="5549"/>
                    <a:pt x="1477" y="5656"/>
                    <a:pt x="1513" y="5763"/>
                  </a:cubicBezTo>
                  <a:cubicBezTo>
                    <a:pt x="1525" y="5811"/>
                    <a:pt x="1537" y="5858"/>
                    <a:pt x="1549" y="5906"/>
                  </a:cubicBezTo>
                  <a:cubicBezTo>
                    <a:pt x="1549" y="5930"/>
                    <a:pt x="1561" y="5954"/>
                    <a:pt x="1561" y="5977"/>
                  </a:cubicBezTo>
                  <a:cubicBezTo>
                    <a:pt x="1572" y="5989"/>
                    <a:pt x="1572" y="6001"/>
                    <a:pt x="1572" y="6013"/>
                  </a:cubicBezTo>
                  <a:cubicBezTo>
                    <a:pt x="1572" y="6025"/>
                    <a:pt x="1584" y="6037"/>
                    <a:pt x="1584" y="6049"/>
                  </a:cubicBezTo>
                  <a:cubicBezTo>
                    <a:pt x="1584" y="6049"/>
                    <a:pt x="1584" y="6061"/>
                    <a:pt x="1584" y="6061"/>
                  </a:cubicBezTo>
                  <a:cubicBezTo>
                    <a:pt x="1584" y="6073"/>
                    <a:pt x="1584" y="6085"/>
                    <a:pt x="1596" y="6085"/>
                  </a:cubicBezTo>
                  <a:cubicBezTo>
                    <a:pt x="1605" y="6111"/>
                    <a:pt x="1627" y="6125"/>
                    <a:pt x="1648" y="6125"/>
                  </a:cubicBezTo>
                  <a:cubicBezTo>
                    <a:pt x="1655" y="6125"/>
                    <a:pt x="1662" y="6123"/>
                    <a:pt x="1668" y="6120"/>
                  </a:cubicBezTo>
                  <a:cubicBezTo>
                    <a:pt x="1703" y="6120"/>
                    <a:pt x="1727" y="6085"/>
                    <a:pt x="1727" y="6061"/>
                  </a:cubicBezTo>
                  <a:cubicBezTo>
                    <a:pt x="1727" y="6025"/>
                    <a:pt x="1715" y="6001"/>
                    <a:pt x="1715" y="5977"/>
                  </a:cubicBezTo>
                  <a:cubicBezTo>
                    <a:pt x="1703" y="5954"/>
                    <a:pt x="1703" y="5942"/>
                    <a:pt x="1691" y="5918"/>
                  </a:cubicBezTo>
                  <a:cubicBezTo>
                    <a:pt x="1691" y="5882"/>
                    <a:pt x="1680" y="5846"/>
                    <a:pt x="1668" y="5811"/>
                  </a:cubicBezTo>
                  <a:cubicBezTo>
                    <a:pt x="1656" y="5739"/>
                    <a:pt x="1632" y="5668"/>
                    <a:pt x="1620" y="5608"/>
                  </a:cubicBezTo>
                  <a:cubicBezTo>
                    <a:pt x="1572" y="5453"/>
                    <a:pt x="1537" y="5299"/>
                    <a:pt x="1489" y="5156"/>
                  </a:cubicBezTo>
                  <a:cubicBezTo>
                    <a:pt x="1453" y="5025"/>
                    <a:pt x="1418" y="4882"/>
                    <a:pt x="1370" y="4751"/>
                  </a:cubicBezTo>
                  <a:cubicBezTo>
                    <a:pt x="1322" y="4608"/>
                    <a:pt x="1275" y="4477"/>
                    <a:pt x="1239" y="4334"/>
                  </a:cubicBezTo>
                  <a:cubicBezTo>
                    <a:pt x="1203" y="4251"/>
                    <a:pt x="1180" y="4180"/>
                    <a:pt x="1156" y="4096"/>
                  </a:cubicBezTo>
                  <a:cubicBezTo>
                    <a:pt x="1132" y="4013"/>
                    <a:pt x="1108" y="3929"/>
                    <a:pt x="1084" y="3846"/>
                  </a:cubicBezTo>
                  <a:cubicBezTo>
                    <a:pt x="1060" y="3787"/>
                    <a:pt x="1049" y="3727"/>
                    <a:pt x="1037" y="3668"/>
                  </a:cubicBezTo>
                  <a:cubicBezTo>
                    <a:pt x="1013" y="3596"/>
                    <a:pt x="1001" y="3537"/>
                    <a:pt x="977" y="3465"/>
                  </a:cubicBezTo>
                  <a:cubicBezTo>
                    <a:pt x="941" y="3322"/>
                    <a:pt x="906" y="3179"/>
                    <a:pt x="858" y="3037"/>
                  </a:cubicBezTo>
                  <a:cubicBezTo>
                    <a:pt x="810" y="2870"/>
                    <a:pt x="763" y="2715"/>
                    <a:pt x="715" y="2548"/>
                  </a:cubicBezTo>
                  <a:cubicBezTo>
                    <a:pt x="668" y="2405"/>
                    <a:pt x="632" y="2251"/>
                    <a:pt x="584" y="2108"/>
                  </a:cubicBezTo>
                  <a:cubicBezTo>
                    <a:pt x="572" y="2060"/>
                    <a:pt x="560" y="2013"/>
                    <a:pt x="548" y="1965"/>
                  </a:cubicBezTo>
                  <a:cubicBezTo>
                    <a:pt x="537" y="1905"/>
                    <a:pt x="513" y="1834"/>
                    <a:pt x="501" y="1763"/>
                  </a:cubicBezTo>
                  <a:cubicBezTo>
                    <a:pt x="453" y="1572"/>
                    <a:pt x="418" y="1382"/>
                    <a:pt x="370" y="1191"/>
                  </a:cubicBezTo>
                  <a:cubicBezTo>
                    <a:pt x="346" y="1084"/>
                    <a:pt x="322" y="977"/>
                    <a:pt x="298" y="870"/>
                  </a:cubicBezTo>
                  <a:cubicBezTo>
                    <a:pt x="275" y="727"/>
                    <a:pt x="239" y="572"/>
                    <a:pt x="203" y="429"/>
                  </a:cubicBezTo>
                  <a:cubicBezTo>
                    <a:pt x="179" y="298"/>
                    <a:pt x="156" y="179"/>
                    <a:pt x="132" y="48"/>
                  </a:cubicBezTo>
                  <a:cubicBezTo>
                    <a:pt x="132" y="36"/>
                    <a:pt x="120" y="24"/>
                    <a:pt x="108" y="12"/>
                  </a:cubicBezTo>
                  <a:cubicBezTo>
                    <a:pt x="96" y="0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1912725" y="3905450"/>
              <a:ext cx="67000" cy="121700"/>
            </a:xfrm>
            <a:custGeom>
              <a:avLst/>
              <a:gdLst/>
              <a:ahLst/>
              <a:cxnLst/>
              <a:rect l="l" t="t" r="r" b="b"/>
              <a:pathLst>
                <a:path w="2680" h="4868" extrusionOk="0">
                  <a:moveTo>
                    <a:pt x="78" y="0"/>
                  </a:moveTo>
                  <a:cubicBezTo>
                    <a:pt x="69" y="0"/>
                    <a:pt x="60" y="3"/>
                    <a:pt x="48" y="9"/>
                  </a:cubicBezTo>
                  <a:cubicBezTo>
                    <a:pt x="24" y="21"/>
                    <a:pt x="1" y="69"/>
                    <a:pt x="24" y="105"/>
                  </a:cubicBezTo>
                  <a:cubicBezTo>
                    <a:pt x="191" y="402"/>
                    <a:pt x="370" y="688"/>
                    <a:pt x="548" y="974"/>
                  </a:cubicBezTo>
                  <a:cubicBezTo>
                    <a:pt x="703" y="1248"/>
                    <a:pt x="870" y="1509"/>
                    <a:pt x="1036" y="1783"/>
                  </a:cubicBezTo>
                  <a:cubicBezTo>
                    <a:pt x="1120" y="1938"/>
                    <a:pt x="1203" y="2081"/>
                    <a:pt x="1298" y="2236"/>
                  </a:cubicBezTo>
                  <a:cubicBezTo>
                    <a:pt x="1334" y="2295"/>
                    <a:pt x="1370" y="2367"/>
                    <a:pt x="1406" y="2438"/>
                  </a:cubicBezTo>
                  <a:cubicBezTo>
                    <a:pt x="1441" y="2498"/>
                    <a:pt x="1477" y="2557"/>
                    <a:pt x="1513" y="2617"/>
                  </a:cubicBezTo>
                  <a:cubicBezTo>
                    <a:pt x="1548" y="2700"/>
                    <a:pt x="1596" y="2783"/>
                    <a:pt x="1644" y="2867"/>
                  </a:cubicBezTo>
                  <a:cubicBezTo>
                    <a:pt x="1679" y="2926"/>
                    <a:pt x="1703" y="2998"/>
                    <a:pt x="1739" y="3057"/>
                  </a:cubicBezTo>
                  <a:cubicBezTo>
                    <a:pt x="1810" y="3188"/>
                    <a:pt x="1870" y="3331"/>
                    <a:pt x="1929" y="3462"/>
                  </a:cubicBezTo>
                  <a:cubicBezTo>
                    <a:pt x="1989" y="3593"/>
                    <a:pt x="2048" y="3724"/>
                    <a:pt x="2108" y="3867"/>
                  </a:cubicBezTo>
                  <a:cubicBezTo>
                    <a:pt x="2179" y="3998"/>
                    <a:pt x="2239" y="4141"/>
                    <a:pt x="2298" y="4272"/>
                  </a:cubicBezTo>
                  <a:cubicBezTo>
                    <a:pt x="2334" y="4367"/>
                    <a:pt x="2382" y="4450"/>
                    <a:pt x="2418" y="4546"/>
                  </a:cubicBezTo>
                  <a:cubicBezTo>
                    <a:pt x="2453" y="4641"/>
                    <a:pt x="2489" y="4736"/>
                    <a:pt x="2537" y="4831"/>
                  </a:cubicBezTo>
                  <a:cubicBezTo>
                    <a:pt x="2544" y="4854"/>
                    <a:pt x="2567" y="4867"/>
                    <a:pt x="2592" y="4867"/>
                  </a:cubicBezTo>
                  <a:cubicBezTo>
                    <a:pt x="2605" y="4867"/>
                    <a:pt x="2619" y="4864"/>
                    <a:pt x="2632" y="4855"/>
                  </a:cubicBezTo>
                  <a:cubicBezTo>
                    <a:pt x="2668" y="4843"/>
                    <a:pt x="2679" y="4807"/>
                    <a:pt x="2656" y="4772"/>
                  </a:cubicBezTo>
                  <a:cubicBezTo>
                    <a:pt x="2596" y="4629"/>
                    <a:pt x="2537" y="4486"/>
                    <a:pt x="2477" y="4343"/>
                  </a:cubicBezTo>
                  <a:cubicBezTo>
                    <a:pt x="2418" y="4200"/>
                    <a:pt x="2358" y="4069"/>
                    <a:pt x="2298" y="3938"/>
                  </a:cubicBezTo>
                  <a:cubicBezTo>
                    <a:pt x="2239" y="3795"/>
                    <a:pt x="2179" y="3664"/>
                    <a:pt x="2108" y="3522"/>
                  </a:cubicBezTo>
                  <a:cubicBezTo>
                    <a:pt x="2048" y="3379"/>
                    <a:pt x="1977" y="3236"/>
                    <a:pt x="1906" y="3081"/>
                  </a:cubicBezTo>
                  <a:cubicBezTo>
                    <a:pt x="1846" y="2950"/>
                    <a:pt x="1775" y="2819"/>
                    <a:pt x="1715" y="2688"/>
                  </a:cubicBezTo>
                  <a:cubicBezTo>
                    <a:pt x="1679" y="2641"/>
                    <a:pt x="1656" y="2581"/>
                    <a:pt x="1620" y="2521"/>
                  </a:cubicBezTo>
                  <a:cubicBezTo>
                    <a:pt x="1572" y="2438"/>
                    <a:pt x="1525" y="2343"/>
                    <a:pt x="1465" y="2260"/>
                  </a:cubicBezTo>
                  <a:cubicBezTo>
                    <a:pt x="1406" y="2140"/>
                    <a:pt x="1334" y="2010"/>
                    <a:pt x="1263" y="1890"/>
                  </a:cubicBezTo>
                  <a:cubicBezTo>
                    <a:pt x="1191" y="1783"/>
                    <a:pt x="1132" y="1664"/>
                    <a:pt x="1060" y="1557"/>
                  </a:cubicBezTo>
                  <a:cubicBezTo>
                    <a:pt x="894" y="1295"/>
                    <a:pt x="739" y="1021"/>
                    <a:pt x="572" y="759"/>
                  </a:cubicBezTo>
                  <a:cubicBezTo>
                    <a:pt x="429" y="521"/>
                    <a:pt x="286" y="283"/>
                    <a:pt x="143" y="45"/>
                  </a:cubicBezTo>
                  <a:cubicBezTo>
                    <a:pt x="143" y="33"/>
                    <a:pt x="132" y="21"/>
                    <a:pt x="120" y="9"/>
                  </a:cubicBezTo>
                  <a:lnTo>
                    <a:pt x="108" y="9"/>
                  </a:lnTo>
                  <a:cubicBezTo>
                    <a:pt x="96" y="3"/>
                    <a:pt x="87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1728175" y="3824900"/>
              <a:ext cx="185175" cy="77300"/>
            </a:xfrm>
            <a:custGeom>
              <a:avLst/>
              <a:gdLst/>
              <a:ahLst/>
              <a:cxnLst/>
              <a:rect l="l" t="t" r="r" b="b"/>
              <a:pathLst>
                <a:path w="7407" h="3092" extrusionOk="0">
                  <a:moveTo>
                    <a:pt x="81" y="0"/>
                  </a:moveTo>
                  <a:cubicBezTo>
                    <a:pt x="52" y="0"/>
                    <a:pt x="22" y="16"/>
                    <a:pt x="13" y="52"/>
                  </a:cubicBezTo>
                  <a:cubicBezTo>
                    <a:pt x="1" y="88"/>
                    <a:pt x="25" y="124"/>
                    <a:pt x="60" y="136"/>
                  </a:cubicBezTo>
                  <a:cubicBezTo>
                    <a:pt x="179" y="171"/>
                    <a:pt x="298" y="207"/>
                    <a:pt x="406" y="243"/>
                  </a:cubicBezTo>
                  <a:cubicBezTo>
                    <a:pt x="513" y="279"/>
                    <a:pt x="620" y="314"/>
                    <a:pt x="727" y="350"/>
                  </a:cubicBezTo>
                  <a:cubicBezTo>
                    <a:pt x="834" y="374"/>
                    <a:pt x="941" y="410"/>
                    <a:pt x="1048" y="445"/>
                  </a:cubicBezTo>
                  <a:cubicBezTo>
                    <a:pt x="1084" y="457"/>
                    <a:pt x="1120" y="469"/>
                    <a:pt x="1156" y="481"/>
                  </a:cubicBezTo>
                  <a:cubicBezTo>
                    <a:pt x="1358" y="552"/>
                    <a:pt x="1560" y="624"/>
                    <a:pt x="1763" y="695"/>
                  </a:cubicBezTo>
                  <a:cubicBezTo>
                    <a:pt x="1834" y="719"/>
                    <a:pt x="1906" y="755"/>
                    <a:pt x="1965" y="779"/>
                  </a:cubicBezTo>
                  <a:cubicBezTo>
                    <a:pt x="2025" y="791"/>
                    <a:pt x="2084" y="814"/>
                    <a:pt x="2132" y="838"/>
                  </a:cubicBezTo>
                  <a:cubicBezTo>
                    <a:pt x="2251" y="886"/>
                    <a:pt x="2358" y="933"/>
                    <a:pt x="2477" y="969"/>
                  </a:cubicBezTo>
                  <a:cubicBezTo>
                    <a:pt x="2525" y="993"/>
                    <a:pt x="2572" y="1017"/>
                    <a:pt x="2620" y="1029"/>
                  </a:cubicBezTo>
                  <a:cubicBezTo>
                    <a:pt x="2787" y="1100"/>
                    <a:pt x="2942" y="1172"/>
                    <a:pt x="3096" y="1231"/>
                  </a:cubicBezTo>
                  <a:cubicBezTo>
                    <a:pt x="3263" y="1302"/>
                    <a:pt x="3418" y="1374"/>
                    <a:pt x="3573" y="1445"/>
                  </a:cubicBezTo>
                  <a:cubicBezTo>
                    <a:pt x="3739" y="1517"/>
                    <a:pt x="3894" y="1588"/>
                    <a:pt x="4061" y="1660"/>
                  </a:cubicBezTo>
                  <a:cubicBezTo>
                    <a:pt x="4204" y="1719"/>
                    <a:pt x="4358" y="1791"/>
                    <a:pt x="4501" y="1862"/>
                  </a:cubicBezTo>
                  <a:cubicBezTo>
                    <a:pt x="4680" y="1933"/>
                    <a:pt x="4847" y="2017"/>
                    <a:pt x="5013" y="2100"/>
                  </a:cubicBezTo>
                  <a:cubicBezTo>
                    <a:pt x="5168" y="2172"/>
                    <a:pt x="5323" y="2243"/>
                    <a:pt x="5478" y="2314"/>
                  </a:cubicBezTo>
                  <a:cubicBezTo>
                    <a:pt x="5620" y="2374"/>
                    <a:pt x="5775" y="2445"/>
                    <a:pt x="5930" y="2517"/>
                  </a:cubicBezTo>
                  <a:cubicBezTo>
                    <a:pt x="6085" y="2576"/>
                    <a:pt x="6228" y="2636"/>
                    <a:pt x="6382" y="2707"/>
                  </a:cubicBezTo>
                  <a:cubicBezTo>
                    <a:pt x="6537" y="2767"/>
                    <a:pt x="6692" y="2838"/>
                    <a:pt x="6847" y="2910"/>
                  </a:cubicBezTo>
                  <a:cubicBezTo>
                    <a:pt x="6918" y="2934"/>
                    <a:pt x="6990" y="2969"/>
                    <a:pt x="7073" y="2993"/>
                  </a:cubicBezTo>
                  <a:cubicBezTo>
                    <a:pt x="7156" y="3029"/>
                    <a:pt x="7228" y="3053"/>
                    <a:pt x="7311" y="3088"/>
                  </a:cubicBezTo>
                  <a:cubicBezTo>
                    <a:pt x="7317" y="3091"/>
                    <a:pt x="7324" y="3092"/>
                    <a:pt x="7330" y="3092"/>
                  </a:cubicBezTo>
                  <a:cubicBezTo>
                    <a:pt x="7359" y="3092"/>
                    <a:pt x="7385" y="3070"/>
                    <a:pt x="7394" y="3041"/>
                  </a:cubicBezTo>
                  <a:cubicBezTo>
                    <a:pt x="7406" y="3005"/>
                    <a:pt x="7394" y="2981"/>
                    <a:pt x="7371" y="2957"/>
                  </a:cubicBezTo>
                  <a:lnTo>
                    <a:pt x="7359" y="2957"/>
                  </a:lnTo>
                  <a:cubicBezTo>
                    <a:pt x="7192" y="2898"/>
                    <a:pt x="7025" y="2838"/>
                    <a:pt x="6871" y="2767"/>
                  </a:cubicBezTo>
                  <a:cubicBezTo>
                    <a:pt x="6716" y="2695"/>
                    <a:pt x="6573" y="2636"/>
                    <a:pt x="6418" y="2565"/>
                  </a:cubicBezTo>
                  <a:cubicBezTo>
                    <a:pt x="6097" y="2434"/>
                    <a:pt x="5787" y="2303"/>
                    <a:pt x="5478" y="2160"/>
                  </a:cubicBezTo>
                  <a:cubicBezTo>
                    <a:pt x="5323" y="2088"/>
                    <a:pt x="5168" y="2017"/>
                    <a:pt x="5013" y="1933"/>
                  </a:cubicBezTo>
                  <a:cubicBezTo>
                    <a:pt x="4858" y="1862"/>
                    <a:pt x="4692" y="1791"/>
                    <a:pt x="4537" y="1707"/>
                  </a:cubicBezTo>
                  <a:cubicBezTo>
                    <a:pt x="4466" y="1683"/>
                    <a:pt x="4394" y="1648"/>
                    <a:pt x="4323" y="1612"/>
                  </a:cubicBezTo>
                  <a:cubicBezTo>
                    <a:pt x="4251" y="1588"/>
                    <a:pt x="4168" y="1552"/>
                    <a:pt x="4096" y="1517"/>
                  </a:cubicBezTo>
                  <a:cubicBezTo>
                    <a:pt x="3942" y="1445"/>
                    <a:pt x="3775" y="1374"/>
                    <a:pt x="3620" y="1302"/>
                  </a:cubicBezTo>
                  <a:cubicBezTo>
                    <a:pt x="3454" y="1231"/>
                    <a:pt x="3299" y="1160"/>
                    <a:pt x="3132" y="1088"/>
                  </a:cubicBezTo>
                  <a:cubicBezTo>
                    <a:pt x="2977" y="1029"/>
                    <a:pt x="2811" y="957"/>
                    <a:pt x="2656" y="886"/>
                  </a:cubicBezTo>
                  <a:cubicBezTo>
                    <a:pt x="2596" y="862"/>
                    <a:pt x="2537" y="850"/>
                    <a:pt x="2477" y="826"/>
                  </a:cubicBezTo>
                  <a:cubicBezTo>
                    <a:pt x="2370" y="779"/>
                    <a:pt x="2251" y="731"/>
                    <a:pt x="2144" y="683"/>
                  </a:cubicBezTo>
                  <a:cubicBezTo>
                    <a:pt x="2096" y="671"/>
                    <a:pt x="2049" y="648"/>
                    <a:pt x="2001" y="636"/>
                  </a:cubicBezTo>
                  <a:cubicBezTo>
                    <a:pt x="1930" y="612"/>
                    <a:pt x="1846" y="576"/>
                    <a:pt x="1775" y="552"/>
                  </a:cubicBezTo>
                  <a:cubicBezTo>
                    <a:pt x="1572" y="481"/>
                    <a:pt x="1382" y="410"/>
                    <a:pt x="1191" y="338"/>
                  </a:cubicBezTo>
                  <a:cubicBezTo>
                    <a:pt x="1144" y="326"/>
                    <a:pt x="1108" y="314"/>
                    <a:pt x="1072" y="302"/>
                  </a:cubicBezTo>
                  <a:cubicBezTo>
                    <a:pt x="953" y="267"/>
                    <a:pt x="846" y="231"/>
                    <a:pt x="727" y="195"/>
                  </a:cubicBezTo>
                  <a:cubicBezTo>
                    <a:pt x="632" y="159"/>
                    <a:pt x="536" y="136"/>
                    <a:pt x="441" y="100"/>
                  </a:cubicBezTo>
                  <a:cubicBezTo>
                    <a:pt x="334" y="64"/>
                    <a:pt x="215" y="40"/>
                    <a:pt x="108" y="5"/>
                  </a:cubicBezTo>
                  <a:cubicBezTo>
                    <a:pt x="99" y="2"/>
                    <a:pt x="90" y="0"/>
                    <a:pt x="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2364575" y="4341000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584" y="232"/>
                  </a:moveTo>
                  <a:cubicBezTo>
                    <a:pt x="596" y="232"/>
                    <a:pt x="607" y="232"/>
                    <a:pt x="619" y="244"/>
                  </a:cubicBezTo>
                  <a:lnTo>
                    <a:pt x="643" y="244"/>
                  </a:lnTo>
                  <a:cubicBezTo>
                    <a:pt x="655" y="256"/>
                    <a:pt x="655" y="256"/>
                    <a:pt x="667" y="256"/>
                  </a:cubicBezTo>
                  <a:cubicBezTo>
                    <a:pt x="667" y="268"/>
                    <a:pt x="667" y="268"/>
                    <a:pt x="667" y="268"/>
                  </a:cubicBezTo>
                  <a:cubicBezTo>
                    <a:pt x="679" y="280"/>
                    <a:pt x="679" y="280"/>
                    <a:pt x="679" y="292"/>
                  </a:cubicBezTo>
                  <a:cubicBezTo>
                    <a:pt x="679" y="316"/>
                    <a:pt x="667" y="351"/>
                    <a:pt x="667" y="375"/>
                  </a:cubicBezTo>
                  <a:cubicBezTo>
                    <a:pt x="655" y="399"/>
                    <a:pt x="655" y="423"/>
                    <a:pt x="643" y="447"/>
                  </a:cubicBezTo>
                  <a:cubicBezTo>
                    <a:pt x="631" y="459"/>
                    <a:pt x="631" y="470"/>
                    <a:pt x="619" y="494"/>
                  </a:cubicBezTo>
                  <a:cubicBezTo>
                    <a:pt x="607" y="506"/>
                    <a:pt x="584" y="518"/>
                    <a:pt x="572" y="530"/>
                  </a:cubicBezTo>
                  <a:cubicBezTo>
                    <a:pt x="584" y="518"/>
                    <a:pt x="596" y="506"/>
                    <a:pt x="596" y="494"/>
                  </a:cubicBezTo>
                  <a:cubicBezTo>
                    <a:pt x="607" y="470"/>
                    <a:pt x="619" y="447"/>
                    <a:pt x="607" y="423"/>
                  </a:cubicBezTo>
                  <a:cubicBezTo>
                    <a:pt x="607" y="423"/>
                    <a:pt x="607" y="423"/>
                    <a:pt x="607" y="411"/>
                  </a:cubicBezTo>
                  <a:cubicBezTo>
                    <a:pt x="607" y="399"/>
                    <a:pt x="607" y="375"/>
                    <a:pt x="596" y="351"/>
                  </a:cubicBezTo>
                  <a:cubicBezTo>
                    <a:pt x="596" y="339"/>
                    <a:pt x="584" y="316"/>
                    <a:pt x="572" y="316"/>
                  </a:cubicBezTo>
                  <a:cubicBezTo>
                    <a:pt x="548" y="304"/>
                    <a:pt x="524" y="292"/>
                    <a:pt x="500" y="292"/>
                  </a:cubicBezTo>
                  <a:cubicBezTo>
                    <a:pt x="465" y="292"/>
                    <a:pt x="429" y="292"/>
                    <a:pt x="393" y="316"/>
                  </a:cubicBezTo>
                  <a:cubicBezTo>
                    <a:pt x="393" y="304"/>
                    <a:pt x="393" y="304"/>
                    <a:pt x="393" y="304"/>
                  </a:cubicBezTo>
                  <a:cubicBezTo>
                    <a:pt x="405" y="304"/>
                    <a:pt x="405" y="292"/>
                    <a:pt x="417" y="292"/>
                  </a:cubicBezTo>
                  <a:cubicBezTo>
                    <a:pt x="429" y="280"/>
                    <a:pt x="453" y="268"/>
                    <a:pt x="465" y="256"/>
                  </a:cubicBezTo>
                  <a:cubicBezTo>
                    <a:pt x="500" y="256"/>
                    <a:pt x="536" y="244"/>
                    <a:pt x="584" y="232"/>
                  </a:cubicBezTo>
                  <a:close/>
                  <a:moveTo>
                    <a:pt x="155" y="518"/>
                  </a:moveTo>
                  <a:cubicBezTo>
                    <a:pt x="167" y="542"/>
                    <a:pt x="179" y="578"/>
                    <a:pt x="203" y="601"/>
                  </a:cubicBezTo>
                  <a:cubicBezTo>
                    <a:pt x="214" y="625"/>
                    <a:pt x="237" y="637"/>
                    <a:pt x="250" y="659"/>
                  </a:cubicBezTo>
                  <a:lnTo>
                    <a:pt x="250" y="659"/>
                  </a:lnTo>
                  <a:cubicBezTo>
                    <a:pt x="246" y="656"/>
                    <a:pt x="242" y="653"/>
                    <a:pt x="238" y="649"/>
                  </a:cubicBezTo>
                  <a:cubicBezTo>
                    <a:pt x="215" y="637"/>
                    <a:pt x="203" y="625"/>
                    <a:pt x="191" y="601"/>
                  </a:cubicBezTo>
                  <a:cubicBezTo>
                    <a:pt x="179" y="589"/>
                    <a:pt x="167" y="566"/>
                    <a:pt x="155" y="542"/>
                  </a:cubicBezTo>
                  <a:cubicBezTo>
                    <a:pt x="155" y="530"/>
                    <a:pt x="155" y="530"/>
                    <a:pt x="155" y="518"/>
                  </a:cubicBezTo>
                  <a:close/>
                  <a:moveTo>
                    <a:pt x="691" y="613"/>
                  </a:moveTo>
                  <a:lnTo>
                    <a:pt x="691" y="613"/>
                  </a:lnTo>
                  <a:cubicBezTo>
                    <a:pt x="679" y="637"/>
                    <a:pt x="667" y="649"/>
                    <a:pt x="655" y="661"/>
                  </a:cubicBezTo>
                  <a:cubicBezTo>
                    <a:pt x="631" y="685"/>
                    <a:pt x="619" y="709"/>
                    <a:pt x="584" y="720"/>
                  </a:cubicBezTo>
                  <a:cubicBezTo>
                    <a:pt x="572" y="732"/>
                    <a:pt x="560" y="744"/>
                    <a:pt x="536" y="744"/>
                  </a:cubicBezTo>
                  <a:cubicBezTo>
                    <a:pt x="524" y="756"/>
                    <a:pt x="512" y="756"/>
                    <a:pt x="488" y="756"/>
                  </a:cubicBezTo>
                  <a:lnTo>
                    <a:pt x="441" y="756"/>
                  </a:lnTo>
                  <a:cubicBezTo>
                    <a:pt x="405" y="744"/>
                    <a:pt x="369" y="732"/>
                    <a:pt x="322" y="709"/>
                  </a:cubicBezTo>
                  <a:cubicBezTo>
                    <a:pt x="302" y="699"/>
                    <a:pt x="274" y="680"/>
                    <a:pt x="251" y="661"/>
                  </a:cubicBezTo>
                  <a:lnTo>
                    <a:pt x="251" y="661"/>
                  </a:lnTo>
                  <a:cubicBezTo>
                    <a:pt x="263" y="662"/>
                    <a:pt x="274" y="673"/>
                    <a:pt x="286" y="685"/>
                  </a:cubicBezTo>
                  <a:cubicBezTo>
                    <a:pt x="298" y="685"/>
                    <a:pt x="310" y="697"/>
                    <a:pt x="322" y="697"/>
                  </a:cubicBezTo>
                  <a:cubicBezTo>
                    <a:pt x="346" y="709"/>
                    <a:pt x="381" y="720"/>
                    <a:pt x="405" y="720"/>
                  </a:cubicBezTo>
                  <a:cubicBezTo>
                    <a:pt x="413" y="724"/>
                    <a:pt x="421" y="726"/>
                    <a:pt x="429" y="726"/>
                  </a:cubicBezTo>
                  <a:cubicBezTo>
                    <a:pt x="446" y="726"/>
                    <a:pt x="465" y="720"/>
                    <a:pt x="488" y="720"/>
                  </a:cubicBezTo>
                  <a:cubicBezTo>
                    <a:pt x="512" y="720"/>
                    <a:pt x="536" y="709"/>
                    <a:pt x="560" y="697"/>
                  </a:cubicBezTo>
                  <a:cubicBezTo>
                    <a:pt x="584" y="697"/>
                    <a:pt x="607" y="673"/>
                    <a:pt x="631" y="661"/>
                  </a:cubicBezTo>
                  <a:cubicBezTo>
                    <a:pt x="655" y="649"/>
                    <a:pt x="667" y="637"/>
                    <a:pt x="691" y="613"/>
                  </a:cubicBezTo>
                  <a:close/>
                  <a:moveTo>
                    <a:pt x="525" y="1"/>
                  </a:moveTo>
                  <a:cubicBezTo>
                    <a:pt x="454" y="1"/>
                    <a:pt x="385" y="22"/>
                    <a:pt x="322" y="54"/>
                  </a:cubicBezTo>
                  <a:cubicBezTo>
                    <a:pt x="274" y="78"/>
                    <a:pt x="238" y="113"/>
                    <a:pt x="203" y="149"/>
                  </a:cubicBezTo>
                  <a:cubicBezTo>
                    <a:pt x="203" y="161"/>
                    <a:pt x="203" y="161"/>
                    <a:pt x="191" y="161"/>
                  </a:cubicBezTo>
                  <a:cubicBezTo>
                    <a:pt x="179" y="173"/>
                    <a:pt x="179" y="173"/>
                    <a:pt x="167" y="185"/>
                  </a:cubicBezTo>
                  <a:cubicBezTo>
                    <a:pt x="119" y="208"/>
                    <a:pt x="84" y="244"/>
                    <a:pt x="48" y="292"/>
                  </a:cubicBezTo>
                  <a:cubicBezTo>
                    <a:pt x="36" y="316"/>
                    <a:pt x="24" y="339"/>
                    <a:pt x="12" y="363"/>
                  </a:cubicBezTo>
                  <a:cubicBezTo>
                    <a:pt x="12" y="387"/>
                    <a:pt x="0" y="423"/>
                    <a:pt x="0" y="459"/>
                  </a:cubicBezTo>
                  <a:cubicBezTo>
                    <a:pt x="0" y="506"/>
                    <a:pt x="12" y="554"/>
                    <a:pt x="36" y="601"/>
                  </a:cubicBezTo>
                  <a:cubicBezTo>
                    <a:pt x="48" y="661"/>
                    <a:pt x="84" y="709"/>
                    <a:pt x="119" y="744"/>
                  </a:cubicBezTo>
                  <a:cubicBezTo>
                    <a:pt x="155" y="780"/>
                    <a:pt x="203" y="816"/>
                    <a:pt x="250" y="840"/>
                  </a:cubicBezTo>
                  <a:cubicBezTo>
                    <a:pt x="298" y="863"/>
                    <a:pt x="357" y="887"/>
                    <a:pt x="417" y="899"/>
                  </a:cubicBezTo>
                  <a:cubicBezTo>
                    <a:pt x="431" y="903"/>
                    <a:pt x="445" y="904"/>
                    <a:pt x="459" y="904"/>
                  </a:cubicBezTo>
                  <a:cubicBezTo>
                    <a:pt x="494" y="904"/>
                    <a:pt x="530" y="896"/>
                    <a:pt x="572" y="887"/>
                  </a:cubicBezTo>
                  <a:cubicBezTo>
                    <a:pt x="619" y="875"/>
                    <a:pt x="667" y="851"/>
                    <a:pt x="715" y="804"/>
                  </a:cubicBezTo>
                  <a:cubicBezTo>
                    <a:pt x="798" y="732"/>
                    <a:pt x="858" y="637"/>
                    <a:pt x="881" y="530"/>
                  </a:cubicBezTo>
                  <a:cubicBezTo>
                    <a:pt x="881" y="482"/>
                    <a:pt x="893" y="435"/>
                    <a:pt x="881" y="375"/>
                  </a:cubicBezTo>
                  <a:cubicBezTo>
                    <a:pt x="881" y="351"/>
                    <a:pt x="881" y="328"/>
                    <a:pt x="881" y="304"/>
                  </a:cubicBezTo>
                  <a:cubicBezTo>
                    <a:pt x="869" y="280"/>
                    <a:pt x="869" y="244"/>
                    <a:pt x="858" y="220"/>
                  </a:cubicBezTo>
                  <a:cubicBezTo>
                    <a:pt x="834" y="173"/>
                    <a:pt x="810" y="137"/>
                    <a:pt x="774" y="101"/>
                  </a:cubicBezTo>
                  <a:cubicBezTo>
                    <a:pt x="750" y="78"/>
                    <a:pt x="727" y="66"/>
                    <a:pt x="715" y="54"/>
                  </a:cubicBezTo>
                  <a:cubicBezTo>
                    <a:pt x="679" y="42"/>
                    <a:pt x="655" y="30"/>
                    <a:pt x="631" y="18"/>
                  </a:cubicBezTo>
                  <a:cubicBezTo>
                    <a:pt x="596" y="6"/>
                    <a:pt x="560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2199975" y="4508425"/>
              <a:ext cx="20550" cy="21575"/>
            </a:xfrm>
            <a:custGeom>
              <a:avLst/>
              <a:gdLst/>
              <a:ahLst/>
              <a:cxnLst/>
              <a:rect l="l" t="t" r="r" b="b"/>
              <a:pathLst>
                <a:path w="822" h="863" extrusionOk="0">
                  <a:moveTo>
                    <a:pt x="429" y="227"/>
                  </a:moveTo>
                  <a:cubicBezTo>
                    <a:pt x="428" y="227"/>
                    <a:pt x="417" y="239"/>
                    <a:pt x="417" y="239"/>
                  </a:cubicBezTo>
                  <a:cubicBezTo>
                    <a:pt x="405" y="250"/>
                    <a:pt x="393" y="250"/>
                    <a:pt x="381" y="250"/>
                  </a:cubicBezTo>
                  <a:cubicBezTo>
                    <a:pt x="393" y="239"/>
                    <a:pt x="417" y="239"/>
                    <a:pt x="429" y="227"/>
                  </a:cubicBezTo>
                  <a:close/>
                  <a:moveTo>
                    <a:pt x="500" y="155"/>
                  </a:moveTo>
                  <a:cubicBezTo>
                    <a:pt x="500" y="155"/>
                    <a:pt x="512" y="155"/>
                    <a:pt x="524" y="167"/>
                  </a:cubicBezTo>
                  <a:cubicBezTo>
                    <a:pt x="536" y="167"/>
                    <a:pt x="548" y="179"/>
                    <a:pt x="572" y="191"/>
                  </a:cubicBezTo>
                  <a:cubicBezTo>
                    <a:pt x="584" y="203"/>
                    <a:pt x="595" y="227"/>
                    <a:pt x="607" y="239"/>
                  </a:cubicBezTo>
                  <a:cubicBezTo>
                    <a:pt x="607" y="250"/>
                    <a:pt x="619" y="250"/>
                    <a:pt x="619" y="262"/>
                  </a:cubicBezTo>
                  <a:cubicBezTo>
                    <a:pt x="607" y="250"/>
                    <a:pt x="584" y="250"/>
                    <a:pt x="572" y="250"/>
                  </a:cubicBezTo>
                  <a:cubicBezTo>
                    <a:pt x="560" y="239"/>
                    <a:pt x="560" y="239"/>
                    <a:pt x="560" y="239"/>
                  </a:cubicBezTo>
                  <a:cubicBezTo>
                    <a:pt x="548" y="227"/>
                    <a:pt x="536" y="227"/>
                    <a:pt x="524" y="215"/>
                  </a:cubicBezTo>
                  <a:cubicBezTo>
                    <a:pt x="512" y="215"/>
                    <a:pt x="500" y="203"/>
                    <a:pt x="476" y="203"/>
                  </a:cubicBezTo>
                  <a:lnTo>
                    <a:pt x="464" y="203"/>
                  </a:lnTo>
                  <a:cubicBezTo>
                    <a:pt x="488" y="191"/>
                    <a:pt x="488" y="179"/>
                    <a:pt x="500" y="155"/>
                  </a:cubicBezTo>
                  <a:close/>
                  <a:moveTo>
                    <a:pt x="417" y="381"/>
                  </a:moveTo>
                  <a:cubicBezTo>
                    <a:pt x="405" y="393"/>
                    <a:pt x="393" y="405"/>
                    <a:pt x="381" y="405"/>
                  </a:cubicBezTo>
                  <a:cubicBezTo>
                    <a:pt x="393" y="393"/>
                    <a:pt x="405" y="393"/>
                    <a:pt x="417" y="381"/>
                  </a:cubicBezTo>
                  <a:close/>
                  <a:moveTo>
                    <a:pt x="381" y="406"/>
                  </a:moveTo>
                  <a:lnTo>
                    <a:pt x="381" y="406"/>
                  </a:lnTo>
                  <a:cubicBezTo>
                    <a:pt x="369" y="417"/>
                    <a:pt x="357" y="429"/>
                    <a:pt x="357" y="441"/>
                  </a:cubicBezTo>
                  <a:cubicBezTo>
                    <a:pt x="357" y="429"/>
                    <a:pt x="357" y="429"/>
                    <a:pt x="369" y="417"/>
                  </a:cubicBezTo>
                  <a:cubicBezTo>
                    <a:pt x="369" y="417"/>
                    <a:pt x="379" y="407"/>
                    <a:pt x="381" y="406"/>
                  </a:cubicBezTo>
                  <a:close/>
                  <a:moveTo>
                    <a:pt x="524" y="500"/>
                  </a:moveTo>
                  <a:cubicBezTo>
                    <a:pt x="524" y="500"/>
                    <a:pt x="524" y="512"/>
                    <a:pt x="524" y="512"/>
                  </a:cubicBezTo>
                  <a:lnTo>
                    <a:pt x="476" y="512"/>
                  </a:lnTo>
                  <a:cubicBezTo>
                    <a:pt x="476" y="500"/>
                    <a:pt x="488" y="500"/>
                    <a:pt x="488" y="500"/>
                  </a:cubicBezTo>
                  <a:close/>
                  <a:moveTo>
                    <a:pt x="476" y="0"/>
                  </a:moveTo>
                  <a:cubicBezTo>
                    <a:pt x="429" y="0"/>
                    <a:pt x="381" y="0"/>
                    <a:pt x="322" y="12"/>
                  </a:cubicBezTo>
                  <a:cubicBezTo>
                    <a:pt x="226" y="36"/>
                    <a:pt x="131" y="108"/>
                    <a:pt x="72" y="203"/>
                  </a:cubicBezTo>
                  <a:cubicBezTo>
                    <a:pt x="48" y="239"/>
                    <a:pt x="24" y="286"/>
                    <a:pt x="12" y="334"/>
                  </a:cubicBezTo>
                  <a:cubicBezTo>
                    <a:pt x="0" y="393"/>
                    <a:pt x="0" y="441"/>
                    <a:pt x="12" y="500"/>
                  </a:cubicBezTo>
                  <a:cubicBezTo>
                    <a:pt x="12" y="548"/>
                    <a:pt x="36" y="596"/>
                    <a:pt x="60" y="643"/>
                  </a:cubicBezTo>
                  <a:cubicBezTo>
                    <a:pt x="83" y="691"/>
                    <a:pt x="119" y="727"/>
                    <a:pt x="167" y="762"/>
                  </a:cubicBezTo>
                  <a:cubicBezTo>
                    <a:pt x="203" y="786"/>
                    <a:pt x="250" y="810"/>
                    <a:pt x="298" y="822"/>
                  </a:cubicBezTo>
                  <a:cubicBezTo>
                    <a:pt x="322" y="834"/>
                    <a:pt x="345" y="834"/>
                    <a:pt x="369" y="846"/>
                  </a:cubicBezTo>
                  <a:cubicBezTo>
                    <a:pt x="381" y="846"/>
                    <a:pt x="393" y="846"/>
                    <a:pt x="417" y="858"/>
                  </a:cubicBezTo>
                  <a:cubicBezTo>
                    <a:pt x="457" y="858"/>
                    <a:pt x="491" y="863"/>
                    <a:pt x="527" y="863"/>
                  </a:cubicBezTo>
                  <a:cubicBezTo>
                    <a:pt x="545" y="863"/>
                    <a:pt x="564" y="862"/>
                    <a:pt x="584" y="858"/>
                  </a:cubicBezTo>
                  <a:cubicBezTo>
                    <a:pt x="691" y="822"/>
                    <a:pt x="750" y="727"/>
                    <a:pt x="786" y="631"/>
                  </a:cubicBezTo>
                  <a:cubicBezTo>
                    <a:pt x="810" y="584"/>
                    <a:pt x="822" y="536"/>
                    <a:pt x="822" y="489"/>
                  </a:cubicBezTo>
                  <a:cubicBezTo>
                    <a:pt x="822" y="429"/>
                    <a:pt x="810" y="369"/>
                    <a:pt x="798" y="322"/>
                  </a:cubicBezTo>
                  <a:cubicBezTo>
                    <a:pt x="774" y="227"/>
                    <a:pt x="714" y="119"/>
                    <a:pt x="619" y="60"/>
                  </a:cubicBezTo>
                  <a:cubicBezTo>
                    <a:pt x="619" y="60"/>
                    <a:pt x="619" y="60"/>
                    <a:pt x="619" y="48"/>
                  </a:cubicBezTo>
                  <a:cubicBezTo>
                    <a:pt x="595" y="36"/>
                    <a:pt x="572" y="36"/>
                    <a:pt x="560" y="24"/>
                  </a:cubicBezTo>
                  <a:cubicBezTo>
                    <a:pt x="536" y="12"/>
                    <a:pt x="500" y="12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1945475" y="4358400"/>
              <a:ext cx="23525" cy="24425"/>
            </a:xfrm>
            <a:custGeom>
              <a:avLst/>
              <a:gdLst/>
              <a:ahLst/>
              <a:cxnLst/>
              <a:rect l="l" t="t" r="r" b="b"/>
              <a:pathLst>
                <a:path w="941" h="977" extrusionOk="0">
                  <a:moveTo>
                    <a:pt x="465" y="405"/>
                  </a:moveTo>
                  <a:cubicBezTo>
                    <a:pt x="465" y="417"/>
                    <a:pt x="477" y="417"/>
                    <a:pt x="477" y="417"/>
                  </a:cubicBezTo>
                  <a:cubicBezTo>
                    <a:pt x="477" y="429"/>
                    <a:pt x="477" y="429"/>
                    <a:pt x="488" y="441"/>
                  </a:cubicBezTo>
                  <a:cubicBezTo>
                    <a:pt x="488" y="453"/>
                    <a:pt x="488" y="453"/>
                    <a:pt x="488" y="465"/>
                  </a:cubicBezTo>
                  <a:cubicBezTo>
                    <a:pt x="488" y="489"/>
                    <a:pt x="488" y="513"/>
                    <a:pt x="488" y="536"/>
                  </a:cubicBezTo>
                  <a:cubicBezTo>
                    <a:pt x="477" y="548"/>
                    <a:pt x="477" y="560"/>
                    <a:pt x="477" y="572"/>
                  </a:cubicBezTo>
                  <a:cubicBezTo>
                    <a:pt x="465" y="572"/>
                    <a:pt x="465" y="584"/>
                    <a:pt x="453" y="596"/>
                  </a:cubicBezTo>
                  <a:cubicBezTo>
                    <a:pt x="453" y="596"/>
                    <a:pt x="441" y="608"/>
                    <a:pt x="429" y="620"/>
                  </a:cubicBezTo>
                  <a:cubicBezTo>
                    <a:pt x="417" y="620"/>
                    <a:pt x="405" y="632"/>
                    <a:pt x="393" y="632"/>
                  </a:cubicBezTo>
                  <a:cubicBezTo>
                    <a:pt x="381" y="644"/>
                    <a:pt x="369" y="644"/>
                    <a:pt x="357" y="644"/>
                  </a:cubicBezTo>
                  <a:lnTo>
                    <a:pt x="346" y="644"/>
                  </a:lnTo>
                  <a:cubicBezTo>
                    <a:pt x="346" y="632"/>
                    <a:pt x="334" y="632"/>
                    <a:pt x="334" y="632"/>
                  </a:cubicBezTo>
                  <a:cubicBezTo>
                    <a:pt x="334" y="620"/>
                    <a:pt x="322" y="608"/>
                    <a:pt x="322" y="596"/>
                  </a:cubicBezTo>
                  <a:cubicBezTo>
                    <a:pt x="322" y="584"/>
                    <a:pt x="322" y="572"/>
                    <a:pt x="322" y="560"/>
                  </a:cubicBezTo>
                  <a:cubicBezTo>
                    <a:pt x="322" y="548"/>
                    <a:pt x="322" y="536"/>
                    <a:pt x="334" y="525"/>
                  </a:cubicBezTo>
                  <a:cubicBezTo>
                    <a:pt x="346" y="501"/>
                    <a:pt x="369" y="477"/>
                    <a:pt x="381" y="453"/>
                  </a:cubicBezTo>
                  <a:cubicBezTo>
                    <a:pt x="393" y="441"/>
                    <a:pt x="405" y="429"/>
                    <a:pt x="417" y="429"/>
                  </a:cubicBezTo>
                  <a:cubicBezTo>
                    <a:pt x="429" y="417"/>
                    <a:pt x="441" y="417"/>
                    <a:pt x="453" y="405"/>
                  </a:cubicBezTo>
                  <a:close/>
                  <a:moveTo>
                    <a:pt x="560" y="680"/>
                  </a:moveTo>
                  <a:cubicBezTo>
                    <a:pt x="548" y="691"/>
                    <a:pt x="548" y="691"/>
                    <a:pt x="548" y="703"/>
                  </a:cubicBezTo>
                  <a:lnTo>
                    <a:pt x="536" y="703"/>
                  </a:lnTo>
                  <a:cubicBezTo>
                    <a:pt x="544" y="695"/>
                    <a:pt x="552" y="687"/>
                    <a:pt x="560" y="680"/>
                  </a:cubicBezTo>
                  <a:close/>
                  <a:moveTo>
                    <a:pt x="536" y="703"/>
                  </a:moveTo>
                  <a:cubicBezTo>
                    <a:pt x="536" y="715"/>
                    <a:pt x="524" y="715"/>
                    <a:pt x="524" y="715"/>
                  </a:cubicBezTo>
                  <a:cubicBezTo>
                    <a:pt x="528" y="711"/>
                    <a:pt x="532" y="707"/>
                    <a:pt x="536" y="703"/>
                  </a:cubicBezTo>
                  <a:close/>
                  <a:moveTo>
                    <a:pt x="572" y="191"/>
                  </a:moveTo>
                  <a:cubicBezTo>
                    <a:pt x="596" y="191"/>
                    <a:pt x="607" y="203"/>
                    <a:pt x="619" y="203"/>
                  </a:cubicBezTo>
                  <a:cubicBezTo>
                    <a:pt x="631" y="215"/>
                    <a:pt x="643" y="215"/>
                    <a:pt x="655" y="227"/>
                  </a:cubicBezTo>
                  <a:cubicBezTo>
                    <a:pt x="667" y="251"/>
                    <a:pt x="691" y="263"/>
                    <a:pt x="703" y="286"/>
                  </a:cubicBezTo>
                  <a:cubicBezTo>
                    <a:pt x="727" y="322"/>
                    <a:pt x="750" y="370"/>
                    <a:pt x="762" y="417"/>
                  </a:cubicBezTo>
                  <a:cubicBezTo>
                    <a:pt x="786" y="465"/>
                    <a:pt x="798" y="525"/>
                    <a:pt x="798" y="572"/>
                  </a:cubicBezTo>
                  <a:cubicBezTo>
                    <a:pt x="798" y="620"/>
                    <a:pt x="798" y="655"/>
                    <a:pt x="798" y="691"/>
                  </a:cubicBezTo>
                  <a:cubicBezTo>
                    <a:pt x="786" y="715"/>
                    <a:pt x="786" y="727"/>
                    <a:pt x="774" y="739"/>
                  </a:cubicBezTo>
                  <a:cubicBezTo>
                    <a:pt x="774" y="751"/>
                    <a:pt x="762" y="763"/>
                    <a:pt x="762" y="775"/>
                  </a:cubicBezTo>
                  <a:cubicBezTo>
                    <a:pt x="750" y="786"/>
                    <a:pt x="738" y="798"/>
                    <a:pt x="715" y="810"/>
                  </a:cubicBezTo>
                  <a:cubicBezTo>
                    <a:pt x="703" y="810"/>
                    <a:pt x="691" y="822"/>
                    <a:pt x="679" y="822"/>
                  </a:cubicBezTo>
                  <a:cubicBezTo>
                    <a:pt x="655" y="834"/>
                    <a:pt x="631" y="834"/>
                    <a:pt x="607" y="834"/>
                  </a:cubicBezTo>
                  <a:lnTo>
                    <a:pt x="572" y="834"/>
                  </a:lnTo>
                  <a:cubicBezTo>
                    <a:pt x="596" y="834"/>
                    <a:pt x="607" y="822"/>
                    <a:pt x="631" y="798"/>
                  </a:cubicBezTo>
                  <a:cubicBezTo>
                    <a:pt x="643" y="786"/>
                    <a:pt x="667" y="763"/>
                    <a:pt x="667" y="751"/>
                  </a:cubicBezTo>
                  <a:cubicBezTo>
                    <a:pt x="691" y="703"/>
                    <a:pt x="703" y="667"/>
                    <a:pt x="715" y="620"/>
                  </a:cubicBezTo>
                  <a:cubicBezTo>
                    <a:pt x="715" y="596"/>
                    <a:pt x="715" y="572"/>
                    <a:pt x="715" y="548"/>
                  </a:cubicBezTo>
                  <a:cubicBezTo>
                    <a:pt x="703" y="525"/>
                    <a:pt x="703" y="501"/>
                    <a:pt x="703" y="477"/>
                  </a:cubicBezTo>
                  <a:cubicBezTo>
                    <a:pt x="691" y="441"/>
                    <a:pt x="691" y="405"/>
                    <a:pt x="667" y="370"/>
                  </a:cubicBezTo>
                  <a:cubicBezTo>
                    <a:pt x="655" y="322"/>
                    <a:pt x="607" y="298"/>
                    <a:pt x="560" y="286"/>
                  </a:cubicBezTo>
                  <a:cubicBezTo>
                    <a:pt x="536" y="274"/>
                    <a:pt x="512" y="274"/>
                    <a:pt x="488" y="274"/>
                  </a:cubicBezTo>
                  <a:cubicBezTo>
                    <a:pt x="453" y="263"/>
                    <a:pt x="417" y="263"/>
                    <a:pt x="369" y="263"/>
                  </a:cubicBezTo>
                  <a:cubicBezTo>
                    <a:pt x="357" y="263"/>
                    <a:pt x="334" y="274"/>
                    <a:pt x="322" y="286"/>
                  </a:cubicBezTo>
                  <a:cubicBezTo>
                    <a:pt x="310" y="286"/>
                    <a:pt x="310" y="286"/>
                    <a:pt x="298" y="298"/>
                  </a:cubicBezTo>
                  <a:cubicBezTo>
                    <a:pt x="310" y="286"/>
                    <a:pt x="334" y="263"/>
                    <a:pt x="346" y="251"/>
                  </a:cubicBezTo>
                  <a:cubicBezTo>
                    <a:pt x="381" y="239"/>
                    <a:pt x="417" y="215"/>
                    <a:pt x="465" y="203"/>
                  </a:cubicBezTo>
                  <a:cubicBezTo>
                    <a:pt x="477" y="191"/>
                    <a:pt x="500" y="191"/>
                    <a:pt x="524" y="191"/>
                  </a:cubicBezTo>
                  <a:close/>
                  <a:moveTo>
                    <a:pt x="405" y="1"/>
                  </a:moveTo>
                  <a:cubicBezTo>
                    <a:pt x="381" y="13"/>
                    <a:pt x="357" y="24"/>
                    <a:pt x="346" y="36"/>
                  </a:cubicBezTo>
                  <a:cubicBezTo>
                    <a:pt x="322" y="48"/>
                    <a:pt x="298" y="60"/>
                    <a:pt x="274" y="72"/>
                  </a:cubicBezTo>
                  <a:cubicBezTo>
                    <a:pt x="226" y="96"/>
                    <a:pt x="191" y="132"/>
                    <a:pt x="155" y="167"/>
                  </a:cubicBezTo>
                  <a:cubicBezTo>
                    <a:pt x="119" y="203"/>
                    <a:pt x="84" y="227"/>
                    <a:pt x="60" y="274"/>
                  </a:cubicBezTo>
                  <a:cubicBezTo>
                    <a:pt x="36" y="322"/>
                    <a:pt x="12" y="382"/>
                    <a:pt x="12" y="429"/>
                  </a:cubicBezTo>
                  <a:cubicBezTo>
                    <a:pt x="0" y="477"/>
                    <a:pt x="0" y="525"/>
                    <a:pt x="12" y="572"/>
                  </a:cubicBezTo>
                  <a:cubicBezTo>
                    <a:pt x="12" y="596"/>
                    <a:pt x="24" y="620"/>
                    <a:pt x="36" y="644"/>
                  </a:cubicBezTo>
                  <a:cubicBezTo>
                    <a:pt x="48" y="667"/>
                    <a:pt x="60" y="691"/>
                    <a:pt x="72" y="715"/>
                  </a:cubicBezTo>
                  <a:cubicBezTo>
                    <a:pt x="107" y="751"/>
                    <a:pt x="143" y="786"/>
                    <a:pt x="179" y="822"/>
                  </a:cubicBezTo>
                  <a:cubicBezTo>
                    <a:pt x="215" y="858"/>
                    <a:pt x="262" y="882"/>
                    <a:pt x="310" y="906"/>
                  </a:cubicBezTo>
                  <a:cubicBezTo>
                    <a:pt x="346" y="929"/>
                    <a:pt x="393" y="953"/>
                    <a:pt x="441" y="953"/>
                  </a:cubicBezTo>
                  <a:cubicBezTo>
                    <a:pt x="488" y="977"/>
                    <a:pt x="536" y="977"/>
                    <a:pt x="596" y="977"/>
                  </a:cubicBezTo>
                  <a:cubicBezTo>
                    <a:pt x="619" y="977"/>
                    <a:pt x="643" y="977"/>
                    <a:pt x="667" y="965"/>
                  </a:cubicBezTo>
                  <a:cubicBezTo>
                    <a:pt x="691" y="965"/>
                    <a:pt x="715" y="953"/>
                    <a:pt x="738" y="953"/>
                  </a:cubicBezTo>
                  <a:cubicBezTo>
                    <a:pt x="786" y="929"/>
                    <a:pt x="834" y="894"/>
                    <a:pt x="858" y="858"/>
                  </a:cubicBezTo>
                  <a:cubicBezTo>
                    <a:pt x="929" y="786"/>
                    <a:pt x="941" y="679"/>
                    <a:pt x="929" y="572"/>
                  </a:cubicBezTo>
                  <a:cubicBezTo>
                    <a:pt x="929" y="525"/>
                    <a:pt x="917" y="477"/>
                    <a:pt x="905" y="429"/>
                  </a:cubicBezTo>
                  <a:cubicBezTo>
                    <a:pt x="893" y="382"/>
                    <a:pt x="881" y="334"/>
                    <a:pt x="858" y="286"/>
                  </a:cubicBezTo>
                  <a:cubicBezTo>
                    <a:pt x="834" y="239"/>
                    <a:pt x="810" y="191"/>
                    <a:pt x="774" y="155"/>
                  </a:cubicBezTo>
                  <a:cubicBezTo>
                    <a:pt x="762" y="144"/>
                    <a:pt x="738" y="120"/>
                    <a:pt x="715" y="108"/>
                  </a:cubicBezTo>
                  <a:cubicBezTo>
                    <a:pt x="715" y="108"/>
                    <a:pt x="703" y="96"/>
                    <a:pt x="703" y="96"/>
                  </a:cubicBezTo>
                  <a:cubicBezTo>
                    <a:pt x="679" y="84"/>
                    <a:pt x="667" y="72"/>
                    <a:pt x="643" y="72"/>
                  </a:cubicBezTo>
                  <a:cubicBezTo>
                    <a:pt x="619" y="60"/>
                    <a:pt x="596" y="60"/>
                    <a:pt x="572" y="60"/>
                  </a:cubicBezTo>
                  <a:cubicBezTo>
                    <a:pt x="560" y="54"/>
                    <a:pt x="548" y="51"/>
                    <a:pt x="536" y="51"/>
                  </a:cubicBezTo>
                  <a:cubicBezTo>
                    <a:pt x="524" y="51"/>
                    <a:pt x="512" y="54"/>
                    <a:pt x="500" y="60"/>
                  </a:cubicBezTo>
                  <a:lnTo>
                    <a:pt x="488" y="60"/>
                  </a:lnTo>
                  <a:cubicBezTo>
                    <a:pt x="488" y="36"/>
                    <a:pt x="477" y="24"/>
                    <a:pt x="465" y="13"/>
                  </a:cubicBezTo>
                  <a:cubicBezTo>
                    <a:pt x="453" y="1"/>
                    <a:pt x="42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1957075" y="4363475"/>
              <a:ext cx="9850" cy="14975"/>
            </a:xfrm>
            <a:custGeom>
              <a:avLst/>
              <a:gdLst/>
              <a:ahLst/>
              <a:cxnLst/>
              <a:rect l="l" t="t" r="r" b="b"/>
              <a:pathLst>
                <a:path w="394" h="599" extrusionOk="0">
                  <a:moveTo>
                    <a:pt x="72" y="0"/>
                  </a:moveTo>
                  <a:cubicBezTo>
                    <a:pt x="36" y="0"/>
                    <a:pt x="1" y="24"/>
                    <a:pt x="1" y="60"/>
                  </a:cubicBezTo>
                  <a:cubicBezTo>
                    <a:pt x="1" y="95"/>
                    <a:pt x="24" y="131"/>
                    <a:pt x="60" y="131"/>
                  </a:cubicBezTo>
                  <a:cubicBezTo>
                    <a:pt x="72" y="131"/>
                    <a:pt x="84" y="131"/>
                    <a:pt x="108" y="143"/>
                  </a:cubicBezTo>
                  <a:lnTo>
                    <a:pt x="132" y="143"/>
                  </a:lnTo>
                  <a:cubicBezTo>
                    <a:pt x="143" y="155"/>
                    <a:pt x="155" y="155"/>
                    <a:pt x="155" y="167"/>
                  </a:cubicBezTo>
                  <a:cubicBezTo>
                    <a:pt x="179" y="179"/>
                    <a:pt x="191" y="202"/>
                    <a:pt x="203" y="214"/>
                  </a:cubicBezTo>
                  <a:cubicBezTo>
                    <a:pt x="227" y="250"/>
                    <a:pt x="239" y="274"/>
                    <a:pt x="251" y="310"/>
                  </a:cubicBezTo>
                  <a:cubicBezTo>
                    <a:pt x="263" y="333"/>
                    <a:pt x="263" y="345"/>
                    <a:pt x="263" y="369"/>
                  </a:cubicBezTo>
                  <a:cubicBezTo>
                    <a:pt x="263" y="393"/>
                    <a:pt x="263" y="417"/>
                    <a:pt x="263" y="441"/>
                  </a:cubicBezTo>
                  <a:cubicBezTo>
                    <a:pt x="251" y="464"/>
                    <a:pt x="251" y="488"/>
                    <a:pt x="239" y="512"/>
                  </a:cubicBezTo>
                  <a:cubicBezTo>
                    <a:pt x="239" y="548"/>
                    <a:pt x="251" y="583"/>
                    <a:pt x="286" y="595"/>
                  </a:cubicBezTo>
                  <a:cubicBezTo>
                    <a:pt x="293" y="597"/>
                    <a:pt x="299" y="598"/>
                    <a:pt x="305" y="598"/>
                  </a:cubicBezTo>
                  <a:cubicBezTo>
                    <a:pt x="334" y="598"/>
                    <a:pt x="360" y="577"/>
                    <a:pt x="370" y="548"/>
                  </a:cubicBezTo>
                  <a:cubicBezTo>
                    <a:pt x="382" y="488"/>
                    <a:pt x="394" y="441"/>
                    <a:pt x="394" y="381"/>
                  </a:cubicBezTo>
                  <a:cubicBezTo>
                    <a:pt x="394" y="345"/>
                    <a:pt x="394" y="322"/>
                    <a:pt x="394" y="298"/>
                  </a:cubicBezTo>
                  <a:cubicBezTo>
                    <a:pt x="382" y="262"/>
                    <a:pt x="370" y="238"/>
                    <a:pt x="358" y="202"/>
                  </a:cubicBezTo>
                  <a:cubicBezTo>
                    <a:pt x="322" y="143"/>
                    <a:pt x="286" y="95"/>
                    <a:pt x="239" y="60"/>
                  </a:cubicBezTo>
                  <a:cubicBezTo>
                    <a:pt x="227" y="48"/>
                    <a:pt x="215" y="36"/>
                    <a:pt x="203" y="36"/>
                  </a:cubicBezTo>
                  <a:cubicBezTo>
                    <a:pt x="191" y="24"/>
                    <a:pt x="179" y="24"/>
                    <a:pt x="167" y="12"/>
                  </a:cubicBezTo>
                  <a:cubicBezTo>
                    <a:pt x="143" y="12"/>
                    <a:pt x="132" y="12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2005600" y="4180100"/>
              <a:ext cx="21750" cy="20875"/>
            </a:xfrm>
            <a:custGeom>
              <a:avLst/>
              <a:gdLst/>
              <a:ahLst/>
              <a:cxnLst/>
              <a:rect l="l" t="t" r="r" b="b"/>
              <a:pathLst>
                <a:path w="870" h="835" extrusionOk="0">
                  <a:moveTo>
                    <a:pt x="488" y="406"/>
                  </a:moveTo>
                  <a:cubicBezTo>
                    <a:pt x="488" y="406"/>
                    <a:pt x="488" y="418"/>
                    <a:pt x="500" y="418"/>
                  </a:cubicBezTo>
                  <a:cubicBezTo>
                    <a:pt x="500" y="429"/>
                    <a:pt x="488" y="429"/>
                    <a:pt x="488" y="441"/>
                  </a:cubicBezTo>
                  <a:cubicBezTo>
                    <a:pt x="488" y="453"/>
                    <a:pt x="477" y="453"/>
                    <a:pt x="477" y="465"/>
                  </a:cubicBezTo>
                  <a:cubicBezTo>
                    <a:pt x="465" y="477"/>
                    <a:pt x="465" y="477"/>
                    <a:pt x="453" y="477"/>
                  </a:cubicBezTo>
                  <a:cubicBezTo>
                    <a:pt x="453" y="477"/>
                    <a:pt x="453" y="477"/>
                    <a:pt x="453" y="489"/>
                  </a:cubicBezTo>
                  <a:cubicBezTo>
                    <a:pt x="441" y="477"/>
                    <a:pt x="429" y="477"/>
                    <a:pt x="417" y="477"/>
                  </a:cubicBezTo>
                  <a:cubicBezTo>
                    <a:pt x="405" y="465"/>
                    <a:pt x="405" y="465"/>
                    <a:pt x="393" y="465"/>
                  </a:cubicBezTo>
                  <a:cubicBezTo>
                    <a:pt x="393" y="453"/>
                    <a:pt x="393" y="453"/>
                    <a:pt x="393" y="453"/>
                  </a:cubicBezTo>
                  <a:cubicBezTo>
                    <a:pt x="381" y="441"/>
                    <a:pt x="381" y="441"/>
                    <a:pt x="381" y="441"/>
                  </a:cubicBezTo>
                  <a:cubicBezTo>
                    <a:pt x="393" y="429"/>
                    <a:pt x="393" y="429"/>
                    <a:pt x="405" y="418"/>
                  </a:cubicBezTo>
                  <a:cubicBezTo>
                    <a:pt x="417" y="418"/>
                    <a:pt x="417" y="406"/>
                    <a:pt x="429" y="406"/>
                  </a:cubicBezTo>
                  <a:close/>
                  <a:moveTo>
                    <a:pt x="536" y="156"/>
                  </a:moveTo>
                  <a:cubicBezTo>
                    <a:pt x="560" y="168"/>
                    <a:pt x="584" y="191"/>
                    <a:pt x="608" y="203"/>
                  </a:cubicBezTo>
                  <a:cubicBezTo>
                    <a:pt x="631" y="227"/>
                    <a:pt x="655" y="251"/>
                    <a:pt x="667" y="275"/>
                  </a:cubicBezTo>
                  <a:cubicBezTo>
                    <a:pt x="679" y="298"/>
                    <a:pt x="703" y="322"/>
                    <a:pt x="715" y="358"/>
                  </a:cubicBezTo>
                  <a:cubicBezTo>
                    <a:pt x="715" y="382"/>
                    <a:pt x="727" y="406"/>
                    <a:pt x="727" y="429"/>
                  </a:cubicBezTo>
                  <a:cubicBezTo>
                    <a:pt x="727" y="453"/>
                    <a:pt x="727" y="477"/>
                    <a:pt x="727" y="501"/>
                  </a:cubicBezTo>
                  <a:cubicBezTo>
                    <a:pt x="715" y="513"/>
                    <a:pt x="715" y="537"/>
                    <a:pt x="703" y="560"/>
                  </a:cubicBezTo>
                  <a:cubicBezTo>
                    <a:pt x="703" y="570"/>
                    <a:pt x="696" y="572"/>
                    <a:pt x="692" y="578"/>
                  </a:cubicBezTo>
                  <a:lnTo>
                    <a:pt x="692" y="578"/>
                  </a:lnTo>
                  <a:cubicBezTo>
                    <a:pt x="703" y="533"/>
                    <a:pt x="703" y="499"/>
                    <a:pt x="703" y="453"/>
                  </a:cubicBezTo>
                  <a:cubicBezTo>
                    <a:pt x="691" y="406"/>
                    <a:pt x="691" y="346"/>
                    <a:pt x="667" y="298"/>
                  </a:cubicBezTo>
                  <a:cubicBezTo>
                    <a:pt x="667" y="275"/>
                    <a:pt x="643" y="263"/>
                    <a:pt x="631" y="239"/>
                  </a:cubicBezTo>
                  <a:cubicBezTo>
                    <a:pt x="608" y="215"/>
                    <a:pt x="584" y="203"/>
                    <a:pt x="560" y="191"/>
                  </a:cubicBezTo>
                  <a:cubicBezTo>
                    <a:pt x="548" y="179"/>
                    <a:pt x="536" y="179"/>
                    <a:pt x="524" y="179"/>
                  </a:cubicBezTo>
                  <a:cubicBezTo>
                    <a:pt x="524" y="168"/>
                    <a:pt x="524" y="168"/>
                    <a:pt x="524" y="156"/>
                  </a:cubicBezTo>
                  <a:close/>
                  <a:moveTo>
                    <a:pt x="369" y="203"/>
                  </a:moveTo>
                  <a:lnTo>
                    <a:pt x="369" y="203"/>
                  </a:lnTo>
                  <a:cubicBezTo>
                    <a:pt x="334" y="227"/>
                    <a:pt x="310" y="251"/>
                    <a:pt x="286" y="287"/>
                  </a:cubicBezTo>
                  <a:cubicBezTo>
                    <a:pt x="274" y="298"/>
                    <a:pt x="262" y="322"/>
                    <a:pt x="250" y="346"/>
                  </a:cubicBezTo>
                  <a:cubicBezTo>
                    <a:pt x="250" y="370"/>
                    <a:pt x="238" y="394"/>
                    <a:pt x="238" y="418"/>
                  </a:cubicBezTo>
                  <a:cubicBezTo>
                    <a:pt x="238" y="465"/>
                    <a:pt x="262" y="525"/>
                    <a:pt x="298" y="560"/>
                  </a:cubicBezTo>
                  <a:cubicBezTo>
                    <a:pt x="334" y="596"/>
                    <a:pt x="381" y="608"/>
                    <a:pt x="429" y="620"/>
                  </a:cubicBezTo>
                  <a:cubicBezTo>
                    <a:pt x="436" y="622"/>
                    <a:pt x="443" y="623"/>
                    <a:pt x="450" y="623"/>
                  </a:cubicBezTo>
                  <a:cubicBezTo>
                    <a:pt x="482" y="623"/>
                    <a:pt x="517" y="606"/>
                    <a:pt x="536" y="596"/>
                  </a:cubicBezTo>
                  <a:lnTo>
                    <a:pt x="536" y="596"/>
                  </a:lnTo>
                  <a:cubicBezTo>
                    <a:pt x="536" y="608"/>
                    <a:pt x="524" y="608"/>
                    <a:pt x="512" y="620"/>
                  </a:cubicBezTo>
                  <a:cubicBezTo>
                    <a:pt x="500" y="632"/>
                    <a:pt x="488" y="644"/>
                    <a:pt x="477" y="656"/>
                  </a:cubicBezTo>
                  <a:cubicBezTo>
                    <a:pt x="465" y="668"/>
                    <a:pt x="453" y="668"/>
                    <a:pt x="441" y="679"/>
                  </a:cubicBezTo>
                  <a:lnTo>
                    <a:pt x="393" y="679"/>
                  </a:lnTo>
                  <a:cubicBezTo>
                    <a:pt x="369" y="679"/>
                    <a:pt x="346" y="668"/>
                    <a:pt x="322" y="656"/>
                  </a:cubicBezTo>
                  <a:cubicBezTo>
                    <a:pt x="310" y="656"/>
                    <a:pt x="298" y="644"/>
                    <a:pt x="298" y="644"/>
                  </a:cubicBezTo>
                  <a:cubicBezTo>
                    <a:pt x="274" y="620"/>
                    <a:pt x="262" y="608"/>
                    <a:pt x="250" y="584"/>
                  </a:cubicBezTo>
                  <a:cubicBezTo>
                    <a:pt x="238" y="560"/>
                    <a:pt x="227" y="537"/>
                    <a:pt x="215" y="513"/>
                  </a:cubicBezTo>
                  <a:cubicBezTo>
                    <a:pt x="203" y="489"/>
                    <a:pt x="203" y="465"/>
                    <a:pt x="203" y="441"/>
                  </a:cubicBezTo>
                  <a:cubicBezTo>
                    <a:pt x="191" y="418"/>
                    <a:pt x="203" y="394"/>
                    <a:pt x="203" y="370"/>
                  </a:cubicBezTo>
                  <a:cubicBezTo>
                    <a:pt x="203" y="334"/>
                    <a:pt x="215" y="310"/>
                    <a:pt x="227" y="287"/>
                  </a:cubicBezTo>
                  <a:cubicBezTo>
                    <a:pt x="238" y="263"/>
                    <a:pt x="250" y="251"/>
                    <a:pt x="262" y="239"/>
                  </a:cubicBezTo>
                  <a:cubicBezTo>
                    <a:pt x="262" y="227"/>
                    <a:pt x="274" y="227"/>
                    <a:pt x="286" y="227"/>
                  </a:cubicBezTo>
                  <a:cubicBezTo>
                    <a:pt x="310" y="215"/>
                    <a:pt x="334" y="215"/>
                    <a:pt x="369" y="203"/>
                  </a:cubicBezTo>
                  <a:close/>
                  <a:moveTo>
                    <a:pt x="393" y="1"/>
                  </a:moveTo>
                  <a:cubicBezTo>
                    <a:pt x="369" y="1"/>
                    <a:pt x="346" y="13"/>
                    <a:pt x="334" y="25"/>
                  </a:cubicBezTo>
                  <a:cubicBezTo>
                    <a:pt x="298" y="37"/>
                    <a:pt x="274" y="48"/>
                    <a:pt x="250" y="60"/>
                  </a:cubicBezTo>
                  <a:cubicBezTo>
                    <a:pt x="227" y="72"/>
                    <a:pt x="191" y="96"/>
                    <a:pt x="167" y="132"/>
                  </a:cubicBezTo>
                  <a:cubicBezTo>
                    <a:pt x="131" y="156"/>
                    <a:pt x="96" y="179"/>
                    <a:pt x="72" y="227"/>
                  </a:cubicBezTo>
                  <a:cubicBezTo>
                    <a:pt x="60" y="251"/>
                    <a:pt x="48" y="275"/>
                    <a:pt x="36" y="298"/>
                  </a:cubicBezTo>
                  <a:cubicBezTo>
                    <a:pt x="24" y="322"/>
                    <a:pt x="12" y="358"/>
                    <a:pt x="12" y="382"/>
                  </a:cubicBezTo>
                  <a:cubicBezTo>
                    <a:pt x="0" y="429"/>
                    <a:pt x="12" y="489"/>
                    <a:pt x="24" y="525"/>
                  </a:cubicBezTo>
                  <a:cubicBezTo>
                    <a:pt x="36" y="584"/>
                    <a:pt x="72" y="632"/>
                    <a:pt x="107" y="668"/>
                  </a:cubicBezTo>
                  <a:cubicBezTo>
                    <a:pt x="143" y="715"/>
                    <a:pt x="179" y="739"/>
                    <a:pt x="227" y="763"/>
                  </a:cubicBezTo>
                  <a:cubicBezTo>
                    <a:pt x="274" y="799"/>
                    <a:pt x="322" y="810"/>
                    <a:pt x="381" y="822"/>
                  </a:cubicBezTo>
                  <a:cubicBezTo>
                    <a:pt x="405" y="834"/>
                    <a:pt x="429" y="834"/>
                    <a:pt x="453" y="834"/>
                  </a:cubicBezTo>
                  <a:cubicBezTo>
                    <a:pt x="477" y="834"/>
                    <a:pt x="512" y="834"/>
                    <a:pt x="536" y="822"/>
                  </a:cubicBezTo>
                  <a:cubicBezTo>
                    <a:pt x="584" y="822"/>
                    <a:pt x="631" y="799"/>
                    <a:pt x="679" y="775"/>
                  </a:cubicBezTo>
                  <a:cubicBezTo>
                    <a:pt x="727" y="751"/>
                    <a:pt x="762" y="715"/>
                    <a:pt x="798" y="668"/>
                  </a:cubicBezTo>
                  <a:cubicBezTo>
                    <a:pt x="810" y="656"/>
                    <a:pt x="822" y="620"/>
                    <a:pt x="834" y="596"/>
                  </a:cubicBezTo>
                  <a:cubicBezTo>
                    <a:pt x="846" y="572"/>
                    <a:pt x="846" y="549"/>
                    <a:pt x="858" y="513"/>
                  </a:cubicBezTo>
                  <a:cubicBezTo>
                    <a:pt x="869" y="406"/>
                    <a:pt x="846" y="310"/>
                    <a:pt x="798" y="215"/>
                  </a:cubicBezTo>
                  <a:cubicBezTo>
                    <a:pt x="750" y="156"/>
                    <a:pt x="703" y="96"/>
                    <a:pt x="631" y="60"/>
                  </a:cubicBezTo>
                  <a:cubicBezTo>
                    <a:pt x="608" y="37"/>
                    <a:pt x="572" y="25"/>
                    <a:pt x="548" y="13"/>
                  </a:cubicBezTo>
                  <a:cubicBezTo>
                    <a:pt x="500" y="1"/>
                    <a:pt x="453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1966300" y="4022050"/>
              <a:ext cx="21750" cy="22400"/>
            </a:xfrm>
            <a:custGeom>
              <a:avLst/>
              <a:gdLst/>
              <a:ahLst/>
              <a:cxnLst/>
              <a:rect l="l" t="t" r="r" b="b"/>
              <a:pathLst>
                <a:path w="870" h="896" extrusionOk="0">
                  <a:moveTo>
                    <a:pt x="429" y="441"/>
                  </a:moveTo>
                  <a:cubicBezTo>
                    <a:pt x="441" y="453"/>
                    <a:pt x="453" y="453"/>
                    <a:pt x="477" y="453"/>
                  </a:cubicBezTo>
                  <a:lnTo>
                    <a:pt x="501" y="453"/>
                  </a:lnTo>
                  <a:cubicBezTo>
                    <a:pt x="489" y="453"/>
                    <a:pt x="489" y="465"/>
                    <a:pt x="489" y="465"/>
                  </a:cubicBezTo>
                  <a:cubicBezTo>
                    <a:pt x="489" y="477"/>
                    <a:pt x="477" y="477"/>
                    <a:pt x="477" y="477"/>
                  </a:cubicBezTo>
                  <a:cubicBezTo>
                    <a:pt x="465" y="489"/>
                    <a:pt x="453" y="489"/>
                    <a:pt x="441" y="501"/>
                  </a:cubicBezTo>
                  <a:lnTo>
                    <a:pt x="417" y="501"/>
                  </a:lnTo>
                  <a:cubicBezTo>
                    <a:pt x="406" y="501"/>
                    <a:pt x="406" y="489"/>
                    <a:pt x="406" y="489"/>
                  </a:cubicBezTo>
                  <a:cubicBezTo>
                    <a:pt x="406" y="489"/>
                    <a:pt x="406" y="489"/>
                    <a:pt x="406" y="477"/>
                  </a:cubicBezTo>
                  <a:cubicBezTo>
                    <a:pt x="406" y="465"/>
                    <a:pt x="406" y="453"/>
                    <a:pt x="417" y="441"/>
                  </a:cubicBezTo>
                  <a:close/>
                  <a:moveTo>
                    <a:pt x="501" y="143"/>
                  </a:moveTo>
                  <a:cubicBezTo>
                    <a:pt x="525" y="143"/>
                    <a:pt x="548" y="143"/>
                    <a:pt x="560" y="155"/>
                  </a:cubicBezTo>
                  <a:cubicBezTo>
                    <a:pt x="584" y="155"/>
                    <a:pt x="596" y="155"/>
                    <a:pt x="608" y="167"/>
                  </a:cubicBezTo>
                  <a:cubicBezTo>
                    <a:pt x="620" y="167"/>
                    <a:pt x="632" y="179"/>
                    <a:pt x="644" y="191"/>
                  </a:cubicBezTo>
                  <a:cubicBezTo>
                    <a:pt x="656" y="203"/>
                    <a:pt x="667" y="215"/>
                    <a:pt x="679" y="239"/>
                  </a:cubicBezTo>
                  <a:cubicBezTo>
                    <a:pt x="691" y="251"/>
                    <a:pt x="703" y="274"/>
                    <a:pt x="715" y="298"/>
                  </a:cubicBezTo>
                  <a:cubicBezTo>
                    <a:pt x="715" y="310"/>
                    <a:pt x="715" y="322"/>
                    <a:pt x="727" y="346"/>
                  </a:cubicBezTo>
                  <a:cubicBezTo>
                    <a:pt x="727" y="358"/>
                    <a:pt x="727" y="382"/>
                    <a:pt x="715" y="405"/>
                  </a:cubicBezTo>
                  <a:cubicBezTo>
                    <a:pt x="715" y="441"/>
                    <a:pt x="691" y="477"/>
                    <a:pt x="679" y="524"/>
                  </a:cubicBezTo>
                  <a:cubicBezTo>
                    <a:pt x="656" y="560"/>
                    <a:pt x="632" y="608"/>
                    <a:pt x="596" y="644"/>
                  </a:cubicBezTo>
                  <a:cubicBezTo>
                    <a:pt x="584" y="667"/>
                    <a:pt x="560" y="679"/>
                    <a:pt x="536" y="703"/>
                  </a:cubicBezTo>
                  <a:cubicBezTo>
                    <a:pt x="501" y="715"/>
                    <a:pt x="477" y="727"/>
                    <a:pt x="453" y="739"/>
                  </a:cubicBezTo>
                  <a:cubicBezTo>
                    <a:pt x="429" y="751"/>
                    <a:pt x="417" y="751"/>
                    <a:pt x="406" y="751"/>
                  </a:cubicBezTo>
                  <a:lnTo>
                    <a:pt x="370" y="751"/>
                  </a:lnTo>
                  <a:cubicBezTo>
                    <a:pt x="346" y="751"/>
                    <a:pt x="334" y="739"/>
                    <a:pt x="322" y="739"/>
                  </a:cubicBezTo>
                  <a:cubicBezTo>
                    <a:pt x="358" y="739"/>
                    <a:pt x="406" y="727"/>
                    <a:pt x="441" y="715"/>
                  </a:cubicBezTo>
                  <a:cubicBezTo>
                    <a:pt x="489" y="691"/>
                    <a:pt x="536" y="667"/>
                    <a:pt x="560" y="620"/>
                  </a:cubicBezTo>
                  <a:cubicBezTo>
                    <a:pt x="584" y="620"/>
                    <a:pt x="596" y="608"/>
                    <a:pt x="608" y="596"/>
                  </a:cubicBezTo>
                  <a:cubicBezTo>
                    <a:pt x="620" y="596"/>
                    <a:pt x="632" y="584"/>
                    <a:pt x="644" y="572"/>
                  </a:cubicBezTo>
                  <a:cubicBezTo>
                    <a:pt x="656" y="548"/>
                    <a:pt x="667" y="524"/>
                    <a:pt x="679" y="501"/>
                  </a:cubicBezTo>
                  <a:cubicBezTo>
                    <a:pt x="691" y="465"/>
                    <a:pt x="691" y="429"/>
                    <a:pt x="679" y="394"/>
                  </a:cubicBezTo>
                  <a:cubicBezTo>
                    <a:pt x="679" y="394"/>
                    <a:pt x="679" y="394"/>
                    <a:pt x="679" y="382"/>
                  </a:cubicBezTo>
                  <a:cubicBezTo>
                    <a:pt x="679" y="370"/>
                    <a:pt x="667" y="346"/>
                    <a:pt x="667" y="334"/>
                  </a:cubicBezTo>
                  <a:cubicBezTo>
                    <a:pt x="656" y="322"/>
                    <a:pt x="644" y="310"/>
                    <a:pt x="644" y="298"/>
                  </a:cubicBezTo>
                  <a:cubicBezTo>
                    <a:pt x="620" y="251"/>
                    <a:pt x="584" y="203"/>
                    <a:pt x="536" y="179"/>
                  </a:cubicBezTo>
                  <a:cubicBezTo>
                    <a:pt x="525" y="179"/>
                    <a:pt x="513" y="167"/>
                    <a:pt x="489" y="167"/>
                  </a:cubicBezTo>
                  <a:cubicBezTo>
                    <a:pt x="477" y="167"/>
                    <a:pt x="465" y="155"/>
                    <a:pt x="453" y="155"/>
                  </a:cubicBezTo>
                  <a:lnTo>
                    <a:pt x="441" y="155"/>
                  </a:lnTo>
                  <a:cubicBezTo>
                    <a:pt x="465" y="155"/>
                    <a:pt x="489" y="155"/>
                    <a:pt x="501" y="143"/>
                  </a:cubicBezTo>
                  <a:close/>
                  <a:moveTo>
                    <a:pt x="584" y="1"/>
                  </a:moveTo>
                  <a:cubicBezTo>
                    <a:pt x="525" y="1"/>
                    <a:pt x="477" y="1"/>
                    <a:pt x="429" y="13"/>
                  </a:cubicBezTo>
                  <a:cubicBezTo>
                    <a:pt x="394" y="13"/>
                    <a:pt x="370" y="24"/>
                    <a:pt x="346" y="36"/>
                  </a:cubicBezTo>
                  <a:cubicBezTo>
                    <a:pt x="310" y="48"/>
                    <a:pt x="286" y="60"/>
                    <a:pt x="263" y="72"/>
                  </a:cubicBezTo>
                  <a:cubicBezTo>
                    <a:pt x="239" y="84"/>
                    <a:pt x="215" y="108"/>
                    <a:pt x="191" y="120"/>
                  </a:cubicBezTo>
                  <a:cubicBezTo>
                    <a:pt x="167" y="143"/>
                    <a:pt x="144" y="155"/>
                    <a:pt x="120" y="179"/>
                  </a:cubicBezTo>
                  <a:cubicBezTo>
                    <a:pt x="84" y="215"/>
                    <a:pt x="48" y="263"/>
                    <a:pt x="36" y="322"/>
                  </a:cubicBezTo>
                  <a:cubicBezTo>
                    <a:pt x="36" y="334"/>
                    <a:pt x="25" y="346"/>
                    <a:pt x="25" y="370"/>
                  </a:cubicBezTo>
                  <a:cubicBezTo>
                    <a:pt x="25" y="370"/>
                    <a:pt x="25" y="370"/>
                    <a:pt x="25" y="382"/>
                  </a:cubicBezTo>
                  <a:cubicBezTo>
                    <a:pt x="1" y="489"/>
                    <a:pt x="13" y="608"/>
                    <a:pt x="84" y="703"/>
                  </a:cubicBezTo>
                  <a:cubicBezTo>
                    <a:pt x="96" y="727"/>
                    <a:pt x="108" y="739"/>
                    <a:pt x="132" y="763"/>
                  </a:cubicBezTo>
                  <a:cubicBezTo>
                    <a:pt x="144" y="786"/>
                    <a:pt x="167" y="798"/>
                    <a:pt x="191" y="822"/>
                  </a:cubicBezTo>
                  <a:cubicBezTo>
                    <a:pt x="239" y="858"/>
                    <a:pt x="286" y="882"/>
                    <a:pt x="346" y="894"/>
                  </a:cubicBezTo>
                  <a:cubicBezTo>
                    <a:pt x="357" y="895"/>
                    <a:pt x="368" y="895"/>
                    <a:pt x="379" y="895"/>
                  </a:cubicBezTo>
                  <a:cubicBezTo>
                    <a:pt x="475" y="895"/>
                    <a:pt x="569" y="852"/>
                    <a:pt x="644" y="798"/>
                  </a:cubicBezTo>
                  <a:cubicBezTo>
                    <a:pt x="691" y="763"/>
                    <a:pt x="727" y="715"/>
                    <a:pt x="751" y="679"/>
                  </a:cubicBezTo>
                  <a:cubicBezTo>
                    <a:pt x="787" y="632"/>
                    <a:pt x="810" y="572"/>
                    <a:pt x="834" y="524"/>
                  </a:cubicBezTo>
                  <a:cubicBezTo>
                    <a:pt x="858" y="477"/>
                    <a:pt x="858" y="429"/>
                    <a:pt x="870" y="382"/>
                  </a:cubicBezTo>
                  <a:cubicBezTo>
                    <a:pt x="870" y="322"/>
                    <a:pt x="858" y="263"/>
                    <a:pt x="834" y="215"/>
                  </a:cubicBezTo>
                  <a:cubicBezTo>
                    <a:pt x="810" y="167"/>
                    <a:pt x="787" y="120"/>
                    <a:pt x="739" y="84"/>
                  </a:cubicBezTo>
                  <a:cubicBezTo>
                    <a:pt x="727" y="72"/>
                    <a:pt x="715" y="60"/>
                    <a:pt x="691" y="48"/>
                  </a:cubicBezTo>
                  <a:cubicBezTo>
                    <a:pt x="691" y="36"/>
                    <a:pt x="679" y="36"/>
                    <a:pt x="667" y="36"/>
                  </a:cubicBezTo>
                  <a:cubicBezTo>
                    <a:pt x="644" y="24"/>
                    <a:pt x="608" y="13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1900525" y="3891675"/>
              <a:ext cx="22050" cy="21450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500" y="155"/>
                  </a:moveTo>
                  <a:cubicBezTo>
                    <a:pt x="524" y="167"/>
                    <a:pt x="548" y="167"/>
                    <a:pt x="572" y="179"/>
                  </a:cubicBezTo>
                  <a:cubicBezTo>
                    <a:pt x="560" y="177"/>
                    <a:pt x="547" y="176"/>
                    <a:pt x="534" y="176"/>
                  </a:cubicBezTo>
                  <a:cubicBezTo>
                    <a:pt x="473" y="176"/>
                    <a:pt x="407" y="199"/>
                    <a:pt x="358" y="239"/>
                  </a:cubicBezTo>
                  <a:cubicBezTo>
                    <a:pt x="346" y="239"/>
                    <a:pt x="334" y="251"/>
                    <a:pt x="322" y="263"/>
                  </a:cubicBezTo>
                  <a:cubicBezTo>
                    <a:pt x="322" y="251"/>
                    <a:pt x="334" y="251"/>
                    <a:pt x="346" y="239"/>
                  </a:cubicBezTo>
                  <a:cubicBezTo>
                    <a:pt x="358" y="227"/>
                    <a:pt x="370" y="191"/>
                    <a:pt x="358" y="167"/>
                  </a:cubicBezTo>
                  <a:cubicBezTo>
                    <a:pt x="381" y="167"/>
                    <a:pt x="405" y="155"/>
                    <a:pt x="429" y="155"/>
                  </a:cubicBezTo>
                  <a:close/>
                  <a:moveTo>
                    <a:pt x="536" y="346"/>
                  </a:moveTo>
                  <a:cubicBezTo>
                    <a:pt x="536" y="346"/>
                    <a:pt x="548" y="358"/>
                    <a:pt x="548" y="358"/>
                  </a:cubicBezTo>
                  <a:lnTo>
                    <a:pt x="560" y="358"/>
                  </a:lnTo>
                  <a:cubicBezTo>
                    <a:pt x="572" y="370"/>
                    <a:pt x="572" y="382"/>
                    <a:pt x="572" y="394"/>
                  </a:cubicBezTo>
                  <a:cubicBezTo>
                    <a:pt x="572" y="405"/>
                    <a:pt x="572" y="417"/>
                    <a:pt x="572" y="429"/>
                  </a:cubicBezTo>
                  <a:cubicBezTo>
                    <a:pt x="560" y="441"/>
                    <a:pt x="560" y="453"/>
                    <a:pt x="560" y="465"/>
                  </a:cubicBezTo>
                  <a:cubicBezTo>
                    <a:pt x="548" y="477"/>
                    <a:pt x="548" y="477"/>
                    <a:pt x="536" y="489"/>
                  </a:cubicBezTo>
                  <a:cubicBezTo>
                    <a:pt x="536" y="489"/>
                    <a:pt x="536" y="489"/>
                    <a:pt x="524" y="501"/>
                  </a:cubicBezTo>
                  <a:cubicBezTo>
                    <a:pt x="524" y="489"/>
                    <a:pt x="524" y="477"/>
                    <a:pt x="524" y="465"/>
                  </a:cubicBezTo>
                  <a:cubicBezTo>
                    <a:pt x="536" y="429"/>
                    <a:pt x="512" y="394"/>
                    <a:pt x="477" y="370"/>
                  </a:cubicBezTo>
                  <a:cubicBezTo>
                    <a:pt x="465" y="370"/>
                    <a:pt x="453" y="370"/>
                    <a:pt x="441" y="358"/>
                  </a:cubicBezTo>
                  <a:lnTo>
                    <a:pt x="453" y="358"/>
                  </a:lnTo>
                  <a:cubicBezTo>
                    <a:pt x="477" y="358"/>
                    <a:pt x="489" y="346"/>
                    <a:pt x="500" y="346"/>
                  </a:cubicBezTo>
                  <a:close/>
                  <a:moveTo>
                    <a:pt x="727" y="334"/>
                  </a:moveTo>
                  <a:cubicBezTo>
                    <a:pt x="727" y="370"/>
                    <a:pt x="727" y="394"/>
                    <a:pt x="739" y="417"/>
                  </a:cubicBezTo>
                  <a:cubicBezTo>
                    <a:pt x="739" y="441"/>
                    <a:pt x="739" y="477"/>
                    <a:pt x="727" y="501"/>
                  </a:cubicBezTo>
                  <a:cubicBezTo>
                    <a:pt x="727" y="513"/>
                    <a:pt x="715" y="536"/>
                    <a:pt x="715" y="548"/>
                  </a:cubicBezTo>
                  <a:cubicBezTo>
                    <a:pt x="703" y="572"/>
                    <a:pt x="691" y="584"/>
                    <a:pt x="679" y="608"/>
                  </a:cubicBezTo>
                  <a:cubicBezTo>
                    <a:pt x="691" y="584"/>
                    <a:pt x="703" y="560"/>
                    <a:pt x="715" y="525"/>
                  </a:cubicBezTo>
                  <a:cubicBezTo>
                    <a:pt x="727" y="501"/>
                    <a:pt x="727" y="477"/>
                    <a:pt x="727" y="441"/>
                  </a:cubicBezTo>
                  <a:cubicBezTo>
                    <a:pt x="727" y="417"/>
                    <a:pt x="727" y="394"/>
                    <a:pt x="727" y="370"/>
                  </a:cubicBezTo>
                  <a:cubicBezTo>
                    <a:pt x="727" y="358"/>
                    <a:pt x="727" y="346"/>
                    <a:pt x="715" y="334"/>
                  </a:cubicBezTo>
                  <a:close/>
                  <a:moveTo>
                    <a:pt x="393" y="632"/>
                  </a:moveTo>
                  <a:cubicBezTo>
                    <a:pt x="393" y="632"/>
                    <a:pt x="405" y="644"/>
                    <a:pt x="405" y="644"/>
                  </a:cubicBezTo>
                  <a:lnTo>
                    <a:pt x="346" y="644"/>
                  </a:lnTo>
                  <a:cubicBezTo>
                    <a:pt x="370" y="644"/>
                    <a:pt x="381" y="644"/>
                    <a:pt x="393" y="632"/>
                  </a:cubicBezTo>
                  <a:close/>
                  <a:moveTo>
                    <a:pt x="441" y="1"/>
                  </a:moveTo>
                  <a:cubicBezTo>
                    <a:pt x="334" y="1"/>
                    <a:pt x="227" y="48"/>
                    <a:pt x="143" y="120"/>
                  </a:cubicBezTo>
                  <a:cubicBezTo>
                    <a:pt x="96" y="155"/>
                    <a:pt x="60" y="203"/>
                    <a:pt x="36" y="251"/>
                  </a:cubicBezTo>
                  <a:cubicBezTo>
                    <a:pt x="12" y="310"/>
                    <a:pt x="0" y="358"/>
                    <a:pt x="0" y="417"/>
                  </a:cubicBezTo>
                  <a:cubicBezTo>
                    <a:pt x="0" y="477"/>
                    <a:pt x="24" y="536"/>
                    <a:pt x="48" y="584"/>
                  </a:cubicBezTo>
                  <a:cubicBezTo>
                    <a:pt x="48" y="608"/>
                    <a:pt x="72" y="644"/>
                    <a:pt x="84" y="656"/>
                  </a:cubicBezTo>
                  <a:cubicBezTo>
                    <a:pt x="108" y="691"/>
                    <a:pt x="131" y="715"/>
                    <a:pt x="155" y="727"/>
                  </a:cubicBezTo>
                  <a:cubicBezTo>
                    <a:pt x="167" y="739"/>
                    <a:pt x="167" y="751"/>
                    <a:pt x="179" y="751"/>
                  </a:cubicBezTo>
                  <a:cubicBezTo>
                    <a:pt x="191" y="763"/>
                    <a:pt x="203" y="763"/>
                    <a:pt x="203" y="775"/>
                  </a:cubicBezTo>
                  <a:cubicBezTo>
                    <a:pt x="227" y="786"/>
                    <a:pt x="250" y="798"/>
                    <a:pt x="274" y="810"/>
                  </a:cubicBezTo>
                  <a:cubicBezTo>
                    <a:pt x="322" y="846"/>
                    <a:pt x="381" y="858"/>
                    <a:pt x="441" y="858"/>
                  </a:cubicBezTo>
                  <a:cubicBezTo>
                    <a:pt x="500" y="858"/>
                    <a:pt x="548" y="846"/>
                    <a:pt x="596" y="822"/>
                  </a:cubicBezTo>
                  <a:cubicBezTo>
                    <a:pt x="655" y="810"/>
                    <a:pt x="703" y="775"/>
                    <a:pt x="751" y="739"/>
                  </a:cubicBezTo>
                  <a:cubicBezTo>
                    <a:pt x="798" y="715"/>
                    <a:pt x="822" y="667"/>
                    <a:pt x="846" y="620"/>
                  </a:cubicBezTo>
                  <a:cubicBezTo>
                    <a:pt x="858" y="584"/>
                    <a:pt x="870" y="560"/>
                    <a:pt x="881" y="536"/>
                  </a:cubicBezTo>
                  <a:cubicBezTo>
                    <a:pt x="881" y="501"/>
                    <a:pt x="881" y="465"/>
                    <a:pt x="881" y="441"/>
                  </a:cubicBezTo>
                  <a:cubicBezTo>
                    <a:pt x="881" y="382"/>
                    <a:pt x="881" y="334"/>
                    <a:pt x="858" y="286"/>
                  </a:cubicBezTo>
                  <a:cubicBezTo>
                    <a:pt x="846" y="227"/>
                    <a:pt x="798" y="179"/>
                    <a:pt x="762" y="132"/>
                  </a:cubicBezTo>
                  <a:cubicBezTo>
                    <a:pt x="739" y="108"/>
                    <a:pt x="715" y="96"/>
                    <a:pt x="691" y="84"/>
                  </a:cubicBezTo>
                  <a:cubicBezTo>
                    <a:pt x="691" y="72"/>
                    <a:pt x="679" y="72"/>
                    <a:pt x="679" y="72"/>
                  </a:cubicBezTo>
                  <a:cubicBezTo>
                    <a:pt x="655" y="60"/>
                    <a:pt x="643" y="48"/>
                    <a:pt x="620" y="36"/>
                  </a:cubicBezTo>
                  <a:cubicBezTo>
                    <a:pt x="596" y="24"/>
                    <a:pt x="572" y="13"/>
                    <a:pt x="536" y="13"/>
                  </a:cubicBezTo>
                  <a:cubicBezTo>
                    <a:pt x="512" y="1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1711500" y="3815775"/>
              <a:ext cx="22050" cy="22575"/>
            </a:xfrm>
            <a:custGeom>
              <a:avLst/>
              <a:gdLst/>
              <a:ahLst/>
              <a:cxnLst/>
              <a:rect l="l" t="t" r="r" b="b"/>
              <a:pathLst>
                <a:path w="882" h="903" extrusionOk="0">
                  <a:moveTo>
                    <a:pt x="307" y="196"/>
                  </a:moveTo>
                  <a:lnTo>
                    <a:pt x="307" y="196"/>
                  </a:lnTo>
                  <a:cubicBezTo>
                    <a:pt x="301" y="199"/>
                    <a:pt x="294" y="203"/>
                    <a:pt x="287" y="203"/>
                  </a:cubicBezTo>
                  <a:cubicBezTo>
                    <a:pt x="294" y="201"/>
                    <a:pt x="301" y="198"/>
                    <a:pt x="307" y="196"/>
                  </a:cubicBezTo>
                  <a:close/>
                  <a:moveTo>
                    <a:pt x="513" y="155"/>
                  </a:moveTo>
                  <a:cubicBezTo>
                    <a:pt x="537" y="155"/>
                    <a:pt x="561" y="167"/>
                    <a:pt x="584" y="179"/>
                  </a:cubicBezTo>
                  <a:cubicBezTo>
                    <a:pt x="608" y="191"/>
                    <a:pt x="620" y="203"/>
                    <a:pt x="644" y="215"/>
                  </a:cubicBezTo>
                  <a:cubicBezTo>
                    <a:pt x="656" y="227"/>
                    <a:pt x="668" y="239"/>
                    <a:pt x="680" y="251"/>
                  </a:cubicBezTo>
                  <a:cubicBezTo>
                    <a:pt x="644" y="227"/>
                    <a:pt x="596" y="203"/>
                    <a:pt x="549" y="191"/>
                  </a:cubicBezTo>
                  <a:cubicBezTo>
                    <a:pt x="525" y="179"/>
                    <a:pt x="501" y="179"/>
                    <a:pt x="465" y="179"/>
                  </a:cubicBezTo>
                  <a:lnTo>
                    <a:pt x="382" y="179"/>
                  </a:lnTo>
                  <a:cubicBezTo>
                    <a:pt x="358" y="179"/>
                    <a:pt x="346" y="179"/>
                    <a:pt x="322" y="191"/>
                  </a:cubicBezTo>
                  <a:cubicBezTo>
                    <a:pt x="321" y="191"/>
                    <a:pt x="319" y="191"/>
                    <a:pt x="317" y="192"/>
                  </a:cubicBezTo>
                  <a:lnTo>
                    <a:pt x="317" y="192"/>
                  </a:lnTo>
                  <a:cubicBezTo>
                    <a:pt x="337" y="184"/>
                    <a:pt x="354" y="175"/>
                    <a:pt x="370" y="167"/>
                  </a:cubicBezTo>
                  <a:cubicBezTo>
                    <a:pt x="394" y="155"/>
                    <a:pt x="418" y="155"/>
                    <a:pt x="453" y="155"/>
                  </a:cubicBezTo>
                  <a:close/>
                  <a:moveTo>
                    <a:pt x="394" y="334"/>
                  </a:moveTo>
                  <a:cubicBezTo>
                    <a:pt x="394" y="334"/>
                    <a:pt x="382" y="346"/>
                    <a:pt x="382" y="346"/>
                  </a:cubicBezTo>
                  <a:cubicBezTo>
                    <a:pt x="382" y="346"/>
                    <a:pt x="382" y="346"/>
                    <a:pt x="382" y="334"/>
                  </a:cubicBezTo>
                  <a:close/>
                  <a:moveTo>
                    <a:pt x="180" y="429"/>
                  </a:moveTo>
                  <a:cubicBezTo>
                    <a:pt x="180" y="453"/>
                    <a:pt x="180" y="477"/>
                    <a:pt x="191" y="489"/>
                  </a:cubicBezTo>
                  <a:cubicBezTo>
                    <a:pt x="191" y="501"/>
                    <a:pt x="191" y="513"/>
                    <a:pt x="203" y="524"/>
                  </a:cubicBezTo>
                  <a:cubicBezTo>
                    <a:pt x="203" y="548"/>
                    <a:pt x="203" y="560"/>
                    <a:pt x="203" y="584"/>
                  </a:cubicBezTo>
                  <a:cubicBezTo>
                    <a:pt x="203" y="608"/>
                    <a:pt x="215" y="632"/>
                    <a:pt x="227" y="655"/>
                  </a:cubicBezTo>
                  <a:cubicBezTo>
                    <a:pt x="215" y="644"/>
                    <a:pt x="191" y="632"/>
                    <a:pt x="180" y="608"/>
                  </a:cubicBezTo>
                  <a:cubicBezTo>
                    <a:pt x="180" y="596"/>
                    <a:pt x="180" y="596"/>
                    <a:pt x="168" y="584"/>
                  </a:cubicBezTo>
                  <a:cubicBezTo>
                    <a:pt x="168" y="560"/>
                    <a:pt x="156" y="536"/>
                    <a:pt x="156" y="513"/>
                  </a:cubicBezTo>
                  <a:cubicBezTo>
                    <a:pt x="156" y="501"/>
                    <a:pt x="156" y="489"/>
                    <a:pt x="156" y="477"/>
                  </a:cubicBezTo>
                  <a:cubicBezTo>
                    <a:pt x="156" y="465"/>
                    <a:pt x="156" y="465"/>
                    <a:pt x="156" y="453"/>
                  </a:cubicBezTo>
                  <a:cubicBezTo>
                    <a:pt x="168" y="453"/>
                    <a:pt x="168" y="441"/>
                    <a:pt x="180" y="429"/>
                  </a:cubicBezTo>
                  <a:close/>
                  <a:moveTo>
                    <a:pt x="465" y="1"/>
                  </a:moveTo>
                  <a:cubicBezTo>
                    <a:pt x="346" y="1"/>
                    <a:pt x="239" y="48"/>
                    <a:pt x="156" y="120"/>
                  </a:cubicBezTo>
                  <a:cubicBezTo>
                    <a:pt x="132" y="132"/>
                    <a:pt x="108" y="155"/>
                    <a:pt x="96" y="179"/>
                  </a:cubicBezTo>
                  <a:cubicBezTo>
                    <a:pt x="72" y="203"/>
                    <a:pt x="60" y="227"/>
                    <a:pt x="49" y="251"/>
                  </a:cubicBezTo>
                  <a:cubicBezTo>
                    <a:pt x="25" y="298"/>
                    <a:pt x="1" y="358"/>
                    <a:pt x="1" y="429"/>
                  </a:cubicBezTo>
                  <a:cubicBezTo>
                    <a:pt x="1" y="477"/>
                    <a:pt x="1" y="524"/>
                    <a:pt x="13" y="584"/>
                  </a:cubicBezTo>
                  <a:cubicBezTo>
                    <a:pt x="13" y="608"/>
                    <a:pt x="25" y="632"/>
                    <a:pt x="37" y="655"/>
                  </a:cubicBezTo>
                  <a:cubicBezTo>
                    <a:pt x="37" y="679"/>
                    <a:pt x="60" y="715"/>
                    <a:pt x="72" y="739"/>
                  </a:cubicBezTo>
                  <a:cubicBezTo>
                    <a:pt x="108" y="775"/>
                    <a:pt x="156" y="822"/>
                    <a:pt x="203" y="834"/>
                  </a:cubicBezTo>
                  <a:cubicBezTo>
                    <a:pt x="227" y="846"/>
                    <a:pt x="251" y="858"/>
                    <a:pt x="287" y="858"/>
                  </a:cubicBezTo>
                  <a:cubicBezTo>
                    <a:pt x="287" y="870"/>
                    <a:pt x="299" y="870"/>
                    <a:pt x="311" y="870"/>
                  </a:cubicBezTo>
                  <a:cubicBezTo>
                    <a:pt x="334" y="882"/>
                    <a:pt x="358" y="882"/>
                    <a:pt x="382" y="894"/>
                  </a:cubicBezTo>
                  <a:cubicBezTo>
                    <a:pt x="394" y="900"/>
                    <a:pt x="409" y="902"/>
                    <a:pt x="425" y="902"/>
                  </a:cubicBezTo>
                  <a:cubicBezTo>
                    <a:pt x="441" y="902"/>
                    <a:pt x="459" y="900"/>
                    <a:pt x="477" y="894"/>
                  </a:cubicBezTo>
                  <a:cubicBezTo>
                    <a:pt x="525" y="894"/>
                    <a:pt x="584" y="882"/>
                    <a:pt x="632" y="858"/>
                  </a:cubicBezTo>
                  <a:cubicBezTo>
                    <a:pt x="680" y="822"/>
                    <a:pt x="727" y="786"/>
                    <a:pt x="775" y="739"/>
                  </a:cubicBezTo>
                  <a:cubicBezTo>
                    <a:pt x="846" y="655"/>
                    <a:pt x="882" y="548"/>
                    <a:pt x="882" y="429"/>
                  </a:cubicBezTo>
                  <a:cubicBezTo>
                    <a:pt x="882" y="382"/>
                    <a:pt x="870" y="322"/>
                    <a:pt x="846" y="274"/>
                  </a:cubicBezTo>
                  <a:cubicBezTo>
                    <a:pt x="834" y="215"/>
                    <a:pt x="799" y="167"/>
                    <a:pt x="763" y="132"/>
                  </a:cubicBezTo>
                  <a:cubicBezTo>
                    <a:pt x="739" y="108"/>
                    <a:pt x="715" y="84"/>
                    <a:pt x="680" y="72"/>
                  </a:cubicBezTo>
                  <a:cubicBezTo>
                    <a:pt x="668" y="60"/>
                    <a:pt x="644" y="48"/>
                    <a:pt x="632" y="36"/>
                  </a:cubicBezTo>
                  <a:cubicBezTo>
                    <a:pt x="572" y="13"/>
                    <a:pt x="51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31"/>
          <p:cNvGrpSpPr/>
          <p:nvPr/>
        </p:nvGrpSpPr>
        <p:grpSpPr>
          <a:xfrm rot="-1185365">
            <a:off x="7899281" y="509737"/>
            <a:ext cx="1229058" cy="1117487"/>
            <a:chOff x="2650625" y="4185475"/>
            <a:chExt cx="449175" cy="408400"/>
          </a:xfrm>
        </p:grpSpPr>
        <p:sp>
          <p:nvSpPr>
            <p:cNvPr id="199" name="Google Shape;199;p31"/>
            <p:cNvSpPr/>
            <p:nvPr/>
          </p:nvSpPr>
          <p:spPr>
            <a:xfrm>
              <a:off x="2665500" y="4198200"/>
              <a:ext cx="425375" cy="382100"/>
            </a:xfrm>
            <a:custGeom>
              <a:avLst/>
              <a:gdLst/>
              <a:ahLst/>
              <a:cxnLst/>
              <a:rect l="l" t="t" r="r" b="b"/>
              <a:pathLst>
                <a:path w="17015" h="15284" extrusionOk="0">
                  <a:moveTo>
                    <a:pt x="5346" y="1039"/>
                  </a:moveTo>
                  <a:cubicBezTo>
                    <a:pt x="5358" y="1051"/>
                    <a:pt x="5382" y="1051"/>
                    <a:pt x="5394" y="1063"/>
                  </a:cubicBezTo>
                  <a:cubicBezTo>
                    <a:pt x="5418" y="1087"/>
                    <a:pt x="5442" y="1110"/>
                    <a:pt x="5465" y="1146"/>
                  </a:cubicBezTo>
                  <a:cubicBezTo>
                    <a:pt x="5489" y="1158"/>
                    <a:pt x="5501" y="1182"/>
                    <a:pt x="5513" y="1218"/>
                  </a:cubicBezTo>
                  <a:cubicBezTo>
                    <a:pt x="5525" y="1229"/>
                    <a:pt x="5525" y="1253"/>
                    <a:pt x="5537" y="1277"/>
                  </a:cubicBezTo>
                  <a:cubicBezTo>
                    <a:pt x="5525" y="1289"/>
                    <a:pt x="5525" y="1301"/>
                    <a:pt x="5525" y="1313"/>
                  </a:cubicBezTo>
                  <a:cubicBezTo>
                    <a:pt x="5501" y="1301"/>
                    <a:pt x="5489" y="1289"/>
                    <a:pt x="5477" y="1277"/>
                  </a:cubicBezTo>
                  <a:cubicBezTo>
                    <a:pt x="5465" y="1277"/>
                    <a:pt x="5465" y="1265"/>
                    <a:pt x="5454" y="1265"/>
                  </a:cubicBezTo>
                  <a:cubicBezTo>
                    <a:pt x="5430" y="1241"/>
                    <a:pt x="5406" y="1229"/>
                    <a:pt x="5382" y="1218"/>
                  </a:cubicBezTo>
                  <a:cubicBezTo>
                    <a:pt x="5382" y="1206"/>
                    <a:pt x="5382" y="1194"/>
                    <a:pt x="5370" y="1170"/>
                  </a:cubicBezTo>
                  <a:cubicBezTo>
                    <a:pt x="5358" y="1134"/>
                    <a:pt x="5346" y="1110"/>
                    <a:pt x="5323" y="1087"/>
                  </a:cubicBezTo>
                  <a:cubicBezTo>
                    <a:pt x="5311" y="1087"/>
                    <a:pt x="5299" y="1075"/>
                    <a:pt x="5299" y="1075"/>
                  </a:cubicBezTo>
                  <a:lnTo>
                    <a:pt x="5287" y="1063"/>
                  </a:lnTo>
                  <a:lnTo>
                    <a:pt x="5263" y="1063"/>
                  </a:lnTo>
                  <a:cubicBezTo>
                    <a:pt x="5299" y="1051"/>
                    <a:pt x="5323" y="1039"/>
                    <a:pt x="5346" y="1039"/>
                  </a:cubicBezTo>
                  <a:close/>
                  <a:moveTo>
                    <a:pt x="5358" y="1396"/>
                  </a:moveTo>
                  <a:cubicBezTo>
                    <a:pt x="5382" y="1420"/>
                    <a:pt x="5394" y="1432"/>
                    <a:pt x="5418" y="1456"/>
                  </a:cubicBezTo>
                  <a:cubicBezTo>
                    <a:pt x="5394" y="1468"/>
                    <a:pt x="5382" y="1479"/>
                    <a:pt x="5370" y="1479"/>
                  </a:cubicBezTo>
                  <a:cubicBezTo>
                    <a:pt x="5358" y="1491"/>
                    <a:pt x="5346" y="1491"/>
                    <a:pt x="5334" y="1491"/>
                  </a:cubicBezTo>
                  <a:lnTo>
                    <a:pt x="5311" y="1491"/>
                  </a:lnTo>
                  <a:cubicBezTo>
                    <a:pt x="5287" y="1491"/>
                    <a:pt x="5275" y="1479"/>
                    <a:pt x="5251" y="1479"/>
                  </a:cubicBezTo>
                  <a:cubicBezTo>
                    <a:pt x="5239" y="1468"/>
                    <a:pt x="5227" y="1468"/>
                    <a:pt x="5215" y="1468"/>
                  </a:cubicBezTo>
                  <a:lnTo>
                    <a:pt x="5215" y="1456"/>
                  </a:lnTo>
                  <a:lnTo>
                    <a:pt x="5239" y="1456"/>
                  </a:lnTo>
                  <a:cubicBezTo>
                    <a:pt x="5263" y="1456"/>
                    <a:pt x="5275" y="1456"/>
                    <a:pt x="5287" y="1444"/>
                  </a:cubicBezTo>
                  <a:cubicBezTo>
                    <a:pt x="5311" y="1432"/>
                    <a:pt x="5323" y="1432"/>
                    <a:pt x="5334" y="1420"/>
                  </a:cubicBezTo>
                  <a:cubicBezTo>
                    <a:pt x="5334" y="1408"/>
                    <a:pt x="5346" y="1408"/>
                    <a:pt x="5358" y="1396"/>
                  </a:cubicBezTo>
                  <a:close/>
                  <a:moveTo>
                    <a:pt x="89" y="1"/>
                  </a:moveTo>
                  <a:cubicBezTo>
                    <a:pt x="48" y="1"/>
                    <a:pt x="11" y="32"/>
                    <a:pt x="0" y="63"/>
                  </a:cubicBezTo>
                  <a:cubicBezTo>
                    <a:pt x="0" y="86"/>
                    <a:pt x="0" y="110"/>
                    <a:pt x="12" y="122"/>
                  </a:cubicBezTo>
                  <a:cubicBezTo>
                    <a:pt x="24" y="146"/>
                    <a:pt x="48" y="158"/>
                    <a:pt x="60" y="158"/>
                  </a:cubicBezTo>
                  <a:cubicBezTo>
                    <a:pt x="191" y="194"/>
                    <a:pt x="310" y="217"/>
                    <a:pt x="489" y="253"/>
                  </a:cubicBezTo>
                  <a:lnTo>
                    <a:pt x="572" y="277"/>
                  </a:lnTo>
                  <a:lnTo>
                    <a:pt x="584" y="277"/>
                  </a:lnTo>
                  <a:cubicBezTo>
                    <a:pt x="643" y="289"/>
                    <a:pt x="703" y="301"/>
                    <a:pt x="751" y="313"/>
                  </a:cubicBezTo>
                  <a:cubicBezTo>
                    <a:pt x="834" y="325"/>
                    <a:pt x="905" y="348"/>
                    <a:pt x="977" y="360"/>
                  </a:cubicBezTo>
                  <a:cubicBezTo>
                    <a:pt x="1132" y="384"/>
                    <a:pt x="1286" y="408"/>
                    <a:pt x="1429" y="444"/>
                  </a:cubicBezTo>
                  <a:lnTo>
                    <a:pt x="1465" y="456"/>
                  </a:lnTo>
                  <a:lnTo>
                    <a:pt x="1501" y="456"/>
                  </a:lnTo>
                  <a:cubicBezTo>
                    <a:pt x="1715" y="503"/>
                    <a:pt x="1929" y="539"/>
                    <a:pt x="2144" y="587"/>
                  </a:cubicBezTo>
                  <a:cubicBezTo>
                    <a:pt x="2215" y="598"/>
                    <a:pt x="2275" y="610"/>
                    <a:pt x="2334" y="622"/>
                  </a:cubicBezTo>
                  <a:lnTo>
                    <a:pt x="2417" y="646"/>
                  </a:lnTo>
                  <a:lnTo>
                    <a:pt x="2525" y="658"/>
                  </a:lnTo>
                  <a:cubicBezTo>
                    <a:pt x="2596" y="682"/>
                    <a:pt x="2667" y="694"/>
                    <a:pt x="2739" y="706"/>
                  </a:cubicBezTo>
                  <a:lnTo>
                    <a:pt x="2882" y="741"/>
                  </a:lnTo>
                  <a:cubicBezTo>
                    <a:pt x="3037" y="777"/>
                    <a:pt x="3191" y="813"/>
                    <a:pt x="3346" y="848"/>
                  </a:cubicBezTo>
                  <a:cubicBezTo>
                    <a:pt x="3560" y="896"/>
                    <a:pt x="3787" y="944"/>
                    <a:pt x="4037" y="1015"/>
                  </a:cubicBezTo>
                  <a:cubicBezTo>
                    <a:pt x="4227" y="1051"/>
                    <a:pt x="4430" y="1110"/>
                    <a:pt x="4620" y="1158"/>
                  </a:cubicBezTo>
                  <a:cubicBezTo>
                    <a:pt x="4715" y="1182"/>
                    <a:pt x="4811" y="1206"/>
                    <a:pt x="4906" y="1229"/>
                  </a:cubicBezTo>
                  <a:cubicBezTo>
                    <a:pt x="4906" y="1241"/>
                    <a:pt x="4906" y="1253"/>
                    <a:pt x="4906" y="1265"/>
                  </a:cubicBezTo>
                  <a:cubicBezTo>
                    <a:pt x="4906" y="1301"/>
                    <a:pt x="4918" y="1325"/>
                    <a:pt x="4930" y="1360"/>
                  </a:cubicBezTo>
                  <a:cubicBezTo>
                    <a:pt x="4953" y="1408"/>
                    <a:pt x="4977" y="1456"/>
                    <a:pt x="5013" y="1503"/>
                  </a:cubicBezTo>
                  <a:cubicBezTo>
                    <a:pt x="5049" y="1539"/>
                    <a:pt x="5096" y="1575"/>
                    <a:pt x="5156" y="1610"/>
                  </a:cubicBezTo>
                  <a:lnTo>
                    <a:pt x="5180" y="1610"/>
                  </a:lnTo>
                  <a:cubicBezTo>
                    <a:pt x="5204" y="1634"/>
                    <a:pt x="5239" y="1646"/>
                    <a:pt x="5275" y="1646"/>
                  </a:cubicBezTo>
                  <a:lnTo>
                    <a:pt x="5323" y="1646"/>
                  </a:lnTo>
                  <a:cubicBezTo>
                    <a:pt x="5333" y="1650"/>
                    <a:pt x="5342" y="1651"/>
                    <a:pt x="5351" y="1651"/>
                  </a:cubicBezTo>
                  <a:cubicBezTo>
                    <a:pt x="5373" y="1651"/>
                    <a:pt x="5393" y="1643"/>
                    <a:pt x="5418" y="1634"/>
                  </a:cubicBezTo>
                  <a:cubicBezTo>
                    <a:pt x="5442" y="1634"/>
                    <a:pt x="5477" y="1622"/>
                    <a:pt x="5513" y="1599"/>
                  </a:cubicBezTo>
                  <a:cubicBezTo>
                    <a:pt x="5513" y="1599"/>
                    <a:pt x="5525" y="1587"/>
                    <a:pt x="5537" y="1587"/>
                  </a:cubicBezTo>
                  <a:lnTo>
                    <a:pt x="5561" y="1622"/>
                  </a:lnTo>
                  <a:lnTo>
                    <a:pt x="5585" y="1646"/>
                  </a:lnTo>
                  <a:lnTo>
                    <a:pt x="5596" y="1670"/>
                  </a:lnTo>
                  <a:lnTo>
                    <a:pt x="5656" y="1729"/>
                  </a:lnTo>
                  <a:lnTo>
                    <a:pt x="5704" y="1801"/>
                  </a:lnTo>
                  <a:lnTo>
                    <a:pt x="5739" y="1849"/>
                  </a:lnTo>
                  <a:lnTo>
                    <a:pt x="5763" y="1872"/>
                  </a:lnTo>
                  <a:cubicBezTo>
                    <a:pt x="5811" y="1920"/>
                    <a:pt x="5858" y="1980"/>
                    <a:pt x="5906" y="2039"/>
                  </a:cubicBezTo>
                  <a:lnTo>
                    <a:pt x="6156" y="2349"/>
                  </a:lnTo>
                  <a:lnTo>
                    <a:pt x="6204" y="2396"/>
                  </a:lnTo>
                  <a:lnTo>
                    <a:pt x="6216" y="2408"/>
                  </a:lnTo>
                  <a:cubicBezTo>
                    <a:pt x="6251" y="2444"/>
                    <a:pt x="6275" y="2491"/>
                    <a:pt x="6323" y="2527"/>
                  </a:cubicBezTo>
                  <a:cubicBezTo>
                    <a:pt x="6644" y="2884"/>
                    <a:pt x="6966" y="3253"/>
                    <a:pt x="7287" y="3611"/>
                  </a:cubicBezTo>
                  <a:cubicBezTo>
                    <a:pt x="7299" y="3623"/>
                    <a:pt x="7323" y="3646"/>
                    <a:pt x="7335" y="3670"/>
                  </a:cubicBezTo>
                  <a:cubicBezTo>
                    <a:pt x="7370" y="3706"/>
                    <a:pt x="7406" y="3742"/>
                    <a:pt x="7430" y="3777"/>
                  </a:cubicBezTo>
                  <a:lnTo>
                    <a:pt x="7513" y="3873"/>
                  </a:lnTo>
                  <a:lnTo>
                    <a:pt x="7597" y="3968"/>
                  </a:lnTo>
                  <a:lnTo>
                    <a:pt x="8180" y="4647"/>
                  </a:lnTo>
                  <a:cubicBezTo>
                    <a:pt x="8240" y="4730"/>
                    <a:pt x="8311" y="4813"/>
                    <a:pt x="8371" y="4897"/>
                  </a:cubicBezTo>
                  <a:lnTo>
                    <a:pt x="8382" y="4897"/>
                  </a:lnTo>
                  <a:lnTo>
                    <a:pt x="8442" y="4980"/>
                  </a:lnTo>
                  <a:lnTo>
                    <a:pt x="9025" y="5682"/>
                  </a:lnTo>
                  <a:cubicBezTo>
                    <a:pt x="9228" y="5932"/>
                    <a:pt x="9430" y="6182"/>
                    <a:pt x="9621" y="6421"/>
                  </a:cubicBezTo>
                  <a:lnTo>
                    <a:pt x="9835" y="6682"/>
                  </a:lnTo>
                  <a:lnTo>
                    <a:pt x="10561" y="7599"/>
                  </a:lnTo>
                  <a:cubicBezTo>
                    <a:pt x="10645" y="7683"/>
                    <a:pt x="10716" y="7778"/>
                    <a:pt x="10788" y="7873"/>
                  </a:cubicBezTo>
                  <a:lnTo>
                    <a:pt x="10811" y="7909"/>
                  </a:lnTo>
                  <a:cubicBezTo>
                    <a:pt x="10942" y="8076"/>
                    <a:pt x="11073" y="8230"/>
                    <a:pt x="11204" y="8397"/>
                  </a:cubicBezTo>
                  <a:cubicBezTo>
                    <a:pt x="11526" y="8790"/>
                    <a:pt x="11847" y="9195"/>
                    <a:pt x="12157" y="9588"/>
                  </a:cubicBezTo>
                  <a:cubicBezTo>
                    <a:pt x="12181" y="9623"/>
                    <a:pt x="12204" y="9647"/>
                    <a:pt x="12228" y="9683"/>
                  </a:cubicBezTo>
                  <a:lnTo>
                    <a:pt x="12240" y="9683"/>
                  </a:lnTo>
                  <a:lnTo>
                    <a:pt x="12276" y="9730"/>
                  </a:lnTo>
                  <a:lnTo>
                    <a:pt x="12490" y="9992"/>
                  </a:lnTo>
                  <a:lnTo>
                    <a:pt x="12550" y="10052"/>
                  </a:lnTo>
                  <a:lnTo>
                    <a:pt x="12907" y="10469"/>
                  </a:lnTo>
                  <a:lnTo>
                    <a:pt x="13062" y="10659"/>
                  </a:lnTo>
                  <a:cubicBezTo>
                    <a:pt x="13133" y="10754"/>
                    <a:pt x="13216" y="10850"/>
                    <a:pt x="13300" y="10933"/>
                  </a:cubicBezTo>
                  <a:lnTo>
                    <a:pt x="13383" y="11052"/>
                  </a:lnTo>
                  <a:lnTo>
                    <a:pt x="13895" y="11659"/>
                  </a:lnTo>
                  <a:lnTo>
                    <a:pt x="13907" y="11671"/>
                  </a:lnTo>
                  <a:lnTo>
                    <a:pt x="14324" y="12207"/>
                  </a:lnTo>
                  <a:cubicBezTo>
                    <a:pt x="14359" y="12255"/>
                    <a:pt x="14395" y="12302"/>
                    <a:pt x="14431" y="12338"/>
                  </a:cubicBezTo>
                  <a:cubicBezTo>
                    <a:pt x="14502" y="12433"/>
                    <a:pt x="14598" y="12540"/>
                    <a:pt x="14681" y="12648"/>
                  </a:cubicBezTo>
                  <a:lnTo>
                    <a:pt x="14776" y="12778"/>
                  </a:lnTo>
                  <a:lnTo>
                    <a:pt x="15205" y="13290"/>
                  </a:lnTo>
                  <a:cubicBezTo>
                    <a:pt x="15300" y="13410"/>
                    <a:pt x="15407" y="13529"/>
                    <a:pt x="15491" y="13636"/>
                  </a:cubicBezTo>
                  <a:lnTo>
                    <a:pt x="15598" y="13755"/>
                  </a:lnTo>
                  <a:cubicBezTo>
                    <a:pt x="15681" y="13862"/>
                    <a:pt x="15776" y="13969"/>
                    <a:pt x="15860" y="14076"/>
                  </a:cubicBezTo>
                  <a:lnTo>
                    <a:pt x="15943" y="14160"/>
                  </a:lnTo>
                  <a:cubicBezTo>
                    <a:pt x="16038" y="14279"/>
                    <a:pt x="16133" y="14398"/>
                    <a:pt x="16241" y="14517"/>
                  </a:cubicBezTo>
                  <a:cubicBezTo>
                    <a:pt x="16336" y="14636"/>
                    <a:pt x="16443" y="14755"/>
                    <a:pt x="16538" y="14874"/>
                  </a:cubicBezTo>
                  <a:cubicBezTo>
                    <a:pt x="16574" y="14910"/>
                    <a:pt x="16598" y="14945"/>
                    <a:pt x="16634" y="14981"/>
                  </a:cubicBezTo>
                  <a:lnTo>
                    <a:pt x="16681" y="15041"/>
                  </a:lnTo>
                  <a:lnTo>
                    <a:pt x="16753" y="15124"/>
                  </a:lnTo>
                  <a:lnTo>
                    <a:pt x="16764" y="15148"/>
                  </a:lnTo>
                  <a:cubicBezTo>
                    <a:pt x="16788" y="15172"/>
                    <a:pt x="16812" y="15207"/>
                    <a:pt x="16836" y="15231"/>
                  </a:cubicBezTo>
                  <a:lnTo>
                    <a:pt x="16848" y="15243"/>
                  </a:lnTo>
                  <a:cubicBezTo>
                    <a:pt x="16848" y="15255"/>
                    <a:pt x="16872" y="15279"/>
                    <a:pt x="16895" y="15279"/>
                  </a:cubicBezTo>
                  <a:cubicBezTo>
                    <a:pt x="16902" y="15282"/>
                    <a:pt x="16909" y="15284"/>
                    <a:pt x="16916" y="15284"/>
                  </a:cubicBezTo>
                  <a:cubicBezTo>
                    <a:pt x="16933" y="15284"/>
                    <a:pt x="16950" y="15275"/>
                    <a:pt x="16967" y="15267"/>
                  </a:cubicBezTo>
                  <a:cubicBezTo>
                    <a:pt x="16979" y="15255"/>
                    <a:pt x="17003" y="15243"/>
                    <a:pt x="17003" y="15219"/>
                  </a:cubicBezTo>
                  <a:cubicBezTo>
                    <a:pt x="17015" y="15195"/>
                    <a:pt x="17003" y="15172"/>
                    <a:pt x="16991" y="15148"/>
                  </a:cubicBezTo>
                  <a:cubicBezTo>
                    <a:pt x="16979" y="15124"/>
                    <a:pt x="16967" y="15112"/>
                    <a:pt x="16943" y="15088"/>
                  </a:cubicBezTo>
                  <a:cubicBezTo>
                    <a:pt x="16943" y="15076"/>
                    <a:pt x="16943" y="15076"/>
                    <a:pt x="16931" y="15076"/>
                  </a:cubicBezTo>
                  <a:lnTo>
                    <a:pt x="16907" y="15053"/>
                  </a:lnTo>
                  <a:lnTo>
                    <a:pt x="16884" y="15017"/>
                  </a:lnTo>
                  <a:lnTo>
                    <a:pt x="16872" y="14993"/>
                  </a:lnTo>
                  <a:cubicBezTo>
                    <a:pt x="16836" y="14969"/>
                    <a:pt x="16812" y="14934"/>
                    <a:pt x="16788" y="14898"/>
                  </a:cubicBezTo>
                  <a:lnTo>
                    <a:pt x="16681" y="14779"/>
                  </a:lnTo>
                  <a:lnTo>
                    <a:pt x="16586" y="14648"/>
                  </a:lnTo>
                  <a:cubicBezTo>
                    <a:pt x="16455" y="14505"/>
                    <a:pt x="16336" y="14362"/>
                    <a:pt x="16181" y="14183"/>
                  </a:cubicBezTo>
                  <a:lnTo>
                    <a:pt x="16122" y="14112"/>
                  </a:lnTo>
                  <a:cubicBezTo>
                    <a:pt x="16002" y="13981"/>
                    <a:pt x="15895" y="13838"/>
                    <a:pt x="15776" y="13707"/>
                  </a:cubicBezTo>
                  <a:lnTo>
                    <a:pt x="15633" y="13529"/>
                  </a:lnTo>
                  <a:lnTo>
                    <a:pt x="15479" y="13362"/>
                  </a:lnTo>
                  <a:cubicBezTo>
                    <a:pt x="15443" y="13314"/>
                    <a:pt x="15407" y="13267"/>
                    <a:pt x="15371" y="13219"/>
                  </a:cubicBezTo>
                  <a:lnTo>
                    <a:pt x="15252" y="13088"/>
                  </a:lnTo>
                  <a:lnTo>
                    <a:pt x="14776" y="12493"/>
                  </a:lnTo>
                  <a:lnTo>
                    <a:pt x="14776" y="12505"/>
                  </a:lnTo>
                  <a:lnTo>
                    <a:pt x="14550" y="12207"/>
                  </a:lnTo>
                  <a:lnTo>
                    <a:pt x="14359" y="11957"/>
                  </a:lnTo>
                  <a:lnTo>
                    <a:pt x="14312" y="11897"/>
                  </a:lnTo>
                  <a:lnTo>
                    <a:pt x="14097" y="11647"/>
                  </a:lnTo>
                  <a:lnTo>
                    <a:pt x="14086" y="11624"/>
                  </a:lnTo>
                  <a:lnTo>
                    <a:pt x="14074" y="11612"/>
                  </a:lnTo>
                  <a:cubicBezTo>
                    <a:pt x="14062" y="11588"/>
                    <a:pt x="14038" y="11564"/>
                    <a:pt x="14014" y="11528"/>
                  </a:cubicBezTo>
                  <a:lnTo>
                    <a:pt x="13597" y="11028"/>
                  </a:lnTo>
                  <a:lnTo>
                    <a:pt x="13502" y="10909"/>
                  </a:lnTo>
                  <a:lnTo>
                    <a:pt x="13395" y="10790"/>
                  </a:lnTo>
                  <a:lnTo>
                    <a:pt x="13371" y="10754"/>
                  </a:lnTo>
                  <a:cubicBezTo>
                    <a:pt x="13312" y="10683"/>
                    <a:pt x="13240" y="10600"/>
                    <a:pt x="13181" y="10528"/>
                  </a:cubicBezTo>
                  <a:lnTo>
                    <a:pt x="13038" y="10362"/>
                  </a:lnTo>
                  <a:lnTo>
                    <a:pt x="13002" y="10314"/>
                  </a:lnTo>
                  <a:cubicBezTo>
                    <a:pt x="12764" y="10028"/>
                    <a:pt x="12526" y="9754"/>
                    <a:pt x="12288" y="9469"/>
                  </a:cubicBezTo>
                  <a:lnTo>
                    <a:pt x="12062" y="9183"/>
                  </a:lnTo>
                  <a:cubicBezTo>
                    <a:pt x="11823" y="8885"/>
                    <a:pt x="11573" y="8576"/>
                    <a:pt x="11335" y="8278"/>
                  </a:cubicBezTo>
                  <a:lnTo>
                    <a:pt x="11300" y="8230"/>
                  </a:lnTo>
                  <a:cubicBezTo>
                    <a:pt x="11240" y="8159"/>
                    <a:pt x="11180" y="8076"/>
                    <a:pt x="11121" y="8004"/>
                  </a:cubicBezTo>
                  <a:lnTo>
                    <a:pt x="11109" y="7992"/>
                  </a:lnTo>
                  <a:cubicBezTo>
                    <a:pt x="11073" y="7945"/>
                    <a:pt x="11026" y="7897"/>
                    <a:pt x="10990" y="7849"/>
                  </a:cubicBezTo>
                  <a:lnTo>
                    <a:pt x="10788" y="7587"/>
                  </a:lnTo>
                  <a:lnTo>
                    <a:pt x="10418" y="7135"/>
                  </a:lnTo>
                  <a:cubicBezTo>
                    <a:pt x="10264" y="6933"/>
                    <a:pt x="10097" y="6730"/>
                    <a:pt x="9930" y="6528"/>
                  </a:cubicBezTo>
                  <a:lnTo>
                    <a:pt x="9787" y="6349"/>
                  </a:lnTo>
                  <a:lnTo>
                    <a:pt x="9645" y="6171"/>
                  </a:lnTo>
                  <a:lnTo>
                    <a:pt x="9525" y="6028"/>
                  </a:lnTo>
                  <a:lnTo>
                    <a:pt x="9478" y="5968"/>
                  </a:lnTo>
                  <a:cubicBezTo>
                    <a:pt x="9406" y="5885"/>
                    <a:pt x="9335" y="5801"/>
                    <a:pt x="9275" y="5718"/>
                  </a:cubicBezTo>
                  <a:cubicBezTo>
                    <a:pt x="9180" y="5599"/>
                    <a:pt x="9085" y="5492"/>
                    <a:pt x="9002" y="5385"/>
                  </a:cubicBezTo>
                  <a:lnTo>
                    <a:pt x="8871" y="5218"/>
                  </a:lnTo>
                  <a:lnTo>
                    <a:pt x="8621" y="4920"/>
                  </a:lnTo>
                  <a:lnTo>
                    <a:pt x="8371" y="4623"/>
                  </a:lnTo>
                  <a:cubicBezTo>
                    <a:pt x="8347" y="4587"/>
                    <a:pt x="8323" y="4551"/>
                    <a:pt x="8299" y="4527"/>
                  </a:cubicBezTo>
                  <a:cubicBezTo>
                    <a:pt x="8204" y="4420"/>
                    <a:pt x="8121" y="4313"/>
                    <a:pt x="8037" y="4218"/>
                  </a:cubicBezTo>
                  <a:lnTo>
                    <a:pt x="7787" y="3932"/>
                  </a:lnTo>
                  <a:lnTo>
                    <a:pt x="7549" y="3646"/>
                  </a:lnTo>
                  <a:cubicBezTo>
                    <a:pt x="7525" y="3611"/>
                    <a:pt x="7490" y="3587"/>
                    <a:pt x="7466" y="3551"/>
                  </a:cubicBezTo>
                  <a:lnTo>
                    <a:pt x="7454" y="3539"/>
                  </a:lnTo>
                  <a:lnTo>
                    <a:pt x="7406" y="3492"/>
                  </a:lnTo>
                  <a:lnTo>
                    <a:pt x="7097" y="3134"/>
                  </a:lnTo>
                  <a:cubicBezTo>
                    <a:pt x="6966" y="2992"/>
                    <a:pt x="6835" y="2849"/>
                    <a:pt x="6704" y="2706"/>
                  </a:cubicBezTo>
                  <a:lnTo>
                    <a:pt x="6573" y="2551"/>
                  </a:lnTo>
                  <a:lnTo>
                    <a:pt x="6442" y="2408"/>
                  </a:lnTo>
                  <a:cubicBezTo>
                    <a:pt x="6406" y="2361"/>
                    <a:pt x="6370" y="2325"/>
                    <a:pt x="6335" y="2277"/>
                  </a:cubicBezTo>
                  <a:lnTo>
                    <a:pt x="6323" y="2265"/>
                  </a:lnTo>
                  <a:lnTo>
                    <a:pt x="6287" y="2218"/>
                  </a:lnTo>
                  <a:lnTo>
                    <a:pt x="6156" y="2075"/>
                  </a:lnTo>
                  <a:lnTo>
                    <a:pt x="6025" y="1920"/>
                  </a:lnTo>
                  <a:cubicBezTo>
                    <a:pt x="5977" y="1860"/>
                    <a:pt x="5930" y="1801"/>
                    <a:pt x="5882" y="1753"/>
                  </a:cubicBezTo>
                  <a:lnTo>
                    <a:pt x="5858" y="1718"/>
                  </a:lnTo>
                  <a:lnTo>
                    <a:pt x="5823" y="1670"/>
                  </a:lnTo>
                  <a:lnTo>
                    <a:pt x="5787" y="1622"/>
                  </a:lnTo>
                  <a:lnTo>
                    <a:pt x="5739" y="1575"/>
                  </a:lnTo>
                  <a:lnTo>
                    <a:pt x="5715" y="1539"/>
                  </a:lnTo>
                  <a:cubicBezTo>
                    <a:pt x="5692" y="1515"/>
                    <a:pt x="5668" y="1479"/>
                    <a:pt x="5644" y="1456"/>
                  </a:cubicBezTo>
                  <a:cubicBezTo>
                    <a:pt x="5668" y="1432"/>
                    <a:pt x="5680" y="1408"/>
                    <a:pt x="5680" y="1372"/>
                  </a:cubicBezTo>
                  <a:cubicBezTo>
                    <a:pt x="5692" y="1348"/>
                    <a:pt x="5692" y="1325"/>
                    <a:pt x="5692" y="1301"/>
                  </a:cubicBezTo>
                  <a:cubicBezTo>
                    <a:pt x="5692" y="1289"/>
                    <a:pt x="5692" y="1277"/>
                    <a:pt x="5692" y="1253"/>
                  </a:cubicBezTo>
                  <a:cubicBezTo>
                    <a:pt x="5692" y="1229"/>
                    <a:pt x="5692" y="1206"/>
                    <a:pt x="5692" y="1182"/>
                  </a:cubicBezTo>
                  <a:cubicBezTo>
                    <a:pt x="5692" y="1158"/>
                    <a:pt x="5692" y="1134"/>
                    <a:pt x="5680" y="1098"/>
                  </a:cubicBezTo>
                  <a:cubicBezTo>
                    <a:pt x="5680" y="1075"/>
                    <a:pt x="5668" y="1063"/>
                    <a:pt x="5656" y="1039"/>
                  </a:cubicBezTo>
                  <a:lnTo>
                    <a:pt x="5644" y="1027"/>
                  </a:lnTo>
                  <a:cubicBezTo>
                    <a:pt x="5632" y="991"/>
                    <a:pt x="5620" y="968"/>
                    <a:pt x="5608" y="956"/>
                  </a:cubicBezTo>
                  <a:cubicBezTo>
                    <a:pt x="5596" y="932"/>
                    <a:pt x="5573" y="896"/>
                    <a:pt x="5549" y="872"/>
                  </a:cubicBezTo>
                  <a:cubicBezTo>
                    <a:pt x="5525" y="848"/>
                    <a:pt x="5501" y="837"/>
                    <a:pt x="5477" y="825"/>
                  </a:cubicBezTo>
                  <a:cubicBezTo>
                    <a:pt x="5454" y="813"/>
                    <a:pt x="5430" y="801"/>
                    <a:pt x="5394" y="789"/>
                  </a:cubicBezTo>
                  <a:cubicBezTo>
                    <a:pt x="5374" y="784"/>
                    <a:pt x="5353" y="781"/>
                    <a:pt x="5329" y="781"/>
                  </a:cubicBezTo>
                  <a:cubicBezTo>
                    <a:pt x="5295" y="781"/>
                    <a:pt x="5257" y="787"/>
                    <a:pt x="5215" y="801"/>
                  </a:cubicBezTo>
                  <a:cubicBezTo>
                    <a:pt x="5168" y="813"/>
                    <a:pt x="5120" y="848"/>
                    <a:pt x="5073" y="884"/>
                  </a:cubicBezTo>
                  <a:cubicBezTo>
                    <a:pt x="5025" y="920"/>
                    <a:pt x="4989" y="968"/>
                    <a:pt x="4953" y="1015"/>
                  </a:cubicBezTo>
                  <a:cubicBezTo>
                    <a:pt x="4942" y="1027"/>
                    <a:pt x="4942" y="1051"/>
                    <a:pt x="4930" y="1075"/>
                  </a:cubicBezTo>
                  <a:cubicBezTo>
                    <a:pt x="4596" y="979"/>
                    <a:pt x="4227" y="884"/>
                    <a:pt x="3775" y="777"/>
                  </a:cubicBezTo>
                  <a:cubicBezTo>
                    <a:pt x="3406" y="682"/>
                    <a:pt x="3013" y="598"/>
                    <a:pt x="2537" y="503"/>
                  </a:cubicBezTo>
                  <a:cubicBezTo>
                    <a:pt x="2096" y="408"/>
                    <a:pt x="1679" y="325"/>
                    <a:pt x="1274" y="241"/>
                  </a:cubicBezTo>
                  <a:lnTo>
                    <a:pt x="1096" y="217"/>
                  </a:lnTo>
                  <a:lnTo>
                    <a:pt x="917" y="182"/>
                  </a:lnTo>
                  <a:lnTo>
                    <a:pt x="870" y="170"/>
                  </a:lnTo>
                  <a:cubicBezTo>
                    <a:pt x="834" y="158"/>
                    <a:pt x="798" y="158"/>
                    <a:pt x="762" y="146"/>
                  </a:cubicBezTo>
                  <a:lnTo>
                    <a:pt x="632" y="122"/>
                  </a:lnTo>
                  <a:cubicBezTo>
                    <a:pt x="465" y="86"/>
                    <a:pt x="286" y="51"/>
                    <a:pt x="108" y="3"/>
                  </a:cubicBezTo>
                  <a:cubicBezTo>
                    <a:pt x="101" y="2"/>
                    <a:pt x="95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2650625" y="4185475"/>
              <a:ext cx="22350" cy="23225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298" y="631"/>
                  </a:moveTo>
                  <a:lnTo>
                    <a:pt x="298" y="631"/>
                  </a:lnTo>
                  <a:cubicBezTo>
                    <a:pt x="322" y="643"/>
                    <a:pt x="345" y="667"/>
                    <a:pt x="369" y="667"/>
                  </a:cubicBezTo>
                  <a:lnTo>
                    <a:pt x="345" y="667"/>
                  </a:lnTo>
                  <a:cubicBezTo>
                    <a:pt x="334" y="655"/>
                    <a:pt x="322" y="655"/>
                    <a:pt x="310" y="643"/>
                  </a:cubicBezTo>
                  <a:cubicBezTo>
                    <a:pt x="310" y="643"/>
                    <a:pt x="298" y="631"/>
                    <a:pt x="298" y="631"/>
                  </a:cubicBezTo>
                  <a:close/>
                  <a:moveTo>
                    <a:pt x="381" y="203"/>
                  </a:moveTo>
                  <a:cubicBezTo>
                    <a:pt x="417" y="203"/>
                    <a:pt x="453" y="214"/>
                    <a:pt x="476" y="226"/>
                  </a:cubicBezTo>
                  <a:cubicBezTo>
                    <a:pt x="512" y="238"/>
                    <a:pt x="548" y="262"/>
                    <a:pt x="584" y="274"/>
                  </a:cubicBezTo>
                  <a:cubicBezTo>
                    <a:pt x="607" y="298"/>
                    <a:pt x="631" y="322"/>
                    <a:pt x="655" y="345"/>
                  </a:cubicBezTo>
                  <a:cubicBezTo>
                    <a:pt x="667" y="369"/>
                    <a:pt x="679" y="393"/>
                    <a:pt x="691" y="417"/>
                  </a:cubicBezTo>
                  <a:cubicBezTo>
                    <a:pt x="703" y="429"/>
                    <a:pt x="703" y="453"/>
                    <a:pt x="715" y="464"/>
                  </a:cubicBezTo>
                  <a:cubicBezTo>
                    <a:pt x="715" y="488"/>
                    <a:pt x="715" y="512"/>
                    <a:pt x="715" y="536"/>
                  </a:cubicBezTo>
                  <a:cubicBezTo>
                    <a:pt x="703" y="560"/>
                    <a:pt x="703" y="595"/>
                    <a:pt x="691" y="619"/>
                  </a:cubicBezTo>
                  <a:cubicBezTo>
                    <a:pt x="679" y="643"/>
                    <a:pt x="667" y="679"/>
                    <a:pt x="643" y="703"/>
                  </a:cubicBezTo>
                  <a:cubicBezTo>
                    <a:pt x="631" y="726"/>
                    <a:pt x="619" y="738"/>
                    <a:pt x="595" y="750"/>
                  </a:cubicBezTo>
                  <a:cubicBezTo>
                    <a:pt x="584" y="762"/>
                    <a:pt x="572" y="774"/>
                    <a:pt x="560" y="774"/>
                  </a:cubicBezTo>
                  <a:cubicBezTo>
                    <a:pt x="548" y="774"/>
                    <a:pt x="548" y="786"/>
                    <a:pt x="536" y="786"/>
                  </a:cubicBezTo>
                  <a:cubicBezTo>
                    <a:pt x="536" y="786"/>
                    <a:pt x="548" y="774"/>
                    <a:pt x="548" y="774"/>
                  </a:cubicBezTo>
                  <a:cubicBezTo>
                    <a:pt x="560" y="762"/>
                    <a:pt x="584" y="750"/>
                    <a:pt x="595" y="738"/>
                  </a:cubicBezTo>
                  <a:cubicBezTo>
                    <a:pt x="607" y="726"/>
                    <a:pt x="619" y="703"/>
                    <a:pt x="631" y="691"/>
                  </a:cubicBezTo>
                  <a:cubicBezTo>
                    <a:pt x="643" y="667"/>
                    <a:pt x="655" y="643"/>
                    <a:pt x="655" y="619"/>
                  </a:cubicBezTo>
                  <a:cubicBezTo>
                    <a:pt x="667" y="595"/>
                    <a:pt x="667" y="572"/>
                    <a:pt x="667" y="548"/>
                  </a:cubicBezTo>
                  <a:cubicBezTo>
                    <a:pt x="667" y="512"/>
                    <a:pt x="655" y="488"/>
                    <a:pt x="643" y="453"/>
                  </a:cubicBezTo>
                  <a:cubicBezTo>
                    <a:pt x="631" y="405"/>
                    <a:pt x="607" y="369"/>
                    <a:pt x="572" y="334"/>
                  </a:cubicBezTo>
                  <a:cubicBezTo>
                    <a:pt x="536" y="286"/>
                    <a:pt x="488" y="250"/>
                    <a:pt x="429" y="238"/>
                  </a:cubicBezTo>
                  <a:cubicBezTo>
                    <a:pt x="405" y="226"/>
                    <a:pt x="381" y="214"/>
                    <a:pt x="357" y="214"/>
                  </a:cubicBezTo>
                  <a:cubicBezTo>
                    <a:pt x="334" y="214"/>
                    <a:pt x="310" y="214"/>
                    <a:pt x="286" y="226"/>
                  </a:cubicBezTo>
                  <a:cubicBezTo>
                    <a:pt x="226" y="238"/>
                    <a:pt x="179" y="286"/>
                    <a:pt x="167" y="345"/>
                  </a:cubicBezTo>
                  <a:cubicBezTo>
                    <a:pt x="155" y="381"/>
                    <a:pt x="155" y="417"/>
                    <a:pt x="167" y="453"/>
                  </a:cubicBezTo>
                  <a:cubicBezTo>
                    <a:pt x="155" y="429"/>
                    <a:pt x="155" y="417"/>
                    <a:pt x="143" y="393"/>
                  </a:cubicBezTo>
                  <a:cubicBezTo>
                    <a:pt x="155" y="381"/>
                    <a:pt x="155" y="357"/>
                    <a:pt x="167" y="334"/>
                  </a:cubicBezTo>
                  <a:cubicBezTo>
                    <a:pt x="179" y="310"/>
                    <a:pt x="191" y="286"/>
                    <a:pt x="203" y="262"/>
                  </a:cubicBezTo>
                  <a:cubicBezTo>
                    <a:pt x="214" y="250"/>
                    <a:pt x="226" y="238"/>
                    <a:pt x="238" y="226"/>
                  </a:cubicBezTo>
                  <a:cubicBezTo>
                    <a:pt x="238" y="226"/>
                    <a:pt x="238" y="226"/>
                    <a:pt x="238" y="214"/>
                  </a:cubicBezTo>
                  <a:cubicBezTo>
                    <a:pt x="262" y="214"/>
                    <a:pt x="286" y="203"/>
                    <a:pt x="310" y="203"/>
                  </a:cubicBezTo>
                  <a:close/>
                  <a:moveTo>
                    <a:pt x="369" y="0"/>
                  </a:moveTo>
                  <a:cubicBezTo>
                    <a:pt x="298" y="12"/>
                    <a:pt x="226" y="48"/>
                    <a:pt x="167" y="95"/>
                  </a:cubicBezTo>
                  <a:cubicBezTo>
                    <a:pt x="143" y="107"/>
                    <a:pt x="119" y="131"/>
                    <a:pt x="95" y="155"/>
                  </a:cubicBezTo>
                  <a:cubicBezTo>
                    <a:pt x="48" y="191"/>
                    <a:pt x="24" y="238"/>
                    <a:pt x="12" y="286"/>
                  </a:cubicBezTo>
                  <a:cubicBezTo>
                    <a:pt x="0" y="334"/>
                    <a:pt x="0" y="369"/>
                    <a:pt x="0" y="417"/>
                  </a:cubicBezTo>
                  <a:cubicBezTo>
                    <a:pt x="0" y="429"/>
                    <a:pt x="0" y="441"/>
                    <a:pt x="0" y="453"/>
                  </a:cubicBezTo>
                  <a:cubicBezTo>
                    <a:pt x="12" y="572"/>
                    <a:pt x="72" y="667"/>
                    <a:pt x="131" y="750"/>
                  </a:cubicBezTo>
                  <a:cubicBezTo>
                    <a:pt x="167" y="786"/>
                    <a:pt x="203" y="822"/>
                    <a:pt x="238" y="845"/>
                  </a:cubicBezTo>
                  <a:cubicBezTo>
                    <a:pt x="286" y="881"/>
                    <a:pt x="334" y="905"/>
                    <a:pt x="393" y="917"/>
                  </a:cubicBezTo>
                  <a:cubicBezTo>
                    <a:pt x="441" y="929"/>
                    <a:pt x="500" y="929"/>
                    <a:pt x="548" y="929"/>
                  </a:cubicBezTo>
                  <a:cubicBezTo>
                    <a:pt x="595" y="917"/>
                    <a:pt x="643" y="893"/>
                    <a:pt x="691" y="857"/>
                  </a:cubicBezTo>
                  <a:cubicBezTo>
                    <a:pt x="738" y="822"/>
                    <a:pt x="774" y="762"/>
                    <a:pt x="810" y="703"/>
                  </a:cubicBezTo>
                  <a:cubicBezTo>
                    <a:pt x="814" y="705"/>
                    <a:pt x="819" y="706"/>
                    <a:pt x="823" y="706"/>
                  </a:cubicBezTo>
                  <a:cubicBezTo>
                    <a:pt x="846" y="706"/>
                    <a:pt x="871" y="684"/>
                    <a:pt x="881" y="655"/>
                  </a:cubicBezTo>
                  <a:lnTo>
                    <a:pt x="869" y="655"/>
                  </a:lnTo>
                  <a:cubicBezTo>
                    <a:pt x="881" y="607"/>
                    <a:pt x="893" y="560"/>
                    <a:pt x="893" y="512"/>
                  </a:cubicBezTo>
                  <a:cubicBezTo>
                    <a:pt x="881" y="453"/>
                    <a:pt x="869" y="393"/>
                    <a:pt x="846" y="345"/>
                  </a:cubicBezTo>
                  <a:cubicBezTo>
                    <a:pt x="822" y="298"/>
                    <a:pt x="798" y="262"/>
                    <a:pt x="762" y="226"/>
                  </a:cubicBezTo>
                  <a:cubicBezTo>
                    <a:pt x="738" y="179"/>
                    <a:pt x="703" y="143"/>
                    <a:pt x="667" y="95"/>
                  </a:cubicBezTo>
                  <a:cubicBezTo>
                    <a:pt x="655" y="83"/>
                    <a:pt x="631" y="72"/>
                    <a:pt x="607" y="48"/>
                  </a:cubicBezTo>
                  <a:cubicBezTo>
                    <a:pt x="584" y="36"/>
                    <a:pt x="560" y="24"/>
                    <a:pt x="536" y="12"/>
                  </a:cubicBezTo>
                  <a:cubicBezTo>
                    <a:pt x="476" y="0"/>
                    <a:pt x="429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3075675" y="4570200"/>
              <a:ext cx="24125" cy="23675"/>
            </a:xfrm>
            <a:custGeom>
              <a:avLst/>
              <a:gdLst/>
              <a:ahLst/>
              <a:cxnLst/>
              <a:rect l="l" t="t" r="r" b="b"/>
              <a:pathLst>
                <a:path w="965" h="947" extrusionOk="0">
                  <a:moveTo>
                    <a:pt x="572" y="173"/>
                  </a:moveTo>
                  <a:lnTo>
                    <a:pt x="572" y="173"/>
                  </a:lnTo>
                  <a:cubicBezTo>
                    <a:pt x="580" y="177"/>
                    <a:pt x="588" y="181"/>
                    <a:pt x="596" y="184"/>
                  </a:cubicBezTo>
                  <a:lnTo>
                    <a:pt x="584" y="184"/>
                  </a:lnTo>
                  <a:cubicBezTo>
                    <a:pt x="578" y="179"/>
                    <a:pt x="575" y="176"/>
                    <a:pt x="572" y="173"/>
                  </a:cubicBezTo>
                  <a:close/>
                  <a:moveTo>
                    <a:pt x="608" y="351"/>
                  </a:moveTo>
                  <a:cubicBezTo>
                    <a:pt x="631" y="363"/>
                    <a:pt x="643" y="375"/>
                    <a:pt x="667" y="387"/>
                  </a:cubicBezTo>
                  <a:cubicBezTo>
                    <a:pt x="679" y="399"/>
                    <a:pt x="703" y="411"/>
                    <a:pt x="715" y="435"/>
                  </a:cubicBezTo>
                  <a:cubicBezTo>
                    <a:pt x="727" y="446"/>
                    <a:pt x="738" y="470"/>
                    <a:pt x="750" y="482"/>
                  </a:cubicBezTo>
                  <a:cubicBezTo>
                    <a:pt x="750" y="506"/>
                    <a:pt x="762" y="530"/>
                    <a:pt x="762" y="542"/>
                  </a:cubicBezTo>
                  <a:cubicBezTo>
                    <a:pt x="762" y="565"/>
                    <a:pt x="762" y="577"/>
                    <a:pt x="762" y="589"/>
                  </a:cubicBezTo>
                  <a:cubicBezTo>
                    <a:pt x="762" y="613"/>
                    <a:pt x="762" y="625"/>
                    <a:pt x="762" y="637"/>
                  </a:cubicBezTo>
                  <a:cubicBezTo>
                    <a:pt x="750" y="649"/>
                    <a:pt x="750" y="661"/>
                    <a:pt x="738" y="673"/>
                  </a:cubicBezTo>
                  <a:cubicBezTo>
                    <a:pt x="738" y="673"/>
                    <a:pt x="727" y="685"/>
                    <a:pt x="715" y="685"/>
                  </a:cubicBezTo>
                  <a:cubicBezTo>
                    <a:pt x="691" y="708"/>
                    <a:pt x="655" y="720"/>
                    <a:pt x="631" y="744"/>
                  </a:cubicBezTo>
                  <a:cubicBezTo>
                    <a:pt x="619" y="744"/>
                    <a:pt x="609" y="747"/>
                    <a:pt x="600" y="751"/>
                  </a:cubicBezTo>
                  <a:lnTo>
                    <a:pt x="600" y="751"/>
                  </a:lnTo>
                  <a:cubicBezTo>
                    <a:pt x="642" y="733"/>
                    <a:pt x="680" y="690"/>
                    <a:pt x="691" y="637"/>
                  </a:cubicBezTo>
                  <a:cubicBezTo>
                    <a:pt x="703" y="589"/>
                    <a:pt x="703" y="530"/>
                    <a:pt x="679" y="470"/>
                  </a:cubicBezTo>
                  <a:cubicBezTo>
                    <a:pt x="655" y="435"/>
                    <a:pt x="619" y="387"/>
                    <a:pt x="596" y="351"/>
                  </a:cubicBezTo>
                  <a:close/>
                  <a:moveTo>
                    <a:pt x="477" y="768"/>
                  </a:moveTo>
                  <a:cubicBezTo>
                    <a:pt x="484" y="772"/>
                    <a:pt x="492" y="773"/>
                    <a:pt x="501" y="773"/>
                  </a:cubicBezTo>
                  <a:cubicBezTo>
                    <a:pt x="501" y="773"/>
                    <a:pt x="502" y="773"/>
                    <a:pt x="502" y="773"/>
                  </a:cubicBezTo>
                  <a:lnTo>
                    <a:pt x="502" y="773"/>
                  </a:lnTo>
                  <a:cubicBezTo>
                    <a:pt x="493" y="776"/>
                    <a:pt x="483" y="780"/>
                    <a:pt x="477" y="780"/>
                  </a:cubicBezTo>
                  <a:lnTo>
                    <a:pt x="477" y="768"/>
                  </a:lnTo>
                  <a:close/>
                  <a:moveTo>
                    <a:pt x="474" y="1"/>
                  </a:moveTo>
                  <a:cubicBezTo>
                    <a:pt x="436" y="1"/>
                    <a:pt x="400" y="9"/>
                    <a:pt x="357" y="18"/>
                  </a:cubicBezTo>
                  <a:cubicBezTo>
                    <a:pt x="334" y="18"/>
                    <a:pt x="310" y="30"/>
                    <a:pt x="286" y="42"/>
                  </a:cubicBezTo>
                  <a:cubicBezTo>
                    <a:pt x="262" y="54"/>
                    <a:pt x="227" y="65"/>
                    <a:pt x="203" y="89"/>
                  </a:cubicBezTo>
                  <a:cubicBezTo>
                    <a:pt x="167" y="125"/>
                    <a:pt x="131" y="161"/>
                    <a:pt x="96" y="208"/>
                  </a:cubicBezTo>
                  <a:cubicBezTo>
                    <a:pt x="60" y="256"/>
                    <a:pt x="36" y="304"/>
                    <a:pt x="12" y="363"/>
                  </a:cubicBezTo>
                  <a:cubicBezTo>
                    <a:pt x="0" y="411"/>
                    <a:pt x="0" y="470"/>
                    <a:pt x="0" y="518"/>
                  </a:cubicBezTo>
                  <a:cubicBezTo>
                    <a:pt x="0" y="577"/>
                    <a:pt x="24" y="637"/>
                    <a:pt x="48" y="685"/>
                  </a:cubicBezTo>
                  <a:cubicBezTo>
                    <a:pt x="72" y="732"/>
                    <a:pt x="107" y="780"/>
                    <a:pt x="143" y="804"/>
                  </a:cubicBezTo>
                  <a:cubicBezTo>
                    <a:pt x="191" y="851"/>
                    <a:pt x="238" y="875"/>
                    <a:pt x="298" y="887"/>
                  </a:cubicBezTo>
                  <a:cubicBezTo>
                    <a:pt x="346" y="911"/>
                    <a:pt x="393" y="911"/>
                    <a:pt x="441" y="923"/>
                  </a:cubicBezTo>
                  <a:cubicBezTo>
                    <a:pt x="453" y="923"/>
                    <a:pt x="465" y="923"/>
                    <a:pt x="477" y="935"/>
                  </a:cubicBezTo>
                  <a:cubicBezTo>
                    <a:pt x="500" y="935"/>
                    <a:pt x="524" y="946"/>
                    <a:pt x="560" y="946"/>
                  </a:cubicBezTo>
                  <a:lnTo>
                    <a:pt x="631" y="946"/>
                  </a:lnTo>
                  <a:cubicBezTo>
                    <a:pt x="691" y="935"/>
                    <a:pt x="738" y="911"/>
                    <a:pt x="774" y="887"/>
                  </a:cubicBezTo>
                  <a:cubicBezTo>
                    <a:pt x="834" y="851"/>
                    <a:pt x="869" y="804"/>
                    <a:pt x="893" y="756"/>
                  </a:cubicBezTo>
                  <a:cubicBezTo>
                    <a:pt x="917" y="720"/>
                    <a:pt x="929" y="673"/>
                    <a:pt x="941" y="625"/>
                  </a:cubicBezTo>
                  <a:cubicBezTo>
                    <a:pt x="941" y="625"/>
                    <a:pt x="953" y="613"/>
                    <a:pt x="953" y="613"/>
                  </a:cubicBezTo>
                  <a:cubicBezTo>
                    <a:pt x="965" y="554"/>
                    <a:pt x="965" y="494"/>
                    <a:pt x="953" y="446"/>
                  </a:cubicBezTo>
                  <a:cubicBezTo>
                    <a:pt x="953" y="411"/>
                    <a:pt x="941" y="387"/>
                    <a:pt x="941" y="363"/>
                  </a:cubicBezTo>
                  <a:cubicBezTo>
                    <a:pt x="929" y="339"/>
                    <a:pt x="917" y="315"/>
                    <a:pt x="905" y="292"/>
                  </a:cubicBezTo>
                  <a:cubicBezTo>
                    <a:pt x="881" y="232"/>
                    <a:pt x="846" y="196"/>
                    <a:pt x="810" y="149"/>
                  </a:cubicBezTo>
                  <a:cubicBezTo>
                    <a:pt x="774" y="113"/>
                    <a:pt x="727" y="77"/>
                    <a:pt x="679" y="54"/>
                  </a:cubicBezTo>
                  <a:cubicBezTo>
                    <a:pt x="655" y="42"/>
                    <a:pt x="631" y="30"/>
                    <a:pt x="608" y="18"/>
                  </a:cubicBezTo>
                  <a:cubicBezTo>
                    <a:pt x="584" y="18"/>
                    <a:pt x="548" y="6"/>
                    <a:pt x="524" y="6"/>
                  </a:cubicBezTo>
                  <a:cubicBezTo>
                    <a:pt x="507" y="2"/>
                    <a:pt x="490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oogle Shape;723;p41"/>
          <p:cNvGrpSpPr/>
          <p:nvPr/>
        </p:nvGrpSpPr>
        <p:grpSpPr>
          <a:xfrm>
            <a:off x="6339454" y="426202"/>
            <a:ext cx="1004692" cy="1003770"/>
            <a:chOff x="5481350" y="876650"/>
            <a:chExt cx="186850" cy="186675"/>
          </a:xfrm>
        </p:grpSpPr>
        <p:sp>
          <p:nvSpPr>
            <p:cNvPr id="724" name="Google Shape;724;p41"/>
            <p:cNvSpPr/>
            <p:nvPr/>
          </p:nvSpPr>
          <p:spPr>
            <a:xfrm>
              <a:off x="5481350" y="876650"/>
              <a:ext cx="186675" cy="186675"/>
            </a:xfrm>
            <a:custGeom>
              <a:avLst/>
              <a:gdLst/>
              <a:ahLst/>
              <a:cxnLst/>
              <a:rect l="l" t="t" r="r" b="b"/>
              <a:pathLst>
                <a:path w="7467" h="7467" extrusionOk="0">
                  <a:moveTo>
                    <a:pt x="3730" y="81"/>
                  </a:moveTo>
                  <a:cubicBezTo>
                    <a:pt x="5742" y="81"/>
                    <a:pt x="7380" y="1719"/>
                    <a:pt x="7380" y="3731"/>
                  </a:cubicBezTo>
                  <a:cubicBezTo>
                    <a:pt x="7380" y="5742"/>
                    <a:pt x="5742" y="7380"/>
                    <a:pt x="3730" y="7380"/>
                  </a:cubicBezTo>
                  <a:cubicBezTo>
                    <a:pt x="1719" y="7380"/>
                    <a:pt x="81" y="5742"/>
                    <a:pt x="81" y="3731"/>
                  </a:cubicBezTo>
                  <a:cubicBezTo>
                    <a:pt x="81" y="1719"/>
                    <a:pt x="1719" y="81"/>
                    <a:pt x="3730" y="81"/>
                  </a:cubicBezTo>
                  <a:close/>
                  <a:moveTo>
                    <a:pt x="3730" y="1"/>
                  </a:moveTo>
                  <a:cubicBezTo>
                    <a:pt x="1672" y="1"/>
                    <a:pt x="1" y="1673"/>
                    <a:pt x="1" y="3731"/>
                  </a:cubicBezTo>
                  <a:cubicBezTo>
                    <a:pt x="1" y="5789"/>
                    <a:pt x="1672" y="7467"/>
                    <a:pt x="3730" y="7467"/>
                  </a:cubicBezTo>
                  <a:cubicBezTo>
                    <a:pt x="5788" y="7467"/>
                    <a:pt x="7467" y="5789"/>
                    <a:pt x="7467" y="3731"/>
                  </a:cubicBezTo>
                  <a:cubicBezTo>
                    <a:pt x="7467" y="1673"/>
                    <a:pt x="5788" y="1"/>
                    <a:pt x="3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5613900" y="903950"/>
              <a:ext cx="24450" cy="46750"/>
            </a:xfrm>
            <a:custGeom>
              <a:avLst/>
              <a:gdLst/>
              <a:ahLst/>
              <a:cxnLst/>
              <a:rect l="l" t="t" r="r" b="b"/>
              <a:pathLst>
                <a:path w="978" h="1870" extrusionOk="0">
                  <a:moveTo>
                    <a:pt x="939" y="1"/>
                  </a:moveTo>
                  <a:cubicBezTo>
                    <a:pt x="937" y="1"/>
                    <a:pt x="935" y="1"/>
                    <a:pt x="933" y="1"/>
                  </a:cubicBezTo>
                  <a:cubicBezTo>
                    <a:pt x="586" y="88"/>
                    <a:pt x="267" y="381"/>
                    <a:pt x="147" y="714"/>
                  </a:cubicBezTo>
                  <a:cubicBezTo>
                    <a:pt x="0" y="1133"/>
                    <a:pt x="466" y="1440"/>
                    <a:pt x="480" y="1839"/>
                  </a:cubicBezTo>
                  <a:cubicBezTo>
                    <a:pt x="483" y="1859"/>
                    <a:pt x="500" y="1869"/>
                    <a:pt x="516" y="1869"/>
                  </a:cubicBezTo>
                  <a:cubicBezTo>
                    <a:pt x="531" y="1869"/>
                    <a:pt x="546" y="1859"/>
                    <a:pt x="546" y="1839"/>
                  </a:cubicBezTo>
                  <a:cubicBezTo>
                    <a:pt x="573" y="1513"/>
                    <a:pt x="300" y="1300"/>
                    <a:pt x="200" y="1014"/>
                  </a:cubicBezTo>
                  <a:cubicBezTo>
                    <a:pt x="60" y="581"/>
                    <a:pt x="593" y="161"/>
                    <a:pt x="946" y="48"/>
                  </a:cubicBezTo>
                  <a:cubicBezTo>
                    <a:pt x="977" y="42"/>
                    <a:pt x="968" y="1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5623375" y="950875"/>
              <a:ext cx="25200" cy="25175"/>
            </a:xfrm>
            <a:custGeom>
              <a:avLst/>
              <a:gdLst/>
              <a:ahLst/>
              <a:cxnLst/>
              <a:rect l="l" t="t" r="r" b="b"/>
              <a:pathLst>
                <a:path w="1008" h="1007" extrusionOk="0">
                  <a:moveTo>
                    <a:pt x="122" y="0"/>
                  </a:moveTo>
                  <a:cubicBezTo>
                    <a:pt x="110" y="0"/>
                    <a:pt x="97" y="7"/>
                    <a:pt x="94" y="22"/>
                  </a:cubicBezTo>
                  <a:cubicBezTo>
                    <a:pt x="1" y="575"/>
                    <a:pt x="527" y="808"/>
                    <a:pt x="947" y="1001"/>
                  </a:cubicBezTo>
                  <a:cubicBezTo>
                    <a:pt x="953" y="1005"/>
                    <a:pt x="960" y="1006"/>
                    <a:pt x="966" y="1006"/>
                  </a:cubicBezTo>
                  <a:cubicBezTo>
                    <a:pt x="994" y="1006"/>
                    <a:pt x="1008" y="971"/>
                    <a:pt x="980" y="955"/>
                  </a:cubicBezTo>
                  <a:cubicBezTo>
                    <a:pt x="600" y="695"/>
                    <a:pt x="94" y="595"/>
                    <a:pt x="154" y="29"/>
                  </a:cubicBezTo>
                  <a:cubicBezTo>
                    <a:pt x="154" y="11"/>
                    <a:pt x="138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5641525" y="975625"/>
              <a:ext cx="16300" cy="37275"/>
            </a:xfrm>
            <a:custGeom>
              <a:avLst/>
              <a:gdLst/>
              <a:ahLst/>
              <a:cxnLst/>
              <a:rect l="l" t="t" r="r" b="b"/>
              <a:pathLst>
                <a:path w="652" h="1491" extrusionOk="0">
                  <a:moveTo>
                    <a:pt x="297" y="1"/>
                  </a:moveTo>
                  <a:cubicBezTo>
                    <a:pt x="280" y="1"/>
                    <a:pt x="263" y="17"/>
                    <a:pt x="267" y="38"/>
                  </a:cubicBezTo>
                  <a:cubicBezTo>
                    <a:pt x="314" y="404"/>
                    <a:pt x="1" y="1410"/>
                    <a:pt x="587" y="1490"/>
                  </a:cubicBezTo>
                  <a:cubicBezTo>
                    <a:pt x="589" y="1490"/>
                    <a:pt x="592" y="1490"/>
                    <a:pt x="594" y="1490"/>
                  </a:cubicBezTo>
                  <a:cubicBezTo>
                    <a:pt x="635" y="1490"/>
                    <a:pt x="651" y="1436"/>
                    <a:pt x="607" y="1423"/>
                  </a:cubicBezTo>
                  <a:cubicBezTo>
                    <a:pt x="67" y="1283"/>
                    <a:pt x="427" y="404"/>
                    <a:pt x="321" y="18"/>
                  </a:cubicBezTo>
                  <a:cubicBezTo>
                    <a:pt x="316" y="6"/>
                    <a:pt x="307" y="1"/>
                    <a:pt x="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5570700" y="883250"/>
              <a:ext cx="31575" cy="22450"/>
            </a:xfrm>
            <a:custGeom>
              <a:avLst/>
              <a:gdLst/>
              <a:ahLst/>
              <a:cxnLst/>
              <a:rect l="l" t="t" r="r" b="b"/>
              <a:pathLst>
                <a:path w="1263" h="898" extrusionOk="0">
                  <a:moveTo>
                    <a:pt x="43" y="1"/>
                  </a:moveTo>
                  <a:cubicBezTo>
                    <a:pt x="17" y="1"/>
                    <a:pt x="0" y="33"/>
                    <a:pt x="23" y="50"/>
                  </a:cubicBezTo>
                  <a:cubicBezTo>
                    <a:pt x="270" y="183"/>
                    <a:pt x="1129" y="456"/>
                    <a:pt x="896" y="849"/>
                  </a:cubicBezTo>
                  <a:cubicBezTo>
                    <a:pt x="878" y="876"/>
                    <a:pt x="897" y="898"/>
                    <a:pt x="919" y="898"/>
                  </a:cubicBezTo>
                  <a:cubicBezTo>
                    <a:pt x="929" y="898"/>
                    <a:pt x="941" y="893"/>
                    <a:pt x="949" y="882"/>
                  </a:cubicBezTo>
                  <a:cubicBezTo>
                    <a:pt x="1262" y="443"/>
                    <a:pt x="323" y="117"/>
                    <a:pt x="57" y="3"/>
                  </a:cubicBezTo>
                  <a:cubicBezTo>
                    <a:pt x="52" y="1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5575275" y="905425"/>
              <a:ext cx="18175" cy="15600"/>
            </a:xfrm>
            <a:custGeom>
              <a:avLst/>
              <a:gdLst/>
              <a:ahLst/>
              <a:cxnLst/>
              <a:rect l="l" t="t" r="r" b="b"/>
              <a:pathLst>
                <a:path w="727" h="624" extrusionOk="0">
                  <a:moveTo>
                    <a:pt x="682" y="0"/>
                  </a:moveTo>
                  <a:cubicBezTo>
                    <a:pt x="675" y="0"/>
                    <a:pt x="667" y="3"/>
                    <a:pt x="659" y="9"/>
                  </a:cubicBezTo>
                  <a:cubicBezTo>
                    <a:pt x="486" y="182"/>
                    <a:pt x="0" y="282"/>
                    <a:pt x="13" y="595"/>
                  </a:cubicBezTo>
                  <a:cubicBezTo>
                    <a:pt x="13" y="613"/>
                    <a:pt x="30" y="623"/>
                    <a:pt x="45" y="623"/>
                  </a:cubicBezTo>
                  <a:cubicBezTo>
                    <a:pt x="58" y="623"/>
                    <a:pt x="70" y="617"/>
                    <a:pt x="73" y="602"/>
                  </a:cubicBezTo>
                  <a:cubicBezTo>
                    <a:pt x="147" y="302"/>
                    <a:pt x="513" y="255"/>
                    <a:pt x="706" y="55"/>
                  </a:cubicBezTo>
                  <a:cubicBezTo>
                    <a:pt x="727" y="30"/>
                    <a:pt x="708" y="0"/>
                    <a:pt x="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5573600" y="920825"/>
              <a:ext cx="15350" cy="24850"/>
            </a:xfrm>
            <a:custGeom>
              <a:avLst/>
              <a:gdLst/>
              <a:ahLst/>
              <a:cxnLst/>
              <a:rect l="l" t="t" r="r" b="b"/>
              <a:pathLst>
                <a:path w="614" h="994" extrusionOk="0">
                  <a:moveTo>
                    <a:pt x="138" y="1"/>
                  </a:moveTo>
                  <a:cubicBezTo>
                    <a:pt x="113" y="1"/>
                    <a:pt x="98" y="37"/>
                    <a:pt x="120" y="59"/>
                  </a:cubicBezTo>
                  <a:cubicBezTo>
                    <a:pt x="287" y="179"/>
                    <a:pt x="400" y="305"/>
                    <a:pt x="340" y="518"/>
                  </a:cubicBezTo>
                  <a:cubicBezTo>
                    <a:pt x="294" y="691"/>
                    <a:pt x="140" y="818"/>
                    <a:pt x="20" y="945"/>
                  </a:cubicBezTo>
                  <a:cubicBezTo>
                    <a:pt x="0" y="965"/>
                    <a:pt x="19" y="993"/>
                    <a:pt x="44" y="993"/>
                  </a:cubicBezTo>
                  <a:cubicBezTo>
                    <a:pt x="51" y="993"/>
                    <a:pt x="59" y="991"/>
                    <a:pt x="67" y="985"/>
                  </a:cubicBezTo>
                  <a:cubicBezTo>
                    <a:pt x="400" y="718"/>
                    <a:pt x="613" y="265"/>
                    <a:pt x="154" y="5"/>
                  </a:cubicBezTo>
                  <a:cubicBezTo>
                    <a:pt x="148" y="2"/>
                    <a:pt x="143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5556775" y="939150"/>
              <a:ext cx="23025" cy="19400"/>
            </a:xfrm>
            <a:custGeom>
              <a:avLst/>
              <a:gdLst/>
              <a:ahLst/>
              <a:cxnLst/>
              <a:rect l="l" t="t" r="r" b="b"/>
              <a:pathLst>
                <a:path w="921" h="776" extrusionOk="0">
                  <a:moveTo>
                    <a:pt x="875" y="0"/>
                  </a:moveTo>
                  <a:cubicBezTo>
                    <a:pt x="868" y="0"/>
                    <a:pt x="860" y="4"/>
                    <a:pt x="853" y="12"/>
                  </a:cubicBezTo>
                  <a:cubicBezTo>
                    <a:pt x="607" y="285"/>
                    <a:pt x="334" y="498"/>
                    <a:pt x="34" y="711"/>
                  </a:cubicBezTo>
                  <a:cubicBezTo>
                    <a:pt x="0" y="734"/>
                    <a:pt x="19" y="775"/>
                    <a:pt x="50" y="775"/>
                  </a:cubicBezTo>
                  <a:cubicBezTo>
                    <a:pt x="55" y="775"/>
                    <a:pt x="61" y="774"/>
                    <a:pt x="67" y="771"/>
                  </a:cubicBezTo>
                  <a:cubicBezTo>
                    <a:pt x="387" y="585"/>
                    <a:pt x="660" y="338"/>
                    <a:pt x="900" y="52"/>
                  </a:cubicBezTo>
                  <a:cubicBezTo>
                    <a:pt x="920" y="32"/>
                    <a:pt x="898" y="0"/>
                    <a:pt x="8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5544125" y="957575"/>
              <a:ext cx="16125" cy="10300"/>
            </a:xfrm>
            <a:custGeom>
              <a:avLst/>
              <a:gdLst/>
              <a:ahLst/>
              <a:cxnLst/>
              <a:rect l="l" t="t" r="r" b="b"/>
              <a:pathLst>
                <a:path w="645" h="412" extrusionOk="0">
                  <a:moveTo>
                    <a:pt x="612" y="0"/>
                  </a:moveTo>
                  <a:cubicBezTo>
                    <a:pt x="610" y="0"/>
                    <a:pt x="608" y="0"/>
                    <a:pt x="607" y="1"/>
                  </a:cubicBezTo>
                  <a:cubicBezTo>
                    <a:pt x="400" y="27"/>
                    <a:pt x="1" y="94"/>
                    <a:pt x="41" y="387"/>
                  </a:cubicBezTo>
                  <a:cubicBezTo>
                    <a:pt x="43" y="404"/>
                    <a:pt x="57" y="411"/>
                    <a:pt x="71" y="411"/>
                  </a:cubicBezTo>
                  <a:cubicBezTo>
                    <a:pt x="90" y="411"/>
                    <a:pt x="111" y="397"/>
                    <a:pt x="107" y="374"/>
                  </a:cubicBezTo>
                  <a:cubicBezTo>
                    <a:pt x="94" y="147"/>
                    <a:pt x="447" y="87"/>
                    <a:pt x="613" y="54"/>
                  </a:cubicBezTo>
                  <a:cubicBezTo>
                    <a:pt x="645" y="54"/>
                    <a:pt x="641" y="0"/>
                    <a:pt x="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5543725" y="966275"/>
              <a:ext cx="27175" cy="16200"/>
            </a:xfrm>
            <a:custGeom>
              <a:avLst/>
              <a:gdLst/>
              <a:ahLst/>
              <a:cxnLst/>
              <a:rect l="l" t="t" r="r" b="b"/>
              <a:pathLst>
                <a:path w="1087" h="648" extrusionOk="0">
                  <a:moveTo>
                    <a:pt x="35" y="0"/>
                  </a:moveTo>
                  <a:cubicBezTo>
                    <a:pt x="15" y="0"/>
                    <a:pt x="0" y="30"/>
                    <a:pt x="17" y="46"/>
                  </a:cubicBezTo>
                  <a:cubicBezTo>
                    <a:pt x="203" y="192"/>
                    <a:pt x="516" y="265"/>
                    <a:pt x="623" y="479"/>
                  </a:cubicBezTo>
                  <a:cubicBezTo>
                    <a:pt x="683" y="598"/>
                    <a:pt x="803" y="647"/>
                    <a:pt x="926" y="647"/>
                  </a:cubicBezTo>
                  <a:cubicBezTo>
                    <a:pt x="967" y="647"/>
                    <a:pt x="1009" y="642"/>
                    <a:pt x="1049" y="632"/>
                  </a:cubicBezTo>
                  <a:cubicBezTo>
                    <a:pt x="1087" y="625"/>
                    <a:pt x="1071" y="571"/>
                    <a:pt x="1035" y="571"/>
                  </a:cubicBezTo>
                  <a:cubicBezTo>
                    <a:pt x="1033" y="571"/>
                    <a:pt x="1031" y="572"/>
                    <a:pt x="1029" y="572"/>
                  </a:cubicBezTo>
                  <a:cubicBezTo>
                    <a:pt x="1002" y="576"/>
                    <a:pt x="975" y="578"/>
                    <a:pt x="949" y="578"/>
                  </a:cubicBezTo>
                  <a:cubicBezTo>
                    <a:pt x="844" y="578"/>
                    <a:pt x="752" y="542"/>
                    <a:pt x="683" y="445"/>
                  </a:cubicBezTo>
                  <a:cubicBezTo>
                    <a:pt x="596" y="319"/>
                    <a:pt x="689" y="365"/>
                    <a:pt x="576" y="292"/>
                  </a:cubicBezTo>
                  <a:cubicBezTo>
                    <a:pt x="403" y="192"/>
                    <a:pt x="216" y="119"/>
                    <a:pt x="50" y="6"/>
                  </a:cubicBezTo>
                  <a:cubicBezTo>
                    <a:pt x="45" y="2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5566375" y="981650"/>
              <a:ext cx="25725" cy="4225"/>
            </a:xfrm>
            <a:custGeom>
              <a:avLst/>
              <a:gdLst/>
              <a:ahLst/>
              <a:cxnLst/>
              <a:rect l="l" t="t" r="r" b="b"/>
              <a:pathLst>
                <a:path w="1029" h="169" extrusionOk="0">
                  <a:moveTo>
                    <a:pt x="39" y="1"/>
                  </a:moveTo>
                  <a:cubicBezTo>
                    <a:pt x="17" y="1"/>
                    <a:pt x="0" y="33"/>
                    <a:pt x="23" y="50"/>
                  </a:cubicBezTo>
                  <a:cubicBezTo>
                    <a:pt x="175" y="148"/>
                    <a:pt x="354" y="169"/>
                    <a:pt x="536" y="169"/>
                  </a:cubicBezTo>
                  <a:cubicBezTo>
                    <a:pt x="675" y="169"/>
                    <a:pt x="817" y="156"/>
                    <a:pt x="949" y="156"/>
                  </a:cubicBezTo>
                  <a:cubicBezTo>
                    <a:pt x="962" y="156"/>
                    <a:pt x="976" y="156"/>
                    <a:pt x="989" y="157"/>
                  </a:cubicBezTo>
                  <a:cubicBezTo>
                    <a:pt x="1029" y="157"/>
                    <a:pt x="1029" y="90"/>
                    <a:pt x="989" y="90"/>
                  </a:cubicBezTo>
                  <a:cubicBezTo>
                    <a:pt x="930" y="83"/>
                    <a:pt x="872" y="80"/>
                    <a:pt x="814" y="80"/>
                  </a:cubicBezTo>
                  <a:cubicBezTo>
                    <a:pt x="701" y="80"/>
                    <a:pt x="589" y="90"/>
                    <a:pt x="478" y="90"/>
                  </a:cubicBezTo>
                  <a:cubicBezTo>
                    <a:pt x="334" y="90"/>
                    <a:pt x="191" y="74"/>
                    <a:pt x="50" y="3"/>
                  </a:cubicBezTo>
                  <a:cubicBezTo>
                    <a:pt x="46" y="2"/>
                    <a:pt x="42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5591200" y="983925"/>
              <a:ext cx="18825" cy="14900"/>
            </a:xfrm>
            <a:custGeom>
              <a:avLst/>
              <a:gdLst/>
              <a:ahLst/>
              <a:cxnLst/>
              <a:rect l="l" t="t" r="r" b="b"/>
              <a:pathLst>
                <a:path w="753" h="596" extrusionOk="0">
                  <a:moveTo>
                    <a:pt x="33" y="1"/>
                  </a:moveTo>
                  <a:cubicBezTo>
                    <a:pt x="10" y="1"/>
                    <a:pt x="0" y="36"/>
                    <a:pt x="22" y="52"/>
                  </a:cubicBezTo>
                  <a:cubicBezTo>
                    <a:pt x="262" y="232"/>
                    <a:pt x="562" y="265"/>
                    <a:pt x="682" y="572"/>
                  </a:cubicBezTo>
                  <a:cubicBezTo>
                    <a:pt x="690" y="589"/>
                    <a:pt x="704" y="596"/>
                    <a:pt x="718" y="596"/>
                  </a:cubicBezTo>
                  <a:cubicBezTo>
                    <a:pt x="736" y="596"/>
                    <a:pt x="752" y="582"/>
                    <a:pt x="748" y="559"/>
                  </a:cubicBezTo>
                  <a:cubicBezTo>
                    <a:pt x="655" y="219"/>
                    <a:pt x="302" y="172"/>
                    <a:pt x="49" y="6"/>
                  </a:cubicBezTo>
                  <a:cubicBezTo>
                    <a:pt x="43" y="2"/>
                    <a:pt x="38" y="1"/>
                    <a:pt x="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5584700" y="1000075"/>
              <a:ext cx="30375" cy="43200"/>
            </a:xfrm>
            <a:custGeom>
              <a:avLst/>
              <a:gdLst/>
              <a:ahLst/>
              <a:cxnLst/>
              <a:rect l="l" t="t" r="r" b="b"/>
              <a:pathLst>
                <a:path w="1215" h="1728" extrusionOk="0">
                  <a:moveTo>
                    <a:pt x="1017" y="0"/>
                  </a:moveTo>
                  <a:cubicBezTo>
                    <a:pt x="999" y="0"/>
                    <a:pt x="982" y="17"/>
                    <a:pt x="995" y="39"/>
                  </a:cubicBezTo>
                  <a:cubicBezTo>
                    <a:pt x="1188" y="379"/>
                    <a:pt x="855" y="765"/>
                    <a:pt x="615" y="978"/>
                  </a:cubicBezTo>
                  <a:cubicBezTo>
                    <a:pt x="369" y="1185"/>
                    <a:pt x="129" y="1378"/>
                    <a:pt x="9" y="1684"/>
                  </a:cubicBezTo>
                  <a:cubicBezTo>
                    <a:pt x="1" y="1710"/>
                    <a:pt x="20" y="1728"/>
                    <a:pt x="40" y="1728"/>
                  </a:cubicBezTo>
                  <a:cubicBezTo>
                    <a:pt x="51" y="1728"/>
                    <a:pt x="62" y="1722"/>
                    <a:pt x="69" y="1711"/>
                  </a:cubicBezTo>
                  <a:cubicBezTo>
                    <a:pt x="176" y="1524"/>
                    <a:pt x="289" y="1364"/>
                    <a:pt x="449" y="1218"/>
                  </a:cubicBezTo>
                  <a:cubicBezTo>
                    <a:pt x="595" y="1085"/>
                    <a:pt x="762" y="965"/>
                    <a:pt x="889" y="812"/>
                  </a:cubicBezTo>
                  <a:cubicBezTo>
                    <a:pt x="1062" y="599"/>
                    <a:pt x="1215" y="259"/>
                    <a:pt x="1042" y="12"/>
                  </a:cubicBezTo>
                  <a:cubicBezTo>
                    <a:pt x="1035" y="4"/>
                    <a:pt x="1026" y="0"/>
                    <a:pt x="10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5577250" y="1038275"/>
              <a:ext cx="10025" cy="17025"/>
            </a:xfrm>
            <a:custGeom>
              <a:avLst/>
              <a:gdLst/>
              <a:ahLst/>
              <a:cxnLst/>
              <a:rect l="l" t="t" r="r" b="b"/>
              <a:pathLst>
                <a:path w="401" h="681" extrusionOk="0">
                  <a:moveTo>
                    <a:pt x="45" y="1"/>
                  </a:moveTo>
                  <a:cubicBezTo>
                    <a:pt x="20" y="1"/>
                    <a:pt x="0" y="31"/>
                    <a:pt x="21" y="56"/>
                  </a:cubicBezTo>
                  <a:cubicBezTo>
                    <a:pt x="168" y="209"/>
                    <a:pt x="207" y="436"/>
                    <a:pt x="227" y="649"/>
                  </a:cubicBezTo>
                  <a:cubicBezTo>
                    <a:pt x="227" y="668"/>
                    <a:pt x="245" y="680"/>
                    <a:pt x="262" y="680"/>
                  </a:cubicBezTo>
                  <a:cubicBezTo>
                    <a:pt x="275" y="680"/>
                    <a:pt x="288" y="673"/>
                    <a:pt x="294" y="656"/>
                  </a:cubicBezTo>
                  <a:cubicBezTo>
                    <a:pt x="334" y="502"/>
                    <a:pt x="401" y="329"/>
                    <a:pt x="381" y="163"/>
                  </a:cubicBezTo>
                  <a:cubicBezTo>
                    <a:pt x="377" y="146"/>
                    <a:pt x="364" y="138"/>
                    <a:pt x="351" y="138"/>
                  </a:cubicBezTo>
                  <a:cubicBezTo>
                    <a:pt x="337" y="138"/>
                    <a:pt x="324" y="146"/>
                    <a:pt x="321" y="163"/>
                  </a:cubicBezTo>
                  <a:cubicBezTo>
                    <a:pt x="317" y="262"/>
                    <a:pt x="291" y="352"/>
                    <a:pt x="268" y="442"/>
                  </a:cubicBezTo>
                  <a:lnTo>
                    <a:pt x="268" y="442"/>
                  </a:lnTo>
                  <a:cubicBezTo>
                    <a:pt x="239" y="279"/>
                    <a:pt x="184" y="117"/>
                    <a:pt x="68" y="10"/>
                  </a:cubicBezTo>
                  <a:cubicBezTo>
                    <a:pt x="60" y="4"/>
                    <a:pt x="52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5566275" y="1005275"/>
              <a:ext cx="12050" cy="32475"/>
            </a:xfrm>
            <a:custGeom>
              <a:avLst/>
              <a:gdLst/>
              <a:ahLst/>
              <a:cxnLst/>
              <a:rect l="l" t="t" r="r" b="b"/>
              <a:pathLst>
                <a:path w="482" h="1299" extrusionOk="0">
                  <a:moveTo>
                    <a:pt x="110" y="1"/>
                  </a:moveTo>
                  <a:cubicBezTo>
                    <a:pt x="95" y="1"/>
                    <a:pt x="80" y="11"/>
                    <a:pt x="80" y="31"/>
                  </a:cubicBezTo>
                  <a:cubicBezTo>
                    <a:pt x="67" y="257"/>
                    <a:pt x="0" y="497"/>
                    <a:pt x="47" y="724"/>
                  </a:cubicBezTo>
                  <a:cubicBezTo>
                    <a:pt x="94" y="970"/>
                    <a:pt x="254" y="1116"/>
                    <a:pt x="427" y="1290"/>
                  </a:cubicBezTo>
                  <a:cubicBezTo>
                    <a:pt x="431" y="1296"/>
                    <a:pt x="437" y="1298"/>
                    <a:pt x="443" y="1298"/>
                  </a:cubicBezTo>
                  <a:cubicBezTo>
                    <a:pt x="462" y="1298"/>
                    <a:pt x="482" y="1270"/>
                    <a:pt x="467" y="1250"/>
                  </a:cubicBezTo>
                  <a:cubicBezTo>
                    <a:pt x="300" y="1063"/>
                    <a:pt x="134" y="910"/>
                    <a:pt x="107" y="644"/>
                  </a:cubicBezTo>
                  <a:cubicBezTo>
                    <a:pt x="87" y="444"/>
                    <a:pt x="140" y="237"/>
                    <a:pt x="140" y="31"/>
                  </a:cubicBezTo>
                  <a:cubicBezTo>
                    <a:pt x="140" y="11"/>
                    <a:pt x="125" y="1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5553275" y="980050"/>
              <a:ext cx="16175" cy="25975"/>
            </a:xfrm>
            <a:custGeom>
              <a:avLst/>
              <a:gdLst/>
              <a:ahLst/>
              <a:cxnLst/>
              <a:rect l="l" t="t" r="r" b="b"/>
              <a:pathLst>
                <a:path w="647" h="1039" extrusionOk="0">
                  <a:moveTo>
                    <a:pt x="41" y="1"/>
                  </a:moveTo>
                  <a:cubicBezTo>
                    <a:pt x="13" y="1"/>
                    <a:pt x="0" y="45"/>
                    <a:pt x="28" y="67"/>
                  </a:cubicBezTo>
                  <a:cubicBezTo>
                    <a:pt x="327" y="301"/>
                    <a:pt x="560" y="620"/>
                    <a:pt x="587" y="1013"/>
                  </a:cubicBezTo>
                  <a:cubicBezTo>
                    <a:pt x="590" y="1030"/>
                    <a:pt x="605" y="1038"/>
                    <a:pt x="620" y="1038"/>
                  </a:cubicBezTo>
                  <a:cubicBezTo>
                    <a:pt x="634" y="1038"/>
                    <a:pt x="647" y="1030"/>
                    <a:pt x="647" y="1013"/>
                  </a:cubicBezTo>
                  <a:cubicBezTo>
                    <a:pt x="647" y="607"/>
                    <a:pt x="387" y="227"/>
                    <a:pt x="61" y="8"/>
                  </a:cubicBezTo>
                  <a:cubicBezTo>
                    <a:pt x="54" y="3"/>
                    <a:pt x="47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5536975" y="971900"/>
              <a:ext cx="15700" cy="7475"/>
            </a:xfrm>
            <a:custGeom>
              <a:avLst/>
              <a:gdLst/>
              <a:ahLst/>
              <a:cxnLst/>
              <a:rect l="l" t="t" r="r" b="b"/>
              <a:pathLst>
                <a:path w="628" h="299" extrusionOk="0">
                  <a:moveTo>
                    <a:pt x="40" y="1"/>
                  </a:moveTo>
                  <a:cubicBezTo>
                    <a:pt x="7" y="1"/>
                    <a:pt x="0" y="54"/>
                    <a:pt x="34" y="60"/>
                  </a:cubicBezTo>
                  <a:cubicBezTo>
                    <a:pt x="233" y="94"/>
                    <a:pt x="400" y="187"/>
                    <a:pt x="573" y="294"/>
                  </a:cubicBezTo>
                  <a:cubicBezTo>
                    <a:pt x="579" y="297"/>
                    <a:pt x="584" y="298"/>
                    <a:pt x="589" y="298"/>
                  </a:cubicBezTo>
                  <a:cubicBezTo>
                    <a:pt x="614" y="298"/>
                    <a:pt x="627" y="264"/>
                    <a:pt x="600" y="247"/>
                  </a:cubicBezTo>
                  <a:cubicBezTo>
                    <a:pt x="433" y="127"/>
                    <a:pt x="247" y="7"/>
                    <a:pt x="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5525875" y="968275"/>
              <a:ext cx="14125" cy="2375"/>
            </a:xfrm>
            <a:custGeom>
              <a:avLst/>
              <a:gdLst/>
              <a:ahLst/>
              <a:cxnLst/>
              <a:rect l="l" t="t" r="r" b="b"/>
              <a:pathLst>
                <a:path w="565" h="95" extrusionOk="0">
                  <a:moveTo>
                    <a:pt x="382" y="0"/>
                  </a:moveTo>
                  <a:cubicBezTo>
                    <a:pt x="298" y="0"/>
                    <a:pt x="211" y="18"/>
                    <a:pt x="126" y="18"/>
                  </a:cubicBezTo>
                  <a:cubicBezTo>
                    <a:pt x="101" y="18"/>
                    <a:pt x="76" y="16"/>
                    <a:pt x="51" y="12"/>
                  </a:cubicBezTo>
                  <a:cubicBezTo>
                    <a:pt x="49" y="12"/>
                    <a:pt x="47" y="12"/>
                    <a:pt x="45" y="12"/>
                  </a:cubicBezTo>
                  <a:cubicBezTo>
                    <a:pt x="10" y="12"/>
                    <a:pt x="0" y="60"/>
                    <a:pt x="38" y="72"/>
                  </a:cubicBezTo>
                  <a:cubicBezTo>
                    <a:pt x="88" y="90"/>
                    <a:pt x="140" y="95"/>
                    <a:pt x="193" y="95"/>
                  </a:cubicBezTo>
                  <a:cubicBezTo>
                    <a:pt x="278" y="95"/>
                    <a:pt x="365" y="81"/>
                    <a:pt x="450" y="81"/>
                  </a:cubicBezTo>
                  <a:cubicBezTo>
                    <a:pt x="475" y="81"/>
                    <a:pt x="500" y="83"/>
                    <a:pt x="524" y="86"/>
                  </a:cubicBezTo>
                  <a:cubicBezTo>
                    <a:pt x="551" y="86"/>
                    <a:pt x="564" y="39"/>
                    <a:pt x="537" y="32"/>
                  </a:cubicBezTo>
                  <a:cubicBezTo>
                    <a:pt x="489" y="8"/>
                    <a:pt x="436" y="0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5511325" y="946100"/>
              <a:ext cx="15600" cy="22225"/>
            </a:xfrm>
            <a:custGeom>
              <a:avLst/>
              <a:gdLst/>
              <a:ahLst/>
              <a:cxnLst/>
              <a:rect l="l" t="t" r="r" b="b"/>
              <a:pathLst>
                <a:path w="624" h="889" extrusionOk="0">
                  <a:moveTo>
                    <a:pt x="47" y="0"/>
                  </a:moveTo>
                  <a:cubicBezTo>
                    <a:pt x="18" y="0"/>
                    <a:pt x="1" y="45"/>
                    <a:pt x="34" y="67"/>
                  </a:cubicBezTo>
                  <a:cubicBezTo>
                    <a:pt x="320" y="260"/>
                    <a:pt x="207" y="759"/>
                    <a:pt x="580" y="886"/>
                  </a:cubicBezTo>
                  <a:cubicBezTo>
                    <a:pt x="583" y="888"/>
                    <a:pt x="586" y="888"/>
                    <a:pt x="589" y="888"/>
                  </a:cubicBezTo>
                  <a:cubicBezTo>
                    <a:pt x="611" y="888"/>
                    <a:pt x="623" y="851"/>
                    <a:pt x="600" y="839"/>
                  </a:cubicBezTo>
                  <a:cubicBezTo>
                    <a:pt x="267" y="673"/>
                    <a:pt x="380" y="173"/>
                    <a:pt x="67" y="7"/>
                  </a:cubicBezTo>
                  <a:cubicBezTo>
                    <a:pt x="60" y="2"/>
                    <a:pt x="53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5495850" y="936275"/>
              <a:ext cx="15900" cy="15250"/>
            </a:xfrm>
            <a:custGeom>
              <a:avLst/>
              <a:gdLst/>
              <a:ahLst/>
              <a:cxnLst/>
              <a:rect l="l" t="t" r="r" b="b"/>
              <a:pathLst>
                <a:path w="636" h="610" extrusionOk="0">
                  <a:moveTo>
                    <a:pt x="147" y="1"/>
                  </a:moveTo>
                  <a:cubicBezTo>
                    <a:pt x="136" y="1"/>
                    <a:pt x="125" y="7"/>
                    <a:pt x="120" y="20"/>
                  </a:cubicBezTo>
                  <a:cubicBezTo>
                    <a:pt x="80" y="180"/>
                    <a:pt x="0" y="433"/>
                    <a:pt x="133" y="566"/>
                  </a:cubicBezTo>
                  <a:cubicBezTo>
                    <a:pt x="164" y="597"/>
                    <a:pt x="198" y="610"/>
                    <a:pt x="233" y="610"/>
                  </a:cubicBezTo>
                  <a:cubicBezTo>
                    <a:pt x="373" y="610"/>
                    <a:pt x="533" y="409"/>
                    <a:pt x="613" y="340"/>
                  </a:cubicBezTo>
                  <a:cubicBezTo>
                    <a:pt x="635" y="323"/>
                    <a:pt x="616" y="288"/>
                    <a:pt x="590" y="288"/>
                  </a:cubicBezTo>
                  <a:cubicBezTo>
                    <a:pt x="584" y="288"/>
                    <a:pt x="579" y="290"/>
                    <a:pt x="573" y="293"/>
                  </a:cubicBezTo>
                  <a:cubicBezTo>
                    <a:pt x="501" y="349"/>
                    <a:pt x="345" y="530"/>
                    <a:pt x="233" y="530"/>
                  </a:cubicBezTo>
                  <a:cubicBezTo>
                    <a:pt x="211" y="530"/>
                    <a:pt x="191" y="523"/>
                    <a:pt x="173" y="506"/>
                  </a:cubicBezTo>
                  <a:cubicBezTo>
                    <a:pt x="73" y="407"/>
                    <a:pt x="153" y="153"/>
                    <a:pt x="180" y="34"/>
                  </a:cubicBezTo>
                  <a:cubicBezTo>
                    <a:pt x="180" y="14"/>
                    <a:pt x="163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5495350" y="916850"/>
              <a:ext cx="5350" cy="25400"/>
            </a:xfrm>
            <a:custGeom>
              <a:avLst/>
              <a:gdLst/>
              <a:ahLst/>
              <a:cxnLst/>
              <a:rect l="l" t="t" r="r" b="b"/>
              <a:pathLst>
                <a:path w="214" h="1016" extrusionOk="0">
                  <a:moveTo>
                    <a:pt x="102" y="0"/>
                  </a:moveTo>
                  <a:cubicBezTo>
                    <a:pt x="94" y="0"/>
                    <a:pt x="86" y="4"/>
                    <a:pt x="80" y="11"/>
                  </a:cubicBezTo>
                  <a:cubicBezTo>
                    <a:pt x="0" y="131"/>
                    <a:pt x="14" y="238"/>
                    <a:pt x="60" y="371"/>
                  </a:cubicBezTo>
                  <a:cubicBezTo>
                    <a:pt x="127" y="577"/>
                    <a:pt x="140" y="771"/>
                    <a:pt x="140" y="990"/>
                  </a:cubicBezTo>
                  <a:cubicBezTo>
                    <a:pt x="143" y="1007"/>
                    <a:pt x="157" y="1015"/>
                    <a:pt x="170" y="1015"/>
                  </a:cubicBezTo>
                  <a:cubicBezTo>
                    <a:pt x="183" y="1015"/>
                    <a:pt x="197" y="1007"/>
                    <a:pt x="200" y="990"/>
                  </a:cubicBezTo>
                  <a:cubicBezTo>
                    <a:pt x="200" y="857"/>
                    <a:pt x="213" y="717"/>
                    <a:pt x="187" y="591"/>
                  </a:cubicBezTo>
                  <a:cubicBezTo>
                    <a:pt x="147" y="404"/>
                    <a:pt x="40" y="231"/>
                    <a:pt x="127" y="45"/>
                  </a:cubicBezTo>
                  <a:cubicBezTo>
                    <a:pt x="141" y="21"/>
                    <a:pt x="121" y="0"/>
                    <a:pt x="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5484225" y="989375"/>
              <a:ext cx="22800" cy="4550"/>
            </a:xfrm>
            <a:custGeom>
              <a:avLst/>
              <a:gdLst/>
              <a:ahLst/>
              <a:cxnLst/>
              <a:rect l="l" t="t" r="r" b="b"/>
              <a:pathLst>
                <a:path w="912" h="182" extrusionOk="0">
                  <a:moveTo>
                    <a:pt x="767" y="0"/>
                  </a:moveTo>
                  <a:cubicBezTo>
                    <a:pt x="655" y="0"/>
                    <a:pt x="542" y="19"/>
                    <a:pt x="432" y="34"/>
                  </a:cubicBezTo>
                  <a:cubicBezTo>
                    <a:pt x="299" y="54"/>
                    <a:pt x="152" y="74"/>
                    <a:pt x="26" y="127"/>
                  </a:cubicBezTo>
                  <a:cubicBezTo>
                    <a:pt x="1" y="140"/>
                    <a:pt x="17" y="181"/>
                    <a:pt x="46" y="181"/>
                  </a:cubicBezTo>
                  <a:cubicBezTo>
                    <a:pt x="48" y="181"/>
                    <a:pt x="50" y="181"/>
                    <a:pt x="52" y="181"/>
                  </a:cubicBezTo>
                  <a:cubicBezTo>
                    <a:pt x="246" y="111"/>
                    <a:pt x="497" y="67"/>
                    <a:pt x="720" y="67"/>
                  </a:cubicBezTo>
                  <a:cubicBezTo>
                    <a:pt x="773" y="67"/>
                    <a:pt x="823" y="69"/>
                    <a:pt x="871" y="74"/>
                  </a:cubicBezTo>
                  <a:cubicBezTo>
                    <a:pt x="905" y="74"/>
                    <a:pt x="911" y="14"/>
                    <a:pt x="878" y="8"/>
                  </a:cubicBezTo>
                  <a:cubicBezTo>
                    <a:pt x="841" y="3"/>
                    <a:pt x="804" y="0"/>
                    <a:pt x="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5498400" y="992000"/>
              <a:ext cx="15450" cy="26225"/>
            </a:xfrm>
            <a:custGeom>
              <a:avLst/>
              <a:gdLst/>
              <a:ahLst/>
              <a:cxnLst/>
              <a:rect l="l" t="t" r="r" b="b"/>
              <a:pathLst>
                <a:path w="618" h="1049" extrusionOk="0">
                  <a:moveTo>
                    <a:pt x="420" y="0"/>
                  </a:moveTo>
                  <a:cubicBezTo>
                    <a:pt x="401" y="0"/>
                    <a:pt x="384" y="20"/>
                    <a:pt x="398" y="42"/>
                  </a:cubicBezTo>
                  <a:cubicBezTo>
                    <a:pt x="524" y="242"/>
                    <a:pt x="358" y="402"/>
                    <a:pt x="304" y="589"/>
                  </a:cubicBezTo>
                  <a:cubicBezTo>
                    <a:pt x="258" y="775"/>
                    <a:pt x="258" y="922"/>
                    <a:pt x="38" y="981"/>
                  </a:cubicBezTo>
                  <a:cubicBezTo>
                    <a:pt x="0" y="994"/>
                    <a:pt x="16" y="1049"/>
                    <a:pt x="52" y="1049"/>
                  </a:cubicBezTo>
                  <a:cubicBezTo>
                    <a:pt x="54" y="1049"/>
                    <a:pt x="56" y="1048"/>
                    <a:pt x="58" y="1048"/>
                  </a:cubicBezTo>
                  <a:cubicBezTo>
                    <a:pt x="258" y="1008"/>
                    <a:pt x="324" y="882"/>
                    <a:pt x="358" y="695"/>
                  </a:cubicBezTo>
                  <a:cubicBezTo>
                    <a:pt x="411" y="462"/>
                    <a:pt x="617" y="236"/>
                    <a:pt x="444" y="16"/>
                  </a:cubicBezTo>
                  <a:cubicBezTo>
                    <a:pt x="438" y="5"/>
                    <a:pt x="429" y="0"/>
                    <a:pt x="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5567050" y="898175"/>
              <a:ext cx="25600" cy="19425"/>
            </a:xfrm>
            <a:custGeom>
              <a:avLst/>
              <a:gdLst/>
              <a:ahLst/>
              <a:cxnLst/>
              <a:rect l="l" t="t" r="r" b="b"/>
              <a:pathLst>
                <a:path w="1024" h="777" extrusionOk="0">
                  <a:moveTo>
                    <a:pt x="988" y="1"/>
                  </a:moveTo>
                  <a:cubicBezTo>
                    <a:pt x="984" y="1"/>
                    <a:pt x="980" y="2"/>
                    <a:pt x="975" y="6"/>
                  </a:cubicBezTo>
                  <a:cubicBezTo>
                    <a:pt x="649" y="232"/>
                    <a:pt x="342" y="492"/>
                    <a:pt x="23" y="725"/>
                  </a:cubicBezTo>
                  <a:cubicBezTo>
                    <a:pt x="1" y="742"/>
                    <a:pt x="15" y="777"/>
                    <a:pt x="36" y="777"/>
                  </a:cubicBezTo>
                  <a:cubicBezTo>
                    <a:pt x="40" y="777"/>
                    <a:pt x="45" y="775"/>
                    <a:pt x="49" y="772"/>
                  </a:cubicBezTo>
                  <a:cubicBezTo>
                    <a:pt x="376" y="545"/>
                    <a:pt x="675" y="285"/>
                    <a:pt x="1002" y="52"/>
                  </a:cubicBezTo>
                  <a:cubicBezTo>
                    <a:pt x="1024" y="36"/>
                    <a:pt x="1009" y="1"/>
                    <a:pt x="9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5565250" y="896175"/>
              <a:ext cx="24900" cy="19300"/>
            </a:xfrm>
            <a:custGeom>
              <a:avLst/>
              <a:gdLst/>
              <a:ahLst/>
              <a:cxnLst/>
              <a:rect l="l" t="t" r="r" b="b"/>
              <a:pathLst>
                <a:path w="996" h="772" extrusionOk="0">
                  <a:moveTo>
                    <a:pt x="961" y="1"/>
                  </a:moveTo>
                  <a:cubicBezTo>
                    <a:pt x="956" y="1"/>
                    <a:pt x="952" y="2"/>
                    <a:pt x="947" y="6"/>
                  </a:cubicBezTo>
                  <a:cubicBezTo>
                    <a:pt x="594" y="186"/>
                    <a:pt x="328" y="479"/>
                    <a:pt x="21" y="725"/>
                  </a:cubicBezTo>
                  <a:cubicBezTo>
                    <a:pt x="0" y="746"/>
                    <a:pt x="21" y="771"/>
                    <a:pt x="43" y="771"/>
                  </a:cubicBezTo>
                  <a:cubicBezTo>
                    <a:pt x="49" y="771"/>
                    <a:pt x="56" y="769"/>
                    <a:pt x="61" y="765"/>
                  </a:cubicBezTo>
                  <a:cubicBezTo>
                    <a:pt x="368" y="525"/>
                    <a:pt x="628" y="232"/>
                    <a:pt x="974" y="46"/>
                  </a:cubicBezTo>
                  <a:cubicBezTo>
                    <a:pt x="996" y="35"/>
                    <a:pt x="981" y="1"/>
                    <a:pt x="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5560050" y="893200"/>
              <a:ext cx="25625" cy="18675"/>
            </a:xfrm>
            <a:custGeom>
              <a:avLst/>
              <a:gdLst/>
              <a:ahLst/>
              <a:cxnLst/>
              <a:rect l="l" t="t" r="r" b="b"/>
              <a:pathLst>
                <a:path w="1025" h="747" extrusionOk="0">
                  <a:moveTo>
                    <a:pt x="989" y="0"/>
                  </a:moveTo>
                  <a:cubicBezTo>
                    <a:pt x="984" y="0"/>
                    <a:pt x="980" y="2"/>
                    <a:pt x="975" y="5"/>
                  </a:cubicBezTo>
                  <a:cubicBezTo>
                    <a:pt x="649" y="218"/>
                    <a:pt x="343" y="464"/>
                    <a:pt x="23" y="698"/>
                  </a:cubicBezTo>
                  <a:cubicBezTo>
                    <a:pt x="0" y="715"/>
                    <a:pt x="17" y="747"/>
                    <a:pt x="39" y="747"/>
                  </a:cubicBezTo>
                  <a:cubicBezTo>
                    <a:pt x="42" y="747"/>
                    <a:pt x="46" y="746"/>
                    <a:pt x="50" y="744"/>
                  </a:cubicBezTo>
                  <a:cubicBezTo>
                    <a:pt x="376" y="518"/>
                    <a:pt x="676" y="271"/>
                    <a:pt x="1002" y="52"/>
                  </a:cubicBezTo>
                  <a:cubicBezTo>
                    <a:pt x="1024" y="35"/>
                    <a:pt x="1010" y="0"/>
                    <a:pt x="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5556250" y="890375"/>
              <a:ext cx="27575" cy="17900"/>
            </a:xfrm>
            <a:custGeom>
              <a:avLst/>
              <a:gdLst/>
              <a:ahLst/>
              <a:cxnLst/>
              <a:rect l="l" t="t" r="r" b="b"/>
              <a:pathLst>
                <a:path w="1103" h="716" extrusionOk="0">
                  <a:moveTo>
                    <a:pt x="1060" y="0"/>
                  </a:moveTo>
                  <a:cubicBezTo>
                    <a:pt x="1056" y="0"/>
                    <a:pt x="1052" y="2"/>
                    <a:pt x="1047" y="5"/>
                  </a:cubicBezTo>
                  <a:cubicBezTo>
                    <a:pt x="681" y="185"/>
                    <a:pt x="368" y="444"/>
                    <a:pt x="28" y="657"/>
                  </a:cubicBezTo>
                  <a:cubicBezTo>
                    <a:pt x="0" y="674"/>
                    <a:pt x="15" y="715"/>
                    <a:pt x="40" y="715"/>
                  </a:cubicBezTo>
                  <a:cubicBezTo>
                    <a:pt x="45" y="715"/>
                    <a:pt x="50" y="714"/>
                    <a:pt x="55" y="711"/>
                  </a:cubicBezTo>
                  <a:cubicBezTo>
                    <a:pt x="408" y="511"/>
                    <a:pt x="714" y="244"/>
                    <a:pt x="1074" y="51"/>
                  </a:cubicBezTo>
                  <a:cubicBezTo>
                    <a:pt x="1102" y="40"/>
                    <a:pt x="1083" y="0"/>
                    <a:pt x="1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5554575" y="890075"/>
              <a:ext cx="25450" cy="14525"/>
            </a:xfrm>
            <a:custGeom>
              <a:avLst/>
              <a:gdLst/>
              <a:ahLst/>
              <a:cxnLst/>
              <a:rect l="l" t="t" r="r" b="b"/>
              <a:pathLst>
                <a:path w="1018" h="581" extrusionOk="0">
                  <a:moveTo>
                    <a:pt x="979" y="1"/>
                  </a:moveTo>
                  <a:cubicBezTo>
                    <a:pt x="975" y="1"/>
                    <a:pt x="972" y="2"/>
                    <a:pt x="968" y="3"/>
                  </a:cubicBezTo>
                  <a:cubicBezTo>
                    <a:pt x="635" y="143"/>
                    <a:pt x="329" y="323"/>
                    <a:pt x="29" y="523"/>
                  </a:cubicBezTo>
                  <a:cubicBezTo>
                    <a:pt x="1" y="540"/>
                    <a:pt x="20" y="581"/>
                    <a:pt x="43" y="581"/>
                  </a:cubicBezTo>
                  <a:cubicBezTo>
                    <a:pt x="47" y="581"/>
                    <a:pt x="51" y="579"/>
                    <a:pt x="56" y="576"/>
                  </a:cubicBezTo>
                  <a:cubicBezTo>
                    <a:pt x="362" y="376"/>
                    <a:pt x="668" y="203"/>
                    <a:pt x="995" y="50"/>
                  </a:cubicBezTo>
                  <a:cubicBezTo>
                    <a:pt x="1018" y="33"/>
                    <a:pt x="1001" y="1"/>
                    <a:pt x="9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5547575" y="886700"/>
              <a:ext cx="28750" cy="17075"/>
            </a:xfrm>
            <a:custGeom>
              <a:avLst/>
              <a:gdLst/>
              <a:ahLst/>
              <a:cxnLst/>
              <a:rect l="l" t="t" r="r" b="b"/>
              <a:pathLst>
                <a:path w="1150" h="683" extrusionOk="0">
                  <a:moveTo>
                    <a:pt x="1111" y="0"/>
                  </a:moveTo>
                  <a:cubicBezTo>
                    <a:pt x="1106" y="0"/>
                    <a:pt x="1100" y="2"/>
                    <a:pt x="1095" y="5"/>
                  </a:cubicBezTo>
                  <a:cubicBezTo>
                    <a:pt x="742" y="218"/>
                    <a:pt x="389" y="418"/>
                    <a:pt x="29" y="625"/>
                  </a:cubicBezTo>
                  <a:cubicBezTo>
                    <a:pt x="1" y="641"/>
                    <a:pt x="20" y="682"/>
                    <a:pt x="47" y="682"/>
                  </a:cubicBezTo>
                  <a:cubicBezTo>
                    <a:pt x="52" y="682"/>
                    <a:pt x="57" y="681"/>
                    <a:pt x="62" y="678"/>
                  </a:cubicBezTo>
                  <a:cubicBezTo>
                    <a:pt x="422" y="485"/>
                    <a:pt x="775" y="272"/>
                    <a:pt x="1121" y="52"/>
                  </a:cubicBezTo>
                  <a:cubicBezTo>
                    <a:pt x="1149" y="35"/>
                    <a:pt x="1135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5542375" y="884300"/>
              <a:ext cx="29375" cy="15750"/>
            </a:xfrm>
            <a:custGeom>
              <a:avLst/>
              <a:gdLst/>
              <a:ahLst/>
              <a:cxnLst/>
              <a:rect l="l" t="t" r="r" b="b"/>
              <a:pathLst>
                <a:path w="1175" h="630" extrusionOk="0">
                  <a:moveTo>
                    <a:pt x="1136" y="1"/>
                  </a:moveTo>
                  <a:cubicBezTo>
                    <a:pt x="1134" y="1"/>
                    <a:pt x="1132" y="1"/>
                    <a:pt x="1130" y="1"/>
                  </a:cubicBezTo>
                  <a:cubicBezTo>
                    <a:pt x="730" y="108"/>
                    <a:pt x="397" y="401"/>
                    <a:pt x="24" y="574"/>
                  </a:cubicBezTo>
                  <a:cubicBezTo>
                    <a:pt x="0" y="586"/>
                    <a:pt x="14" y="629"/>
                    <a:pt x="40" y="629"/>
                  </a:cubicBezTo>
                  <a:cubicBezTo>
                    <a:pt x="44" y="629"/>
                    <a:pt x="47" y="629"/>
                    <a:pt x="51" y="627"/>
                  </a:cubicBezTo>
                  <a:cubicBezTo>
                    <a:pt x="437" y="481"/>
                    <a:pt x="750" y="188"/>
                    <a:pt x="1143" y="48"/>
                  </a:cubicBezTo>
                  <a:cubicBezTo>
                    <a:pt x="1174" y="42"/>
                    <a:pt x="1164" y="1"/>
                    <a:pt x="1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5540125" y="880475"/>
              <a:ext cx="28125" cy="13975"/>
            </a:xfrm>
            <a:custGeom>
              <a:avLst/>
              <a:gdLst/>
              <a:ahLst/>
              <a:cxnLst/>
              <a:rect l="l" t="t" r="r" b="b"/>
              <a:pathLst>
                <a:path w="1125" h="559" extrusionOk="0">
                  <a:moveTo>
                    <a:pt x="1079" y="1"/>
                  </a:moveTo>
                  <a:cubicBezTo>
                    <a:pt x="1077" y="1"/>
                    <a:pt x="1075" y="1"/>
                    <a:pt x="1073" y="1"/>
                  </a:cubicBezTo>
                  <a:cubicBezTo>
                    <a:pt x="693" y="74"/>
                    <a:pt x="347" y="281"/>
                    <a:pt x="34" y="494"/>
                  </a:cubicBezTo>
                  <a:cubicBezTo>
                    <a:pt x="0" y="517"/>
                    <a:pt x="19" y="558"/>
                    <a:pt x="50" y="558"/>
                  </a:cubicBezTo>
                  <a:cubicBezTo>
                    <a:pt x="55" y="558"/>
                    <a:pt x="61" y="557"/>
                    <a:pt x="67" y="554"/>
                  </a:cubicBezTo>
                  <a:cubicBezTo>
                    <a:pt x="387" y="341"/>
                    <a:pt x="713" y="148"/>
                    <a:pt x="1086" y="61"/>
                  </a:cubicBezTo>
                  <a:cubicBezTo>
                    <a:pt x="1124" y="55"/>
                    <a:pt x="1114" y="1"/>
                    <a:pt x="10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5555400" y="928125"/>
              <a:ext cx="24250" cy="21100"/>
            </a:xfrm>
            <a:custGeom>
              <a:avLst/>
              <a:gdLst/>
              <a:ahLst/>
              <a:cxnLst/>
              <a:rect l="l" t="t" r="r" b="b"/>
              <a:pathLst>
                <a:path w="970" h="844" extrusionOk="0">
                  <a:moveTo>
                    <a:pt x="926" y="0"/>
                  </a:moveTo>
                  <a:cubicBezTo>
                    <a:pt x="920" y="0"/>
                    <a:pt x="914" y="2"/>
                    <a:pt x="908" y="7"/>
                  </a:cubicBezTo>
                  <a:cubicBezTo>
                    <a:pt x="602" y="253"/>
                    <a:pt x="336" y="546"/>
                    <a:pt x="23" y="792"/>
                  </a:cubicBezTo>
                  <a:cubicBezTo>
                    <a:pt x="0" y="809"/>
                    <a:pt x="20" y="844"/>
                    <a:pt x="42" y="844"/>
                  </a:cubicBezTo>
                  <a:cubicBezTo>
                    <a:pt x="47" y="844"/>
                    <a:pt x="51" y="842"/>
                    <a:pt x="56" y="839"/>
                  </a:cubicBezTo>
                  <a:cubicBezTo>
                    <a:pt x="382" y="599"/>
                    <a:pt x="649" y="306"/>
                    <a:pt x="948" y="47"/>
                  </a:cubicBezTo>
                  <a:cubicBezTo>
                    <a:pt x="969" y="26"/>
                    <a:pt x="949" y="0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5552100" y="924375"/>
              <a:ext cx="28275" cy="21950"/>
            </a:xfrm>
            <a:custGeom>
              <a:avLst/>
              <a:gdLst/>
              <a:ahLst/>
              <a:cxnLst/>
              <a:rect l="l" t="t" r="r" b="b"/>
              <a:pathLst>
                <a:path w="1131" h="878" extrusionOk="0">
                  <a:moveTo>
                    <a:pt x="1090" y="1"/>
                  </a:moveTo>
                  <a:cubicBezTo>
                    <a:pt x="1087" y="1"/>
                    <a:pt x="1084" y="2"/>
                    <a:pt x="1080" y="3"/>
                  </a:cubicBezTo>
                  <a:cubicBezTo>
                    <a:pt x="681" y="210"/>
                    <a:pt x="341" y="516"/>
                    <a:pt x="21" y="829"/>
                  </a:cubicBezTo>
                  <a:cubicBezTo>
                    <a:pt x="1" y="850"/>
                    <a:pt x="20" y="878"/>
                    <a:pt x="45" y="878"/>
                  </a:cubicBezTo>
                  <a:cubicBezTo>
                    <a:pt x="52" y="878"/>
                    <a:pt x="60" y="875"/>
                    <a:pt x="68" y="869"/>
                  </a:cubicBezTo>
                  <a:cubicBezTo>
                    <a:pt x="394" y="569"/>
                    <a:pt x="721" y="270"/>
                    <a:pt x="1107" y="50"/>
                  </a:cubicBezTo>
                  <a:cubicBezTo>
                    <a:pt x="1130" y="38"/>
                    <a:pt x="1113" y="1"/>
                    <a:pt x="10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5549275" y="921900"/>
              <a:ext cx="25850" cy="20400"/>
            </a:xfrm>
            <a:custGeom>
              <a:avLst/>
              <a:gdLst/>
              <a:ahLst/>
              <a:cxnLst/>
              <a:rect l="l" t="t" r="r" b="b"/>
              <a:pathLst>
                <a:path w="1034" h="816" extrusionOk="0">
                  <a:moveTo>
                    <a:pt x="993" y="0"/>
                  </a:moveTo>
                  <a:cubicBezTo>
                    <a:pt x="987" y="0"/>
                    <a:pt x="980" y="3"/>
                    <a:pt x="973" y="9"/>
                  </a:cubicBezTo>
                  <a:cubicBezTo>
                    <a:pt x="660" y="262"/>
                    <a:pt x="347" y="509"/>
                    <a:pt x="28" y="755"/>
                  </a:cubicBezTo>
                  <a:cubicBezTo>
                    <a:pt x="1" y="777"/>
                    <a:pt x="17" y="816"/>
                    <a:pt x="42" y="816"/>
                  </a:cubicBezTo>
                  <a:cubicBezTo>
                    <a:pt x="48" y="816"/>
                    <a:pt x="55" y="813"/>
                    <a:pt x="61" y="808"/>
                  </a:cubicBezTo>
                  <a:cubicBezTo>
                    <a:pt x="387" y="569"/>
                    <a:pt x="707" y="315"/>
                    <a:pt x="1013" y="49"/>
                  </a:cubicBezTo>
                  <a:cubicBezTo>
                    <a:pt x="1034" y="29"/>
                    <a:pt x="1015" y="0"/>
                    <a:pt x="9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5544250" y="921900"/>
              <a:ext cx="23950" cy="15500"/>
            </a:xfrm>
            <a:custGeom>
              <a:avLst/>
              <a:gdLst/>
              <a:ahLst/>
              <a:cxnLst/>
              <a:rect l="l" t="t" r="r" b="b"/>
              <a:pathLst>
                <a:path w="958" h="620" extrusionOk="0">
                  <a:moveTo>
                    <a:pt x="913" y="0"/>
                  </a:moveTo>
                  <a:cubicBezTo>
                    <a:pt x="909" y="0"/>
                    <a:pt x="905" y="1"/>
                    <a:pt x="901" y="2"/>
                  </a:cubicBezTo>
                  <a:cubicBezTo>
                    <a:pt x="602" y="169"/>
                    <a:pt x="322" y="375"/>
                    <a:pt x="29" y="562"/>
                  </a:cubicBezTo>
                  <a:cubicBezTo>
                    <a:pt x="1" y="579"/>
                    <a:pt x="20" y="620"/>
                    <a:pt x="47" y="620"/>
                  </a:cubicBezTo>
                  <a:cubicBezTo>
                    <a:pt x="52" y="620"/>
                    <a:pt x="57" y="618"/>
                    <a:pt x="62" y="615"/>
                  </a:cubicBezTo>
                  <a:cubicBezTo>
                    <a:pt x="355" y="435"/>
                    <a:pt x="635" y="229"/>
                    <a:pt x="928" y="56"/>
                  </a:cubicBezTo>
                  <a:cubicBezTo>
                    <a:pt x="957" y="38"/>
                    <a:pt x="940" y="0"/>
                    <a:pt x="9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5545600" y="919350"/>
              <a:ext cx="16900" cy="11050"/>
            </a:xfrm>
            <a:custGeom>
              <a:avLst/>
              <a:gdLst/>
              <a:ahLst/>
              <a:cxnLst/>
              <a:rect l="l" t="t" r="r" b="b"/>
              <a:pathLst>
                <a:path w="676" h="442" extrusionOk="0">
                  <a:moveTo>
                    <a:pt x="629" y="0"/>
                  </a:moveTo>
                  <a:cubicBezTo>
                    <a:pt x="625" y="0"/>
                    <a:pt x="619" y="1"/>
                    <a:pt x="614" y="5"/>
                  </a:cubicBezTo>
                  <a:cubicBezTo>
                    <a:pt x="421" y="131"/>
                    <a:pt x="221" y="251"/>
                    <a:pt x="28" y="384"/>
                  </a:cubicBezTo>
                  <a:cubicBezTo>
                    <a:pt x="0" y="401"/>
                    <a:pt x="15" y="442"/>
                    <a:pt x="40" y="442"/>
                  </a:cubicBezTo>
                  <a:cubicBezTo>
                    <a:pt x="45" y="442"/>
                    <a:pt x="50" y="441"/>
                    <a:pt x="55" y="437"/>
                  </a:cubicBezTo>
                  <a:cubicBezTo>
                    <a:pt x="255" y="311"/>
                    <a:pt x="454" y="191"/>
                    <a:pt x="648" y="58"/>
                  </a:cubicBezTo>
                  <a:cubicBezTo>
                    <a:pt x="676" y="41"/>
                    <a:pt x="656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5536600" y="914825"/>
              <a:ext cx="25100" cy="17250"/>
            </a:xfrm>
            <a:custGeom>
              <a:avLst/>
              <a:gdLst/>
              <a:ahLst/>
              <a:cxnLst/>
              <a:rect l="l" t="t" r="r" b="b"/>
              <a:pathLst>
                <a:path w="1004" h="690" extrusionOk="0">
                  <a:moveTo>
                    <a:pt x="962" y="1"/>
                  </a:moveTo>
                  <a:cubicBezTo>
                    <a:pt x="957" y="1"/>
                    <a:pt x="952" y="2"/>
                    <a:pt x="948" y="6"/>
                  </a:cubicBezTo>
                  <a:cubicBezTo>
                    <a:pt x="648" y="232"/>
                    <a:pt x="335" y="425"/>
                    <a:pt x="29" y="632"/>
                  </a:cubicBezTo>
                  <a:cubicBezTo>
                    <a:pt x="0" y="649"/>
                    <a:pt x="15" y="689"/>
                    <a:pt x="41" y="689"/>
                  </a:cubicBezTo>
                  <a:cubicBezTo>
                    <a:pt x="45" y="689"/>
                    <a:pt x="50" y="688"/>
                    <a:pt x="55" y="685"/>
                  </a:cubicBezTo>
                  <a:cubicBezTo>
                    <a:pt x="375" y="485"/>
                    <a:pt x="688" y="285"/>
                    <a:pt x="981" y="52"/>
                  </a:cubicBezTo>
                  <a:cubicBezTo>
                    <a:pt x="1003" y="36"/>
                    <a:pt x="984" y="1"/>
                    <a:pt x="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5528425" y="910850"/>
              <a:ext cx="27775" cy="19625"/>
            </a:xfrm>
            <a:custGeom>
              <a:avLst/>
              <a:gdLst/>
              <a:ahLst/>
              <a:cxnLst/>
              <a:rect l="l" t="t" r="r" b="b"/>
              <a:pathLst>
                <a:path w="1111" h="785" extrusionOk="0">
                  <a:moveTo>
                    <a:pt x="1075" y="0"/>
                  </a:moveTo>
                  <a:cubicBezTo>
                    <a:pt x="1071" y="0"/>
                    <a:pt x="1066" y="1"/>
                    <a:pt x="1062" y="5"/>
                  </a:cubicBezTo>
                  <a:cubicBezTo>
                    <a:pt x="715" y="238"/>
                    <a:pt x="356" y="464"/>
                    <a:pt x="23" y="724"/>
                  </a:cubicBezTo>
                  <a:cubicBezTo>
                    <a:pt x="1" y="741"/>
                    <a:pt x="15" y="784"/>
                    <a:pt x="39" y="784"/>
                  </a:cubicBezTo>
                  <a:cubicBezTo>
                    <a:pt x="44" y="784"/>
                    <a:pt x="50" y="782"/>
                    <a:pt x="56" y="777"/>
                  </a:cubicBezTo>
                  <a:cubicBezTo>
                    <a:pt x="396" y="531"/>
                    <a:pt x="749" y="298"/>
                    <a:pt x="1088" y="52"/>
                  </a:cubicBezTo>
                  <a:cubicBezTo>
                    <a:pt x="1110" y="35"/>
                    <a:pt x="1096" y="0"/>
                    <a:pt x="1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5522300" y="908400"/>
              <a:ext cx="30400" cy="18700"/>
            </a:xfrm>
            <a:custGeom>
              <a:avLst/>
              <a:gdLst/>
              <a:ahLst/>
              <a:cxnLst/>
              <a:rect l="l" t="t" r="r" b="b"/>
              <a:pathLst>
                <a:path w="1216" h="748" extrusionOk="0">
                  <a:moveTo>
                    <a:pt x="1170" y="1"/>
                  </a:moveTo>
                  <a:cubicBezTo>
                    <a:pt x="1167" y="1"/>
                    <a:pt x="1163" y="1"/>
                    <a:pt x="1160" y="3"/>
                  </a:cubicBezTo>
                  <a:cubicBezTo>
                    <a:pt x="760" y="196"/>
                    <a:pt x="381" y="436"/>
                    <a:pt x="28" y="689"/>
                  </a:cubicBezTo>
                  <a:cubicBezTo>
                    <a:pt x="0" y="711"/>
                    <a:pt x="14" y="747"/>
                    <a:pt x="38" y="747"/>
                  </a:cubicBezTo>
                  <a:cubicBezTo>
                    <a:pt x="43" y="747"/>
                    <a:pt x="49" y="746"/>
                    <a:pt x="54" y="742"/>
                  </a:cubicBezTo>
                  <a:cubicBezTo>
                    <a:pt x="427" y="502"/>
                    <a:pt x="794" y="263"/>
                    <a:pt x="1187" y="50"/>
                  </a:cubicBezTo>
                  <a:cubicBezTo>
                    <a:pt x="1216" y="38"/>
                    <a:pt x="1194" y="1"/>
                    <a:pt x="1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5520650" y="904675"/>
              <a:ext cx="24900" cy="16325"/>
            </a:xfrm>
            <a:custGeom>
              <a:avLst/>
              <a:gdLst/>
              <a:ahLst/>
              <a:cxnLst/>
              <a:rect l="l" t="t" r="r" b="b"/>
              <a:pathLst>
                <a:path w="996" h="653" extrusionOk="0">
                  <a:moveTo>
                    <a:pt x="960" y="1"/>
                  </a:moveTo>
                  <a:cubicBezTo>
                    <a:pt x="955" y="1"/>
                    <a:pt x="951" y="2"/>
                    <a:pt x="946" y="5"/>
                  </a:cubicBezTo>
                  <a:cubicBezTo>
                    <a:pt x="633" y="192"/>
                    <a:pt x="320" y="378"/>
                    <a:pt x="27" y="592"/>
                  </a:cubicBezTo>
                  <a:cubicBezTo>
                    <a:pt x="0" y="613"/>
                    <a:pt x="13" y="652"/>
                    <a:pt x="36" y="652"/>
                  </a:cubicBezTo>
                  <a:cubicBezTo>
                    <a:pt x="41" y="652"/>
                    <a:pt x="47" y="650"/>
                    <a:pt x="54" y="645"/>
                  </a:cubicBezTo>
                  <a:cubicBezTo>
                    <a:pt x="354" y="438"/>
                    <a:pt x="667" y="252"/>
                    <a:pt x="973" y="52"/>
                  </a:cubicBezTo>
                  <a:cubicBezTo>
                    <a:pt x="995" y="36"/>
                    <a:pt x="980" y="1"/>
                    <a:pt x="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5518475" y="899700"/>
              <a:ext cx="20725" cy="14775"/>
            </a:xfrm>
            <a:custGeom>
              <a:avLst/>
              <a:gdLst/>
              <a:ahLst/>
              <a:cxnLst/>
              <a:rect l="l" t="t" r="r" b="b"/>
              <a:pathLst>
                <a:path w="829" h="591" extrusionOk="0">
                  <a:moveTo>
                    <a:pt x="782" y="0"/>
                  </a:moveTo>
                  <a:cubicBezTo>
                    <a:pt x="777" y="0"/>
                    <a:pt x="772" y="2"/>
                    <a:pt x="767" y="5"/>
                  </a:cubicBezTo>
                  <a:cubicBezTo>
                    <a:pt x="507" y="151"/>
                    <a:pt x="267" y="344"/>
                    <a:pt x="28" y="531"/>
                  </a:cubicBezTo>
                  <a:cubicBezTo>
                    <a:pt x="0" y="547"/>
                    <a:pt x="18" y="591"/>
                    <a:pt x="44" y="591"/>
                  </a:cubicBezTo>
                  <a:cubicBezTo>
                    <a:pt x="49" y="591"/>
                    <a:pt x="55" y="589"/>
                    <a:pt x="61" y="584"/>
                  </a:cubicBezTo>
                  <a:cubicBezTo>
                    <a:pt x="307" y="404"/>
                    <a:pt x="540" y="211"/>
                    <a:pt x="800" y="58"/>
                  </a:cubicBezTo>
                  <a:cubicBezTo>
                    <a:pt x="828" y="41"/>
                    <a:pt x="809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5511650" y="895250"/>
              <a:ext cx="25075" cy="16625"/>
            </a:xfrm>
            <a:custGeom>
              <a:avLst/>
              <a:gdLst/>
              <a:ahLst/>
              <a:cxnLst/>
              <a:rect l="l" t="t" r="r" b="b"/>
              <a:pathLst>
                <a:path w="1003" h="665" extrusionOk="0">
                  <a:moveTo>
                    <a:pt x="954" y="0"/>
                  </a:moveTo>
                  <a:cubicBezTo>
                    <a:pt x="950" y="0"/>
                    <a:pt x="945" y="1"/>
                    <a:pt x="940" y="3"/>
                  </a:cubicBezTo>
                  <a:cubicBezTo>
                    <a:pt x="607" y="163"/>
                    <a:pt x="287" y="356"/>
                    <a:pt x="21" y="616"/>
                  </a:cubicBezTo>
                  <a:cubicBezTo>
                    <a:pt x="0" y="636"/>
                    <a:pt x="19" y="664"/>
                    <a:pt x="41" y="664"/>
                  </a:cubicBezTo>
                  <a:cubicBezTo>
                    <a:pt x="48" y="664"/>
                    <a:pt x="55" y="662"/>
                    <a:pt x="61" y="656"/>
                  </a:cubicBezTo>
                  <a:cubicBezTo>
                    <a:pt x="341" y="416"/>
                    <a:pt x="640" y="216"/>
                    <a:pt x="973" y="56"/>
                  </a:cubicBezTo>
                  <a:cubicBezTo>
                    <a:pt x="1003" y="39"/>
                    <a:pt x="986" y="0"/>
                    <a:pt x="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5514125" y="885525"/>
              <a:ext cx="30225" cy="18650"/>
            </a:xfrm>
            <a:custGeom>
              <a:avLst/>
              <a:gdLst/>
              <a:ahLst/>
              <a:cxnLst/>
              <a:rect l="l" t="t" r="r" b="b"/>
              <a:pathLst>
                <a:path w="1209" h="746" extrusionOk="0">
                  <a:moveTo>
                    <a:pt x="1170" y="1"/>
                  </a:moveTo>
                  <a:cubicBezTo>
                    <a:pt x="1165" y="1"/>
                    <a:pt x="1160" y="2"/>
                    <a:pt x="1154" y="6"/>
                  </a:cubicBezTo>
                  <a:cubicBezTo>
                    <a:pt x="768" y="212"/>
                    <a:pt x="375" y="418"/>
                    <a:pt x="22" y="692"/>
                  </a:cubicBezTo>
                  <a:cubicBezTo>
                    <a:pt x="0" y="708"/>
                    <a:pt x="13" y="745"/>
                    <a:pt x="37" y="745"/>
                  </a:cubicBezTo>
                  <a:cubicBezTo>
                    <a:pt x="42" y="745"/>
                    <a:pt x="49" y="743"/>
                    <a:pt x="55" y="738"/>
                  </a:cubicBezTo>
                  <a:cubicBezTo>
                    <a:pt x="408" y="472"/>
                    <a:pt x="794" y="265"/>
                    <a:pt x="1181" y="45"/>
                  </a:cubicBezTo>
                  <a:cubicBezTo>
                    <a:pt x="1208" y="34"/>
                    <a:pt x="1195" y="1"/>
                    <a:pt x="1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5501800" y="930550"/>
              <a:ext cx="12350" cy="10375"/>
            </a:xfrm>
            <a:custGeom>
              <a:avLst/>
              <a:gdLst/>
              <a:ahLst/>
              <a:cxnLst/>
              <a:rect l="l" t="t" r="r" b="b"/>
              <a:pathLst>
                <a:path w="494" h="415" extrusionOk="0">
                  <a:moveTo>
                    <a:pt x="452" y="1"/>
                  </a:moveTo>
                  <a:cubicBezTo>
                    <a:pt x="444" y="1"/>
                    <a:pt x="436" y="3"/>
                    <a:pt x="428" y="9"/>
                  </a:cubicBezTo>
                  <a:cubicBezTo>
                    <a:pt x="288" y="116"/>
                    <a:pt x="155" y="243"/>
                    <a:pt x="22" y="369"/>
                  </a:cubicBezTo>
                  <a:cubicBezTo>
                    <a:pt x="0" y="385"/>
                    <a:pt x="22" y="415"/>
                    <a:pt x="46" y="415"/>
                  </a:cubicBezTo>
                  <a:cubicBezTo>
                    <a:pt x="51" y="415"/>
                    <a:pt x="57" y="413"/>
                    <a:pt x="62" y="409"/>
                  </a:cubicBezTo>
                  <a:cubicBezTo>
                    <a:pt x="202" y="289"/>
                    <a:pt x="328" y="163"/>
                    <a:pt x="468" y="49"/>
                  </a:cubicBezTo>
                  <a:cubicBezTo>
                    <a:pt x="494" y="29"/>
                    <a:pt x="476" y="1"/>
                    <a:pt x="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5500150" y="933050"/>
              <a:ext cx="17600" cy="14925"/>
            </a:xfrm>
            <a:custGeom>
              <a:avLst/>
              <a:gdLst/>
              <a:ahLst/>
              <a:cxnLst/>
              <a:rect l="l" t="t" r="r" b="b"/>
              <a:pathLst>
                <a:path w="704" h="597" extrusionOk="0">
                  <a:moveTo>
                    <a:pt x="665" y="0"/>
                  </a:moveTo>
                  <a:cubicBezTo>
                    <a:pt x="661" y="0"/>
                    <a:pt x="658" y="1"/>
                    <a:pt x="654" y="3"/>
                  </a:cubicBezTo>
                  <a:cubicBezTo>
                    <a:pt x="408" y="129"/>
                    <a:pt x="221" y="356"/>
                    <a:pt x="21" y="542"/>
                  </a:cubicBezTo>
                  <a:cubicBezTo>
                    <a:pt x="0" y="563"/>
                    <a:pt x="21" y="597"/>
                    <a:pt x="44" y="597"/>
                  </a:cubicBezTo>
                  <a:cubicBezTo>
                    <a:pt x="50" y="597"/>
                    <a:pt x="56" y="594"/>
                    <a:pt x="61" y="589"/>
                  </a:cubicBezTo>
                  <a:cubicBezTo>
                    <a:pt x="268" y="402"/>
                    <a:pt x="441" y="196"/>
                    <a:pt x="681" y="49"/>
                  </a:cubicBezTo>
                  <a:cubicBezTo>
                    <a:pt x="704" y="32"/>
                    <a:pt x="687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5498025" y="924000"/>
              <a:ext cx="18525" cy="14500"/>
            </a:xfrm>
            <a:custGeom>
              <a:avLst/>
              <a:gdLst/>
              <a:ahLst/>
              <a:cxnLst/>
              <a:rect l="l" t="t" r="r" b="b"/>
              <a:pathLst>
                <a:path w="741" h="580" extrusionOk="0">
                  <a:moveTo>
                    <a:pt x="702" y="0"/>
                  </a:moveTo>
                  <a:cubicBezTo>
                    <a:pt x="697" y="0"/>
                    <a:pt x="691" y="2"/>
                    <a:pt x="686" y="5"/>
                  </a:cubicBezTo>
                  <a:cubicBezTo>
                    <a:pt x="446" y="152"/>
                    <a:pt x="226" y="338"/>
                    <a:pt x="26" y="531"/>
                  </a:cubicBezTo>
                  <a:cubicBezTo>
                    <a:pt x="1" y="552"/>
                    <a:pt x="18" y="580"/>
                    <a:pt x="43" y="580"/>
                  </a:cubicBezTo>
                  <a:cubicBezTo>
                    <a:pt x="51" y="580"/>
                    <a:pt x="59" y="577"/>
                    <a:pt x="66" y="571"/>
                  </a:cubicBezTo>
                  <a:cubicBezTo>
                    <a:pt x="286" y="405"/>
                    <a:pt x="486" y="212"/>
                    <a:pt x="712" y="52"/>
                  </a:cubicBezTo>
                  <a:cubicBezTo>
                    <a:pt x="740" y="35"/>
                    <a:pt x="726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5498450" y="916950"/>
              <a:ext cx="18425" cy="14300"/>
            </a:xfrm>
            <a:custGeom>
              <a:avLst/>
              <a:gdLst/>
              <a:ahLst/>
              <a:cxnLst/>
              <a:rect l="l" t="t" r="r" b="b"/>
              <a:pathLst>
                <a:path w="737" h="572" extrusionOk="0">
                  <a:moveTo>
                    <a:pt x="700" y="0"/>
                  </a:moveTo>
                  <a:cubicBezTo>
                    <a:pt x="695" y="0"/>
                    <a:pt x="689" y="2"/>
                    <a:pt x="682" y="7"/>
                  </a:cubicBezTo>
                  <a:cubicBezTo>
                    <a:pt x="456" y="167"/>
                    <a:pt x="236" y="340"/>
                    <a:pt x="23" y="513"/>
                  </a:cubicBezTo>
                  <a:cubicBezTo>
                    <a:pt x="1" y="536"/>
                    <a:pt x="20" y="572"/>
                    <a:pt x="46" y="572"/>
                  </a:cubicBezTo>
                  <a:cubicBezTo>
                    <a:pt x="51" y="572"/>
                    <a:pt x="57" y="570"/>
                    <a:pt x="63" y="567"/>
                  </a:cubicBezTo>
                  <a:cubicBezTo>
                    <a:pt x="282" y="400"/>
                    <a:pt x="489" y="220"/>
                    <a:pt x="715" y="54"/>
                  </a:cubicBezTo>
                  <a:cubicBezTo>
                    <a:pt x="737" y="38"/>
                    <a:pt x="724" y="0"/>
                    <a:pt x="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5499300" y="913775"/>
              <a:ext cx="12675" cy="9175"/>
            </a:xfrm>
            <a:custGeom>
              <a:avLst/>
              <a:gdLst/>
              <a:ahLst/>
              <a:cxnLst/>
              <a:rect l="l" t="t" r="r" b="b"/>
              <a:pathLst>
                <a:path w="507" h="367" extrusionOk="0">
                  <a:moveTo>
                    <a:pt x="468" y="0"/>
                  </a:moveTo>
                  <a:cubicBezTo>
                    <a:pt x="466" y="0"/>
                    <a:pt x="464" y="1"/>
                    <a:pt x="462" y="1"/>
                  </a:cubicBezTo>
                  <a:cubicBezTo>
                    <a:pt x="288" y="74"/>
                    <a:pt x="155" y="194"/>
                    <a:pt x="22" y="314"/>
                  </a:cubicBezTo>
                  <a:cubicBezTo>
                    <a:pt x="0" y="336"/>
                    <a:pt x="23" y="366"/>
                    <a:pt x="46" y="366"/>
                  </a:cubicBezTo>
                  <a:cubicBezTo>
                    <a:pt x="51" y="366"/>
                    <a:pt x="57" y="365"/>
                    <a:pt x="62" y="361"/>
                  </a:cubicBezTo>
                  <a:cubicBezTo>
                    <a:pt x="195" y="248"/>
                    <a:pt x="322" y="114"/>
                    <a:pt x="482" y="48"/>
                  </a:cubicBezTo>
                  <a:cubicBezTo>
                    <a:pt x="506" y="35"/>
                    <a:pt x="491" y="0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5511625" y="933750"/>
              <a:ext cx="14725" cy="12175"/>
            </a:xfrm>
            <a:custGeom>
              <a:avLst/>
              <a:gdLst/>
              <a:ahLst/>
              <a:cxnLst/>
              <a:rect l="l" t="t" r="r" b="b"/>
              <a:pathLst>
                <a:path w="589" h="487" extrusionOk="0">
                  <a:moveTo>
                    <a:pt x="553" y="1"/>
                  </a:moveTo>
                  <a:cubicBezTo>
                    <a:pt x="547" y="1"/>
                    <a:pt x="541" y="3"/>
                    <a:pt x="535" y="8"/>
                  </a:cubicBezTo>
                  <a:cubicBezTo>
                    <a:pt x="355" y="135"/>
                    <a:pt x="182" y="281"/>
                    <a:pt x="22" y="434"/>
                  </a:cubicBezTo>
                  <a:cubicBezTo>
                    <a:pt x="0" y="456"/>
                    <a:pt x="18" y="486"/>
                    <a:pt x="40" y="486"/>
                  </a:cubicBezTo>
                  <a:cubicBezTo>
                    <a:pt x="45" y="486"/>
                    <a:pt x="50" y="485"/>
                    <a:pt x="55" y="481"/>
                  </a:cubicBezTo>
                  <a:cubicBezTo>
                    <a:pt x="235" y="354"/>
                    <a:pt x="388" y="188"/>
                    <a:pt x="561" y="55"/>
                  </a:cubicBezTo>
                  <a:cubicBezTo>
                    <a:pt x="588" y="38"/>
                    <a:pt x="576" y="1"/>
                    <a:pt x="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5514450" y="934650"/>
              <a:ext cx="20100" cy="13750"/>
            </a:xfrm>
            <a:custGeom>
              <a:avLst/>
              <a:gdLst/>
              <a:ahLst/>
              <a:cxnLst/>
              <a:rect l="l" t="t" r="r" b="b"/>
              <a:pathLst>
                <a:path w="804" h="550" extrusionOk="0">
                  <a:moveTo>
                    <a:pt x="764" y="0"/>
                  </a:moveTo>
                  <a:cubicBezTo>
                    <a:pt x="759" y="0"/>
                    <a:pt x="754" y="2"/>
                    <a:pt x="748" y="5"/>
                  </a:cubicBezTo>
                  <a:cubicBezTo>
                    <a:pt x="495" y="138"/>
                    <a:pt x="242" y="305"/>
                    <a:pt x="22" y="498"/>
                  </a:cubicBezTo>
                  <a:cubicBezTo>
                    <a:pt x="0" y="515"/>
                    <a:pt x="19" y="550"/>
                    <a:pt x="42" y="550"/>
                  </a:cubicBezTo>
                  <a:cubicBezTo>
                    <a:pt x="46" y="550"/>
                    <a:pt x="51" y="548"/>
                    <a:pt x="55" y="545"/>
                  </a:cubicBezTo>
                  <a:cubicBezTo>
                    <a:pt x="295" y="372"/>
                    <a:pt x="522" y="198"/>
                    <a:pt x="781" y="52"/>
                  </a:cubicBezTo>
                  <a:cubicBezTo>
                    <a:pt x="803" y="35"/>
                    <a:pt x="789" y="0"/>
                    <a:pt x="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5519800" y="936700"/>
              <a:ext cx="21275" cy="16125"/>
            </a:xfrm>
            <a:custGeom>
              <a:avLst/>
              <a:gdLst/>
              <a:ahLst/>
              <a:cxnLst/>
              <a:rect l="l" t="t" r="r" b="b"/>
              <a:pathLst>
                <a:path w="851" h="645" extrusionOk="0">
                  <a:moveTo>
                    <a:pt x="813" y="0"/>
                  </a:moveTo>
                  <a:cubicBezTo>
                    <a:pt x="809" y="0"/>
                    <a:pt x="805" y="1"/>
                    <a:pt x="800" y="3"/>
                  </a:cubicBezTo>
                  <a:cubicBezTo>
                    <a:pt x="527" y="156"/>
                    <a:pt x="234" y="370"/>
                    <a:pt x="21" y="596"/>
                  </a:cubicBezTo>
                  <a:cubicBezTo>
                    <a:pt x="1" y="616"/>
                    <a:pt x="20" y="645"/>
                    <a:pt x="41" y="645"/>
                  </a:cubicBezTo>
                  <a:cubicBezTo>
                    <a:pt x="48" y="645"/>
                    <a:pt x="55" y="642"/>
                    <a:pt x="61" y="636"/>
                  </a:cubicBezTo>
                  <a:cubicBezTo>
                    <a:pt x="308" y="423"/>
                    <a:pt x="587" y="256"/>
                    <a:pt x="834" y="43"/>
                  </a:cubicBezTo>
                  <a:cubicBezTo>
                    <a:pt x="851" y="26"/>
                    <a:pt x="834" y="0"/>
                    <a:pt x="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5520100" y="939550"/>
              <a:ext cx="25900" cy="17850"/>
            </a:xfrm>
            <a:custGeom>
              <a:avLst/>
              <a:gdLst/>
              <a:ahLst/>
              <a:cxnLst/>
              <a:rect l="l" t="t" r="r" b="b"/>
              <a:pathLst>
                <a:path w="1036" h="714" extrusionOk="0">
                  <a:moveTo>
                    <a:pt x="995" y="0"/>
                  </a:moveTo>
                  <a:cubicBezTo>
                    <a:pt x="988" y="0"/>
                    <a:pt x="981" y="3"/>
                    <a:pt x="975" y="9"/>
                  </a:cubicBezTo>
                  <a:cubicBezTo>
                    <a:pt x="675" y="249"/>
                    <a:pt x="316" y="409"/>
                    <a:pt x="23" y="662"/>
                  </a:cubicBezTo>
                  <a:cubicBezTo>
                    <a:pt x="0" y="678"/>
                    <a:pt x="24" y="713"/>
                    <a:pt x="48" y="713"/>
                  </a:cubicBezTo>
                  <a:cubicBezTo>
                    <a:pt x="53" y="713"/>
                    <a:pt x="58" y="712"/>
                    <a:pt x="63" y="708"/>
                  </a:cubicBezTo>
                  <a:cubicBezTo>
                    <a:pt x="369" y="475"/>
                    <a:pt x="729" y="302"/>
                    <a:pt x="1015" y="49"/>
                  </a:cubicBezTo>
                  <a:cubicBezTo>
                    <a:pt x="1035" y="29"/>
                    <a:pt x="1017" y="0"/>
                    <a:pt x="9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5523925" y="946525"/>
              <a:ext cx="25300" cy="16200"/>
            </a:xfrm>
            <a:custGeom>
              <a:avLst/>
              <a:gdLst/>
              <a:ahLst/>
              <a:cxnLst/>
              <a:rect l="l" t="t" r="r" b="b"/>
              <a:pathLst>
                <a:path w="1012" h="648" extrusionOk="0">
                  <a:moveTo>
                    <a:pt x="975" y="1"/>
                  </a:moveTo>
                  <a:cubicBezTo>
                    <a:pt x="971" y="1"/>
                    <a:pt x="966" y="1"/>
                    <a:pt x="962" y="3"/>
                  </a:cubicBezTo>
                  <a:cubicBezTo>
                    <a:pt x="635" y="176"/>
                    <a:pt x="309" y="369"/>
                    <a:pt x="23" y="596"/>
                  </a:cubicBezTo>
                  <a:cubicBezTo>
                    <a:pt x="1" y="613"/>
                    <a:pt x="20" y="647"/>
                    <a:pt x="42" y="647"/>
                  </a:cubicBezTo>
                  <a:cubicBezTo>
                    <a:pt x="47" y="647"/>
                    <a:pt x="52" y="646"/>
                    <a:pt x="56" y="643"/>
                  </a:cubicBezTo>
                  <a:cubicBezTo>
                    <a:pt x="362" y="443"/>
                    <a:pt x="675" y="250"/>
                    <a:pt x="988" y="50"/>
                  </a:cubicBezTo>
                  <a:cubicBezTo>
                    <a:pt x="1011" y="33"/>
                    <a:pt x="1000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5526775" y="950975"/>
              <a:ext cx="26100" cy="15400"/>
            </a:xfrm>
            <a:custGeom>
              <a:avLst/>
              <a:gdLst/>
              <a:ahLst/>
              <a:cxnLst/>
              <a:rect l="l" t="t" r="r" b="b"/>
              <a:pathLst>
                <a:path w="1044" h="616" extrusionOk="0">
                  <a:moveTo>
                    <a:pt x="1010" y="0"/>
                  </a:moveTo>
                  <a:cubicBezTo>
                    <a:pt x="1005" y="0"/>
                    <a:pt x="1000" y="2"/>
                    <a:pt x="994" y="5"/>
                  </a:cubicBezTo>
                  <a:cubicBezTo>
                    <a:pt x="681" y="205"/>
                    <a:pt x="348" y="371"/>
                    <a:pt x="29" y="558"/>
                  </a:cubicBezTo>
                  <a:cubicBezTo>
                    <a:pt x="0" y="575"/>
                    <a:pt x="15" y="615"/>
                    <a:pt x="41" y="615"/>
                  </a:cubicBezTo>
                  <a:cubicBezTo>
                    <a:pt x="45" y="615"/>
                    <a:pt x="50" y="614"/>
                    <a:pt x="55" y="611"/>
                  </a:cubicBezTo>
                  <a:cubicBezTo>
                    <a:pt x="388" y="445"/>
                    <a:pt x="721" y="265"/>
                    <a:pt x="1021" y="52"/>
                  </a:cubicBezTo>
                  <a:cubicBezTo>
                    <a:pt x="1043" y="35"/>
                    <a:pt x="1033" y="0"/>
                    <a:pt x="10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5533400" y="956350"/>
              <a:ext cx="17825" cy="10800"/>
            </a:xfrm>
            <a:custGeom>
              <a:avLst/>
              <a:gdLst/>
              <a:ahLst/>
              <a:cxnLst/>
              <a:rect l="l" t="t" r="r" b="b"/>
              <a:pathLst>
                <a:path w="713" h="432" extrusionOk="0">
                  <a:moveTo>
                    <a:pt x="674" y="1"/>
                  </a:moveTo>
                  <a:cubicBezTo>
                    <a:pt x="671" y="1"/>
                    <a:pt x="667" y="1"/>
                    <a:pt x="663" y="3"/>
                  </a:cubicBezTo>
                  <a:cubicBezTo>
                    <a:pt x="450" y="123"/>
                    <a:pt x="243" y="263"/>
                    <a:pt x="23" y="383"/>
                  </a:cubicBezTo>
                  <a:cubicBezTo>
                    <a:pt x="0" y="394"/>
                    <a:pt x="18" y="432"/>
                    <a:pt x="40" y="432"/>
                  </a:cubicBezTo>
                  <a:cubicBezTo>
                    <a:pt x="43" y="432"/>
                    <a:pt x="47" y="431"/>
                    <a:pt x="50" y="429"/>
                  </a:cubicBezTo>
                  <a:cubicBezTo>
                    <a:pt x="270" y="309"/>
                    <a:pt x="476" y="170"/>
                    <a:pt x="689" y="50"/>
                  </a:cubicBezTo>
                  <a:cubicBezTo>
                    <a:pt x="713" y="38"/>
                    <a:pt x="700" y="1"/>
                    <a:pt x="6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5566075" y="988600"/>
              <a:ext cx="10250" cy="7125"/>
            </a:xfrm>
            <a:custGeom>
              <a:avLst/>
              <a:gdLst/>
              <a:ahLst/>
              <a:cxnLst/>
              <a:rect l="l" t="t" r="r" b="b"/>
              <a:pathLst>
                <a:path w="410" h="285" extrusionOk="0">
                  <a:moveTo>
                    <a:pt x="369" y="1"/>
                  </a:moveTo>
                  <a:cubicBezTo>
                    <a:pt x="365" y="1"/>
                    <a:pt x="360" y="2"/>
                    <a:pt x="355" y="5"/>
                  </a:cubicBezTo>
                  <a:cubicBezTo>
                    <a:pt x="248" y="85"/>
                    <a:pt x="128" y="152"/>
                    <a:pt x="22" y="245"/>
                  </a:cubicBezTo>
                  <a:cubicBezTo>
                    <a:pt x="1" y="261"/>
                    <a:pt x="21" y="284"/>
                    <a:pt x="43" y="284"/>
                  </a:cubicBezTo>
                  <a:cubicBezTo>
                    <a:pt x="50" y="284"/>
                    <a:pt x="56" y="283"/>
                    <a:pt x="62" y="278"/>
                  </a:cubicBezTo>
                  <a:cubicBezTo>
                    <a:pt x="168" y="198"/>
                    <a:pt x="275" y="132"/>
                    <a:pt x="381" y="58"/>
                  </a:cubicBezTo>
                  <a:cubicBezTo>
                    <a:pt x="410" y="42"/>
                    <a:pt x="395" y="1"/>
                    <a:pt x="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5564900" y="986600"/>
              <a:ext cx="6925" cy="5100"/>
            </a:xfrm>
            <a:custGeom>
              <a:avLst/>
              <a:gdLst/>
              <a:ahLst/>
              <a:cxnLst/>
              <a:rect l="l" t="t" r="r" b="b"/>
              <a:pathLst>
                <a:path w="277" h="204" extrusionOk="0">
                  <a:moveTo>
                    <a:pt x="238" y="0"/>
                  </a:moveTo>
                  <a:cubicBezTo>
                    <a:pt x="233" y="0"/>
                    <a:pt x="228" y="2"/>
                    <a:pt x="222" y="5"/>
                  </a:cubicBezTo>
                  <a:cubicBezTo>
                    <a:pt x="155" y="59"/>
                    <a:pt x="89" y="105"/>
                    <a:pt x="22" y="158"/>
                  </a:cubicBezTo>
                  <a:cubicBezTo>
                    <a:pt x="1" y="175"/>
                    <a:pt x="18" y="204"/>
                    <a:pt x="40" y="204"/>
                  </a:cubicBezTo>
                  <a:cubicBezTo>
                    <a:pt x="45" y="204"/>
                    <a:pt x="50" y="202"/>
                    <a:pt x="55" y="198"/>
                  </a:cubicBezTo>
                  <a:cubicBezTo>
                    <a:pt x="122" y="152"/>
                    <a:pt x="189" y="105"/>
                    <a:pt x="249" y="52"/>
                  </a:cubicBezTo>
                  <a:cubicBezTo>
                    <a:pt x="276" y="35"/>
                    <a:pt x="263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5562125" y="983825"/>
              <a:ext cx="4350" cy="2925"/>
            </a:xfrm>
            <a:custGeom>
              <a:avLst/>
              <a:gdLst/>
              <a:ahLst/>
              <a:cxnLst/>
              <a:rect l="l" t="t" r="r" b="b"/>
              <a:pathLst>
                <a:path w="174" h="117" extrusionOk="0">
                  <a:moveTo>
                    <a:pt x="133" y="1"/>
                  </a:moveTo>
                  <a:cubicBezTo>
                    <a:pt x="126" y="1"/>
                    <a:pt x="119" y="3"/>
                    <a:pt x="113" y="10"/>
                  </a:cubicBezTo>
                  <a:cubicBezTo>
                    <a:pt x="93" y="30"/>
                    <a:pt x="67" y="63"/>
                    <a:pt x="40" y="63"/>
                  </a:cubicBezTo>
                  <a:cubicBezTo>
                    <a:pt x="9" y="69"/>
                    <a:pt x="1" y="117"/>
                    <a:pt x="33" y="117"/>
                  </a:cubicBezTo>
                  <a:cubicBezTo>
                    <a:pt x="35" y="117"/>
                    <a:pt x="38" y="117"/>
                    <a:pt x="40" y="116"/>
                  </a:cubicBezTo>
                  <a:cubicBezTo>
                    <a:pt x="87" y="116"/>
                    <a:pt x="120" y="76"/>
                    <a:pt x="153" y="43"/>
                  </a:cubicBezTo>
                  <a:cubicBezTo>
                    <a:pt x="173" y="28"/>
                    <a:pt x="155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5556875" y="978825"/>
              <a:ext cx="5500" cy="2975"/>
            </a:xfrm>
            <a:custGeom>
              <a:avLst/>
              <a:gdLst/>
              <a:ahLst/>
              <a:cxnLst/>
              <a:rect l="l" t="t" r="r" b="b"/>
              <a:pathLst>
                <a:path w="220" h="119" extrusionOk="0">
                  <a:moveTo>
                    <a:pt x="180" y="1"/>
                  </a:moveTo>
                  <a:cubicBezTo>
                    <a:pt x="177" y="1"/>
                    <a:pt x="173" y="2"/>
                    <a:pt x="170" y="3"/>
                  </a:cubicBezTo>
                  <a:cubicBezTo>
                    <a:pt x="123" y="37"/>
                    <a:pt x="77" y="57"/>
                    <a:pt x="30" y="70"/>
                  </a:cubicBezTo>
                  <a:cubicBezTo>
                    <a:pt x="0" y="76"/>
                    <a:pt x="8" y="119"/>
                    <a:pt x="33" y="119"/>
                  </a:cubicBezTo>
                  <a:cubicBezTo>
                    <a:pt x="36" y="119"/>
                    <a:pt x="40" y="118"/>
                    <a:pt x="43" y="116"/>
                  </a:cubicBezTo>
                  <a:cubicBezTo>
                    <a:pt x="97" y="103"/>
                    <a:pt x="143" y="83"/>
                    <a:pt x="197" y="50"/>
                  </a:cubicBezTo>
                  <a:cubicBezTo>
                    <a:pt x="220" y="38"/>
                    <a:pt x="202" y="1"/>
                    <a:pt x="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5551000" y="974775"/>
              <a:ext cx="6500" cy="3500"/>
            </a:xfrm>
            <a:custGeom>
              <a:avLst/>
              <a:gdLst/>
              <a:ahLst/>
              <a:cxnLst/>
              <a:rect l="l" t="t" r="r" b="b"/>
              <a:pathLst>
                <a:path w="260" h="140" extrusionOk="0">
                  <a:moveTo>
                    <a:pt x="221" y="1"/>
                  </a:moveTo>
                  <a:cubicBezTo>
                    <a:pt x="216" y="1"/>
                    <a:pt x="211" y="2"/>
                    <a:pt x="205" y="5"/>
                  </a:cubicBezTo>
                  <a:cubicBezTo>
                    <a:pt x="152" y="39"/>
                    <a:pt x="92" y="65"/>
                    <a:pt x="32" y="85"/>
                  </a:cubicBezTo>
                  <a:cubicBezTo>
                    <a:pt x="1" y="92"/>
                    <a:pt x="11" y="139"/>
                    <a:pt x="40" y="139"/>
                  </a:cubicBezTo>
                  <a:cubicBezTo>
                    <a:pt x="41" y="139"/>
                    <a:pt x="43" y="139"/>
                    <a:pt x="45" y="139"/>
                  </a:cubicBezTo>
                  <a:cubicBezTo>
                    <a:pt x="112" y="119"/>
                    <a:pt x="179" y="92"/>
                    <a:pt x="232" y="52"/>
                  </a:cubicBezTo>
                  <a:cubicBezTo>
                    <a:pt x="259" y="35"/>
                    <a:pt x="246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5544050" y="971850"/>
              <a:ext cx="7850" cy="4300"/>
            </a:xfrm>
            <a:custGeom>
              <a:avLst/>
              <a:gdLst/>
              <a:ahLst/>
              <a:cxnLst/>
              <a:rect l="l" t="t" r="r" b="b"/>
              <a:pathLst>
                <a:path w="314" h="172" extrusionOk="0">
                  <a:moveTo>
                    <a:pt x="272" y="0"/>
                  </a:moveTo>
                  <a:cubicBezTo>
                    <a:pt x="269" y="0"/>
                    <a:pt x="266" y="1"/>
                    <a:pt x="263" y="3"/>
                  </a:cubicBezTo>
                  <a:cubicBezTo>
                    <a:pt x="177" y="36"/>
                    <a:pt x="97" y="76"/>
                    <a:pt x="24" y="122"/>
                  </a:cubicBezTo>
                  <a:cubicBezTo>
                    <a:pt x="0" y="134"/>
                    <a:pt x="13" y="171"/>
                    <a:pt x="34" y="171"/>
                  </a:cubicBezTo>
                  <a:cubicBezTo>
                    <a:pt x="37" y="171"/>
                    <a:pt x="40" y="171"/>
                    <a:pt x="44" y="169"/>
                  </a:cubicBezTo>
                  <a:cubicBezTo>
                    <a:pt x="130" y="142"/>
                    <a:pt x="203" y="89"/>
                    <a:pt x="283" y="56"/>
                  </a:cubicBezTo>
                  <a:cubicBezTo>
                    <a:pt x="313" y="44"/>
                    <a:pt x="295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5541075" y="970725"/>
              <a:ext cx="5250" cy="2100"/>
            </a:xfrm>
            <a:custGeom>
              <a:avLst/>
              <a:gdLst/>
              <a:ahLst/>
              <a:cxnLst/>
              <a:rect l="l" t="t" r="r" b="b"/>
              <a:pathLst>
                <a:path w="210" h="84" extrusionOk="0">
                  <a:moveTo>
                    <a:pt x="176" y="1"/>
                  </a:moveTo>
                  <a:cubicBezTo>
                    <a:pt x="123" y="1"/>
                    <a:pt x="76" y="14"/>
                    <a:pt x="29" y="34"/>
                  </a:cubicBezTo>
                  <a:cubicBezTo>
                    <a:pt x="0" y="46"/>
                    <a:pt x="17" y="83"/>
                    <a:pt x="44" y="83"/>
                  </a:cubicBezTo>
                  <a:cubicBezTo>
                    <a:pt x="48" y="83"/>
                    <a:pt x="52" y="82"/>
                    <a:pt x="56" y="81"/>
                  </a:cubicBezTo>
                  <a:cubicBezTo>
                    <a:pt x="96" y="68"/>
                    <a:pt x="136" y="54"/>
                    <a:pt x="176" y="54"/>
                  </a:cubicBezTo>
                  <a:cubicBezTo>
                    <a:pt x="209" y="54"/>
                    <a:pt x="209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5567050" y="987100"/>
              <a:ext cx="16625" cy="11600"/>
            </a:xfrm>
            <a:custGeom>
              <a:avLst/>
              <a:gdLst/>
              <a:ahLst/>
              <a:cxnLst/>
              <a:rect l="l" t="t" r="r" b="b"/>
              <a:pathLst>
                <a:path w="665" h="464" extrusionOk="0">
                  <a:moveTo>
                    <a:pt x="629" y="0"/>
                  </a:moveTo>
                  <a:cubicBezTo>
                    <a:pt x="625" y="0"/>
                    <a:pt x="620" y="2"/>
                    <a:pt x="615" y="5"/>
                  </a:cubicBezTo>
                  <a:cubicBezTo>
                    <a:pt x="416" y="132"/>
                    <a:pt x="216" y="265"/>
                    <a:pt x="23" y="412"/>
                  </a:cubicBezTo>
                  <a:cubicBezTo>
                    <a:pt x="1" y="428"/>
                    <a:pt x="15" y="463"/>
                    <a:pt x="36" y="463"/>
                  </a:cubicBezTo>
                  <a:cubicBezTo>
                    <a:pt x="40" y="463"/>
                    <a:pt x="45" y="462"/>
                    <a:pt x="49" y="458"/>
                  </a:cubicBezTo>
                  <a:cubicBezTo>
                    <a:pt x="243" y="318"/>
                    <a:pt x="442" y="185"/>
                    <a:pt x="642" y="52"/>
                  </a:cubicBezTo>
                  <a:cubicBezTo>
                    <a:pt x="664" y="35"/>
                    <a:pt x="650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5569050" y="987100"/>
              <a:ext cx="23250" cy="14925"/>
            </a:xfrm>
            <a:custGeom>
              <a:avLst/>
              <a:gdLst/>
              <a:ahLst/>
              <a:cxnLst/>
              <a:rect l="l" t="t" r="r" b="b"/>
              <a:pathLst>
                <a:path w="930" h="597" extrusionOk="0">
                  <a:moveTo>
                    <a:pt x="891" y="0"/>
                  </a:moveTo>
                  <a:cubicBezTo>
                    <a:pt x="886" y="0"/>
                    <a:pt x="881" y="2"/>
                    <a:pt x="875" y="5"/>
                  </a:cubicBezTo>
                  <a:cubicBezTo>
                    <a:pt x="582" y="165"/>
                    <a:pt x="302" y="358"/>
                    <a:pt x="23" y="545"/>
                  </a:cubicBezTo>
                  <a:cubicBezTo>
                    <a:pt x="1" y="561"/>
                    <a:pt x="15" y="596"/>
                    <a:pt x="40" y="596"/>
                  </a:cubicBezTo>
                  <a:cubicBezTo>
                    <a:pt x="45" y="596"/>
                    <a:pt x="50" y="595"/>
                    <a:pt x="56" y="591"/>
                  </a:cubicBezTo>
                  <a:cubicBezTo>
                    <a:pt x="342" y="425"/>
                    <a:pt x="615" y="218"/>
                    <a:pt x="902" y="52"/>
                  </a:cubicBezTo>
                  <a:cubicBezTo>
                    <a:pt x="929" y="35"/>
                    <a:pt x="916" y="0"/>
                    <a:pt x="8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5566925" y="990325"/>
              <a:ext cx="32750" cy="19025"/>
            </a:xfrm>
            <a:custGeom>
              <a:avLst/>
              <a:gdLst/>
              <a:ahLst/>
              <a:cxnLst/>
              <a:rect l="l" t="t" r="r" b="b"/>
              <a:pathLst>
                <a:path w="1310" h="761" extrusionOk="0">
                  <a:moveTo>
                    <a:pt x="1270" y="0"/>
                  </a:moveTo>
                  <a:cubicBezTo>
                    <a:pt x="1266" y="0"/>
                    <a:pt x="1263" y="1"/>
                    <a:pt x="1260" y="3"/>
                  </a:cubicBezTo>
                  <a:cubicBezTo>
                    <a:pt x="847" y="243"/>
                    <a:pt x="427" y="456"/>
                    <a:pt x="28" y="709"/>
                  </a:cubicBezTo>
                  <a:cubicBezTo>
                    <a:pt x="0" y="725"/>
                    <a:pt x="14" y="760"/>
                    <a:pt x="38" y="760"/>
                  </a:cubicBezTo>
                  <a:cubicBezTo>
                    <a:pt x="43" y="760"/>
                    <a:pt x="49" y="759"/>
                    <a:pt x="54" y="755"/>
                  </a:cubicBezTo>
                  <a:cubicBezTo>
                    <a:pt x="467" y="529"/>
                    <a:pt x="880" y="296"/>
                    <a:pt x="1286" y="49"/>
                  </a:cubicBezTo>
                  <a:cubicBezTo>
                    <a:pt x="1310" y="38"/>
                    <a:pt x="1292" y="0"/>
                    <a:pt x="1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5567700" y="996475"/>
              <a:ext cx="32825" cy="17800"/>
            </a:xfrm>
            <a:custGeom>
              <a:avLst/>
              <a:gdLst/>
              <a:ahLst/>
              <a:cxnLst/>
              <a:rect l="l" t="t" r="r" b="b"/>
              <a:pathLst>
                <a:path w="1313" h="712" extrusionOk="0">
                  <a:moveTo>
                    <a:pt x="1272" y="1"/>
                  </a:moveTo>
                  <a:cubicBezTo>
                    <a:pt x="1269" y="1"/>
                    <a:pt x="1265" y="2"/>
                    <a:pt x="1262" y="3"/>
                  </a:cubicBezTo>
                  <a:cubicBezTo>
                    <a:pt x="843" y="210"/>
                    <a:pt x="443" y="449"/>
                    <a:pt x="30" y="656"/>
                  </a:cubicBezTo>
                  <a:cubicBezTo>
                    <a:pt x="1" y="673"/>
                    <a:pt x="18" y="712"/>
                    <a:pt x="45" y="712"/>
                  </a:cubicBezTo>
                  <a:cubicBezTo>
                    <a:pt x="49" y="712"/>
                    <a:pt x="53" y="711"/>
                    <a:pt x="57" y="709"/>
                  </a:cubicBezTo>
                  <a:cubicBezTo>
                    <a:pt x="483" y="516"/>
                    <a:pt x="869" y="256"/>
                    <a:pt x="1289" y="50"/>
                  </a:cubicBezTo>
                  <a:cubicBezTo>
                    <a:pt x="1312" y="38"/>
                    <a:pt x="1295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5570675" y="1000250"/>
              <a:ext cx="35950" cy="18525"/>
            </a:xfrm>
            <a:custGeom>
              <a:avLst/>
              <a:gdLst/>
              <a:ahLst/>
              <a:cxnLst/>
              <a:rect l="l" t="t" r="r" b="b"/>
              <a:pathLst>
                <a:path w="1438" h="741" extrusionOk="0">
                  <a:moveTo>
                    <a:pt x="1399" y="1"/>
                  </a:moveTo>
                  <a:cubicBezTo>
                    <a:pt x="1394" y="1"/>
                    <a:pt x="1389" y="2"/>
                    <a:pt x="1383" y="5"/>
                  </a:cubicBezTo>
                  <a:cubicBezTo>
                    <a:pt x="930" y="225"/>
                    <a:pt x="484" y="472"/>
                    <a:pt x="24" y="685"/>
                  </a:cubicBezTo>
                  <a:cubicBezTo>
                    <a:pt x="1" y="702"/>
                    <a:pt x="13" y="740"/>
                    <a:pt x="35" y="740"/>
                  </a:cubicBezTo>
                  <a:cubicBezTo>
                    <a:pt x="38" y="740"/>
                    <a:pt x="41" y="740"/>
                    <a:pt x="44" y="738"/>
                  </a:cubicBezTo>
                  <a:cubicBezTo>
                    <a:pt x="517" y="545"/>
                    <a:pt x="957" y="278"/>
                    <a:pt x="1410" y="45"/>
                  </a:cubicBezTo>
                  <a:cubicBezTo>
                    <a:pt x="1437" y="34"/>
                    <a:pt x="1424" y="1"/>
                    <a:pt x="1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5589025" y="1008850"/>
              <a:ext cx="20850" cy="9425"/>
            </a:xfrm>
            <a:custGeom>
              <a:avLst/>
              <a:gdLst/>
              <a:ahLst/>
              <a:cxnLst/>
              <a:rect l="l" t="t" r="r" b="b"/>
              <a:pathLst>
                <a:path w="834" h="377" extrusionOk="0">
                  <a:moveTo>
                    <a:pt x="795" y="0"/>
                  </a:moveTo>
                  <a:cubicBezTo>
                    <a:pt x="793" y="0"/>
                    <a:pt x="791" y="1"/>
                    <a:pt x="789" y="1"/>
                  </a:cubicBezTo>
                  <a:cubicBezTo>
                    <a:pt x="516" y="54"/>
                    <a:pt x="269" y="194"/>
                    <a:pt x="30" y="327"/>
                  </a:cubicBezTo>
                  <a:cubicBezTo>
                    <a:pt x="1" y="345"/>
                    <a:pt x="17" y="377"/>
                    <a:pt x="43" y="377"/>
                  </a:cubicBezTo>
                  <a:cubicBezTo>
                    <a:pt x="47" y="377"/>
                    <a:pt x="52" y="376"/>
                    <a:pt x="56" y="374"/>
                  </a:cubicBezTo>
                  <a:cubicBezTo>
                    <a:pt x="303" y="261"/>
                    <a:pt x="536" y="108"/>
                    <a:pt x="802" y="48"/>
                  </a:cubicBezTo>
                  <a:cubicBezTo>
                    <a:pt x="833" y="41"/>
                    <a:pt x="824" y="0"/>
                    <a:pt x="7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5587000" y="1013300"/>
              <a:ext cx="20150" cy="9950"/>
            </a:xfrm>
            <a:custGeom>
              <a:avLst/>
              <a:gdLst/>
              <a:ahLst/>
              <a:cxnLst/>
              <a:rect l="l" t="t" r="r" b="b"/>
              <a:pathLst>
                <a:path w="806" h="398" extrusionOk="0">
                  <a:moveTo>
                    <a:pt x="762" y="1"/>
                  </a:moveTo>
                  <a:cubicBezTo>
                    <a:pt x="758" y="1"/>
                    <a:pt x="754" y="1"/>
                    <a:pt x="750" y="3"/>
                  </a:cubicBezTo>
                  <a:cubicBezTo>
                    <a:pt x="510" y="116"/>
                    <a:pt x="284" y="256"/>
                    <a:pt x="31" y="343"/>
                  </a:cubicBezTo>
                  <a:cubicBezTo>
                    <a:pt x="1" y="354"/>
                    <a:pt x="8" y="398"/>
                    <a:pt x="38" y="398"/>
                  </a:cubicBezTo>
                  <a:cubicBezTo>
                    <a:pt x="42" y="398"/>
                    <a:pt x="46" y="397"/>
                    <a:pt x="51" y="396"/>
                  </a:cubicBezTo>
                  <a:cubicBezTo>
                    <a:pt x="310" y="316"/>
                    <a:pt x="537" y="169"/>
                    <a:pt x="777" y="50"/>
                  </a:cubicBezTo>
                  <a:cubicBezTo>
                    <a:pt x="806" y="38"/>
                    <a:pt x="789" y="1"/>
                    <a:pt x="7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5584525" y="1005150"/>
              <a:ext cx="25650" cy="11950"/>
            </a:xfrm>
            <a:custGeom>
              <a:avLst/>
              <a:gdLst/>
              <a:ahLst/>
              <a:cxnLst/>
              <a:rect l="l" t="t" r="r" b="b"/>
              <a:pathLst>
                <a:path w="1026" h="478" extrusionOk="0">
                  <a:moveTo>
                    <a:pt x="993" y="0"/>
                  </a:moveTo>
                  <a:cubicBezTo>
                    <a:pt x="990" y="0"/>
                    <a:pt x="986" y="1"/>
                    <a:pt x="982" y="3"/>
                  </a:cubicBezTo>
                  <a:cubicBezTo>
                    <a:pt x="662" y="129"/>
                    <a:pt x="349" y="289"/>
                    <a:pt x="30" y="429"/>
                  </a:cubicBezTo>
                  <a:cubicBezTo>
                    <a:pt x="0" y="440"/>
                    <a:pt x="12" y="478"/>
                    <a:pt x="38" y="478"/>
                  </a:cubicBezTo>
                  <a:cubicBezTo>
                    <a:pt x="42" y="478"/>
                    <a:pt x="46" y="477"/>
                    <a:pt x="50" y="475"/>
                  </a:cubicBezTo>
                  <a:cubicBezTo>
                    <a:pt x="376" y="356"/>
                    <a:pt x="676" y="182"/>
                    <a:pt x="1002" y="49"/>
                  </a:cubicBezTo>
                  <a:cubicBezTo>
                    <a:pt x="1025" y="37"/>
                    <a:pt x="1018" y="0"/>
                    <a:pt x="9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5569375" y="1023175"/>
              <a:ext cx="13375" cy="7150"/>
            </a:xfrm>
            <a:custGeom>
              <a:avLst/>
              <a:gdLst/>
              <a:ahLst/>
              <a:cxnLst/>
              <a:rect l="l" t="t" r="r" b="b"/>
              <a:pathLst>
                <a:path w="535" h="286" extrusionOk="0">
                  <a:moveTo>
                    <a:pt x="507" y="0"/>
                  </a:moveTo>
                  <a:cubicBezTo>
                    <a:pt x="506" y="0"/>
                    <a:pt x="504" y="0"/>
                    <a:pt x="503" y="1"/>
                  </a:cubicBezTo>
                  <a:cubicBezTo>
                    <a:pt x="323" y="21"/>
                    <a:pt x="156" y="127"/>
                    <a:pt x="23" y="234"/>
                  </a:cubicBezTo>
                  <a:cubicBezTo>
                    <a:pt x="1" y="251"/>
                    <a:pt x="20" y="285"/>
                    <a:pt x="42" y="285"/>
                  </a:cubicBezTo>
                  <a:cubicBezTo>
                    <a:pt x="47" y="285"/>
                    <a:pt x="52" y="284"/>
                    <a:pt x="56" y="281"/>
                  </a:cubicBezTo>
                  <a:cubicBezTo>
                    <a:pt x="196" y="181"/>
                    <a:pt x="336" y="81"/>
                    <a:pt x="509" y="47"/>
                  </a:cubicBezTo>
                  <a:cubicBezTo>
                    <a:pt x="534" y="47"/>
                    <a:pt x="530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5574375" y="1027125"/>
              <a:ext cx="11825" cy="6850"/>
            </a:xfrm>
            <a:custGeom>
              <a:avLst/>
              <a:gdLst/>
              <a:ahLst/>
              <a:cxnLst/>
              <a:rect l="l" t="t" r="r" b="b"/>
              <a:pathLst>
                <a:path w="473" h="274" extrusionOk="0">
                  <a:moveTo>
                    <a:pt x="435" y="1"/>
                  </a:moveTo>
                  <a:cubicBezTo>
                    <a:pt x="431" y="1"/>
                    <a:pt x="427" y="1"/>
                    <a:pt x="422" y="3"/>
                  </a:cubicBezTo>
                  <a:cubicBezTo>
                    <a:pt x="283" y="56"/>
                    <a:pt x="143" y="129"/>
                    <a:pt x="23" y="216"/>
                  </a:cubicBezTo>
                  <a:cubicBezTo>
                    <a:pt x="1" y="238"/>
                    <a:pt x="15" y="274"/>
                    <a:pt x="40" y="274"/>
                  </a:cubicBezTo>
                  <a:cubicBezTo>
                    <a:pt x="45" y="274"/>
                    <a:pt x="50" y="272"/>
                    <a:pt x="56" y="269"/>
                  </a:cubicBezTo>
                  <a:cubicBezTo>
                    <a:pt x="176" y="189"/>
                    <a:pt x="303" y="116"/>
                    <a:pt x="442" y="56"/>
                  </a:cubicBezTo>
                  <a:cubicBezTo>
                    <a:pt x="472" y="44"/>
                    <a:pt x="465" y="1"/>
                    <a:pt x="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5577250" y="1031650"/>
              <a:ext cx="8150" cy="7225"/>
            </a:xfrm>
            <a:custGeom>
              <a:avLst/>
              <a:gdLst/>
              <a:ahLst/>
              <a:cxnLst/>
              <a:rect l="l" t="t" r="r" b="b"/>
              <a:pathLst>
                <a:path w="326" h="289" extrusionOk="0">
                  <a:moveTo>
                    <a:pt x="280" y="1"/>
                  </a:moveTo>
                  <a:cubicBezTo>
                    <a:pt x="278" y="1"/>
                    <a:pt x="276" y="1"/>
                    <a:pt x="274" y="2"/>
                  </a:cubicBezTo>
                  <a:cubicBezTo>
                    <a:pt x="161" y="41"/>
                    <a:pt x="74" y="148"/>
                    <a:pt x="14" y="248"/>
                  </a:cubicBezTo>
                  <a:cubicBezTo>
                    <a:pt x="0" y="267"/>
                    <a:pt x="19" y="289"/>
                    <a:pt x="38" y="289"/>
                  </a:cubicBezTo>
                  <a:cubicBezTo>
                    <a:pt x="47" y="289"/>
                    <a:pt x="55" y="285"/>
                    <a:pt x="61" y="275"/>
                  </a:cubicBezTo>
                  <a:cubicBezTo>
                    <a:pt x="128" y="188"/>
                    <a:pt x="201" y="101"/>
                    <a:pt x="301" y="55"/>
                  </a:cubicBezTo>
                  <a:cubicBezTo>
                    <a:pt x="326" y="42"/>
                    <a:pt x="310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5580875" y="1040275"/>
              <a:ext cx="5750" cy="6475"/>
            </a:xfrm>
            <a:custGeom>
              <a:avLst/>
              <a:gdLst/>
              <a:ahLst/>
              <a:cxnLst/>
              <a:rect l="l" t="t" r="r" b="b"/>
              <a:pathLst>
                <a:path w="230" h="259" extrusionOk="0">
                  <a:moveTo>
                    <a:pt x="189" y="1"/>
                  </a:moveTo>
                  <a:cubicBezTo>
                    <a:pt x="179" y="1"/>
                    <a:pt x="169" y="5"/>
                    <a:pt x="162" y="16"/>
                  </a:cubicBezTo>
                  <a:cubicBezTo>
                    <a:pt x="109" y="76"/>
                    <a:pt x="62" y="143"/>
                    <a:pt x="16" y="209"/>
                  </a:cubicBezTo>
                  <a:cubicBezTo>
                    <a:pt x="1" y="230"/>
                    <a:pt x="24" y="258"/>
                    <a:pt x="45" y="258"/>
                  </a:cubicBezTo>
                  <a:cubicBezTo>
                    <a:pt x="52" y="258"/>
                    <a:pt x="58" y="255"/>
                    <a:pt x="62" y="249"/>
                  </a:cubicBezTo>
                  <a:cubicBezTo>
                    <a:pt x="116" y="183"/>
                    <a:pt x="162" y="116"/>
                    <a:pt x="216" y="43"/>
                  </a:cubicBezTo>
                  <a:cubicBezTo>
                    <a:pt x="229" y="20"/>
                    <a:pt x="209" y="1"/>
                    <a:pt x="1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5629475" y="906750"/>
              <a:ext cx="12325" cy="6450"/>
            </a:xfrm>
            <a:custGeom>
              <a:avLst/>
              <a:gdLst/>
              <a:ahLst/>
              <a:cxnLst/>
              <a:rect l="l" t="t" r="r" b="b"/>
              <a:pathLst>
                <a:path w="493" h="258" extrusionOk="0">
                  <a:moveTo>
                    <a:pt x="460" y="0"/>
                  </a:moveTo>
                  <a:cubicBezTo>
                    <a:pt x="457" y="0"/>
                    <a:pt x="453" y="1"/>
                    <a:pt x="450" y="2"/>
                  </a:cubicBezTo>
                  <a:cubicBezTo>
                    <a:pt x="303" y="49"/>
                    <a:pt x="163" y="129"/>
                    <a:pt x="30" y="196"/>
                  </a:cubicBezTo>
                  <a:cubicBezTo>
                    <a:pt x="0" y="213"/>
                    <a:pt x="18" y="258"/>
                    <a:pt x="51" y="258"/>
                  </a:cubicBezTo>
                  <a:cubicBezTo>
                    <a:pt x="55" y="258"/>
                    <a:pt x="59" y="257"/>
                    <a:pt x="63" y="255"/>
                  </a:cubicBezTo>
                  <a:cubicBezTo>
                    <a:pt x="196" y="189"/>
                    <a:pt x="323" y="109"/>
                    <a:pt x="463" y="56"/>
                  </a:cubicBezTo>
                  <a:cubicBezTo>
                    <a:pt x="493" y="44"/>
                    <a:pt x="485" y="0"/>
                    <a:pt x="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5630000" y="909675"/>
              <a:ext cx="13575" cy="8425"/>
            </a:xfrm>
            <a:custGeom>
              <a:avLst/>
              <a:gdLst/>
              <a:ahLst/>
              <a:cxnLst/>
              <a:rect l="l" t="t" r="r" b="b"/>
              <a:pathLst>
                <a:path w="543" h="337" extrusionOk="0">
                  <a:moveTo>
                    <a:pt x="502" y="0"/>
                  </a:moveTo>
                  <a:cubicBezTo>
                    <a:pt x="498" y="0"/>
                    <a:pt x="493" y="2"/>
                    <a:pt x="488" y="5"/>
                  </a:cubicBezTo>
                  <a:cubicBezTo>
                    <a:pt x="329" y="85"/>
                    <a:pt x="175" y="185"/>
                    <a:pt x="29" y="278"/>
                  </a:cubicBezTo>
                  <a:cubicBezTo>
                    <a:pt x="1" y="295"/>
                    <a:pt x="16" y="336"/>
                    <a:pt x="41" y="336"/>
                  </a:cubicBezTo>
                  <a:cubicBezTo>
                    <a:pt x="46" y="336"/>
                    <a:pt x="50" y="335"/>
                    <a:pt x="56" y="332"/>
                  </a:cubicBezTo>
                  <a:cubicBezTo>
                    <a:pt x="215" y="245"/>
                    <a:pt x="362" y="138"/>
                    <a:pt x="515" y="52"/>
                  </a:cubicBezTo>
                  <a:cubicBezTo>
                    <a:pt x="543" y="35"/>
                    <a:pt x="525" y="0"/>
                    <a:pt x="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5631175" y="913325"/>
              <a:ext cx="16425" cy="9250"/>
            </a:xfrm>
            <a:custGeom>
              <a:avLst/>
              <a:gdLst/>
              <a:ahLst/>
              <a:cxnLst/>
              <a:rect l="l" t="t" r="r" b="b"/>
              <a:pathLst>
                <a:path w="657" h="370" extrusionOk="0">
                  <a:moveTo>
                    <a:pt x="617" y="0"/>
                  </a:moveTo>
                  <a:cubicBezTo>
                    <a:pt x="612" y="0"/>
                    <a:pt x="606" y="2"/>
                    <a:pt x="601" y="6"/>
                  </a:cubicBezTo>
                  <a:cubicBezTo>
                    <a:pt x="422" y="132"/>
                    <a:pt x="222" y="212"/>
                    <a:pt x="29" y="312"/>
                  </a:cubicBezTo>
                  <a:cubicBezTo>
                    <a:pt x="0" y="329"/>
                    <a:pt x="15" y="370"/>
                    <a:pt x="45" y="370"/>
                  </a:cubicBezTo>
                  <a:cubicBezTo>
                    <a:pt x="50" y="370"/>
                    <a:pt x="56" y="369"/>
                    <a:pt x="62" y="365"/>
                  </a:cubicBezTo>
                  <a:cubicBezTo>
                    <a:pt x="262" y="272"/>
                    <a:pt x="468" y="186"/>
                    <a:pt x="635" y="46"/>
                  </a:cubicBezTo>
                  <a:cubicBezTo>
                    <a:pt x="656" y="30"/>
                    <a:pt x="638" y="0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5634150" y="917425"/>
              <a:ext cx="15850" cy="8500"/>
            </a:xfrm>
            <a:custGeom>
              <a:avLst/>
              <a:gdLst/>
              <a:ahLst/>
              <a:cxnLst/>
              <a:rect l="l" t="t" r="r" b="b"/>
              <a:pathLst>
                <a:path w="634" h="340" extrusionOk="0">
                  <a:moveTo>
                    <a:pt x="595" y="1"/>
                  </a:moveTo>
                  <a:cubicBezTo>
                    <a:pt x="593" y="1"/>
                    <a:pt x="591" y="1"/>
                    <a:pt x="589" y="2"/>
                  </a:cubicBezTo>
                  <a:cubicBezTo>
                    <a:pt x="389" y="62"/>
                    <a:pt x="189" y="155"/>
                    <a:pt x="23" y="281"/>
                  </a:cubicBezTo>
                  <a:cubicBezTo>
                    <a:pt x="0" y="298"/>
                    <a:pt x="16" y="339"/>
                    <a:pt x="41" y="339"/>
                  </a:cubicBezTo>
                  <a:cubicBezTo>
                    <a:pt x="46" y="339"/>
                    <a:pt x="51" y="338"/>
                    <a:pt x="56" y="335"/>
                  </a:cubicBezTo>
                  <a:cubicBezTo>
                    <a:pt x="229" y="221"/>
                    <a:pt x="409" y="128"/>
                    <a:pt x="602" y="55"/>
                  </a:cubicBezTo>
                  <a:cubicBezTo>
                    <a:pt x="633" y="42"/>
                    <a:pt x="624" y="1"/>
                    <a:pt x="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5638175" y="922375"/>
              <a:ext cx="16425" cy="9700"/>
            </a:xfrm>
            <a:custGeom>
              <a:avLst/>
              <a:gdLst/>
              <a:ahLst/>
              <a:cxnLst/>
              <a:rect l="l" t="t" r="r" b="b"/>
              <a:pathLst>
                <a:path w="657" h="388" extrusionOk="0">
                  <a:moveTo>
                    <a:pt x="614" y="1"/>
                  </a:moveTo>
                  <a:cubicBezTo>
                    <a:pt x="610" y="1"/>
                    <a:pt x="606" y="2"/>
                    <a:pt x="601" y="3"/>
                  </a:cubicBezTo>
                  <a:cubicBezTo>
                    <a:pt x="401" y="97"/>
                    <a:pt x="208" y="210"/>
                    <a:pt x="28" y="330"/>
                  </a:cubicBezTo>
                  <a:cubicBezTo>
                    <a:pt x="0" y="347"/>
                    <a:pt x="15" y="387"/>
                    <a:pt x="40" y="387"/>
                  </a:cubicBezTo>
                  <a:cubicBezTo>
                    <a:pt x="45" y="387"/>
                    <a:pt x="50" y="386"/>
                    <a:pt x="55" y="383"/>
                  </a:cubicBezTo>
                  <a:cubicBezTo>
                    <a:pt x="248" y="270"/>
                    <a:pt x="435" y="157"/>
                    <a:pt x="628" y="50"/>
                  </a:cubicBezTo>
                  <a:cubicBezTo>
                    <a:pt x="656" y="33"/>
                    <a:pt x="641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5641825" y="926050"/>
              <a:ext cx="15125" cy="7700"/>
            </a:xfrm>
            <a:custGeom>
              <a:avLst/>
              <a:gdLst/>
              <a:ahLst/>
              <a:cxnLst/>
              <a:rect l="l" t="t" r="r" b="b"/>
              <a:pathLst>
                <a:path w="605" h="308" extrusionOk="0">
                  <a:moveTo>
                    <a:pt x="572" y="1"/>
                  </a:moveTo>
                  <a:cubicBezTo>
                    <a:pt x="569" y="1"/>
                    <a:pt x="565" y="2"/>
                    <a:pt x="562" y="3"/>
                  </a:cubicBezTo>
                  <a:cubicBezTo>
                    <a:pt x="375" y="63"/>
                    <a:pt x="189" y="136"/>
                    <a:pt x="29" y="243"/>
                  </a:cubicBezTo>
                  <a:cubicBezTo>
                    <a:pt x="1" y="265"/>
                    <a:pt x="15" y="307"/>
                    <a:pt x="45" y="307"/>
                  </a:cubicBezTo>
                  <a:cubicBezTo>
                    <a:pt x="50" y="307"/>
                    <a:pt x="56" y="306"/>
                    <a:pt x="62" y="303"/>
                  </a:cubicBezTo>
                  <a:cubicBezTo>
                    <a:pt x="222" y="196"/>
                    <a:pt x="395" y="123"/>
                    <a:pt x="575" y="56"/>
                  </a:cubicBezTo>
                  <a:cubicBezTo>
                    <a:pt x="605" y="44"/>
                    <a:pt x="597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5641450" y="932550"/>
              <a:ext cx="16500" cy="7625"/>
            </a:xfrm>
            <a:custGeom>
              <a:avLst/>
              <a:gdLst/>
              <a:ahLst/>
              <a:cxnLst/>
              <a:rect l="l" t="t" r="r" b="b"/>
              <a:pathLst>
                <a:path w="660" h="305" extrusionOk="0">
                  <a:moveTo>
                    <a:pt x="615" y="0"/>
                  </a:moveTo>
                  <a:cubicBezTo>
                    <a:pt x="611" y="0"/>
                    <a:pt x="607" y="1"/>
                    <a:pt x="603" y="3"/>
                  </a:cubicBezTo>
                  <a:cubicBezTo>
                    <a:pt x="417" y="103"/>
                    <a:pt x="217" y="163"/>
                    <a:pt x="30" y="249"/>
                  </a:cubicBezTo>
                  <a:cubicBezTo>
                    <a:pt x="1" y="261"/>
                    <a:pt x="13" y="305"/>
                    <a:pt x="40" y="305"/>
                  </a:cubicBezTo>
                  <a:cubicBezTo>
                    <a:pt x="43" y="305"/>
                    <a:pt x="47" y="304"/>
                    <a:pt x="50" y="302"/>
                  </a:cubicBezTo>
                  <a:cubicBezTo>
                    <a:pt x="244" y="229"/>
                    <a:pt x="443" y="156"/>
                    <a:pt x="630" y="56"/>
                  </a:cubicBezTo>
                  <a:cubicBezTo>
                    <a:pt x="659" y="38"/>
                    <a:pt x="642" y="0"/>
                    <a:pt x="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5645600" y="935400"/>
              <a:ext cx="15525" cy="7275"/>
            </a:xfrm>
            <a:custGeom>
              <a:avLst/>
              <a:gdLst/>
              <a:ahLst/>
              <a:cxnLst/>
              <a:rect l="l" t="t" r="r" b="b"/>
              <a:pathLst>
                <a:path w="621" h="291" extrusionOk="0">
                  <a:moveTo>
                    <a:pt x="582" y="0"/>
                  </a:moveTo>
                  <a:cubicBezTo>
                    <a:pt x="578" y="0"/>
                    <a:pt x="574" y="1"/>
                    <a:pt x="570" y="2"/>
                  </a:cubicBezTo>
                  <a:cubicBezTo>
                    <a:pt x="384" y="62"/>
                    <a:pt x="197" y="142"/>
                    <a:pt x="24" y="235"/>
                  </a:cubicBezTo>
                  <a:cubicBezTo>
                    <a:pt x="1" y="247"/>
                    <a:pt x="14" y="290"/>
                    <a:pt x="41" y="290"/>
                  </a:cubicBezTo>
                  <a:cubicBezTo>
                    <a:pt x="44" y="290"/>
                    <a:pt x="47" y="290"/>
                    <a:pt x="51" y="288"/>
                  </a:cubicBezTo>
                  <a:cubicBezTo>
                    <a:pt x="231" y="215"/>
                    <a:pt x="404" y="122"/>
                    <a:pt x="590" y="55"/>
                  </a:cubicBezTo>
                  <a:cubicBezTo>
                    <a:pt x="620" y="49"/>
                    <a:pt x="613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5646425" y="940375"/>
              <a:ext cx="16375" cy="7625"/>
            </a:xfrm>
            <a:custGeom>
              <a:avLst/>
              <a:gdLst/>
              <a:ahLst/>
              <a:cxnLst/>
              <a:rect l="l" t="t" r="r" b="b"/>
              <a:pathLst>
                <a:path w="655" h="305" extrusionOk="0">
                  <a:moveTo>
                    <a:pt x="616" y="0"/>
                  </a:moveTo>
                  <a:cubicBezTo>
                    <a:pt x="612" y="0"/>
                    <a:pt x="608" y="1"/>
                    <a:pt x="604" y="3"/>
                  </a:cubicBezTo>
                  <a:cubicBezTo>
                    <a:pt x="411" y="76"/>
                    <a:pt x="218" y="163"/>
                    <a:pt x="25" y="249"/>
                  </a:cubicBezTo>
                  <a:cubicBezTo>
                    <a:pt x="1" y="261"/>
                    <a:pt x="14" y="305"/>
                    <a:pt x="41" y="305"/>
                  </a:cubicBezTo>
                  <a:cubicBezTo>
                    <a:pt x="44" y="305"/>
                    <a:pt x="48" y="304"/>
                    <a:pt x="51" y="302"/>
                  </a:cubicBezTo>
                  <a:cubicBezTo>
                    <a:pt x="244" y="229"/>
                    <a:pt x="438" y="136"/>
                    <a:pt x="631" y="49"/>
                  </a:cubicBezTo>
                  <a:cubicBezTo>
                    <a:pt x="654" y="38"/>
                    <a:pt x="642" y="0"/>
                    <a:pt x="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5651775" y="946975"/>
              <a:ext cx="12625" cy="6700"/>
            </a:xfrm>
            <a:custGeom>
              <a:avLst/>
              <a:gdLst/>
              <a:ahLst/>
              <a:cxnLst/>
              <a:rect l="l" t="t" r="r" b="b"/>
              <a:pathLst>
                <a:path w="505" h="268" extrusionOk="0">
                  <a:moveTo>
                    <a:pt x="466" y="0"/>
                  </a:moveTo>
                  <a:cubicBezTo>
                    <a:pt x="461" y="0"/>
                    <a:pt x="456" y="2"/>
                    <a:pt x="450" y="5"/>
                  </a:cubicBezTo>
                  <a:cubicBezTo>
                    <a:pt x="317" y="85"/>
                    <a:pt x="164" y="138"/>
                    <a:pt x="24" y="212"/>
                  </a:cubicBezTo>
                  <a:cubicBezTo>
                    <a:pt x="0" y="229"/>
                    <a:pt x="18" y="267"/>
                    <a:pt x="41" y="267"/>
                  </a:cubicBezTo>
                  <a:cubicBezTo>
                    <a:pt x="44" y="267"/>
                    <a:pt x="47" y="267"/>
                    <a:pt x="50" y="265"/>
                  </a:cubicBezTo>
                  <a:cubicBezTo>
                    <a:pt x="190" y="185"/>
                    <a:pt x="343" y="132"/>
                    <a:pt x="477" y="45"/>
                  </a:cubicBezTo>
                  <a:cubicBezTo>
                    <a:pt x="504" y="34"/>
                    <a:pt x="491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5653450" y="953875"/>
              <a:ext cx="10825" cy="5125"/>
            </a:xfrm>
            <a:custGeom>
              <a:avLst/>
              <a:gdLst/>
              <a:ahLst/>
              <a:cxnLst/>
              <a:rect l="l" t="t" r="r" b="b"/>
              <a:pathLst>
                <a:path w="433" h="205" extrusionOk="0">
                  <a:moveTo>
                    <a:pt x="400" y="0"/>
                  </a:moveTo>
                  <a:cubicBezTo>
                    <a:pt x="397" y="0"/>
                    <a:pt x="393" y="1"/>
                    <a:pt x="390" y="2"/>
                  </a:cubicBezTo>
                  <a:cubicBezTo>
                    <a:pt x="263" y="36"/>
                    <a:pt x="150" y="102"/>
                    <a:pt x="30" y="149"/>
                  </a:cubicBezTo>
                  <a:cubicBezTo>
                    <a:pt x="0" y="161"/>
                    <a:pt x="8" y="204"/>
                    <a:pt x="33" y="204"/>
                  </a:cubicBezTo>
                  <a:cubicBezTo>
                    <a:pt x="36" y="204"/>
                    <a:pt x="40" y="203"/>
                    <a:pt x="43" y="202"/>
                  </a:cubicBezTo>
                  <a:cubicBezTo>
                    <a:pt x="170" y="155"/>
                    <a:pt x="283" y="95"/>
                    <a:pt x="403" y="56"/>
                  </a:cubicBezTo>
                  <a:cubicBezTo>
                    <a:pt x="433" y="44"/>
                    <a:pt x="425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5655825" y="957075"/>
              <a:ext cx="10650" cy="5650"/>
            </a:xfrm>
            <a:custGeom>
              <a:avLst/>
              <a:gdLst/>
              <a:ahLst/>
              <a:cxnLst/>
              <a:rect l="l" t="t" r="r" b="b"/>
              <a:pathLst>
                <a:path w="426" h="226" extrusionOk="0">
                  <a:moveTo>
                    <a:pt x="381" y="0"/>
                  </a:moveTo>
                  <a:cubicBezTo>
                    <a:pt x="379" y="0"/>
                    <a:pt x="377" y="0"/>
                    <a:pt x="375" y="1"/>
                  </a:cubicBezTo>
                  <a:cubicBezTo>
                    <a:pt x="255" y="34"/>
                    <a:pt x="135" y="94"/>
                    <a:pt x="28" y="167"/>
                  </a:cubicBezTo>
                  <a:cubicBezTo>
                    <a:pt x="1" y="189"/>
                    <a:pt x="14" y="225"/>
                    <a:pt x="39" y="225"/>
                  </a:cubicBezTo>
                  <a:cubicBezTo>
                    <a:pt x="44" y="225"/>
                    <a:pt x="49" y="224"/>
                    <a:pt x="55" y="221"/>
                  </a:cubicBezTo>
                  <a:cubicBezTo>
                    <a:pt x="161" y="154"/>
                    <a:pt x="275" y="101"/>
                    <a:pt x="395" y="61"/>
                  </a:cubicBezTo>
                  <a:cubicBezTo>
                    <a:pt x="426" y="48"/>
                    <a:pt x="416" y="0"/>
                    <a:pt x="3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5655425" y="963250"/>
              <a:ext cx="12775" cy="5225"/>
            </a:xfrm>
            <a:custGeom>
              <a:avLst/>
              <a:gdLst/>
              <a:ahLst/>
              <a:cxnLst/>
              <a:rect l="l" t="t" r="r" b="b"/>
              <a:pathLst>
                <a:path w="511" h="209" extrusionOk="0">
                  <a:moveTo>
                    <a:pt x="457" y="0"/>
                  </a:moveTo>
                  <a:cubicBezTo>
                    <a:pt x="311" y="33"/>
                    <a:pt x="171" y="93"/>
                    <a:pt x="31" y="147"/>
                  </a:cubicBezTo>
                  <a:cubicBezTo>
                    <a:pt x="1" y="159"/>
                    <a:pt x="9" y="209"/>
                    <a:pt x="40" y="209"/>
                  </a:cubicBezTo>
                  <a:cubicBezTo>
                    <a:pt x="43" y="209"/>
                    <a:pt x="47" y="208"/>
                    <a:pt x="51" y="207"/>
                  </a:cubicBezTo>
                  <a:cubicBezTo>
                    <a:pt x="191" y="160"/>
                    <a:pt x="331" y="100"/>
                    <a:pt x="477" y="53"/>
                  </a:cubicBezTo>
                  <a:cubicBezTo>
                    <a:pt x="510" y="47"/>
                    <a:pt x="497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5658300" y="965675"/>
              <a:ext cx="9475" cy="6050"/>
            </a:xfrm>
            <a:custGeom>
              <a:avLst/>
              <a:gdLst/>
              <a:ahLst/>
              <a:cxnLst/>
              <a:rect l="l" t="t" r="r" b="b"/>
              <a:pathLst>
                <a:path w="379" h="242" extrusionOk="0">
                  <a:moveTo>
                    <a:pt x="333" y="0"/>
                  </a:moveTo>
                  <a:cubicBezTo>
                    <a:pt x="330" y="0"/>
                    <a:pt x="326" y="1"/>
                    <a:pt x="322" y="3"/>
                  </a:cubicBezTo>
                  <a:cubicBezTo>
                    <a:pt x="222" y="63"/>
                    <a:pt x="116" y="116"/>
                    <a:pt x="22" y="183"/>
                  </a:cubicBezTo>
                  <a:cubicBezTo>
                    <a:pt x="0" y="205"/>
                    <a:pt x="15" y="241"/>
                    <a:pt x="40" y="241"/>
                  </a:cubicBezTo>
                  <a:cubicBezTo>
                    <a:pt x="45" y="241"/>
                    <a:pt x="50" y="240"/>
                    <a:pt x="56" y="236"/>
                  </a:cubicBezTo>
                  <a:cubicBezTo>
                    <a:pt x="156" y="176"/>
                    <a:pt x="276" y="136"/>
                    <a:pt x="356" y="50"/>
                  </a:cubicBezTo>
                  <a:cubicBezTo>
                    <a:pt x="378" y="32"/>
                    <a:pt x="357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5655800" y="972225"/>
              <a:ext cx="11850" cy="5600"/>
            </a:xfrm>
            <a:custGeom>
              <a:avLst/>
              <a:gdLst/>
              <a:ahLst/>
              <a:cxnLst/>
              <a:rect l="l" t="t" r="r" b="b"/>
              <a:pathLst>
                <a:path w="474" h="224" extrusionOk="0">
                  <a:moveTo>
                    <a:pt x="434" y="0"/>
                  </a:moveTo>
                  <a:cubicBezTo>
                    <a:pt x="433" y="0"/>
                    <a:pt x="431" y="0"/>
                    <a:pt x="429" y="1"/>
                  </a:cubicBezTo>
                  <a:cubicBezTo>
                    <a:pt x="296" y="47"/>
                    <a:pt x="142" y="87"/>
                    <a:pt x="29" y="167"/>
                  </a:cubicBezTo>
                  <a:cubicBezTo>
                    <a:pt x="1" y="190"/>
                    <a:pt x="16" y="223"/>
                    <a:pt x="43" y="223"/>
                  </a:cubicBezTo>
                  <a:cubicBezTo>
                    <a:pt x="47" y="223"/>
                    <a:pt x="51" y="222"/>
                    <a:pt x="56" y="221"/>
                  </a:cubicBezTo>
                  <a:cubicBezTo>
                    <a:pt x="182" y="167"/>
                    <a:pt x="316" y="114"/>
                    <a:pt x="442" y="61"/>
                  </a:cubicBezTo>
                  <a:cubicBezTo>
                    <a:pt x="474" y="48"/>
                    <a:pt x="46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5655775" y="982550"/>
              <a:ext cx="10100" cy="4750"/>
            </a:xfrm>
            <a:custGeom>
              <a:avLst/>
              <a:gdLst/>
              <a:ahLst/>
              <a:cxnLst/>
              <a:rect l="l" t="t" r="r" b="b"/>
              <a:pathLst>
                <a:path w="404" h="190" extrusionOk="0">
                  <a:moveTo>
                    <a:pt x="370" y="1"/>
                  </a:moveTo>
                  <a:cubicBezTo>
                    <a:pt x="250" y="14"/>
                    <a:pt x="137" y="81"/>
                    <a:pt x="30" y="134"/>
                  </a:cubicBezTo>
                  <a:cubicBezTo>
                    <a:pt x="1" y="146"/>
                    <a:pt x="18" y="189"/>
                    <a:pt x="42" y="189"/>
                  </a:cubicBezTo>
                  <a:cubicBezTo>
                    <a:pt x="44" y="189"/>
                    <a:pt x="47" y="189"/>
                    <a:pt x="50" y="187"/>
                  </a:cubicBezTo>
                  <a:cubicBezTo>
                    <a:pt x="163" y="141"/>
                    <a:pt x="263" y="81"/>
                    <a:pt x="377" y="54"/>
                  </a:cubicBezTo>
                  <a:cubicBezTo>
                    <a:pt x="403" y="47"/>
                    <a:pt x="403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5656975" y="977175"/>
              <a:ext cx="10650" cy="5700"/>
            </a:xfrm>
            <a:custGeom>
              <a:avLst/>
              <a:gdLst/>
              <a:ahLst/>
              <a:cxnLst/>
              <a:rect l="l" t="t" r="r" b="b"/>
              <a:pathLst>
                <a:path w="426" h="228" extrusionOk="0">
                  <a:moveTo>
                    <a:pt x="390" y="1"/>
                  </a:moveTo>
                  <a:cubicBezTo>
                    <a:pt x="388" y="1"/>
                    <a:pt x="385" y="1"/>
                    <a:pt x="382" y="3"/>
                  </a:cubicBezTo>
                  <a:cubicBezTo>
                    <a:pt x="255" y="49"/>
                    <a:pt x="129" y="89"/>
                    <a:pt x="22" y="176"/>
                  </a:cubicBezTo>
                  <a:cubicBezTo>
                    <a:pt x="0" y="192"/>
                    <a:pt x="24" y="227"/>
                    <a:pt x="48" y="227"/>
                  </a:cubicBezTo>
                  <a:cubicBezTo>
                    <a:pt x="53" y="227"/>
                    <a:pt x="58" y="226"/>
                    <a:pt x="62" y="222"/>
                  </a:cubicBezTo>
                  <a:cubicBezTo>
                    <a:pt x="162" y="143"/>
                    <a:pt x="282" y="103"/>
                    <a:pt x="402" y="56"/>
                  </a:cubicBezTo>
                  <a:cubicBezTo>
                    <a:pt x="426" y="44"/>
                    <a:pt x="412" y="1"/>
                    <a:pt x="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5656775" y="988375"/>
              <a:ext cx="7550" cy="3775"/>
            </a:xfrm>
            <a:custGeom>
              <a:avLst/>
              <a:gdLst/>
              <a:ahLst/>
              <a:cxnLst/>
              <a:rect l="l" t="t" r="r" b="b"/>
              <a:pathLst>
                <a:path w="302" h="151" extrusionOk="0">
                  <a:moveTo>
                    <a:pt x="263" y="0"/>
                  </a:moveTo>
                  <a:cubicBezTo>
                    <a:pt x="261" y="0"/>
                    <a:pt x="259" y="0"/>
                    <a:pt x="257" y="1"/>
                  </a:cubicBezTo>
                  <a:cubicBezTo>
                    <a:pt x="170" y="14"/>
                    <a:pt x="97" y="54"/>
                    <a:pt x="24" y="101"/>
                  </a:cubicBezTo>
                  <a:cubicBezTo>
                    <a:pt x="1" y="118"/>
                    <a:pt x="12" y="150"/>
                    <a:pt x="37" y="150"/>
                  </a:cubicBezTo>
                  <a:cubicBezTo>
                    <a:pt x="41" y="150"/>
                    <a:pt x="46" y="149"/>
                    <a:pt x="50" y="147"/>
                  </a:cubicBezTo>
                  <a:cubicBezTo>
                    <a:pt x="123" y="107"/>
                    <a:pt x="190" y="67"/>
                    <a:pt x="270" y="48"/>
                  </a:cubicBezTo>
                  <a:cubicBezTo>
                    <a:pt x="301" y="41"/>
                    <a:pt x="292" y="0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5655125" y="997300"/>
              <a:ext cx="5500" cy="3375"/>
            </a:xfrm>
            <a:custGeom>
              <a:avLst/>
              <a:gdLst/>
              <a:ahLst/>
              <a:cxnLst/>
              <a:rect l="l" t="t" r="r" b="b"/>
              <a:pathLst>
                <a:path w="220" h="135" extrusionOk="0">
                  <a:moveTo>
                    <a:pt x="180" y="1"/>
                  </a:moveTo>
                  <a:cubicBezTo>
                    <a:pt x="177" y="1"/>
                    <a:pt x="173" y="2"/>
                    <a:pt x="169" y="4"/>
                  </a:cubicBezTo>
                  <a:cubicBezTo>
                    <a:pt x="123" y="37"/>
                    <a:pt x="70" y="57"/>
                    <a:pt x="23" y="90"/>
                  </a:cubicBezTo>
                  <a:cubicBezTo>
                    <a:pt x="1" y="101"/>
                    <a:pt x="15" y="135"/>
                    <a:pt x="36" y="135"/>
                  </a:cubicBezTo>
                  <a:cubicBezTo>
                    <a:pt x="40" y="135"/>
                    <a:pt x="45" y="134"/>
                    <a:pt x="50" y="130"/>
                  </a:cubicBezTo>
                  <a:cubicBezTo>
                    <a:pt x="96" y="103"/>
                    <a:pt x="149" y="83"/>
                    <a:pt x="196" y="50"/>
                  </a:cubicBezTo>
                  <a:cubicBezTo>
                    <a:pt x="219" y="33"/>
                    <a:pt x="202" y="1"/>
                    <a:pt x="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5651900" y="1003925"/>
              <a:ext cx="8825" cy="4150"/>
            </a:xfrm>
            <a:custGeom>
              <a:avLst/>
              <a:gdLst/>
              <a:ahLst/>
              <a:cxnLst/>
              <a:rect l="l" t="t" r="r" b="b"/>
              <a:pathLst>
                <a:path w="353" h="166" extrusionOk="0">
                  <a:moveTo>
                    <a:pt x="315" y="0"/>
                  </a:moveTo>
                  <a:cubicBezTo>
                    <a:pt x="310" y="0"/>
                    <a:pt x="304" y="2"/>
                    <a:pt x="298" y="5"/>
                  </a:cubicBezTo>
                  <a:cubicBezTo>
                    <a:pt x="212" y="45"/>
                    <a:pt x="119" y="78"/>
                    <a:pt x="25" y="112"/>
                  </a:cubicBezTo>
                  <a:cubicBezTo>
                    <a:pt x="1" y="124"/>
                    <a:pt x="5" y="165"/>
                    <a:pt x="32" y="165"/>
                  </a:cubicBezTo>
                  <a:cubicBezTo>
                    <a:pt x="34" y="165"/>
                    <a:pt x="37" y="165"/>
                    <a:pt x="39" y="165"/>
                  </a:cubicBezTo>
                  <a:cubicBezTo>
                    <a:pt x="139" y="138"/>
                    <a:pt x="232" y="92"/>
                    <a:pt x="325" y="52"/>
                  </a:cubicBezTo>
                  <a:cubicBezTo>
                    <a:pt x="353" y="35"/>
                    <a:pt x="339" y="0"/>
                    <a:pt x="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5651300" y="993975"/>
              <a:ext cx="9475" cy="5150"/>
            </a:xfrm>
            <a:custGeom>
              <a:avLst/>
              <a:gdLst/>
              <a:ahLst/>
              <a:cxnLst/>
              <a:rect l="l" t="t" r="r" b="b"/>
              <a:pathLst>
                <a:path w="379" h="206" extrusionOk="0">
                  <a:moveTo>
                    <a:pt x="334" y="1"/>
                  </a:moveTo>
                  <a:cubicBezTo>
                    <a:pt x="331" y="1"/>
                    <a:pt x="327" y="2"/>
                    <a:pt x="322" y="3"/>
                  </a:cubicBezTo>
                  <a:cubicBezTo>
                    <a:pt x="223" y="57"/>
                    <a:pt x="123" y="103"/>
                    <a:pt x="29" y="157"/>
                  </a:cubicBezTo>
                  <a:cubicBezTo>
                    <a:pt x="0" y="168"/>
                    <a:pt x="17" y="206"/>
                    <a:pt x="44" y="206"/>
                  </a:cubicBezTo>
                  <a:cubicBezTo>
                    <a:pt x="48" y="206"/>
                    <a:pt x="52" y="205"/>
                    <a:pt x="56" y="203"/>
                  </a:cubicBezTo>
                  <a:cubicBezTo>
                    <a:pt x="156" y="157"/>
                    <a:pt x="256" y="103"/>
                    <a:pt x="349" y="50"/>
                  </a:cubicBezTo>
                  <a:cubicBezTo>
                    <a:pt x="378" y="38"/>
                    <a:pt x="361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5648850" y="991925"/>
              <a:ext cx="6925" cy="3975"/>
            </a:xfrm>
            <a:custGeom>
              <a:avLst/>
              <a:gdLst/>
              <a:ahLst/>
              <a:cxnLst/>
              <a:rect l="l" t="t" r="r" b="b"/>
              <a:pathLst>
                <a:path w="277" h="159" extrusionOk="0">
                  <a:moveTo>
                    <a:pt x="241" y="1"/>
                  </a:moveTo>
                  <a:cubicBezTo>
                    <a:pt x="236" y="1"/>
                    <a:pt x="232" y="2"/>
                    <a:pt x="227" y="5"/>
                  </a:cubicBezTo>
                  <a:cubicBezTo>
                    <a:pt x="194" y="25"/>
                    <a:pt x="161" y="45"/>
                    <a:pt x="127" y="59"/>
                  </a:cubicBezTo>
                  <a:cubicBezTo>
                    <a:pt x="101" y="72"/>
                    <a:pt x="67" y="99"/>
                    <a:pt x="34" y="105"/>
                  </a:cubicBezTo>
                  <a:cubicBezTo>
                    <a:pt x="1" y="105"/>
                    <a:pt x="14" y="159"/>
                    <a:pt x="41" y="159"/>
                  </a:cubicBezTo>
                  <a:cubicBezTo>
                    <a:pt x="74" y="159"/>
                    <a:pt x="107" y="139"/>
                    <a:pt x="141" y="125"/>
                  </a:cubicBezTo>
                  <a:cubicBezTo>
                    <a:pt x="181" y="105"/>
                    <a:pt x="214" y="79"/>
                    <a:pt x="254" y="52"/>
                  </a:cubicBezTo>
                  <a:cubicBezTo>
                    <a:pt x="276" y="35"/>
                    <a:pt x="262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5647250" y="987925"/>
              <a:ext cx="6025" cy="3000"/>
            </a:xfrm>
            <a:custGeom>
              <a:avLst/>
              <a:gdLst/>
              <a:ahLst/>
              <a:cxnLst/>
              <a:rect l="l" t="t" r="r" b="b"/>
              <a:pathLst>
                <a:path w="241" h="120" extrusionOk="0">
                  <a:moveTo>
                    <a:pt x="205" y="1"/>
                  </a:moveTo>
                  <a:cubicBezTo>
                    <a:pt x="201" y="1"/>
                    <a:pt x="196" y="2"/>
                    <a:pt x="191" y="6"/>
                  </a:cubicBezTo>
                  <a:cubicBezTo>
                    <a:pt x="138" y="32"/>
                    <a:pt x="92" y="52"/>
                    <a:pt x="32" y="66"/>
                  </a:cubicBezTo>
                  <a:cubicBezTo>
                    <a:pt x="0" y="78"/>
                    <a:pt x="10" y="119"/>
                    <a:pt x="39" y="119"/>
                  </a:cubicBezTo>
                  <a:cubicBezTo>
                    <a:pt x="41" y="119"/>
                    <a:pt x="43" y="119"/>
                    <a:pt x="45" y="119"/>
                  </a:cubicBezTo>
                  <a:cubicBezTo>
                    <a:pt x="105" y="105"/>
                    <a:pt x="165" y="85"/>
                    <a:pt x="218" y="52"/>
                  </a:cubicBezTo>
                  <a:cubicBezTo>
                    <a:pt x="240" y="36"/>
                    <a:pt x="226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5647150" y="980100"/>
              <a:ext cx="7075" cy="4250"/>
            </a:xfrm>
            <a:custGeom>
              <a:avLst/>
              <a:gdLst/>
              <a:ahLst/>
              <a:cxnLst/>
              <a:rect l="l" t="t" r="r" b="b"/>
              <a:pathLst>
                <a:path w="283" h="170" extrusionOk="0">
                  <a:moveTo>
                    <a:pt x="243" y="1"/>
                  </a:moveTo>
                  <a:cubicBezTo>
                    <a:pt x="238" y="1"/>
                    <a:pt x="233" y="2"/>
                    <a:pt x="229" y="6"/>
                  </a:cubicBezTo>
                  <a:cubicBezTo>
                    <a:pt x="155" y="39"/>
                    <a:pt x="96" y="85"/>
                    <a:pt x="29" y="119"/>
                  </a:cubicBezTo>
                  <a:cubicBezTo>
                    <a:pt x="1" y="130"/>
                    <a:pt x="20" y="170"/>
                    <a:pt x="43" y="170"/>
                  </a:cubicBezTo>
                  <a:cubicBezTo>
                    <a:pt x="47" y="170"/>
                    <a:pt x="51" y="168"/>
                    <a:pt x="56" y="165"/>
                  </a:cubicBezTo>
                  <a:cubicBezTo>
                    <a:pt x="129" y="132"/>
                    <a:pt x="189" y="85"/>
                    <a:pt x="255" y="52"/>
                  </a:cubicBezTo>
                  <a:cubicBezTo>
                    <a:pt x="283" y="36"/>
                    <a:pt x="265" y="1"/>
                    <a:pt x="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5643575" y="971175"/>
              <a:ext cx="5650" cy="2925"/>
            </a:xfrm>
            <a:custGeom>
              <a:avLst/>
              <a:gdLst/>
              <a:ahLst/>
              <a:cxnLst/>
              <a:rect l="l" t="t" r="r" b="b"/>
              <a:pathLst>
                <a:path w="226" h="117" extrusionOk="0">
                  <a:moveTo>
                    <a:pt x="188" y="1"/>
                  </a:moveTo>
                  <a:cubicBezTo>
                    <a:pt x="182" y="1"/>
                    <a:pt x="177" y="3"/>
                    <a:pt x="172" y="10"/>
                  </a:cubicBezTo>
                  <a:cubicBezTo>
                    <a:pt x="132" y="36"/>
                    <a:pt x="79" y="50"/>
                    <a:pt x="32" y="63"/>
                  </a:cubicBezTo>
                  <a:cubicBezTo>
                    <a:pt x="1" y="75"/>
                    <a:pt x="11" y="117"/>
                    <a:pt x="39" y="117"/>
                  </a:cubicBezTo>
                  <a:cubicBezTo>
                    <a:pt x="41" y="117"/>
                    <a:pt x="43" y="117"/>
                    <a:pt x="45" y="116"/>
                  </a:cubicBezTo>
                  <a:cubicBezTo>
                    <a:pt x="99" y="96"/>
                    <a:pt x="159" y="83"/>
                    <a:pt x="205" y="43"/>
                  </a:cubicBezTo>
                  <a:cubicBezTo>
                    <a:pt x="226" y="28"/>
                    <a:pt x="20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5637950" y="964850"/>
              <a:ext cx="12325" cy="5975"/>
            </a:xfrm>
            <a:custGeom>
              <a:avLst/>
              <a:gdLst/>
              <a:ahLst/>
              <a:cxnLst/>
              <a:rect l="l" t="t" r="r" b="b"/>
              <a:pathLst>
                <a:path w="493" h="239" extrusionOk="0">
                  <a:moveTo>
                    <a:pt x="441" y="1"/>
                  </a:moveTo>
                  <a:cubicBezTo>
                    <a:pt x="438" y="1"/>
                    <a:pt x="434" y="1"/>
                    <a:pt x="430" y="3"/>
                  </a:cubicBezTo>
                  <a:cubicBezTo>
                    <a:pt x="297" y="63"/>
                    <a:pt x="164" y="136"/>
                    <a:pt x="31" y="189"/>
                  </a:cubicBezTo>
                  <a:cubicBezTo>
                    <a:pt x="1" y="195"/>
                    <a:pt x="8" y="238"/>
                    <a:pt x="34" y="238"/>
                  </a:cubicBezTo>
                  <a:cubicBezTo>
                    <a:pt x="37" y="238"/>
                    <a:pt x="40" y="237"/>
                    <a:pt x="44" y="236"/>
                  </a:cubicBezTo>
                  <a:cubicBezTo>
                    <a:pt x="190" y="189"/>
                    <a:pt x="324" y="123"/>
                    <a:pt x="457" y="56"/>
                  </a:cubicBezTo>
                  <a:cubicBezTo>
                    <a:pt x="492" y="44"/>
                    <a:pt x="470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5633475" y="958025"/>
              <a:ext cx="13800" cy="7800"/>
            </a:xfrm>
            <a:custGeom>
              <a:avLst/>
              <a:gdLst/>
              <a:ahLst/>
              <a:cxnLst/>
              <a:rect l="l" t="t" r="r" b="b"/>
              <a:pathLst>
                <a:path w="552" h="312" extrusionOk="0">
                  <a:moveTo>
                    <a:pt x="508" y="0"/>
                  </a:moveTo>
                  <a:cubicBezTo>
                    <a:pt x="504" y="0"/>
                    <a:pt x="500" y="1"/>
                    <a:pt x="496" y="3"/>
                  </a:cubicBezTo>
                  <a:cubicBezTo>
                    <a:pt x="336" y="83"/>
                    <a:pt x="183" y="183"/>
                    <a:pt x="23" y="269"/>
                  </a:cubicBezTo>
                  <a:cubicBezTo>
                    <a:pt x="0" y="281"/>
                    <a:pt x="12" y="312"/>
                    <a:pt x="32" y="312"/>
                  </a:cubicBezTo>
                  <a:cubicBezTo>
                    <a:pt x="36" y="312"/>
                    <a:pt x="39" y="311"/>
                    <a:pt x="43" y="309"/>
                  </a:cubicBezTo>
                  <a:cubicBezTo>
                    <a:pt x="210" y="229"/>
                    <a:pt x="363" y="136"/>
                    <a:pt x="523" y="49"/>
                  </a:cubicBezTo>
                  <a:cubicBezTo>
                    <a:pt x="552" y="38"/>
                    <a:pt x="535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5627600" y="953900"/>
              <a:ext cx="19575" cy="8375"/>
            </a:xfrm>
            <a:custGeom>
              <a:avLst/>
              <a:gdLst/>
              <a:ahLst/>
              <a:cxnLst/>
              <a:rect l="l" t="t" r="r" b="b"/>
              <a:pathLst>
                <a:path w="783" h="335" extrusionOk="0">
                  <a:moveTo>
                    <a:pt x="744" y="0"/>
                  </a:moveTo>
                  <a:cubicBezTo>
                    <a:pt x="742" y="0"/>
                    <a:pt x="740" y="1"/>
                    <a:pt x="738" y="1"/>
                  </a:cubicBezTo>
                  <a:cubicBezTo>
                    <a:pt x="505" y="101"/>
                    <a:pt x="278" y="214"/>
                    <a:pt x="32" y="281"/>
                  </a:cubicBezTo>
                  <a:cubicBezTo>
                    <a:pt x="0" y="287"/>
                    <a:pt x="10" y="335"/>
                    <a:pt x="39" y="335"/>
                  </a:cubicBezTo>
                  <a:cubicBezTo>
                    <a:pt x="41" y="335"/>
                    <a:pt x="43" y="335"/>
                    <a:pt x="45" y="334"/>
                  </a:cubicBezTo>
                  <a:cubicBezTo>
                    <a:pt x="298" y="288"/>
                    <a:pt x="525" y="154"/>
                    <a:pt x="758" y="48"/>
                  </a:cubicBezTo>
                  <a:cubicBezTo>
                    <a:pt x="782" y="36"/>
                    <a:pt x="767" y="0"/>
                    <a:pt x="7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5629300" y="948125"/>
              <a:ext cx="16275" cy="8025"/>
            </a:xfrm>
            <a:custGeom>
              <a:avLst/>
              <a:gdLst/>
              <a:ahLst/>
              <a:cxnLst/>
              <a:rect l="l" t="t" r="r" b="b"/>
              <a:pathLst>
                <a:path w="651" h="321" extrusionOk="0">
                  <a:moveTo>
                    <a:pt x="613" y="1"/>
                  </a:moveTo>
                  <a:cubicBezTo>
                    <a:pt x="608" y="1"/>
                    <a:pt x="602" y="2"/>
                    <a:pt x="596" y="6"/>
                  </a:cubicBezTo>
                  <a:cubicBezTo>
                    <a:pt x="417" y="112"/>
                    <a:pt x="223" y="192"/>
                    <a:pt x="30" y="266"/>
                  </a:cubicBezTo>
                  <a:cubicBezTo>
                    <a:pt x="0" y="272"/>
                    <a:pt x="8" y="321"/>
                    <a:pt x="34" y="321"/>
                  </a:cubicBezTo>
                  <a:cubicBezTo>
                    <a:pt x="37" y="321"/>
                    <a:pt x="40" y="320"/>
                    <a:pt x="44" y="319"/>
                  </a:cubicBezTo>
                  <a:cubicBezTo>
                    <a:pt x="250" y="252"/>
                    <a:pt x="443" y="166"/>
                    <a:pt x="623" y="52"/>
                  </a:cubicBezTo>
                  <a:cubicBezTo>
                    <a:pt x="651" y="36"/>
                    <a:pt x="637" y="1"/>
                    <a:pt x="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5627600" y="943200"/>
              <a:ext cx="14200" cy="5600"/>
            </a:xfrm>
            <a:custGeom>
              <a:avLst/>
              <a:gdLst/>
              <a:ahLst/>
              <a:cxnLst/>
              <a:rect l="l" t="t" r="r" b="b"/>
              <a:pathLst>
                <a:path w="568" h="224" extrusionOk="0">
                  <a:moveTo>
                    <a:pt x="535" y="1"/>
                  </a:moveTo>
                  <a:cubicBezTo>
                    <a:pt x="532" y="1"/>
                    <a:pt x="528" y="2"/>
                    <a:pt x="525" y="3"/>
                  </a:cubicBezTo>
                  <a:cubicBezTo>
                    <a:pt x="365" y="63"/>
                    <a:pt x="198" y="123"/>
                    <a:pt x="32" y="163"/>
                  </a:cubicBezTo>
                  <a:cubicBezTo>
                    <a:pt x="0" y="175"/>
                    <a:pt x="10" y="223"/>
                    <a:pt x="39" y="223"/>
                  </a:cubicBezTo>
                  <a:cubicBezTo>
                    <a:pt x="41" y="223"/>
                    <a:pt x="43" y="223"/>
                    <a:pt x="45" y="223"/>
                  </a:cubicBezTo>
                  <a:cubicBezTo>
                    <a:pt x="218" y="189"/>
                    <a:pt x="378" y="123"/>
                    <a:pt x="538" y="56"/>
                  </a:cubicBezTo>
                  <a:cubicBezTo>
                    <a:pt x="568" y="44"/>
                    <a:pt x="560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5624300" y="937425"/>
              <a:ext cx="12225" cy="5925"/>
            </a:xfrm>
            <a:custGeom>
              <a:avLst/>
              <a:gdLst/>
              <a:ahLst/>
              <a:cxnLst/>
              <a:rect l="l" t="t" r="r" b="b"/>
              <a:pathLst>
                <a:path w="489" h="237" extrusionOk="0">
                  <a:moveTo>
                    <a:pt x="449" y="0"/>
                  </a:moveTo>
                  <a:cubicBezTo>
                    <a:pt x="447" y="0"/>
                    <a:pt x="445" y="0"/>
                    <a:pt x="443" y="1"/>
                  </a:cubicBezTo>
                  <a:cubicBezTo>
                    <a:pt x="297" y="54"/>
                    <a:pt x="157" y="114"/>
                    <a:pt x="24" y="187"/>
                  </a:cubicBezTo>
                  <a:cubicBezTo>
                    <a:pt x="1" y="205"/>
                    <a:pt x="17" y="237"/>
                    <a:pt x="44" y="237"/>
                  </a:cubicBezTo>
                  <a:cubicBezTo>
                    <a:pt x="48" y="237"/>
                    <a:pt x="53" y="236"/>
                    <a:pt x="57" y="234"/>
                  </a:cubicBezTo>
                  <a:cubicBezTo>
                    <a:pt x="190" y="174"/>
                    <a:pt x="317" y="107"/>
                    <a:pt x="457" y="61"/>
                  </a:cubicBezTo>
                  <a:cubicBezTo>
                    <a:pt x="488" y="48"/>
                    <a:pt x="478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5623025" y="931275"/>
              <a:ext cx="14700" cy="6450"/>
            </a:xfrm>
            <a:custGeom>
              <a:avLst/>
              <a:gdLst/>
              <a:ahLst/>
              <a:cxnLst/>
              <a:rect l="l" t="t" r="r" b="b"/>
              <a:pathLst>
                <a:path w="588" h="258" extrusionOk="0">
                  <a:moveTo>
                    <a:pt x="548" y="0"/>
                  </a:moveTo>
                  <a:cubicBezTo>
                    <a:pt x="361" y="20"/>
                    <a:pt x="181" y="94"/>
                    <a:pt x="28" y="200"/>
                  </a:cubicBezTo>
                  <a:cubicBezTo>
                    <a:pt x="0" y="217"/>
                    <a:pt x="15" y="258"/>
                    <a:pt x="40" y="258"/>
                  </a:cubicBezTo>
                  <a:cubicBezTo>
                    <a:pt x="45" y="258"/>
                    <a:pt x="50" y="257"/>
                    <a:pt x="55" y="254"/>
                  </a:cubicBezTo>
                  <a:cubicBezTo>
                    <a:pt x="208" y="160"/>
                    <a:pt x="368" y="80"/>
                    <a:pt x="548" y="60"/>
                  </a:cubicBezTo>
                  <a:cubicBezTo>
                    <a:pt x="588" y="54"/>
                    <a:pt x="588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5621150" y="926775"/>
              <a:ext cx="12525" cy="4750"/>
            </a:xfrm>
            <a:custGeom>
              <a:avLst/>
              <a:gdLst/>
              <a:ahLst/>
              <a:cxnLst/>
              <a:rect l="l" t="t" r="r" b="b"/>
              <a:pathLst>
                <a:path w="501" h="190" extrusionOk="0">
                  <a:moveTo>
                    <a:pt x="462" y="0"/>
                  </a:moveTo>
                  <a:cubicBezTo>
                    <a:pt x="460" y="0"/>
                    <a:pt x="458" y="0"/>
                    <a:pt x="456" y="1"/>
                  </a:cubicBezTo>
                  <a:cubicBezTo>
                    <a:pt x="310" y="34"/>
                    <a:pt x="163" y="81"/>
                    <a:pt x="30" y="134"/>
                  </a:cubicBezTo>
                  <a:cubicBezTo>
                    <a:pt x="0" y="146"/>
                    <a:pt x="8" y="189"/>
                    <a:pt x="33" y="189"/>
                  </a:cubicBezTo>
                  <a:cubicBezTo>
                    <a:pt x="36" y="189"/>
                    <a:pt x="40" y="189"/>
                    <a:pt x="43" y="187"/>
                  </a:cubicBezTo>
                  <a:cubicBezTo>
                    <a:pt x="183" y="140"/>
                    <a:pt x="323" y="94"/>
                    <a:pt x="470" y="61"/>
                  </a:cubicBezTo>
                  <a:cubicBezTo>
                    <a:pt x="501" y="48"/>
                    <a:pt x="491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5619825" y="923550"/>
              <a:ext cx="7800" cy="3475"/>
            </a:xfrm>
            <a:custGeom>
              <a:avLst/>
              <a:gdLst/>
              <a:ahLst/>
              <a:cxnLst/>
              <a:rect l="l" t="t" r="r" b="b"/>
              <a:pathLst>
                <a:path w="312" h="139" extrusionOk="0">
                  <a:moveTo>
                    <a:pt x="268" y="1"/>
                  </a:moveTo>
                  <a:cubicBezTo>
                    <a:pt x="264" y="1"/>
                    <a:pt x="260" y="1"/>
                    <a:pt x="256" y="3"/>
                  </a:cubicBezTo>
                  <a:cubicBezTo>
                    <a:pt x="183" y="36"/>
                    <a:pt x="103" y="56"/>
                    <a:pt x="30" y="83"/>
                  </a:cubicBezTo>
                  <a:cubicBezTo>
                    <a:pt x="0" y="95"/>
                    <a:pt x="7" y="138"/>
                    <a:pt x="37" y="138"/>
                  </a:cubicBezTo>
                  <a:cubicBezTo>
                    <a:pt x="41" y="138"/>
                    <a:pt x="45" y="138"/>
                    <a:pt x="50" y="136"/>
                  </a:cubicBezTo>
                  <a:cubicBezTo>
                    <a:pt x="123" y="110"/>
                    <a:pt x="209" y="90"/>
                    <a:pt x="283" y="50"/>
                  </a:cubicBezTo>
                  <a:cubicBezTo>
                    <a:pt x="312" y="38"/>
                    <a:pt x="295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5619350" y="920625"/>
              <a:ext cx="6550" cy="2800"/>
            </a:xfrm>
            <a:custGeom>
              <a:avLst/>
              <a:gdLst/>
              <a:ahLst/>
              <a:cxnLst/>
              <a:rect l="l" t="t" r="r" b="b"/>
              <a:pathLst>
                <a:path w="262" h="112" extrusionOk="0">
                  <a:moveTo>
                    <a:pt x="222" y="0"/>
                  </a:moveTo>
                  <a:cubicBezTo>
                    <a:pt x="155" y="0"/>
                    <a:pt x="82" y="13"/>
                    <a:pt x="29" y="53"/>
                  </a:cubicBezTo>
                  <a:cubicBezTo>
                    <a:pt x="0" y="70"/>
                    <a:pt x="15" y="111"/>
                    <a:pt x="41" y="111"/>
                  </a:cubicBezTo>
                  <a:cubicBezTo>
                    <a:pt x="45" y="111"/>
                    <a:pt x="50" y="110"/>
                    <a:pt x="55" y="107"/>
                  </a:cubicBezTo>
                  <a:cubicBezTo>
                    <a:pt x="109" y="73"/>
                    <a:pt x="162" y="60"/>
                    <a:pt x="222" y="60"/>
                  </a:cubicBezTo>
                  <a:cubicBezTo>
                    <a:pt x="262" y="60"/>
                    <a:pt x="262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5648475" y="973500"/>
              <a:ext cx="5650" cy="3150"/>
            </a:xfrm>
            <a:custGeom>
              <a:avLst/>
              <a:gdLst/>
              <a:ahLst/>
              <a:cxnLst/>
              <a:rect l="l" t="t" r="r" b="b"/>
              <a:pathLst>
                <a:path w="226" h="126" extrusionOk="0">
                  <a:moveTo>
                    <a:pt x="185" y="1"/>
                  </a:moveTo>
                  <a:cubicBezTo>
                    <a:pt x="182" y="1"/>
                    <a:pt x="179" y="1"/>
                    <a:pt x="176" y="3"/>
                  </a:cubicBezTo>
                  <a:cubicBezTo>
                    <a:pt x="129" y="36"/>
                    <a:pt x="82" y="50"/>
                    <a:pt x="36" y="70"/>
                  </a:cubicBezTo>
                  <a:cubicBezTo>
                    <a:pt x="0" y="82"/>
                    <a:pt x="12" y="125"/>
                    <a:pt x="39" y="125"/>
                  </a:cubicBezTo>
                  <a:cubicBezTo>
                    <a:pt x="42" y="125"/>
                    <a:pt x="46" y="124"/>
                    <a:pt x="49" y="123"/>
                  </a:cubicBezTo>
                  <a:cubicBezTo>
                    <a:pt x="102" y="103"/>
                    <a:pt x="156" y="83"/>
                    <a:pt x="202" y="50"/>
                  </a:cubicBezTo>
                  <a:cubicBezTo>
                    <a:pt x="226" y="38"/>
                    <a:pt x="208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5649325" y="1003025"/>
              <a:ext cx="5550" cy="3000"/>
            </a:xfrm>
            <a:custGeom>
              <a:avLst/>
              <a:gdLst/>
              <a:ahLst/>
              <a:cxnLst/>
              <a:rect l="l" t="t" r="r" b="b"/>
              <a:pathLst>
                <a:path w="222" h="120" extrusionOk="0">
                  <a:moveTo>
                    <a:pt x="188" y="1"/>
                  </a:moveTo>
                  <a:cubicBezTo>
                    <a:pt x="122" y="1"/>
                    <a:pt x="75" y="34"/>
                    <a:pt x="29" y="68"/>
                  </a:cubicBezTo>
                  <a:cubicBezTo>
                    <a:pt x="1" y="84"/>
                    <a:pt x="15" y="119"/>
                    <a:pt x="39" y="119"/>
                  </a:cubicBezTo>
                  <a:cubicBezTo>
                    <a:pt x="44" y="119"/>
                    <a:pt x="49" y="118"/>
                    <a:pt x="55" y="114"/>
                  </a:cubicBezTo>
                  <a:cubicBezTo>
                    <a:pt x="95" y="94"/>
                    <a:pt x="135" y="61"/>
                    <a:pt x="188" y="54"/>
                  </a:cubicBezTo>
                  <a:cubicBezTo>
                    <a:pt x="222" y="54"/>
                    <a:pt x="222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5581725" y="890375"/>
              <a:ext cx="9150" cy="15275"/>
            </a:xfrm>
            <a:custGeom>
              <a:avLst/>
              <a:gdLst/>
              <a:ahLst/>
              <a:cxnLst/>
              <a:rect l="l" t="t" r="r" b="b"/>
              <a:pathLst>
                <a:path w="366" h="611" extrusionOk="0">
                  <a:moveTo>
                    <a:pt x="40" y="0"/>
                  </a:moveTo>
                  <a:cubicBezTo>
                    <a:pt x="21" y="0"/>
                    <a:pt x="1" y="21"/>
                    <a:pt x="15" y="45"/>
                  </a:cubicBezTo>
                  <a:cubicBezTo>
                    <a:pt x="135" y="218"/>
                    <a:pt x="228" y="404"/>
                    <a:pt x="315" y="597"/>
                  </a:cubicBezTo>
                  <a:cubicBezTo>
                    <a:pt x="317" y="606"/>
                    <a:pt x="324" y="610"/>
                    <a:pt x="331" y="610"/>
                  </a:cubicBezTo>
                  <a:cubicBezTo>
                    <a:pt x="347" y="610"/>
                    <a:pt x="366" y="595"/>
                    <a:pt x="361" y="577"/>
                  </a:cubicBezTo>
                  <a:cubicBezTo>
                    <a:pt x="282" y="378"/>
                    <a:pt x="188" y="191"/>
                    <a:pt x="62" y="11"/>
                  </a:cubicBezTo>
                  <a:cubicBezTo>
                    <a:pt x="56" y="4"/>
                    <a:pt x="48" y="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5575575" y="885550"/>
              <a:ext cx="10800" cy="19750"/>
            </a:xfrm>
            <a:custGeom>
              <a:avLst/>
              <a:gdLst/>
              <a:ahLst/>
              <a:cxnLst/>
              <a:rect l="l" t="t" r="r" b="b"/>
              <a:pathLst>
                <a:path w="432" h="790" extrusionOk="0">
                  <a:moveTo>
                    <a:pt x="39" y="0"/>
                  </a:moveTo>
                  <a:cubicBezTo>
                    <a:pt x="20" y="0"/>
                    <a:pt x="1" y="19"/>
                    <a:pt x="15" y="38"/>
                  </a:cubicBezTo>
                  <a:cubicBezTo>
                    <a:pt x="175" y="258"/>
                    <a:pt x="281" y="511"/>
                    <a:pt x="374" y="770"/>
                  </a:cubicBezTo>
                  <a:cubicBezTo>
                    <a:pt x="380" y="784"/>
                    <a:pt x="391" y="790"/>
                    <a:pt x="401" y="790"/>
                  </a:cubicBezTo>
                  <a:cubicBezTo>
                    <a:pt x="417" y="790"/>
                    <a:pt x="432" y="777"/>
                    <a:pt x="428" y="757"/>
                  </a:cubicBezTo>
                  <a:cubicBezTo>
                    <a:pt x="341" y="491"/>
                    <a:pt x="221" y="231"/>
                    <a:pt x="61" y="11"/>
                  </a:cubicBezTo>
                  <a:cubicBezTo>
                    <a:pt x="56" y="3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5569200" y="883050"/>
              <a:ext cx="11100" cy="21050"/>
            </a:xfrm>
            <a:custGeom>
              <a:avLst/>
              <a:gdLst/>
              <a:ahLst/>
              <a:cxnLst/>
              <a:rect l="l" t="t" r="r" b="b"/>
              <a:pathLst>
                <a:path w="444" h="842" extrusionOk="0">
                  <a:moveTo>
                    <a:pt x="36" y="0"/>
                  </a:moveTo>
                  <a:cubicBezTo>
                    <a:pt x="18" y="0"/>
                    <a:pt x="1" y="19"/>
                    <a:pt x="10" y="38"/>
                  </a:cubicBezTo>
                  <a:cubicBezTo>
                    <a:pt x="137" y="304"/>
                    <a:pt x="283" y="544"/>
                    <a:pt x="383" y="817"/>
                  </a:cubicBezTo>
                  <a:cubicBezTo>
                    <a:pt x="389" y="834"/>
                    <a:pt x="401" y="841"/>
                    <a:pt x="413" y="841"/>
                  </a:cubicBezTo>
                  <a:cubicBezTo>
                    <a:pt x="429" y="841"/>
                    <a:pt x="444" y="827"/>
                    <a:pt x="436" y="804"/>
                  </a:cubicBezTo>
                  <a:cubicBezTo>
                    <a:pt x="363" y="524"/>
                    <a:pt x="196" y="271"/>
                    <a:pt x="57" y="11"/>
                  </a:cubicBezTo>
                  <a:cubicBezTo>
                    <a:pt x="51" y="3"/>
                    <a:pt x="43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5563375" y="882175"/>
              <a:ext cx="10175" cy="21875"/>
            </a:xfrm>
            <a:custGeom>
              <a:avLst/>
              <a:gdLst/>
              <a:ahLst/>
              <a:cxnLst/>
              <a:rect l="l" t="t" r="r" b="b"/>
              <a:pathLst>
                <a:path w="407" h="875" extrusionOk="0">
                  <a:moveTo>
                    <a:pt x="39" y="0"/>
                  </a:moveTo>
                  <a:cubicBezTo>
                    <a:pt x="18" y="0"/>
                    <a:pt x="1" y="25"/>
                    <a:pt x="17" y="46"/>
                  </a:cubicBezTo>
                  <a:cubicBezTo>
                    <a:pt x="210" y="266"/>
                    <a:pt x="290" y="572"/>
                    <a:pt x="356" y="852"/>
                  </a:cubicBezTo>
                  <a:cubicBezTo>
                    <a:pt x="359" y="868"/>
                    <a:pt x="368" y="874"/>
                    <a:pt x="377" y="874"/>
                  </a:cubicBezTo>
                  <a:cubicBezTo>
                    <a:pt x="391" y="874"/>
                    <a:pt x="407" y="859"/>
                    <a:pt x="403" y="839"/>
                  </a:cubicBezTo>
                  <a:cubicBezTo>
                    <a:pt x="356" y="552"/>
                    <a:pt x="263" y="219"/>
                    <a:pt x="57" y="6"/>
                  </a:cubicBezTo>
                  <a:cubicBezTo>
                    <a:pt x="51" y="2"/>
                    <a:pt x="45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5556050" y="880550"/>
              <a:ext cx="9950" cy="21425"/>
            </a:xfrm>
            <a:custGeom>
              <a:avLst/>
              <a:gdLst/>
              <a:ahLst/>
              <a:cxnLst/>
              <a:rect l="l" t="t" r="r" b="b"/>
              <a:pathLst>
                <a:path w="398" h="857" extrusionOk="0">
                  <a:moveTo>
                    <a:pt x="39" y="1"/>
                  </a:moveTo>
                  <a:cubicBezTo>
                    <a:pt x="21" y="1"/>
                    <a:pt x="0" y="21"/>
                    <a:pt x="10" y="45"/>
                  </a:cubicBezTo>
                  <a:cubicBezTo>
                    <a:pt x="136" y="304"/>
                    <a:pt x="236" y="571"/>
                    <a:pt x="336" y="837"/>
                  </a:cubicBezTo>
                  <a:cubicBezTo>
                    <a:pt x="342" y="851"/>
                    <a:pt x="353" y="857"/>
                    <a:pt x="365" y="857"/>
                  </a:cubicBezTo>
                  <a:cubicBezTo>
                    <a:pt x="382" y="857"/>
                    <a:pt x="397" y="844"/>
                    <a:pt x="389" y="824"/>
                  </a:cubicBezTo>
                  <a:cubicBezTo>
                    <a:pt x="290" y="551"/>
                    <a:pt x="190" y="278"/>
                    <a:pt x="56" y="11"/>
                  </a:cubicBezTo>
                  <a:cubicBezTo>
                    <a:pt x="53" y="4"/>
                    <a:pt x="46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5550275" y="883050"/>
              <a:ext cx="8875" cy="14950"/>
            </a:xfrm>
            <a:custGeom>
              <a:avLst/>
              <a:gdLst/>
              <a:ahLst/>
              <a:cxnLst/>
              <a:rect l="l" t="t" r="r" b="b"/>
              <a:pathLst>
                <a:path w="355" h="598" extrusionOk="0">
                  <a:moveTo>
                    <a:pt x="39" y="0"/>
                  </a:moveTo>
                  <a:cubicBezTo>
                    <a:pt x="19" y="0"/>
                    <a:pt x="0" y="19"/>
                    <a:pt x="14" y="38"/>
                  </a:cubicBezTo>
                  <a:cubicBezTo>
                    <a:pt x="121" y="211"/>
                    <a:pt x="194" y="404"/>
                    <a:pt x="287" y="584"/>
                  </a:cubicBezTo>
                  <a:cubicBezTo>
                    <a:pt x="293" y="594"/>
                    <a:pt x="302" y="598"/>
                    <a:pt x="311" y="598"/>
                  </a:cubicBezTo>
                  <a:cubicBezTo>
                    <a:pt x="332" y="598"/>
                    <a:pt x="355" y="574"/>
                    <a:pt x="341" y="551"/>
                  </a:cubicBezTo>
                  <a:cubicBezTo>
                    <a:pt x="247" y="371"/>
                    <a:pt x="181" y="178"/>
                    <a:pt x="61" y="11"/>
                  </a:cubicBezTo>
                  <a:cubicBezTo>
                    <a:pt x="55" y="3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5535125" y="950200"/>
              <a:ext cx="9600" cy="15325"/>
            </a:xfrm>
            <a:custGeom>
              <a:avLst/>
              <a:gdLst/>
              <a:ahLst/>
              <a:cxnLst/>
              <a:rect l="l" t="t" r="r" b="b"/>
              <a:pathLst>
                <a:path w="384" h="613" extrusionOk="0">
                  <a:moveTo>
                    <a:pt x="36" y="1"/>
                  </a:moveTo>
                  <a:cubicBezTo>
                    <a:pt x="18" y="1"/>
                    <a:pt x="1" y="20"/>
                    <a:pt x="14" y="43"/>
                  </a:cubicBezTo>
                  <a:cubicBezTo>
                    <a:pt x="114" y="229"/>
                    <a:pt x="227" y="409"/>
                    <a:pt x="321" y="602"/>
                  </a:cubicBezTo>
                  <a:cubicBezTo>
                    <a:pt x="326" y="610"/>
                    <a:pt x="334" y="613"/>
                    <a:pt x="342" y="613"/>
                  </a:cubicBezTo>
                  <a:cubicBezTo>
                    <a:pt x="362" y="613"/>
                    <a:pt x="383" y="593"/>
                    <a:pt x="374" y="569"/>
                  </a:cubicBezTo>
                  <a:cubicBezTo>
                    <a:pt x="274" y="382"/>
                    <a:pt x="161" y="196"/>
                    <a:pt x="61" y="16"/>
                  </a:cubicBezTo>
                  <a:cubicBezTo>
                    <a:pt x="54" y="5"/>
                    <a:pt x="45" y="1"/>
                    <a:pt x="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5531400" y="951825"/>
              <a:ext cx="9600" cy="16150"/>
            </a:xfrm>
            <a:custGeom>
              <a:avLst/>
              <a:gdLst/>
              <a:ahLst/>
              <a:cxnLst/>
              <a:rect l="l" t="t" r="r" b="b"/>
              <a:pathLst>
                <a:path w="384" h="646" extrusionOk="0">
                  <a:moveTo>
                    <a:pt x="42" y="0"/>
                  </a:moveTo>
                  <a:cubicBezTo>
                    <a:pt x="22" y="0"/>
                    <a:pt x="1" y="20"/>
                    <a:pt x="10" y="44"/>
                  </a:cubicBezTo>
                  <a:cubicBezTo>
                    <a:pt x="123" y="237"/>
                    <a:pt x="217" y="437"/>
                    <a:pt x="323" y="630"/>
                  </a:cubicBezTo>
                  <a:cubicBezTo>
                    <a:pt x="330" y="641"/>
                    <a:pt x="339" y="646"/>
                    <a:pt x="348" y="646"/>
                  </a:cubicBezTo>
                  <a:cubicBezTo>
                    <a:pt x="366" y="646"/>
                    <a:pt x="383" y="626"/>
                    <a:pt x="370" y="604"/>
                  </a:cubicBezTo>
                  <a:cubicBezTo>
                    <a:pt x="263" y="411"/>
                    <a:pt x="170" y="204"/>
                    <a:pt x="63" y="11"/>
                  </a:cubicBezTo>
                  <a:cubicBezTo>
                    <a:pt x="58" y="3"/>
                    <a:pt x="50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5526100" y="953875"/>
              <a:ext cx="8300" cy="14100"/>
            </a:xfrm>
            <a:custGeom>
              <a:avLst/>
              <a:gdLst/>
              <a:ahLst/>
              <a:cxnLst/>
              <a:rect l="l" t="t" r="r" b="b"/>
              <a:pathLst>
                <a:path w="332" h="564" extrusionOk="0">
                  <a:moveTo>
                    <a:pt x="37" y="0"/>
                  </a:moveTo>
                  <a:cubicBezTo>
                    <a:pt x="18" y="0"/>
                    <a:pt x="0" y="20"/>
                    <a:pt x="9" y="42"/>
                  </a:cubicBezTo>
                  <a:cubicBezTo>
                    <a:pt x="109" y="209"/>
                    <a:pt x="189" y="382"/>
                    <a:pt x="275" y="548"/>
                  </a:cubicBezTo>
                  <a:cubicBezTo>
                    <a:pt x="280" y="559"/>
                    <a:pt x="288" y="564"/>
                    <a:pt x="296" y="564"/>
                  </a:cubicBezTo>
                  <a:cubicBezTo>
                    <a:pt x="313" y="564"/>
                    <a:pt x="331" y="544"/>
                    <a:pt x="322" y="522"/>
                  </a:cubicBezTo>
                  <a:cubicBezTo>
                    <a:pt x="242" y="349"/>
                    <a:pt x="162" y="175"/>
                    <a:pt x="62" y="16"/>
                  </a:cubicBezTo>
                  <a:cubicBezTo>
                    <a:pt x="56" y="5"/>
                    <a:pt x="47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5519975" y="952300"/>
              <a:ext cx="8750" cy="15600"/>
            </a:xfrm>
            <a:custGeom>
              <a:avLst/>
              <a:gdLst/>
              <a:ahLst/>
              <a:cxnLst/>
              <a:rect l="l" t="t" r="r" b="b"/>
              <a:pathLst>
                <a:path w="350" h="624" extrusionOk="0">
                  <a:moveTo>
                    <a:pt x="39" y="1"/>
                  </a:moveTo>
                  <a:cubicBezTo>
                    <a:pt x="19" y="1"/>
                    <a:pt x="0" y="20"/>
                    <a:pt x="14" y="39"/>
                  </a:cubicBezTo>
                  <a:cubicBezTo>
                    <a:pt x="114" y="225"/>
                    <a:pt x="207" y="418"/>
                    <a:pt x="287" y="611"/>
                  </a:cubicBezTo>
                  <a:cubicBezTo>
                    <a:pt x="292" y="620"/>
                    <a:pt x="301" y="624"/>
                    <a:pt x="310" y="624"/>
                  </a:cubicBezTo>
                  <a:cubicBezTo>
                    <a:pt x="329" y="624"/>
                    <a:pt x="349" y="609"/>
                    <a:pt x="341" y="591"/>
                  </a:cubicBezTo>
                  <a:cubicBezTo>
                    <a:pt x="254" y="392"/>
                    <a:pt x="161" y="198"/>
                    <a:pt x="61" y="12"/>
                  </a:cubicBezTo>
                  <a:cubicBezTo>
                    <a:pt x="55" y="4"/>
                    <a:pt x="47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5515925" y="934300"/>
              <a:ext cx="5675" cy="15625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35" y="0"/>
                  </a:moveTo>
                  <a:cubicBezTo>
                    <a:pt x="19" y="0"/>
                    <a:pt x="1" y="15"/>
                    <a:pt x="10" y="33"/>
                  </a:cubicBezTo>
                  <a:cubicBezTo>
                    <a:pt x="83" y="219"/>
                    <a:pt x="136" y="406"/>
                    <a:pt x="170" y="605"/>
                  </a:cubicBezTo>
                  <a:cubicBezTo>
                    <a:pt x="172" y="619"/>
                    <a:pt x="183" y="625"/>
                    <a:pt x="193" y="625"/>
                  </a:cubicBezTo>
                  <a:cubicBezTo>
                    <a:pt x="209" y="625"/>
                    <a:pt x="227" y="612"/>
                    <a:pt x="223" y="592"/>
                  </a:cubicBezTo>
                  <a:cubicBezTo>
                    <a:pt x="190" y="392"/>
                    <a:pt x="143" y="192"/>
                    <a:pt x="56" y="13"/>
                  </a:cubicBezTo>
                  <a:cubicBezTo>
                    <a:pt x="52" y="4"/>
                    <a:pt x="44" y="0"/>
                    <a:pt x="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5507725" y="928125"/>
              <a:ext cx="7300" cy="21400"/>
            </a:xfrm>
            <a:custGeom>
              <a:avLst/>
              <a:gdLst/>
              <a:ahLst/>
              <a:cxnLst/>
              <a:rect l="l" t="t" r="r" b="b"/>
              <a:pathLst>
                <a:path w="292" h="856" extrusionOk="0">
                  <a:moveTo>
                    <a:pt x="31" y="1"/>
                  </a:moveTo>
                  <a:cubicBezTo>
                    <a:pt x="16" y="1"/>
                    <a:pt x="1" y="13"/>
                    <a:pt x="5" y="33"/>
                  </a:cubicBezTo>
                  <a:cubicBezTo>
                    <a:pt x="105" y="293"/>
                    <a:pt x="191" y="559"/>
                    <a:pt x="238" y="839"/>
                  </a:cubicBezTo>
                  <a:cubicBezTo>
                    <a:pt x="238" y="850"/>
                    <a:pt x="247" y="856"/>
                    <a:pt x="258" y="856"/>
                  </a:cubicBezTo>
                  <a:cubicBezTo>
                    <a:pt x="273" y="856"/>
                    <a:pt x="291" y="845"/>
                    <a:pt x="291" y="826"/>
                  </a:cubicBezTo>
                  <a:cubicBezTo>
                    <a:pt x="258" y="546"/>
                    <a:pt x="158" y="280"/>
                    <a:pt x="58" y="20"/>
                  </a:cubicBezTo>
                  <a:cubicBezTo>
                    <a:pt x="53" y="6"/>
                    <a:pt x="42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5502075" y="926025"/>
              <a:ext cx="5625" cy="19475"/>
            </a:xfrm>
            <a:custGeom>
              <a:avLst/>
              <a:gdLst/>
              <a:ahLst/>
              <a:cxnLst/>
              <a:rect l="l" t="t" r="r" b="b"/>
              <a:pathLst>
                <a:path w="225" h="779" extrusionOk="0">
                  <a:moveTo>
                    <a:pt x="26" y="1"/>
                  </a:moveTo>
                  <a:cubicBezTo>
                    <a:pt x="13" y="1"/>
                    <a:pt x="1" y="11"/>
                    <a:pt x="4" y="31"/>
                  </a:cubicBezTo>
                  <a:cubicBezTo>
                    <a:pt x="24" y="277"/>
                    <a:pt x="124" y="510"/>
                    <a:pt x="164" y="757"/>
                  </a:cubicBezTo>
                  <a:cubicBezTo>
                    <a:pt x="167" y="772"/>
                    <a:pt x="177" y="779"/>
                    <a:pt x="188" y="779"/>
                  </a:cubicBezTo>
                  <a:cubicBezTo>
                    <a:pt x="204" y="779"/>
                    <a:pt x="224" y="763"/>
                    <a:pt x="224" y="743"/>
                  </a:cubicBezTo>
                  <a:cubicBezTo>
                    <a:pt x="191" y="497"/>
                    <a:pt x="84" y="270"/>
                    <a:pt x="58" y="31"/>
                  </a:cubicBezTo>
                  <a:cubicBezTo>
                    <a:pt x="54" y="11"/>
                    <a:pt x="39" y="1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5500275" y="912900"/>
              <a:ext cx="5350" cy="11625"/>
            </a:xfrm>
            <a:custGeom>
              <a:avLst/>
              <a:gdLst/>
              <a:ahLst/>
              <a:cxnLst/>
              <a:rect l="l" t="t" r="r" b="b"/>
              <a:pathLst>
                <a:path w="214" h="465" extrusionOk="0">
                  <a:moveTo>
                    <a:pt x="38" y="1"/>
                  </a:moveTo>
                  <a:cubicBezTo>
                    <a:pt x="19" y="1"/>
                    <a:pt x="1" y="20"/>
                    <a:pt x="10" y="43"/>
                  </a:cubicBezTo>
                  <a:cubicBezTo>
                    <a:pt x="90" y="169"/>
                    <a:pt x="123" y="303"/>
                    <a:pt x="156" y="442"/>
                  </a:cubicBezTo>
                  <a:cubicBezTo>
                    <a:pt x="161" y="458"/>
                    <a:pt x="172" y="465"/>
                    <a:pt x="182" y="465"/>
                  </a:cubicBezTo>
                  <a:cubicBezTo>
                    <a:pt x="198" y="465"/>
                    <a:pt x="214" y="449"/>
                    <a:pt x="209" y="429"/>
                  </a:cubicBezTo>
                  <a:cubicBezTo>
                    <a:pt x="183" y="283"/>
                    <a:pt x="143" y="143"/>
                    <a:pt x="63" y="16"/>
                  </a:cubicBezTo>
                  <a:cubicBezTo>
                    <a:pt x="56" y="5"/>
                    <a:pt x="47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5504075" y="912150"/>
              <a:ext cx="4550" cy="11975"/>
            </a:xfrm>
            <a:custGeom>
              <a:avLst/>
              <a:gdLst/>
              <a:ahLst/>
              <a:cxnLst/>
              <a:rect l="l" t="t" r="r" b="b"/>
              <a:pathLst>
                <a:path w="182" h="479" extrusionOk="0">
                  <a:moveTo>
                    <a:pt x="34" y="0"/>
                  </a:moveTo>
                  <a:cubicBezTo>
                    <a:pt x="18" y="0"/>
                    <a:pt x="0" y="13"/>
                    <a:pt x="4" y="33"/>
                  </a:cubicBezTo>
                  <a:cubicBezTo>
                    <a:pt x="38" y="179"/>
                    <a:pt x="84" y="319"/>
                    <a:pt x="117" y="459"/>
                  </a:cubicBezTo>
                  <a:cubicBezTo>
                    <a:pt x="123" y="473"/>
                    <a:pt x="135" y="478"/>
                    <a:pt x="147" y="478"/>
                  </a:cubicBezTo>
                  <a:cubicBezTo>
                    <a:pt x="164" y="478"/>
                    <a:pt x="181" y="466"/>
                    <a:pt x="177" y="446"/>
                  </a:cubicBezTo>
                  <a:cubicBezTo>
                    <a:pt x="137" y="299"/>
                    <a:pt x="97" y="159"/>
                    <a:pt x="57" y="19"/>
                  </a:cubicBezTo>
                  <a:cubicBezTo>
                    <a:pt x="55" y="6"/>
                    <a:pt x="45" y="0"/>
                    <a:pt x="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5507300" y="905150"/>
              <a:ext cx="9925" cy="27625"/>
            </a:xfrm>
            <a:custGeom>
              <a:avLst/>
              <a:gdLst/>
              <a:ahLst/>
              <a:cxnLst/>
              <a:rect l="l" t="t" r="r" b="b"/>
              <a:pathLst>
                <a:path w="397" h="1105" extrusionOk="0">
                  <a:moveTo>
                    <a:pt x="33" y="0"/>
                  </a:moveTo>
                  <a:cubicBezTo>
                    <a:pt x="16" y="0"/>
                    <a:pt x="0" y="13"/>
                    <a:pt x="8" y="33"/>
                  </a:cubicBezTo>
                  <a:cubicBezTo>
                    <a:pt x="135" y="379"/>
                    <a:pt x="215" y="739"/>
                    <a:pt x="335" y="1085"/>
                  </a:cubicBezTo>
                  <a:cubicBezTo>
                    <a:pt x="340" y="1098"/>
                    <a:pt x="351" y="1104"/>
                    <a:pt x="362" y="1104"/>
                  </a:cubicBezTo>
                  <a:cubicBezTo>
                    <a:pt x="379" y="1104"/>
                    <a:pt x="396" y="1090"/>
                    <a:pt x="388" y="1065"/>
                  </a:cubicBezTo>
                  <a:cubicBezTo>
                    <a:pt x="281" y="719"/>
                    <a:pt x="202" y="359"/>
                    <a:pt x="62" y="20"/>
                  </a:cubicBezTo>
                  <a:cubicBezTo>
                    <a:pt x="56" y="6"/>
                    <a:pt x="44" y="0"/>
                    <a:pt x="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5512275" y="907650"/>
              <a:ext cx="12275" cy="37450"/>
            </a:xfrm>
            <a:custGeom>
              <a:avLst/>
              <a:gdLst/>
              <a:ahLst/>
              <a:cxnLst/>
              <a:rect l="l" t="t" r="r" b="b"/>
              <a:pathLst>
                <a:path w="491" h="1498" extrusionOk="0">
                  <a:moveTo>
                    <a:pt x="35" y="0"/>
                  </a:moveTo>
                  <a:cubicBezTo>
                    <a:pt x="18" y="0"/>
                    <a:pt x="0" y="15"/>
                    <a:pt x="9" y="33"/>
                  </a:cubicBezTo>
                  <a:cubicBezTo>
                    <a:pt x="196" y="499"/>
                    <a:pt x="322" y="985"/>
                    <a:pt x="429" y="1478"/>
                  </a:cubicBezTo>
                  <a:cubicBezTo>
                    <a:pt x="431" y="1491"/>
                    <a:pt x="442" y="1497"/>
                    <a:pt x="453" y="1497"/>
                  </a:cubicBezTo>
                  <a:cubicBezTo>
                    <a:pt x="471" y="1497"/>
                    <a:pt x="490" y="1483"/>
                    <a:pt x="482" y="1458"/>
                  </a:cubicBezTo>
                  <a:cubicBezTo>
                    <a:pt x="382" y="972"/>
                    <a:pt x="269" y="466"/>
                    <a:pt x="56" y="13"/>
                  </a:cubicBezTo>
                  <a:cubicBezTo>
                    <a:pt x="51" y="4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5544525" y="936625"/>
              <a:ext cx="7050" cy="23200"/>
            </a:xfrm>
            <a:custGeom>
              <a:avLst/>
              <a:gdLst/>
              <a:ahLst/>
              <a:cxnLst/>
              <a:rect l="l" t="t" r="r" b="b"/>
              <a:pathLst>
                <a:path w="282" h="928" extrusionOk="0">
                  <a:moveTo>
                    <a:pt x="37" y="1"/>
                  </a:moveTo>
                  <a:cubicBezTo>
                    <a:pt x="19" y="1"/>
                    <a:pt x="1" y="15"/>
                    <a:pt x="5" y="40"/>
                  </a:cubicBezTo>
                  <a:cubicBezTo>
                    <a:pt x="91" y="326"/>
                    <a:pt x="178" y="612"/>
                    <a:pt x="224" y="905"/>
                  </a:cubicBezTo>
                  <a:cubicBezTo>
                    <a:pt x="224" y="920"/>
                    <a:pt x="237" y="927"/>
                    <a:pt x="249" y="927"/>
                  </a:cubicBezTo>
                  <a:cubicBezTo>
                    <a:pt x="265" y="927"/>
                    <a:pt x="281" y="917"/>
                    <a:pt x="278" y="899"/>
                  </a:cubicBezTo>
                  <a:cubicBezTo>
                    <a:pt x="244" y="599"/>
                    <a:pt x="151" y="306"/>
                    <a:pt x="65" y="20"/>
                  </a:cubicBezTo>
                  <a:cubicBezTo>
                    <a:pt x="59" y="7"/>
                    <a:pt x="48" y="1"/>
                    <a:pt x="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5536775" y="928400"/>
              <a:ext cx="8200" cy="26925"/>
            </a:xfrm>
            <a:custGeom>
              <a:avLst/>
              <a:gdLst/>
              <a:ahLst/>
              <a:cxnLst/>
              <a:rect l="l" t="t" r="r" b="b"/>
              <a:pathLst>
                <a:path w="328" h="1077" extrusionOk="0">
                  <a:moveTo>
                    <a:pt x="38" y="0"/>
                  </a:moveTo>
                  <a:cubicBezTo>
                    <a:pt x="20" y="0"/>
                    <a:pt x="0" y="17"/>
                    <a:pt x="8" y="42"/>
                  </a:cubicBezTo>
                  <a:cubicBezTo>
                    <a:pt x="101" y="375"/>
                    <a:pt x="201" y="708"/>
                    <a:pt x="268" y="1055"/>
                  </a:cubicBezTo>
                  <a:cubicBezTo>
                    <a:pt x="271" y="1070"/>
                    <a:pt x="280" y="1077"/>
                    <a:pt x="291" y="1077"/>
                  </a:cubicBezTo>
                  <a:cubicBezTo>
                    <a:pt x="308" y="1077"/>
                    <a:pt x="328" y="1061"/>
                    <a:pt x="328" y="1041"/>
                  </a:cubicBezTo>
                  <a:cubicBezTo>
                    <a:pt x="275" y="695"/>
                    <a:pt x="168" y="355"/>
                    <a:pt x="62" y="22"/>
                  </a:cubicBezTo>
                  <a:cubicBezTo>
                    <a:pt x="59" y="7"/>
                    <a:pt x="49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5528950" y="929300"/>
              <a:ext cx="6650" cy="18125"/>
            </a:xfrm>
            <a:custGeom>
              <a:avLst/>
              <a:gdLst/>
              <a:ahLst/>
              <a:cxnLst/>
              <a:rect l="l" t="t" r="r" b="b"/>
              <a:pathLst>
                <a:path w="266" h="725" extrusionOk="0">
                  <a:moveTo>
                    <a:pt x="33" y="0"/>
                  </a:moveTo>
                  <a:cubicBezTo>
                    <a:pt x="16" y="0"/>
                    <a:pt x="0" y="13"/>
                    <a:pt x="8" y="33"/>
                  </a:cubicBezTo>
                  <a:cubicBezTo>
                    <a:pt x="88" y="253"/>
                    <a:pt x="141" y="486"/>
                    <a:pt x="208" y="705"/>
                  </a:cubicBezTo>
                  <a:cubicBezTo>
                    <a:pt x="211" y="719"/>
                    <a:pt x="221" y="725"/>
                    <a:pt x="232" y="725"/>
                  </a:cubicBezTo>
                  <a:cubicBezTo>
                    <a:pt x="248" y="725"/>
                    <a:pt x="265" y="712"/>
                    <a:pt x="261" y="692"/>
                  </a:cubicBezTo>
                  <a:cubicBezTo>
                    <a:pt x="195" y="466"/>
                    <a:pt x="148" y="239"/>
                    <a:pt x="62" y="19"/>
                  </a:cubicBezTo>
                  <a:cubicBezTo>
                    <a:pt x="56" y="6"/>
                    <a:pt x="44" y="0"/>
                    <a:pt x="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5524650" y="923950"/>
              <a:ext cx="7275" cy="25150"/>
            </a:xfrm>
            <a:custGeom>
              <a:avLst/>
              <a:gdLst/>
              <a:ahLst/>
              <a:cxnLst/>
              <a:rect l="l" t="t" r="r" b="b"/>
              <a:pathLst>
                <a:path w="291" h="1006" extrusionOk="0">
                  <a:moveTo>
                    <a:pt x="33" y="1"/>
                  </a:moveTo>
                  <a:cubicBezTo>
                    <a:pt x="18" y="1"/>
                    <a:pt x="0" y="12"/>
                    <a:pt x="0" y="27"/>
                  </a:cubicBezTo>
                  <a:cubicBezTo>
                    <a:pt x="34" y="360"/>
                    <a:pt x="147" y="666"/>
                    <a:pt x="234" y="986"/>
                  </a:cubicBezTo>
                  <a:cubicBezTo>
                    <a:pt x="236" y="1000"/>
                    <a:pt x="246" y="1005"/>
                    <a:pt x="257" y="1005"/>
                  </a:cubicBezTo>
                  <a:cubicBezTo>
                    <a:pt x="273" y="1005"/>
                    <a:pt x="291" y="993"/>
                    <a:pt x="287" y="973"/>
                  </a:cubicBezTo>
                  <a:cubicBezTo>
                    <a:pt x="207" y="653"/>
                    <a:pt x="100" y="347"/>
                    <a:pt x="54" y="20"/>
                  </a:cubicBezTo>
                  <a:cubicBezTo>
                    <a:pt x="54" y="6"/>
                    <a:pt x="44" y="1"/>
                    <a:pt x="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5549925" y="931800"/>
              <a:ext cx="7225" cy="25500"/>
            </a:xfrm>
            <a:custGeom>
              <a:avLst/>
              <a:gdLst/>
              <a:ahLst/>
              <a:cxnLst/>
              <a:rect l="l" t="t" r="r" b="b"/>
              <a:pathLst>
                <a:path w="289" h="1020" extrusionOk="0">
                  <a:moveTo>
                    <a:pt x="33" y="0"/>
                  </a:moveTo>
                  <a:cubicBezTo>
                    <a:pt x="16" y="0"/>
                    <a:pt x="0" y="13"/>
                    <a:pt x="8" y="33"/>
                  </a:cubicBezTo>
                  <a:cubicBezTo>
                    <a:pt x="82" y="319"/>
                    <a:pt x="268" y="692"/>
                    <a:pt x="168" y="985"/>
                  </a:cubicBezTo>
                  <a:cubicBezTo>
                    <a:pt x="164" y="1006"/>
                    <a:pt x="181" y="1019"/>
                    <a:pt x="198" y="1019"/>
                  </a:cubicBezTo>
                  <a:cubicBezTo>
                    <a:pt x="207" y="1019"/>
                    <a:pt x="217" y="1015"/>
                    <a:pt x="222" y="1005"/>
                  </a:cubicBezTo>
                  <a:cubicBezTo>
                    <a:pt x="288" y="885"/>
                    <a:pt x="248" y="725"/>
                    <a:pt x="222" y="592"/>
                  </a:cubicBezTo>
                  <a:cubicBezTo>
                    <a:pt x="188" y="399"/>
                    <a:pt x="122" y="206"/>
                    <a:pt x="62" y="19"/>
                  </a:cubicBezTo>
                  <a:cubicBezTo>
                    <a:pt x="56" y="6"/>
                    <a:pt x="44" y="0"/>
                    <a:pt x="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5557675" y="935000"/>
              <a:ext cx="3625" cy="21900"/>
            </a:xfrm>
            <a:custGeom>
              <a:avLst/>
              <a:gdLst/>
              <a:ahLst/>
              <a:cxnLst/>
              <a:rect l="l" t="t" r="r" b="b"/>
              <a:pathLst>
                <a:path w="145" h="876" extrusionOk="0">
                  <a:moveTo>
                    <a:pt x="37" y="0"/>
                  </a:moveTo>
                  <a:cubicBezTo>
                    <a:pt x="20" y="0"/>
                    <a:pt x="1" y="15"/>
                    <a:pt x="5" y="38"/>
                  </a:cubicBezTo>
                  <a:cubicBezTo>
                    <a:pt x="51" y="304"/>
                    <a:pt x="85" y="577"/>
                    <a:pt x="91" y="850"/>
                  </a:cubicBezTo>
                  <a:cubicBezTo>
                    <a:pt x="91" y="867"/>
                    <a:pt x="105" y="875"/>
                    <a:pt x="118" y="875"/>
                  </a:cubicBezTo>
                  <a:cubicBezTo>
                    <a:pt x="131" y="875"/>
                    <a:pt x="145" y="867"/>
                    <a:pt x="145" y="850"/>
                  </a:cubicBezTo>
                  <a:cubicBezTo>
                    <a:pt x="145" y="571"/>
                    <a:pt x="111" y="298"/>
                    <a:pt x="65" y="25"/>
                  </a:cubicBezTo>
                  <a:cubicBezTo>
                    <a:pt x="62" y="8"/>
                    <a:pt x="50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5560675" y="927650"/>
              <a:ext cx="5125" cy="23050"/>
            </a:xfrm>
            <a:custGeom>
              <a:avLst/>
              <a:gdLst/>
              <a:ahLst/>
              <a:cxnLst/>
              <a:rect l="l" t="t" r="r" b="b"/>
              <a:pathLst>
                <a:path w="205" h="922" extrusionOk="0">
                  <a:moveTo>
                    <a:pt x="35" y="0"/>
                  </a:moveTo>
                  <a:cubicBezTo>
                    <a:pt x="19" y="0"/>
                    <a:pt x="1" y="14"/>
                    <a:pt x="5" y="39"/>
                  </a:cubicBezTo>
                  <a:cubicBezTo>
                    <a:pt x="51" y="319"/>
                    <a:pt x="138" y="605"/>
                    <a:pt x="105" y="898"/>
                  </a:cubicBezTo>
                  <a:cubicBezTo>
                    <a:pt x="101" y="913"/>
                    <a:pt x="114" y="922"/>
                    <a:pt x="127" y="922"/>
                  </a:cubicBezTo>
                  <a:cubicBezTo>
                    <a:pt x="138" y="922"/>
                    <a:pt x="148" y="916"/>
                    <a:pt x="151" y="905"/>
                  </a:cubicBezTo>
                  <a:cubicBezTo>
                    <a:pt x="204" y="605"/>
                    <a:pt x="118" y="312"/>
                    <a:pt x="58" y="19"/>
                  </a:cubicBezTo>
                  <a:cubicBezTo>
                    <a:pt x="55" y="6"/>
                    <a:pt x="46" y="0"/>
                    <a:pt x="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5567175" y="922300"/>
              <a:ext cx="3950" cy="23100"/>
            </a:xfrm>
            <a:custGeom>
              <a:avLst/>
              <a:gdLst/>
              <a:ahLst/>
              <a:cxnLst/>
              <a:rect l="l" t="t" r="r" b="b"/>
              <a:pathLst>
                <a:path w="158" h="924" extrusionOk="0">
                  <a:moveTo>
                    <a:pt x="35" y="1"/>
                  </a:moveTo>
                  <a:cubicBezTo>
                    <a:pt x="19" y="1"/>
                    <a:pt x="0" y="15"/>
                    <a:pt x="4" y="40"/>
                  </a:cubicBezTo>
                  <a:cubicBezTo>
                    <a:pt x="64" y="319"/>
                    <a:pt x="98" y="606"/>
                    <a:pt x="104" y="899"/>
                  </a:cubicBezTo>
                  <a:cubicBezTo>
                    <a:pt x="104" y="916"/>
                    <a:pt x="118" y="924"/>
                    <a:pt x="131" y="924"/>
                  </a:cubicBezTo>
                  <a:cubicBezTo>
                    <a:pt x="144" y="924"/>
                    <a:pt x="158" y="916"/>
                    <a:pt x="158" y="899"/>
                  </a:cubicBezTo>
                  <a:cubicBezTo>
                    <a:pt x="158" y="599"/>
                    <a:pt x="131" y="306"/>
                    <a:pt x="58" y="20"/>
                  </a:cubicBezTo>
                  <a:cubicBezTo>
                    <a:pt x="55" y="7"/>
                    <a:pt x="45" y="1"/>
                    <a:pt x="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1"/>
            <p:cNvSpPr/>
            <p:nvPr/>
          </p:nvSpPr>
          <p:spPr>
            <a:xfrm>
              <a:off x="5571900" y="921125"/>
              <a:ext cx="7375" cy="19825"/>
            </a:xfrm>
            <a:custGeom>
              <a:avLst/>
              <a:gdLst/>
              <a:ahLst/>
              <a:cxnLst/>
              <a:rect l="l" t="t" r="r" b="b"/>
              <a:pathLst>
                <a:path w="295" h="793" extrusionOk="0">
                  <a:moveTo>
                    <a:pt x="37" y="1"/>
                  </a:moveTo>
                  <a:cubicBezTo>
                    <a:pt x="19" y="1"/>
                    <a:pt x="1" y="14"/>
                    <a:pt x="9" y="33"/>
                  </a:cubicBezTo>
                  <a:cubicBezTo>
                    <a:pt x="95" y="267"/>
                    <a:pt x="228" y="506"/>
                    <a:pt x="175" y="759"/>
                  </a:cubicBezTo>
                  <a:cubicBezTo>
                    <a:pt x="171" y="779"/>
                    <a:pt x="188" y="792"/>
                    <a:pt x="204" y="792"/>
                  </a:cubicBezTo>
                  <a:cubicBezTo>
                    <a:pt x="215" y="792"/>
                    <a:pt x="226" y="786"/>
                    <a:pt x="228" y="773"/>
                  </a:cubicBezTo>
                  <a:cubicBezTo>
                    <a:pt x="295" y="513"/>
                    <a:pt x="162" y="253"/>
                    <a:pt x="68" y="20"/>
                  </a:cubicBezTo>
                  <a:cubicBezTo>
                    <a:pt x="63" y="7"/>
                    <a:pt x="50" y="1"/>
                    <a:pt x="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1"/>
            <p:cNvSpPr/>
            <p:nvPr/>
          </p:nvSpPr>
          <p:spPr>
            <a:xfrm>
              <a:off x="5558525" y="908400"/>
              <a:ext cx="4975" cy="16200"/>
            </a:xfrm>
            <a:custGeom>
              <a:avLst/>
              <a:gdLst/>
              <a:ahLst/>
              <a:cxnLst/>
              <a:rect l="l" t="t" r="r" b="b"/>
              <a:pathLst>
                <a:path w="199" h="648" extrusionOk="0">
                  <a:moveTo>
                    <a:pt x="39" y="1"/>
                  </a:moveTo>
                  <a:cubicBezTo>
                    <a:pt x="20" y="1"/>
                    <a:pt x="0" y="16"/>
                    <a:pt x="4" y="36"/>
                  </a:cubicBezTo>
                  <a:cubicBezTo>
                    <a:pt x="37" y="236"/>
                    <a:pt x="84" y="429"/>
                    <a:pt x="137" y="629"/>
                  </a:cubicBezTo>
                  <a:cubicBezTo>
                    <a:pt x="140" y="642"/>
                    <a:pt x="151" y="648"/>
                    <a:pt x="162" y="648"/>
                  </a:cubicBezTo>
                  <a:cubicBezTo>
                    <a:pt x="180" y="648"/>
                    <a:pt x="199" y="633"/>
                    <a:pt x="191" y="609"/>
                  </a:cubicBezTo>
                  <a:cubicBezTo>
                    <a:pt x="144" y="416"/>
                    <a:pt x="97" y="216"/>
                    <a:pt x="64" y="23"/>
                  </a:cubicBezTo>
                  <a:cubicBezTo>
                    <a:pt x="61" y="7"/>
                    <a:pt x="51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5551525" y="907525"/>
              <a:ext cx="4875" cy="18675"/>
            </a:xfrm>
            <a:custGeom>
              <a:avLst/>
              <a:gdLst/>
              <a:ahLst/>
              <a:cxnLst/>
              <a:rect l="l" t="t" r="r" b="b"/>
              <a:pathLst>
                <a:path w="195" h="747" extrusionOk="0">
                  <a:moveTo>
                    <a:pt x="34" y="1"/>
                  </a:moveTo>
                  <a:cubicBezTo>
                    <a:pt x="17" y="1"/>
                    <a:pt x="0" y="15"/>
                    <a:pt x="4" y="38"/>
                  </a:cubicBezTo>
                  <a:cubicBezTo>
                    <a:pt x="64" y="264"/>
                    <a:pt x="91" y="498"/>
                    <a:pt x="138" y="724"/>
                  </a:cubicBezTo>
                  <a:cubicBezTo>
                    <a:pt x="140" y="740"/>
                    <a:pt x="150" y="746"/>
                    <a:pt x="161" y="746"/>
                  </a:cubicBezTo>
                  <a:cubicBezTo>
                    <a:pt x="177" y="746"/>
                    <a:pt x="195" y="731"/>
                    <a:pt x="191" y="711"/>
                  </a:cubicBezTo>
                  <a:cubicBezTo>
                    <a:pt x="151" y="484"/>
                    <a:pt x="124" y="251"/>
                    <a:pt x="64" y="25"/>
                  </a:cubicBezTo>
                  <a:cubicBezTo>
                    <a:pt x="59" y="8"/>
                    <a:pt x="46" y="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1"/>
            <p:cNvSpPr/>
            <p:nvPr/>
          </p:nvSpPr>
          <p:spPr>
            <a:xfrm>
              <a:off x="5545850" y="902650"/>
              <a:ext cx="6050" cy="24775"/>
            </a:xfrm>
            <a:custGeom>
              <a:avLst/>
              <a:gdLst/>
              <a:ahLst/>
              <a:cxnLst/>
              <a:rect l="l" t="t" r="r" b="b"/>
              <a:pathLst>
                <a:path w="242" h="991" extrusionOk="0">
                  <a:moveTo>
                    <a:pt x="34" y="1"/>
                  </a:moveTo>
                  <a:cubicBezTo>
                    <a:pt x="18" y="1"/>
                    <a:pt x="1" y="13"/>
                    <a:pt x="5" y="33"/>
                  </a:cubicBezTo>
                  <a:cubicBezTo>
                    <a:pt x="52" y="346"/>
                    <a:pt x="145" y="653"/>
                    <a:pt x="185" y="966"/>
                  </a:cubicBezTo>
                  <a:cubicBezTo>
                    <a:pt x="188" y="982"/>
                    <a:pt x="203" y="991"/>
                    <a:pt x="216" y="991"/>
                  </a:cubicBezTo>
                  <a:cubicBezTo>
                    <a:pt x="230" y="991"/>
                    <a:pt x="241" y="982"/>
                    <a:pt x="238" y="966"/>
                  </a:cubicBezTo>
                  <a:cubicBezTo>
                    <a:pt x="205" y="646"/>
                    <a:pt x="118" y="333"/>
                    <a:pt x="58" y="20"/>
                  </a:cubicBezTo>
                  <a:cubicBezTo>
                    <a:pt x="55" y="6"/>
                    <a:pt x="45" y="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5539800" y="896225"/>
              <a:ext cx="7275" cy="27550"/>
            </a:xfrm>
            <a:custGeom>
              <a:avLst/>
              <a:gdLst/>
              <a:ahLst/>
              <a:cxnLst/>
              <a:rect l="l" t="t" r="r" b="b"/>
              <a:pathLst>
                <a:path w="291" h="1102" extrusionOk="0">
                  <a:moveTo>
                    <a:pt x="29" y="0"/>
                  </a:moveTo>
                  <a:cubicBezTo>
                    <a:pt x="15" y="0"/>
                    <a:pt x="0" y="9"/>
                    <a:pt x="0" y="24"/>
                  </a:cubicBezTo>
                  <a:cubicBezTo>
                    <a:pt x="54" y="383"/>
                    <a:pt x="160" y="730"/>
                    <a:pt x="234" y="1083"/>
                  </a:cubicBezTo>
                  <a:cubicBezTo>
                    <a:pt x="236" y="1096"/>
                    <a:pt x="246" y="1102"/>
                    <a:pt x="256" y="1102"/>
                  </a:cubicBezTo>
                  <a:cubicBezTo>
                    <a:pt x="273" y="1102"/>
                    <a:pt x="291" y="1087"/>
                    <a:pt x="287" y="1063"/>
                  </a:cubicBezTo>
                  <a:cubicBezTo>
                    <a:pt x="214" y="716"/>
                    <a:pt x="114" y="370"/>
                    <a:pt x="54" y="17"/>
                  </a:cubicBezTo>
                  <a:cubicBezTo>
                    <a:pt x="51" y="5"/>
                    <a:pt x="40" y="0"/>
                    <a:pt x="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5533200" y="894100"/>
              <a:ext cx="7300" cy="26800"/>
            </a:xfrm>
            <a:custGeom>
              <a:avLst/>
              <a:gdLst/>
              <a:ahLst/>
              <a:cxnLst/>
              <a:rect l="l" t="t" r="r" b="b"/>
              <a:pathLst>
                <a:path w="292" h="1072" extrusionOk="0">
                  <a:moveTo>
                    <a:pt x="35" y="0"/>
                  </a:moveTo>
                  <a:cubicBezTo>
                    <a:pt x="19" y="0"/>
                    <a:pt x="1" y="15"/>
                    <a:pt x="5" y="36"/>
                  </a:cubicBezTo>
                  <a:cubicBezTo>
                    <a:pt x="85" y="375"/>
                    <a:pt x="178" y="708"/>
                    <a:pt x="231" y="1048"/>
                  </a:cubicBezTo>
                  <a:cubicBezTo>
                    <a:pt x="234" y="1065"/>
                    <a:pt x="245" y="1072"/>
                    <a:pt x="257" y="1072"/>
                  </a:cubicBezTo>
                  <a:cubicBezTo>
                    <a:pt x="273" y="1072"/>
                    <a:pt x="291" y="1058"/>
                    <a:pt x="291" y="1035"/>
                  </a:cubicBezTo>
                  <a:cubicBezTo>
                    <a:pt x="238" y="688"/>
                    <a:pt x="138" y="355"/>
                    <a:pt x="58" y="22"/>
                  </a:cubicBezTo>
                  <a:cubicBezTo>
                    <a:pt x="55" y="6"/>
                    <a:pt x="46" y="0"/>
                    <a:pt x="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5527150" y="894900"/>
              <a:ext cx="4275" cy="19050"/>
            </a:xfrm>
            <a:custGeom>
              <a:avLst/>
              <a:gdLst/>
              <a:ahLst/>
              <a:cxnLst/>
              <a:rect l="l" t="t" r="r" b="b"/>
              <a:pathLst>
                <a:path w="171" h="762" extrusionOk="0">
                  <a:moveTo>
                    <a:pt x="27" y="0"/>
                  </a:moveTo>
                  <a:cubicBezTo>
                    <a:pt x="14" y="0"/>
                    <a:pt x="0" y="10"/>
                    <a:pt x="0" y="30"/>
                  </a:cubicBezTo>
                  <a:cubicBezTo>
                    <a:pt x="0" y="270"/>
                    <a:pt x="74" y="503"/>
                    <a:pt x="114" y="743"/>
                  </a:cubicBezTo>
                  <a:cubicBezTo>
                    <a:pt x="116" y="756"/>
                    <a:pt x="126" y="762"/>
                    <a:pt x="136" y="762"/>
                  </a:cubicBezTo>
                  <a:cubicBezTo>
                    <a:pt x="153" y="762"/>
                    <a:pt x="171" y="747"/>
                    <a:pt x="167" y="723"/>
                  </a:cubicBezTo>
                  <a:cubicBezTo>
                    <a:pt x="134" y="490"/>
                    <a:pt x="67" y="263"/>
                    <a:pt x="54" y="30"/>
                  </a:cubicBezTo>
                  <a:cubicBezTo>
                    <a:pt x="54" y="10"/>
                    <a:pt x="40" y="0"/>
                    <a:pt x="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5518050" y="898150"/>
              <a:ext cx="4725" cy="17375"/>
            </a:xfrm>
            <a:custGeom>
              <a:avLst/>
              <a:gdLst/>
              <a:ahLst/>
              <a:cxnLst/>
              <a:rect l="l" t="t" r="r" b="b"/>
              <a:pathLst>
                <a:path w="189" h="695" extrusionOk="0">
                  <a:moveTo>
                    <a:pt x="34" y="1"/>
                  </a:moveTo>
                  <a:cubicBezTo>
                    <a:pt x="18" y="1"/>
                    <a:pt x="1" y="13"/>
                    <a:pt x="5" y="33"/>
                  </a:cubicBezTo>
                  <a:cubicBezTo>
                    <a:pt x="51" y="246"/>
                    <a:pt x="98" y="460"/>
                    <a:pt x="138" y="673"/>
                  </a:cubicBezTo>
                  <a:cubicBezTo>
                    <a:pt x="140" y="688"/>
                    <a:pt x="149" y="695"/>
                    <a:pt x="159" y="695"/>
                  </a:cubicBezTo>
                  <a:cubicBezTo>
                    <a:pt x="173" y="695"/>
                    <a:pt x="189" y="680"/>
                    <a:pt x="184" y="659"/>
                  </a:cubicBezTo>
                  <a:cubicBezTo>
                    <a:pt x="158" y="446"/>
                    <a:pt x="105" y="233"/>
                    <a:pt x="58" y="20"/>
                  </a:cubicBezTo>
                  <a:cubicBezTo>
                    <a:pt x="55" y="7"/>
                    <a:pt x="45" y="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5567175" y="985350"/>
              <a:ext cx="4050" cy="13425"/>
            </a:xfrm>
            <a:custGeom>
              <a:avLst/>
              <a:gdLst/>
              <a:ahLst/>
              <a:cxnLst/>
              <a:rect l="l" t="t" r="r" b="b"/>
              <a:pathLst>
                <a:path w="162" h="537" extrusionOk="0">
                  <a:moveTo>
                    <a:pt x="36" y="0"/>
                  </a:moveTo>
                  <a:cubicBezTo>
                    <a:pt x="19" y="0"/>
                    <a:pt x="0" y="17"/>
                    <a:pt x="4" y="42"/>
                  </a:cubicBezTo>
                  <a:cubicBezTo>
                    <a:pt x="31" y="195"/>
                    <a:pt x="71" y="355"/>
                    <a:pt x="104" y="515"/>
                  </a:cubicBezTo>
                  <a:cubicBezTo>
                    <a:pt x="107" y="530"/>
                    <a:pt x="116" y="537"/>
                    <a:pt x="126" y="537"/>
                  </a:cubicBezTo>
                  <a:cubicBezTo>
                    <a:pt x="143" y="537"/>
                    <a:pt x="162" y="520"/>
                    <a:pt x="158" y="495"/>
                  </a:cubicBezTo>
                  <a:cubicBezTo>
                    <a:pt x="131" y="342"/>
                    <a:pt x="91" y="182"/>
                    <a:pt x="58" y="22"/>
                  </a:cubicBezTo>
                  <a:cubicBezTo>
                    <a:pt x="55" y="7"/>
                    <a:pt x="46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5573200" y="987000"/>
              <a:ext cx="3350" cy="6375"/>
            </a:xfrm>
            <a:custGeom>
              <a:avLst/>
              <a:gdLst/>
              <a:ahLst/>
              <a:cxnLst/>
              <a:rect l="l" t="t" r="r" b="b"/>
              <a:pathLst>
                <a:path w="134" h="255" extrusionOk="0">
                  <a:moveTo>
                    <a:pt x="38" y="1"/>
                  </a:moveTo>
                  <a:cubicBezTo>
                    <a:pt x="19" y="1"/>
                    <a:pt x="1" y="20"/>
                    <a:pt x="10" y="43"/>
                  </a:cubicBezTo>
                  <a:cubicBezTo>
                    <a:pt x="43" y="103"/>
                    <a:pt x="56" y="169"/>
                    <a:pt x="76" y="236"/>
                  </a:cubicBezTo>
                  <a:cubicBezTo>
                    <a:pt x="79" y="249"/>
                    <a:pt x="89" y="255"/>
                    <a:pt x="100" y="255"/>
                  </a:cubicBezTo>
                  <a:cubicBezTo>
                    <a:pt x="116" y="255"/>
                    <a:pt x="134" y="242"/>
                    <a:pt x="130" y="222"/>
                  </a:cubicBezTo>
                  <a:cubicBezTo>
                    <a:pt x="110" y="149"/>
                    <a:pt x="90" y="83"/>
                    <a:pt x="63" y="16"/>
                  </a:cubicBezTo>
                  <a:cubicBezTo>
                    <a:pt x="57" y="5"/>
                    <a:pt x="47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5578550" y="987000"/>
              <a:ext cx="5000" cy="10875"/>
            </a:xfrm>
            <a:custGeom>
              <a:avLst/>
              <a:gdLst/>
              <a:ahLst/>
              <a:cxnLst/>
              <a:rect l="l" t="t" r="r" b="b"/>
              <a:pathLst>
                <a:path w="200" h="435" extrusionOk="0">
                  <a:moveTo>
                    <a:pt x="40" y="0"/>
                  </a:moveTo>
                  <a:cubicBezTo>
                    <a:pt x="21" y="0"/>
                    <a:pt x="0" y="18"/>
                    <a:pt x="9" y="36"/>
                  </a:cubicBezTo>
                  <a:cubicBezTo>
                    <a:pt x="56" y="162"/>
                    <a:pt x="102" y="289"/>
                    <a:pt x="142" y="416"/>
                  </a:cubicBezTo>
                  <a:cubicBezTo>
                    <a:pt x="145" y="429"/>
                    <a:pt x="155" y="435"/>
                    <a:pt x="166" y="435"/>
                  </a:cubicBezTo>
                  <a:cubicBezTo>
                    <a:pt x="182" y="435"/>
                    <a:pt x="199" y="422"/>
                    <a:pt x="195" y="402"/>
                  </a:cubicBezTo>
                  <a:cubicBezTo>
                    <a:pt x="162" y="269"/>
                    <a:pt x="116" y="142"/>
                    <a:pt x="62" y="16"/>
                  </a:cubicBezTo>
                  <a:cubicBezTo>
                    <a:pt x="58" y="5"/>
                    <a:pt x="49" y="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5583850" y="985350"/>
              <a:ext cx="6300" cy="15850"/>
            </a:xfrm>
            <a:custGeom>
              <a:avLst/>
              <a:gdLst/>
              <a:ahLst/>
              <a:cxnLst/>
              <a:rect l="l" t="t" r="r" b="b"/>
              <a:pathLst>
                <a:path w="252" h="634" extrusionOk="0">
                  <a:moveTo>
                    <a:pt x="39" y="0"/>
                  </a:moveTo>
                  <a:cubicBezTo>
                    <a:pt x="20" y="0"/>
                    <a:pt x="1" y="21"/>
                    <a:pt x="10" y="49"/>
                  </a:cubicBezTo>
                  <a:cubicBezTo>
                    <a:pt x="103" y="222"/>
                    <a:pt x="137" y="422"/>
                    <a:pt x="190" y="615"/>
                  </a:cubicBezTo>
                  <a:cubicBezTo>
                    <a:pt x="193" y="628"/>
                    <a:pt x="203" y="634"/>
                    <a:pt x="214" y="634"/>
                  </a:cubicBezTo>
                  <a:cubicBezTo>
                    <a:pt x="232" y="634"/>
                    <a:pt x="251" y="619"/>
                    <a:pt x="243" y="595"/>
                  </a:cubicBezTo>
                  <a:cubicBezTo>
                    <a:pt x="197" y="395"/>
                    <a:pt x="157" y="195"/>
                    <a:pt x="63" y="15"/>
                  </a:cubicBezTo>
                  <a:cubicBezTo>
                    <a:pt x="57" y="5"/>
                    <a:pt x="48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5588725" y="987425"/>
              <a:ext cx="5075" cy="11625"/>
            </a:xfrm>
            <a:custGeom>
              <a:avLst/>
              <a:gdLst/>
              <a:ahLst/>
              <a:cxnLst/>
              <a:rect l="l" t="t" r="r" b="b"/>
              <a:pathLst>
                <a:path w="203" h="465" extrusionOk="0">
                  <a:moveTo>
                    <a:pt x="38" y="0"/>
                  </a:moveTo>
                  <a:cubicBezTo>
                    <a:pt x="19" y="0"/>
                    <a:pt x="0" y="14"/>
                    <a:pt x="8" y="39"/>
                  </a:cubicBezTo>
                  <a:cubicBezTo>
                    <a:pt x="55" y="172"/>
                    <a:pt x="88" y="312"/>
                    <a:pt x="141" y="445"/>
                  </a:cubicBezTo>
                  <a:cubicBezTo>
                    <a:pt x="147" y="459"/>
                    <a:pt x="159" y="464"/>
                    <a:pt x="170" y="464"/>
                  </a:cubicBezTo>
                  <a:cubicBezTo>
                    <a:pt x="187" y="464"/>
                    <a:pt x="203" y="452"/>
                    <a:pt x="195" y="432"/>
                  </a:cubicBezTo>
                  <a:cubicBezTo>
                    <a:pt x="148" y="299"/>
                    <a:pt x="115" y="159"/>
                    <a:pt x="68" y="19"/>
                  </a:cubicBezTo>
                  <a:cubicBezTo>
                    <a:pt x="63" y="6"/>
                    <a:pt x="51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5594175" y="989050"/>
              <a:ext cx="6125" cy="13650"/>
            </a:xfrm>
            <a:custGeom>
              <a:avLst/>
              <a:gdLst/>
              <a:ahLst/>
              <a:cxnLst/>
              <a:rect l="l" t="t" r="r" b="b"/>
              <a:pathLst>
                <a:path w="245" h="546" extrusionOk="0">
                  <a:moveTo>
                    <a:pt x="39" y="0"/>
                  </a:moveTo>
                  <a:cubicBezTo>
                    <a:pt x="21" y="0"/>
                    <a:pt x="1" y="24"/>
                    <a:pt x="10" y="47"/>
                  </a:cubicBezTo>
                  <a:cubicBezTo>
                    <a:pt x="77" y="200"/>
                    <a:pt x="137" y="360"/>
                    <a:pt x="190" y="527"/>
                  </a:cubicBezTo>
                  <a:cubicBezTo>
                    <a:pt x="193" y="540"/>
                    <a:pt x="203" y="546"/>
                    <a:pt x="213" y="546"/>
                  </a:cubicBezTo>
                  <a:cubicBezTo>
                    <a:pt x="229" y="546"/>
                    <a:pt x="244" y="533"/>
                    <a:pt x="236" y="513"/>
                  </a:cubicBezTo>
                  <a:cubicBezTo>
                    <a:pt x="196" y="340"/>
                    <a:pt x="130" y="180"/>
                    <a:pt x="57" y="14"/>
                  </a:cubicBezTo>
                  <a:cubicBezTo>
                    <a:pt x="53" y="4"/>
                    <a:pt x="46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5598050" y="991225"/>
              <a:ext cx="6000" cy="7500"/>
            </a:xfrm>
            <a:custGeom>
              <a:avLst/>
              <a:gdLst/>
              <a:ahLst/>
              <a:cxnLst/>
              <a:rect l="l" t="t" r="r" b="b"/>
              <a:pathLst>
                <a:path w="240" h="300" extrusionOk="0">
                  <a:moveTo>
                    <a:pt x="43" y="1"/>
                  </a:moveTo>
                  <a:cubicBezTo>
                    <a:pt x="21" y="1"/>
                    <a:pt x="1" y="26"/>
                    <a:pt x="22" y="47"/>
                  </a:cubicBezTo>
                  <a:cubicBezTo>
                    <a:pt x="95" y="107"/>
                    <a:pt x="141" y="193"/>
                    <a:pt x="181" y="286"/>
                  </a:cubicBezTo>
                  <a:cubicBezTo>
                    <a:pt x="186" y="295"/>
                    <a:pt x="194" y="299"/>
                    <a:pt x="203" y="299"/>
                  </a:cubicBezTo>
                  <a:cubicBezTo>
                    <a:pt x="220" y="299"/>
                    <a:pt x="239" y="284"/>
                    <a:pt x="235" y="267"/>
                  </a:cubicBezTo>
                  <a:cubicBezTo>
                    <a:pt x="195" y="167"/>
                    <a:pt x="141" y="73"/>
                    <a:pt x="61" y="7"/>
                  </a:cubicBezTo>
                  <a:cubicBezTo>
                    <a:pt x="56" y="3"/>
                    <a:pt x="50" y="1"/>
                    <a:pt x="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5603400" y="995650"/>
              <a:ext cx="4725" cy="8400"/>
            </a:xfrm>
            <a:custGeom>
              <a:avLst/>
              <a:gdLst/>
              <a:ahLst/>
              <a:cxnLst/>
              <a:rect l="l" t="t" r="r" b="b"/>
              <a:pathLst>
                <a:path w="189" h="336" extrusionOk="0">
                  <a:moveTo>
                    <a:pt x="38" y="1"/>
                  </a:moveTo>
                  <a:cubicBezTo>
                    <a:pt x="17" y="1"/>
                    <a:pt x="0" y="20"/>
                    <a:pt x="14" y="43"/>
                  </a:cubicBezTo>
                  <a:cubicBezTo>
                    <a:pt x="67" y="123"/>
                    <a:pt x="101" y="223"/>
                    <a:pt x="127" y="316"/>
                  </a:cubicBezTo>
                  <a:cubicBezTo>
                    <a:pt x="133" y="329"/>
                    <a:pt x="144" y="335"/>
                    <a:pt x="156" y="335"/>
                  </a:cubicBezTo>
                  <a:cubicBezTo>
                    <a:pt x="173" y="335"/>
                    <a:pt x="188" y="322"/>
                    <a:pt x="180" y="303"/>
                  </a:cubicBezTo>
                  <a:cubicBezTo>
                    <a:pt x="154" y="203"/>
                    <a:pt x="127" y="96"/>
                    <a:pt x="67" y="16"/>
                  </a:cubicBezTo>
                  <a:cubicBezTo>
                    <a:pt x="59" y="5"/>
                    <a:pt x="48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5590475" y="1018625"/>
              <a:ext cx="3225" cy="10400"/>
            </a:xfrm>
            <a:custGeom>
              <a:avLst/>
              <a:gdLst/>
              <a:ahLst/>
              <a:cxnLst/>
              <a:rect l="l" t="t" r="r" b="b"/>
              <a:pathLst>
                <a:path w="129" h="416" extrusionOk="0">
                  <a:moveTo>
                    <a:pt x="35" y="1"/>
                  </a:moveTo>
                  <a:cubicBezTo>
                    <a:pt x="19" y="1"/>
                    <a:pt x="1" y="16"/>
                    <a:pt x="5" y="36"/>
                  </a:cubicBezTo>
                  <a:cubicBezTo>
                    <a:pt x="38" y="156"/>
                    <a:pt x="58" y="276"/>
                    <a:pt x="71" y="396"/>
                  </a:cubicBezTo>
                  <a:cubicBezTo>
                    <a:pt x="74" y="409"/>
                    <a:pt x="84" y="415"/>
                    <a:pt x="95" y="415"/>
                  </a:cubicBezTo>
                  <a:cubicBezTo>
                    <a:pt x="111" y="415"/>
                    <a:pt x="129" y="403"/>
                    <a:pt x="125" y="383"/>
                  </a:cubicBezTo>
                  <a:cubicBezTo>
                    <a:pt x="111" y="256"/>
                    <a:pt x="91" y="136"/>
                    <a:pt x="58" y="23"/>
                  </a:cubicBezTo>
                  <a:cubicBezTo>
                    <a:pt x="55" y="7"/>
                    <a:pt x="46" y="1"/>
                    <a:pt x="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5586875" y="1021150"/>
              <a:ext cx="3500" cy="8200"/>
            </a:xfrm>
            <a:custGeom>
              <a:avLst/>
              <a:gdLst/>
              <a:ahLst/>
              <a:cxnLst/>
              <a:rect l="l" t="t" r="r" b="b"/>
              <a:pathLst>
                <a:path w="140" h="328" extrusionOk="0">
                  <a:moveTo>
                    <a:pt x="31" y="1"/>
                  </a:moveTo>
                  <a:cubicBezTo>
                    <a:pt x="15" y="1"/>
                    <a:pt x="1" y="12"/>
                    <a:pt x="9" y="29"/>
                  </a:cubicBezTo>
                  <a:cubicBezTo>
                    <a:pt x="36" y="122"/>
                    <a:pt x="69" y="215"/>
                    <a:pt x="89" y="308"/>
                  </a:cubicBezTo>
                  <a:cubicBezTo>
                    <a:pt x="92" y="322"/>
                    <a:pt x="101" y="328"/>
                    <a:pt x="110" y="328"/>
                  </a:cubicBezTo>
                  <a:cubicBezTo>
                    <a:pt x="125" y="328"/>
                    <a:pt x="139" y="315"/>
                    <a:pt x="136" y="295"/>
                  </a:cubicBezTo>
                  <a:cubicBezTo>
                    <a:pt x="122" y="202"/>
                    <a:pt x="89" y="109"/>
                    <a:pt x="56" y="15"/>
                  </a:cubicBezTo>
                  <a:cubicBezTo>
                    <a:pt x="50" y="5"/>
                    <a:pt x="4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5584500" y="1021600"/>
              <a:ext cx="3050" cy="6925"/>
            </a:xfrm>
            <a:custGeom>
              <a:avLst/>
              <a:gdLst/>
              <a:ahLst/>
              <a:cxnLst/>
              <a:rect l="l" t="t" r="r" b="b"/>
              <a:pathLst>
                <a:path w="122" h="277" extrusionOk="0">
                  <a:moveTo>
                    <a:pt x="28" y="1"/>
                  </a:moveTo>
                  <a:cubicBezTo>
                    <a:pt x="14" y="1"/>
                    <a:pt x="0" y="11"/>
                    <a:pt x="4" y="31"/>
                  </a:cubicBezTo>
                  <a:cubicBezTo>
                    <a:pt x="24" y="104"/>
                    <a:pt x="51" y="177"/>
                    <a:pt x="71" y="257"/>
                  </a:cubicBezTo>
                  <a:cubicBezTo>
                    <a:pt x="73" y="270"/>
                    <a:pt x="83" y="276"/>
                    <a:pt x="92" y="276"/>
                  </a:cubicBezTo>
                  <a:cubicBezTo>
                    <a:pt x="106" y="276"/>
                    <a:pt x="121" y="264"/>
                    <a:pt x="117" y="244"/>
                  </a:cubicBezTo>
                  <a:cubicBezTo>
                    <a:pt x="97" y="170"/>
                    <a:pt x="64" y="97"/>
                    <a:pt x="51" y="17"/>
                  </a:cubicBezTo>
                  <a:cubicBezTo>
                    <a:pt x="48" y="6"/>
                    <a:pt x="38" y="1"/>
                    <a:pt x="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5580700" y="1022300"/>
              <a:ext cx="5575" cy="15300"/>
            </a:xfrm>
            <a:custGeom>
              <a:avLst/>
              <a:gdLst/>
              <a:ahLst/>
              <a:cxnLst/>
              <a:rect l="l" t="t" r="r" b="b"/>
              <a:pathLst>
                <a:path w="223" h="612" extrusionOk="0">
                  <a:moveTo>
                    <a:pt x="36" y="1"/>
                  </a:moveTo>
                  <a:cubicBezTo>
                    <a:pt x="19" y="1"/>
                    <a:pt x="1" y="20"/>
                    <a:pt x="10" y="43"/>
                  </a:cubicBezTo>
                  <a:cubicBezTo>
                    <a:pt x="83" y="216"/>
                    <a:pt x="149" y="396"/>
                    <a:pt x="169" y="582"/>
                  </a:cubicBezTo>
                  <a:cubicBezTo>
                    <a:pt x="169" y="602"/>
                    <a:pt x="183" y="612"/>
                    <a:pt x="196" y="612"/>
                  </a:cubicBezTo>
                  <a:cubicBezTo>
                    <a:pt x="209" y="612"/>
                    <a:pt x="223" y="602"/>
                    <a:pt x="223" y="582"/>
                  </a:cubicBezTo>
                  <a:cubicBezTo>
                    <a:pt x="203" y="382"/>
                    <a:pt x="143" y="196"/>
                    <a:pt x="56" y="16"/>
                  </a:cubicBezTo>
                  <a:cubicBezTo>
                    <a:pt x="52" y="5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5577025" y="1026400"/>
              <a:ext cx="6850" cy="16025"/>
            </a:xfrm>
            <a:custGeom>
              <a:avLst/>
              <a:gdLst/>
              <a:ahLst/>
              <a:cxnLst/>
              <a:rect l="l" t="t" r="r" b="b"/>
              <a:pathLst>
                <a:path w="274" h="641" extrusionOk="0">
                  <a:moveTo>
                    <a:pt x="36" y="1"/>
                  </a:moveTo>
                  <a:cubicBezTo>
                    <a:pt x="18" y="1"/>
                    <a:pt x="1" y="20"/>
                    <a:pt x="10" y="38"/>
                  </a:cubicBezTo>
                  <a:cubicBezTo>
                    <a:pt x="97" y="232"/>
                    <a:pt x="157" y="425"/>
                    <a:pt x="216" y="624"/>
                  </a:cubicBezTo>
                  <a:cubicBezTo>
                    <a:pt x="222" y="636"/>
                    <a:pt x="233" y="641"/>
                    <a:pt x="244" y="641"/>
                  </a:cubicBezTo>
                  <a:cubicBezTo>
                    <a:pt x="259" y="641"/>
                    <a:pt x="274" y="631"/>
                    <a:pt x="270" y="611"/>
                  </a:cubicBezTo>
                  <a:cubicBezTo>
                    <a:pt x="203" y="411"/>
                    <a:pt x="150" y="205"/>
                    <a:pt x="57" y="12"/>
                  </a:cubicBezTo>
                  <a:cubicBezTo>
                    <a:pt x="51" y="4"/>
                    <a:pt x="43" y="1"/>
                    <a:pt x="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5574500" y="1029325"/>
              <a:ext cx="7475" cy="18850"/>
            </a:xfrm>
            <a:custGeom>
              <a:avLst/>
              <a:gdLst/>
              <a:ahLst/>
              <a:cxnLst/>
              <a:rect l="l" t="t" r="r" b="b"/>
              <a:pathLst>
                <a:path w="299" h="754" extrusionOk="0">
                  <a:moveTo>
                    <a:pt x="37" y="0"/>
                  </a:moveTo>
                  <a:cubicBezTo>
                    <a:pt x="20" y="0"/>
                    <a:pt x="0" y="14"/>
                    <a:pt x="4" y="35"/>
                  </a:cubicBezTo>
                  <a:cubicBezTo>
                    <a:pt x="84" y="268"/>
                    <a:pt x="138" y="507"/>
                    <a:pt x="238" y="734"/>
                  </a:cubicBezTo>
                  <a:cubicBezTo>
                    <a:pt x="243" y="747"/>
                    <a:pt x="255" y="753"/>
                    <a:pt x="266" y="753"/>
                  </a:cubicBezTo>
                  <a:cubicBezTo>
                    <a:pt x="283" y="753"/>
                    <a:pt x="299" y="740"/>
                    <a:pt x="291" y="721"/>
                  </a:cubicBezTo>
                  <a:cubicBezTo>
                    <a:pt x="198" y="494"/>
                    <a:pt x="144" y="248"/>
                    <a:pt x="58" y="15"/>
                  </a:cubicBezTo>
                  <a:cubicBezTo>
                    <a:pt x="55" y="5"/>
                    <a:pt x="47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5593200" y="1015300"/>
              <a:ext cx="3725" cy="13325"/>
            </a:xfrm>
            <a:custGeom>
              <a:avLst/>
              <a:gdLst/>
              <a:ahLst/>
              <a:cxnLst/>
              <a:rect l="l" t="t" r="r" b="b"/>
              <a:pathLst>
                <a:path w="149" h="533" extrusionOk="0">
                  <a:moveTo>
                    <a:pt x="39" y="1"/>
                  </a:moveTo>
                  <a:cubicBezTo>
                    <a:pt x="20" y="1"/>
                    <a:pt x="1" y="16"/>
                    <a:pt x="9" y="36"/>
                  </a:cubicBezTo>
                  <a:cubicBezTo>
                    <a:pt x="56" y="189"/>
                    <a:pt x="89" y="343"/>
                    <a:pt x="96" y="502"/>
                  </a:cubicBezTo>
                  <a:cubicBezTo>
                    <a:pt x="96" y="522"/>
                    <a:pt x="109" y="532"/>
                    <a:pt x="122" y="532"/>
                  </a:cubicBezTo>
                  <a:cubicBezTo>
                    <a:pt x="136" y="532"/>
                    <a:pt x="149" y="522"/>
                    <a:pt x="149" y="502"/>
                  </a:cubicBezTo>
                  <a:cubicBezTo>
                    <a:pt x="149" y="343"/>
                    <a:pt x="122" y="176"/>
                    <a:pt x="69" y="23"/>
                  </a:cubicBezTo>
                  <a:cubicBezTo>
                    <a:pt x="64" y="7"/>
                    <a:pt x="51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5598700" y="1012050"/>
              <a:ext cx="2725" cy="11125"/>
            </a:xfrm>
            <a:custGeom>
              <a:avLst/>
              <a:gdLst/>
              <a:ahLst/>
              <a:cxnLst/>
              <a:rect l="l" t="t" r="r" b="b"/>
              <a:pathLst>
                <a:path w="109" h="445" extrusionOk="0">
                  <a:moveTo>
                    <a:pt x="32" y="0"/>
                  </a:moveTo>
                  <a:cubicBezTo>
                    <a:pt x="17" y="0"/>
                    <a:pt x="1" y="13"/>
                    <a:pt x="9" y="33"/>
                  </a:cubicBezTo>
                  <a:cubicBezTo>
                    <a:pt x="35" y="159"/>
                    <a:pt x="55" y="293"/>
                    <a:pt x="55" y="419"/>
                  </a:cubicBezTo>
                  <a:cubicBezTo>
                    <a:pt x="55" y="436"/>
                    <a:pt x="69" y="444"/>
                    <a:pt x="82" y="444"/>
                  </a:cubicBezTo>
                  <a:cubicBezTo>
                    <a:pt x="95" y="444"/>
                    <a:pt x="109" y="436"/>
                    <a:pt x="109" y="419"/>
                  </a:cubicBezTo>
                  <a:cubicBezTo>
                    <a:pt x="109" y="286"/>
                    <a:pt x="89" y="153"/>
                    <a:pt x="55" y="20"/>
                  </a:cubicBezTo>
                  <a:cubicBezTo>
                    <a:pt x="53" y="6"/>
                    <a:pt x="42" y="0"/>
                    <a:pt x="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5602800" y="1008050"/>
              <a:ext cx="1800" cy="4950"/>
            </a:xfrm>
            <a:custGeom>
              <a:avLst/>
              <a:gdLst/>
              <a:ahLst/>
              <a:cxnLst/>
              <a:rect l="l" t="t" r="r" b="b"/>
              <a:pathLst>
                <a:path w="72" h="198" extrusionOk="0">
                  <a:moveTo>
                    <a:pt x="31" y="0"/>
                  </a:moveTo>
                  <a:cubicBezTo>
                    <a:pt x="16" y="0"/>
                    <a:pt x="1" y="13"/>
                    <a:pt x="5" y="33"/>
                  </a:cubicBezTo>
                  <a:cubicBezTo>
                    <a:pt x="18" y="80"/>
                    <a:pt x="25" y="126"/>
                    <a:pt x="25" y="173"/>
                  </a:cubicBezTo>
                  <a:cubicBezTo>
                    <a:pt x="25" y="190"/>
                    <a:pt x="36" y="198"/>
                    <a:pt x="48" y="198"/>
                  </a:cubicBezTo>
                  <a:cubicBezTo>
                    <a:pt x="60" y="198"/>
                    <a:pt x="71" y="190"/>
                    <a:pt x="71" y="173"/>
                  </a:cubicBezTo>
                  <a:cubicBezTo>
                    <a:pt x="71" y="120"/>
                    <a:pt x="71" y="66"/>
                    <a:pt x="58" y="20"/>
                  </a:cubicBezTo>
                  <a:cubicBezTo>
                    <a:pt x="53" y="6"/>
                    <a:pt x="42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5635800" y="904325"/>
              <a:ext cx="8925" cy="13375"/>
            </a:xfrm>
            <a:custGeom>
              <a:avLst/>
              <a:gdLst/>
              <a:ahLst/>
              <a:cxnLst/>
              <a:rect l="l" t="t" r="r" b="b"/>
              <a:pathLst>
                <a:path w="357" h="535" extrusionOk="0">
                  <a:moveTo>
                    <a:pt x="39" y="0"/>
                  </a:moveTo>
                  <a:cubicBezTo>
                    <a:pt x="18" y="0"/>
                    <a:pt x="1" y="25"/>
                    <a:pt x="17" y="46"/>
                  </a:cubicBezTo>
                  <a:cubicBezTo>
                    <a:pt x="150" y="186"/>
                    <a:pt x="203" y="352"/>
                    <a:pt x="290" y="519"/>
                  </a:cubicBezTo>
                  <a:cubicBezTo>
                    <a:pt x="296" y="530"/>
                    <a:pt x="306" y="534"/>
                    <a:pt x="315" y="534"/>
                  </a:cubicBezTo>
                  <a:cubicBezTo>
                    <a:pt x="336" y="534"/>
                    <a:pt x="357" y="513"/>
                    <a:pt x="343" y="486"/>
                  </a:cubicBezTo>
                  <a:cubicBezTo>
                    <a:pt x="270" y="326"/>
                    <a:pt x="203" y="126"/>
                    <a:pt x="57" y="6"/>
                  </a:cubicBezTo>
                  <a:cubicBezTo>
                    <a:pt x="51" y="2"/>
                    <a:pt x="45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5633350" y="905450"/>
              <a:ext cx="5575" cy="11800"/>
            </a:xfrm>
            <a:custGeom>
              <a:avLst/>
              <a:gdLst/>
              <a:ahLst/>
              <a:cxnLst/>
              <a:rect l="l" t="t" r="r" b="b"/>
              <a:pathLst>
                <a:path w="223" h="472" extrusionOk="0">
                  <a:moveTo>
                    <a:pt x="42" y="1"/>
                  </a:moveTo>
                  <a:cubicBezTo>
                    <a:pt x="23" y="1"/>
                    <a:pt x="1" y="24"/>
                    <a:pt x="15" y="48"/>
                  </a:cubicBezTo>
                  <a:cubicBezTo>
                    <a:pt x="75" y="174"/>
                    <a:pt x="121" y="307"/>
                    <a:pt x="155" y="447"/>
                  </a:cubicBezTo>
                  <a:cubicBezTo>
                    <a:pt x="160" y="464"/>
                    <a:pt x="174" y="471"/>
                    <a:pt x="187" y="471"/>
                  </a:cubicBezTo>
                  <a:cubicBezTo>
                    <a:pt x="205" y="471"/>
                    <a:pt x="222" y="457"/>
                    <a:pt x="215" y="434"/>
                  </a:cubicBezTo>
                  <a:cubicBezTo>
                    <a:pt x="181" y="287"/>
                    <a:pt x="135" y="148"/>
                    <a:pt x="61" y="14"/>
                  </a:cubicBezTo>
                  <a:cubicBezTo>
                    <a:pt x="58" y="5"/>
                    <a:pt x="50" y="1"/>
                    <a:pt x="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5628825" y="906700"/>
              <a:ext cx="5075" cy="13000"/>
            </a:xfrm>
            <a:custGeom>
              <a:avLst/>
              <a:gdLst/>
              <a:ahLst/>
              <a:cxnLst/>
              <a:rect l="l" t="t" r="r" b="b"/>
              <a:pathLst>
                <a:path w="203" h="520" extrusionOk="0">
                  <a:moveTo>
                    <a:pt x="39" y="1"/>
                  </a:moveTo>
                  <a:cubicBezTo>
                    <a:pt x="19" y="1"/>
                    <a:pt x="1" y="16"/>
                    <a:pt x="9" y="38"/>
                  </a:cubicBezTo>
                  <a:cubicBezTo>
                    <a:pt x="69" y="184"/>
                    <a:pt x="123" y="337"/>
                    <a:pt x="143" y="497"/>
                  </a:cubicBezTo>
                  <a:cubicBezTo>
                    <a:pt x="146" y="512"/>
                    <a:pt x="158" y="519"/>
                    <a:pt x="171" y="519"/>
                  </a:cubicBezTo>
                  <a:cubicBezTo>
                    <a:pt x="186" y="519"/>
                    <a:pt x="202" y="509"/>
                    <a:pt x="202" y="491"/>
                  </a:cubicBezTo>
                  <a:cubicBezTo>
                    <a:pt x="189" y="324"/>
                    <a:pt x="136" y="164"/>
                    <a:pt x="69" y="18"/>
                  </a:cubicBezTo>
                  <a:cubicBezTo>
                    <a:pt x="62" y="6"/>
                    <a:pt x="50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5624850" y="912025"/>
              <a:ext cx="3825" cy="9725"/>
            </a:xfrm>
            <a:custGeom>
              <a:avLst/>
              <a:gdLst/>
              <a:ahLst/>
              <a:cxnLst/>
              <a:rect l="l" t="t" r="r" b="b"/>
              <a:pathLst>
                <a:path w="153" h="389" extrusionOk="0">
                  <a:moveTo>
                    <a:pt x="35" y="0"/>
                  </a:moveTo>
                  <a:cubicBezTo>
                    <a:pt x="18" y="0"/>
                    <a:pt x="1" y="15"/>
                    <a:pt x="8" y="38"/>
                  </a:cubicBezTo>
                  <a:cubicBezTo>
                    <a:pt x="35" y="144"/>
                    <a:pt x="68" y="258"/>
                    <a:pt x="88" y="364"/>
                  </a:cubicBezTo>
                  <a:cubicBezTo>
                    <a:pt x="91" y="381"/>
                    <a:pt x="103" y="388"/>
                    <a:pt x="116" y="388"/>
                  </a:cubicBezTo>
                  <a:cubicBezTo>
                    <a:pt x="134" y="388"/>
                    <a:pt x="152" y="374"/>
                    <a:pt x="148" y="351"/>
                  </a:cubicBezTo>
                  <a:cubicBezTo>
                    <a:pt x="128" y="238"/>
                    <a:pt x="95" y="131"/>
                    <a:pt x="62" y="24"/>
                  </a:cubicBezTo>
                  <a:cubicBezTo>
                    <a:pt x="59" y="8"/>
                    <a:pt x="47" y="0"/>
                    <a:pt x="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1"/>
            <p:cNvSpPr/>
            <p:nvPr/>
          </p:nvSpPr>
          <p:spPr>
            <a:xfrm>
              <a:off x="5621225" y="915300"/>
              <a:ext cx="3625" cy="12175"/>
            </a:xfrm>
            <a:custGeom>
              <a:avLst/>
              <a:gdLst/>
              <a:ahLst/>
              <a:cxnLst/>
              <a:rect l="l" t="t" r="r" b="b"/>
              <a:pathLst>
                <a:path w="145" h="487" extrusionOk="0">
                  <a:moveTo>
                    <a:pt x="36" y="1"/>
                  </a:moveTo>
                  <a:cubicBezTo>
                    <a:pt x="19" y="1"/>
                    <a:pt x="0" y="13"/>
                    <a:pt x="0" y="33"/>
                  </a:cubicBezTo>
                  <a:cubicBezTo>
                    <a:pt x="20" y="180"/>
                    <a:pt x="60" y="320"/>
                    <a:pt x="87" y="466"/>
                  </a:cubicBezTo>
                  <a:cubicBezTo>
                    <a:pt x="90" y="480"/>
                    <a:pt x="101" y="486"/>
                    <a:pt x="112" y="486"/>
                  </a:cubicBezTo>
                  <a:cubicBezTo>
                    <a:pt x="128" y="486"/>
                    <a:pt x="144" y="475"/>
                    <a:pt x="140" y="460"/>
                  </a:cubicBezTo>
                  <a:cubicBezTo>
                    <a:pt x="134" y="306"/>
                    <a:pt x="80" y="167"/>
                    <a:pt x="60" y="20"/>
                  </a:cubicBezTo>
                  <a:cubicBezTo>
                    <a:pt x="58" y="7"/>
                    <a:pt x="47" y="1"/>
                    <a:pt x="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1"/>
            <p:cNvSpPr/>
            <p:nvPr/>
          </p:nvSpPr>
          <p:spPr>
            <a:xfrm>
              <a:off x="5619500" y="921475"/>
              <a:ext cx="5850" cy="12950"/>
            </a:xfrm>
            <a:custGeom>
              <a:avLst/>
              <a:gdLst/>
              <a:ahLst/>
              <a:cxnLst/>
              <a:rect l="l" t="t" r="r" b="b"/>
              <a:pathLst>
                <a:path w="234" h="518" extrusionOk="0">
                  <a:moveTo>
                    <a:pt x="41" y="0"/>
                  </a:moveTo>
                  <a:cubicBezTo>
                    <a:pt x="22" y="0"/>
                    <a:pt x="0" y="17"/>
                    <a:pt x="9" y="39"/>
                  </a:cubicBezTo>
                  <a:cubicBezTo>
                    <a:pt x="69" y="186"/>
                    <a:pt x="123" y="339"/>
                    <a:pt x="169" y="499"/>
                  </a:cubicBezTo>
                  <a:cubicBezTo>
                    <a:pt x="174" y="512"/>
                    <a:pt x="186" y="518"/>
                    <a:pt x="197" y="518"/>
                  </a:cubicBezTo>
                  <a:cubicBezTo>
                    <a:pt x="215" y="518"/>
                    <a:pt x="233" y="503"/>
                    <a:pt x="229" y="479"/>
                  </a:cubicBezTo>
                  <a:cubicBezTo>
                    <a:pt x="183" y="319"/>
                    <a:pt x="129" y="166"/>
                    <a:pt x="63" y="13"/>
                  </a:cubicBezTo>
                  <a:cubicBezTo>
                    <a:pt x="58" y="4"/>
                    <a:pt x="50" y="0"/>
                    <a:pt x="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5631800" y="957075"/>
              <a:ext cx="5350" cy="13050"/>
            </a:xfrm>
            <a:custGeom>
              <a:avLst/>
              <a:gdLst/>
              <a:ahLst/>
              <a:cxnLst/>
              <a:rect l="l" t="t" r="r" b="b"/>
              <a:pathLst>
                <a:path w="214" h="522" extrusionOk="0">
                  <a:moveTo>
                    <a:pt x="41" y="0"/>
                  </a:moveTo>
                  <a:cubicBezTo>
                    <a:pt x="21" y="0"/>
                    <a:pt x="1" y="24"/>
                    <a:pt x="10" y="47"/>
                  </a:cubicBezTo>
                  <a:cubicBezTo>
                    <a:pt x="70" y="194"/>
                    <a:pt x="130" y="340"/>
                    <a:pt x="157" y="500"/>
                  </a:cubicBezTo>
                  <a:cubicBezTo>
                    <a:pt x="157" y="515"/>
                    <a:pt x="168" y="522"/>
                    <a:pt x="180" y="522"/>
                  </a:cubicBezTo>
                  <a:cubicBezTo>
                    <a:pt x="196" y="522"/>
                    <a:pt x="214" y="510"/>
                    <a:pt x="210" y="487"/>
                  </a:cubicBezTo>
                  <a:cubicBezTo>
                    <a:pt x="197" y="320"/>
                    <a:pt x="130" y="167"/>
                    <a:pt x="63" y="14"/>
                  </a:cubicBezTo>
                  <a:cubicBezTo>
                    <a:pt x="58" y="4"/>
                    <a:pt x="50" y="0"/>
                    <a:pt x="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5627675" y="953875"/>
              <a:ext cx="4550" cy="13675"/>
            </a:xfrm>
            <a:custGeom>
              <a:avLst/>
              <a:gdLst/>
              <a:ahLst/>
              <a:cxnLst/>
              <a:rect l="l" t="t" r="r" b="b"/>
              <a:pathLst>
                <a:path w="182" h="547" extrusionOk="0">
                  <a:moveTo>
                    <a:pt x="37" y="0"/>
                  </a:moveTo>
                  <a:cubicBezTo>
                    <a:pt x="19" y="0"/>
                    <a:pt x="1" y="15"/>
                    <a:pt x="9" y="36"/>
                  </a:cubicBezTo>
                  <a:cubicBezTo>
                    <a:pt x="55" y="195"/>
                    <a:pt x="115" y="355"/>
                    <a:pt x="122" y="522"/>
                  </a:cubicBezTo>
                  <a:cubicBezTo>
                    <a:pt x="122" y="538"/>
                    <a:pt x="137" y="547"/>
                    <a:pt x="152" y="547"/>
                  </a:cubicBezTo>
                  <a:cubicBezTo>
                    <a:pt x="167" y="547"/>
                    <a:pt x="182" y="538"/>
                    <a:pt x="182" y="522"/>
                  </a:cubicBezTo>
                  <a:cubicBezTo>
                    <a:pt x="182" y="349"/>
                    <a:pt x="122" y="182"/>
                    <a:pt x="62" y="22"/>
                  </a:cubicBezTo>
                  <a:cubicBezTo>
                    <a:pt x="59" y="6"/>
                    <a:pt x="48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5637175" y="958425"/>
              <a:ext cx="5725" cy="14925"/>
            </a:xfrm>
            <a:custGeom>
              <a:avLst/>
              <a:gdLst/>
              <a:ahLst/>
              <a:cxnLst/>
              <a:rect l="l" t="t" r="r" b="b"/>
              <a:pathLst>
                <a:path w="229" h="597" extrusionOk="0">
                  <a:moveTo>
                    <a:pt x="33" y="1"/>
                  </a:moveTo>
                  <a:cubicBezTo>
                    <a:pt x="16" y="1"/>
                    <a:pt x="0" y="13"/>
                    <a:pt x="8" y="33"/>
                  </a:cubicBezTo>
                  <a:cubicBezTo>
                    <a:pt x="48" y="180"/>
                    <a:pt x="155" y="406"/>
                    <a:pt x="102" y="560"/>
                  </a:cubicBezTo>
                  <a:cubicBezTo>
                    <a:pt x="97" y="581"/>
                    <a:pt x="115" y="597"/>
                    <a:pt x="131" y="597"/>
                  </a:cubicBezTo>
                  <a:cubicBezTo>
                    <a:pt x="141" y="597"/>
                    <a:pt x="150" y="592"/>
                    <a:pt x="155" y="579"/>
                  </a:cubicBezTo>
                  <a:cubicBezTo>
                    <a:pt x="228" y="420"/>
                    <a:pt x="115" y="173"/>
                    <a:pt x="62" y="20"/>
                  </a:cubicBezTo>
                  <a:cubicBezTo>
                    <a:pt x="56" y="7"/>
                    <a:pt x="44" y="1"/>
                    <a:pt x="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1"/>
            <p:cNvSpPr/>
            <p:nvPr/>
          </p:nvSpPr>
          <p:spPr>
            <a:xfrm>
              <a:off x="5644175" y="963750"/>
              <a:ext cx="4050" cy="11600"/>
            </a:xfrm>
            <a:custGeom>
              <a:avLst/>
              <a:gdLst/>
              <a:ahLst/>
              <a:cxnLst/>
              <a:rect l="l" t="t" r="r" b="b"/>
              <a:pathLst>
                <a:path w="162" h="464" extrusionOk="0">
                  <a:moveTo>
                    <a:pt x="33" y="1"/>
                  </a:moveTo>
                  <a:cubicBezTo>
                    <a:pt x="16" y="1"/>
                    <a:pt x="0" y="14"/>
                    <a:pt x="8" y="33"/>
                  </a:cubicBezTo>
                  <a:cubicBezTo>
                    <a:pt x="55" y="167"/>
                    <a:pt x="88" y="300"/>
                    <a:pt x="101" y="433"/>
                  </a:cubicBezTo>
                  <a:cubicBezTo>
                    <a:pt x="105" y="453"/>
                    <a:pt x="120" y="463"/>
                    <a:pt x="134" y="463"/>
                  </a:cubicBezTo>
                  <a:cubicBezTo>
                    <a:pt x="148" y="463"/>
                    <a:pt x="161" y="453"/>
                    <a:pt x="161" y="433"/>
                  </a:cubicBezTo>
                  <a:cubicBezTo>
                    <a:pt x="141" y="293"/>
                    <a:pt x="108" y="153"/>
                    <a:pt x="61" y="20"/>
                  </a:cubicBezTo>
                  <a:cubicBezTo>
                    <a:pt x="56" y="7"/>
                    <a:pt x="44" y="1"/>
                    <a:pt x="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5645425" y="959275"/>
              <a:ext cx="4725" cy="13125"/>
            </a:xfrm>
            <a:custGeom>
              <a:avLst/>
              <a:gdLst/>
              <a:ahLst/>
              <a:cxnLst/>
              <a:rect l="l" t="t" r="r" b="b"/>
              <a:pathLst>
                <a:path w="189" h="525" extrusionOk="0">
                  <a:moveTo>
                    <a:pt x="34" y="0"/>
                  </a:moveTo>
                  <a:cubicBezTo>
                    <a:pt x="18" y="0"/>
                    <a:pt x="1" y="13"/>
                    <a:pt x="5" y="33"/>
                  </a:cubicBezTo>
                  <a:cubicBezTo>
                    <a:pt x="45" y="192"/>
                    <a:pt x="105" y="346"/>
                    <a:pt x="138" y="506"/>
                  </a:cubicBezTo>
                  <a:cubicBezTo>
                    <a:pt x="141" y="519"/>
                    <a:pt x="150" y="525"/>
                    <a:pt x="159" y="525"/>
                  </a:cubicBezTo>
                  <a:cubicBezTo>
                    <a:pt x="174" y="525"/>
                    <a:pt x="188" y="512"/>
                    <a:pt x="185" y="492"/>
                  </a:cubicBezTo>
                  <a:cubicBezTo>
                    <a:pt x="151" y="332"/>
                    <a:pt x="91" y="179"/>
                    <a:pt x="58" y="19"/>
                  </a:cubicBezTo>
                  <a:cubicBezTo>
                    <a:pt x="55" y="6"/>
                    <a:pt x="45" y="0"/>
                    <a:pt x="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5649000" y="978825"/>
              <a:ext cx="5300" cy="13725"/>
            </a:xfrm>
            <a:custGeom>
              <a:avLst/>
              <a:gdLst/>
              <a:ahLst/>
              <a:cxnLst/>
              <a:rect l="l" t="t" r="r" b="b"/>
              <a:pathLst>
                <a:path w="212" h="549" extrusionOk="0">
                  <a:moveTo>
                    <a:pt x="37" y="0"/>
                  </a:moveTo>
                  <a:cubicBezTo>
                    <a:pt x="18" y="0"/>
                    <a:pt x="0" y="23"/>
                    <a:pt x="15" y="43"/>
                  </a:cubicBezTo>
                  <a:cubicBezTo>
                    <a:pt x="108" y="183"/>
                    <a:pt x="121" y="370"/>
                    <a:pt x="155" y="529"/>
                  </a:cubicBezTo>
                  <a:cubicBezTo>
                    <a:pt x="160" y="543"/>
                    <a:pt x="171" y="549"/>
                    <a:pt x="181" y="549"/>
                  </a:cubicBezTo>
                  <a:cubicBezTo>
                    <a:pt x="197" y="549"/>
                    <a:pt x="212" y="536"/>
                    <a:pt x="208" y="516"/>
                  </a:cubicBezTo>
                  <a:cubicBezTo>
                    <a:pt x="175" y="350"/>
                    <a:pt x="168" y="143"/>
                    <a:pt x="55" y="10"/>
                  </a:cubicBezTo>
                  <a:cubicBezTo>
                    <a:pt x="50" y="3"/>
                    <a:pt x="43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1"/>
            <p:cNvSpPr/>
            <p:nvPr/>
          </p:nvSpPr>
          <p:spPr>
            <a:xfrm>
              <a:off x="5647700" y="987825"/>
              <a:ext cx="4525" cy="10450"/>
            </a:xfrm>
            <a:custGeom>
              <a:avLst/>
              <a:gdLst/>
              <a:ahLst/>
              <a:cxnLst/>
              <a:rect l="l" t="t" r="r" b="b"/>
              <a:pathLst>
                <a:path w="181" h="418" extrusionOk="0">
                  <a:moveTo>
                    <a:pt x="38" y="1"/>
                  </a:moveTo>
                  <a:cubicBezTo>
                    <a:pt x="20" y="1"/>
                    <a:pt x="0" y="20"/>
                    <a:pt x="14" y="43"/>
                  </a:cubicBezTo>
                  <a:cubicBezTo>
                    <a:pt x="74" y="156"/>
                    <a:pt x="107" y="276"/>
                    <a:pt x="127" y="396"/>
                  </a:cubicBezTo>
                  <a:cubicBezTo>
                    <a:pt x="130" y="411"/>
                    <a:pt x="141" y="418"/>
                    <a:pt x="152" y="418"/>
                  </a:cubicBezTo>
                  <a:cubicBezTo>
                    <a:pt x="166" y="418"/>
                    <a:pt x="180" y="407"/>
                    <a:pt x="180" y="389"/>
                  </a:cubicBezTo>
                  <a:cubicBezTo>
                    <a:pt x="167" y="256"/>
                    <a:pt x="127" y="129"/>
                    <a:pt x="60" y="16"/>
                  </a:cubicBezTo>
                  <a:cubicBezTo>
                    <a:pt x="56" y="5"/>
                    <a:pt x="47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1"/>
            <p:cNvSpPr/>
            <p:nvPr/>
          </p:nvSpPr>
          <p:spPr>
            <a:xfrm>
              <a:off x="5647325" y="997650"/>
              <a:ext cx="5575" cy="9675"/>
            </a:xfrm>
            <a:custGeom>
              <a:avLst/>
              <a:gdLst/>
              <a:ahLst/>
              <a:cxnLst/>
              <a:rect l="l" t="t" r="r" b="b"/>
              <a:pathLst>
                <a:path w="223" h="387" extrusionOk="0">
                  <a:moveTo>
                    <a:pt x="38" y="1"/>
                  </a:moveTo>
                  <a:cubicBezTo>
                    <a:pt x="19" y="1"/>
                    <a:pt x="1" y="16"/>
                    <a:pt x="9" y="36"/>
                  </a:cubicBezTo>
                  <a:cubicBezTo>
                    <a:pt x="42" y="156"/>
                    <a:pt x="89" y="269"/>
                    <a:pt x="162" y="376"/>
                  </a:cubicBezTo>
                  <a:cubicBezTo>
                    <a:pt x="167" y="383"/>
                    <a:pt x="175" y="387"/>
                    <a:pt x="183" y="387"/>
                  </a:cubicBezTo>
                  <a:cubicBezTo>
                    <a:pt x="203" y="387"/>
                    <a:pt x="223" y="366"/>
                    <a:pt x="208" y="343"/>
                  </a:cubicBezTo>
                  <a:cubicBezTo>
                    <a:pt x="148" y="243"/>
                    <a:pt x="102" y="136"/>
                    <a:pt x="69" y="23"/>
                  </a:cubicBezTo>
                  <a:cubicBezTo>
                    <a:pt x="63" y="7"/>
                    <a:pt x="51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5501925" y="991525"/>
              <a:ext cx="4200" cy="11750"/>
            </a:xfrm>
            <a:custGeom>
              <a:avLst/>
              <a:gdLst/>
              <a:ahLst/>
              <a:cxnLst/>
              <a:rect l="l" t="t" r="r" b="b"/>
              <a:pathLst>
                <a:path w="168" h="470" extrusionOk="0">
                  <a:moveTo>
                    <a:pt x="41" y="1"/>
                  </a:moveTo>
                  <a:cubicBezTo>
                    <a:pt x="21" y="1"/>
                    <a:pt x="1" y="23"/>
                    <a:pt x="10" y="41"/>
                  </a:cubicBezTo>
                  <a:cubicBezTo>
                    <a:pt x="77" y="168"/>
                    <a:pt x="84" y="308"/>
                    <a:pt x="104" y="448"/>
                  </a:cubicBezTo>
                  <a:cubicBezTo>
                    <a:pt x="107" y="463"/>
                    <a:pt x="120" y="470"/>
                    <a:pt x="134" y="470"/>
                  </a:cubicBezTo>
                  <a:cubicBezTo>
                    <a:pt x="151" y="470"/>
                    <a:pt x="167" y="459"/>
                    <a:pt x="163" y="441"/>
                  </a:cubicBezTo>
                  <a:cubicBezTo>
                    <a:pt x="150" y="294"/>
                    <a:pt x="130" y="141"/>
                    <a:pt x="64" y="15"/>
                  </a:cubicBezTo>
                  <a:cubicBezTo>
                    <a:pt x="58" y="5"/>
                    <a:pt x="49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5498400" y="991225"/>
              <a:ext cx="5200" cy="17350"/>
            </a:xfrm>
            <a:custGeom>
              <a:avLst/>
              <a:gdLst/>
              <a:ahLst/>
              <a:cxnLst/>
              <a:rect l="l" t="t" r="r" b="b"/>
              <a:pathLst>
                <a:path w="208" h="694" extrusionOk="0">
                  <a:moveTo>
                    <a:pt x="34" y="1"/>
                  </a:moveTo>
                  <a:cubicBezTo>
                    <a:pt x="18" y="1"/>
                    <a:pt x="1" y="14"/>
                    <a:pt x="5" y="33"/>
                  </a:cubicBezTo>
                  <a:cubicBezTo>
                    <a:pt x="31" y="247"/>
                    <a:pt x="125" y="446"/>
                    <a:pt x="145" y="666"/>
                  </a:cubicBezTo>
                  <a:cubicBezTo>
                    <a:pt x="148" y="684"/>
                    <a:pt x="166" y="694"/>
                    <a:pt x="182" y="694"/>
                  </a:cubicBezTo>
                  <a:cubicBezTo>
                    <a:pt x="196" y="694"/>
                    <a:pt x="208" y="685"/>
                    <a:pt x="205" y="666"/>
                  </a:cubicBezTo>
                  <a:cubicBezTo>
                    <a:pt x="191" y="440"/>
                    <a:pt x="98" y="233"/>
                    <a:pt x="58" y="20"/>
                  </a:cubicBezTo>
                  <a:cubicBezTo>
                    <a:pt x="55" y="7"/>
                    <a:pt x="45" y="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5495900" y="994400"/>
              <a:ext cx="5800" cy="19450"/>
            </a:xfrm>
            <a:custGeom>
              <a:avLst/>
              <a:gdLst/>
              <a:ahLst/>
              <a:cxnLst/>
              <a:rect l="l" t="t" r="r" b="b"/>
              <a:pathLst>
                <a:path w="232" h="778" extrusionOk="0">
                  <a:moveTo>
                    <a:pt x="35" y="1"/>
                  </a:moveTo>
                  <a:cubicBezTo>
                    <a:pt x="19" y="1"/>
                    <a:pt x="1" y="15"/>
                    <a:pt x="5" y="40"/>
                  </a:cubicBezTo>
                  <a:cubicBezTo>
                    <a:pt x="45" y="279"/>
                    <a:pt x="145" y="506"/>
                    <a:pt x="165" y="752"/>
                  </a:cubicBezTo>
                  <a:cubicBezTo>
                    <a:pt x="168" y="769"/>
                    <a:pt x="183" y="777"/>
                    <a:pt x="197" y="777"/>
                  </a:cubicBezTo>
                  <a:cubicBezTo>
                    <a:pt x="211" y="777"/>
                    <a:pt x="225" y="769"/>
                    <a:pt x="225" y="752"/>
                  </a:cubicBezTo>
                  <a:cubicBezTo>
                    <a:pt x="231" y="499"/>
                    <a:pt x="118" y="259"/>
                    <a:pt x="58" y="20"/>
                  </a:cubicBezTo>
                  <a:cubicBezTo>
                    <a:pt x="56" y="7"/>
                    <a:pt x="46" y="1"/>
                    <a:pt x="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5492025" y="995750"/>
              <a:ext cx="5950" cy="18950"/>
            </a:xfrm>
            <a:custGeom>
              <a:avLst/>
              <a:gdLst/>
              <a:ahLst/>
              <a:cxnLst/>
              <a:rect l="l" t="t" r="r" b="b"/>
              <a:pathLst>
                <a:path w="238" h="758" extrusionOk="0">
                  <a:moveTo>
                    <a:pt x="23" y="1"/>
                  </a:moveTo>
                  <a:cubicBezTo>
                    <a:pt x="12" y="1"/>
                    <a:pt x="0" y="9"/>
                    <a:pt x="0" y="26"/>
                  </a:cubicBezTo>
                  <a:cubicBezTo>
                    <a:pt x="0" y="272"/>
                    <a:pt x="113" y="498"/>
                    <a:pt x="173" y="738"/>
                  </a:cubicBezTo>
                  <a:cubicBezTo>
                    <a:pt x="178" y="751"/>
                    <a:pt x="190" y="757"/>
                    <a:pt x="201" y="757"/>
                  </a:cubicBezTo>
                  <a:cubicBezTo>
                    <a:pt x="219" y="757"/>
                    <a:pt x="237" y="743"/>
                    <a:pt x="233" y="718"/>
                  </a:cubicBezTo>
                  <a:cubicBezTo>
                    <a:pt x="180" y="485"/>
                    <a:pt x="60" y="272"/>
                    <a:pt x="47" y="26"/>
                  </a:cubicBezTo>
                  <a:cubicBezTo>
                    <a:pt x="47" y="9"/>
                    <a:pt x="35" y="1"/>
                    <a:pt x="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5494900" y="1003875"/>
              <a:ext cx="12650" cy="7875"/>
            </a:xfrm>
            <a:custGeom>
              <a:avLst/>
              <a:gdLst/>
              <a:ahLst/>
              <a:cxnLst/>
              <a:rect l="l" t="t" r="r" b="b"/>
              <a:pathLst>
                <a:path w="506" h="315" extrusionOk="0">
                  <a:moveTo>
                    <a:pt x="463" y="1"/>
                  </a:moveTo>
                  <a:cubicBezTo>
                    <a:pt x="456" y="1"/>
                    <a:pt x="450" y="3"/>
                    <a:pt x="444" y="7"/>
                  </a:cubicBezTo>
                  <a:cubicBezTo>
                    <a:pt x="318" y="120"/>
                    <a:pt x="191" y="200"/>
                    <a:pt x="32" y="267"/>
                  </a:cubicBezTo>
                  <a:cubicBezTo>
                    <a:pt x="1" y="279"/>
                    <a:pt x="10" y="314"/>
                    <a:pt x="38" y="314"/>
                  </a:cubicBezTo>
                  <a:cubicBezTo>
                    <a:pt x="40" y="314"/>
                    <a:pt x="42" y="314"/>
                    <a:pt x="45" y="313"/>
                  </a:cubicBezTo>
                  <a:cubicBezTo>
                    <a:pt x="211" y="273"/>
                    <a:pt x="358" y="160"/>
                    <a:pt x="484" y="47"/>
                  </a:cubicBezTo>
                  <a:cubicBezTo>
                    <a:pt x="505" y="26"/>
                    <a:pt x="485" y="1"/>
                    <a:pt x="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5491150" y="995750"/>
              <a:ext cx="18275" cy="14100"/>
            </a:xfrm>
            <a:custGeom>
              <a:avLst/>
              <a:gdLst/>
              <a:ahLst/>
              <a:cxnLst/>
              <a:rect l="l" t="t" r="r" b="b"/>
              <a:pathLst>
                <a:path w="731" h="564" extrusionOk="0">
                  <a:moveTo>
                    <a:pt x="696" y="0"/>
                  </a:moveTo>
                  <a:cubicBezTo>
                    <a:pt x="691" y="0"/>
                    <a:pt x="686" y="2"/>
                    <a:pt x="681" y="6"/>
                  </a:cubicBezTo>
                  <a:cubicBezTo>
                    <a:pt x="461" y="165"/>
                    <a:pt x="248" y="345"/>
                    <a:pt x="28" y="505"/>
                  </a:cubicBezTo>
                  <a:cubicBezTo>
                    <a:pt x="1" y="527"/>
                    <a:pt x="14" y="563"/>
                    <a:pt x="39" y="563"/>
                  </a:cubicBezTo>
                  <a:cubicBezTo>
                    <a:pt x="44" y="563"/>
                    <a:pt x="49" y="562"/>
                    <a:pt x="55" y="558"/>
                  </a:cubicBezTo>
                  <a:cubicBezTo>
                    <a:pt x="295" y="419"/>
                    <a:pt x="501" y="219"/>
                    <a:pt x="714" y="46"/>
                  </a:cubicBezTo>
                  <a:cubicBezTo>
                    <a:pt x="731" y="29"/>
                    <a:pt x="716" y="0"/>
                    <a:pt x="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5489625" y="991150"/>
              <a:ext cx="15900" cy="12900"/>
            </a:xfrm>
            <a:custGeom>
              <a:avLst/>
              <a:gdLst/>
              <a:ahLst/>
              <a:cxnLst/>
              <a:rect l="l" t="t" r="r" b="b"/>
              <a:pathLst>
                <a:path w="636" h="516" extrusionOk="0">
                  <a:moveTo>
                    <a:pt x="595" y="1"/>
                  </a:moveTo>
                  <a:cubicBezTo>
                    <a:pt x="589" y="1"/>
                    <a:pt x="582" y="4"/>
                    <a:pt x="576" y="10"/>
                  </a:cubicBezTo>
                  <a:cubicBezTo>
                    <a:pt x="389" y="170"/>
                    <a:pt x="163" y="276"/>
                    <a:pt x="16" y="476"/>
                  </a:cubicBezTo>
                  <a:cubicBezTo>
                    <a:pt x="0" y="492"/>
                    <a:pt x="22" y="515"/>
                    <a:pt x="41" y="515"/>
                  </a:cubicBezTo>
                  <a:cubicBezTo>
                    <a:pt x="46" y="515"/>
                    <a:pt x="52" y="514"/>
                    <a:pt x="56" y="509"/>
                  </a:cubicBezTo>
                  <a:cubicBezTo>
                    <a:pt x="229" y="329"/>
                    <a:pt x="436" y="210"/>
                    <a:pt x="616" y="50"/>
                  </a:cubicBezTo>
                  <a:cubicBezTo>
                    <a:pt x="636" y="29"/>
                    <a:pt x="617" y="1"/>
                    <a:pt x="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5487525" y="994475"/>
              <a:ext cx="6050" cy="4650"/>
            </a:xfrm>
            <a:custGeom>
              <a:avLst/>
              <a:gdLst/>
              <a:ahLst/>
              <a:cxnLst/>
              <a:rect l="l" t="t" r="r" b="b"/>
              <a:pathLst>
                <a:path w="242" h="186" extrusionOk="0">
                  <a:moveTo>
                    <a:pt x="200" y="1"/>
                  </a:moveTo>
                  <a:cubicBezTo>
                    <a:pt x="196" y="1"/>
                    <a:pt x="191" y="1"/>
                    <a:pt x="187" y="3"/>
                  </a:cubicBezTo>
                  <a:cubicBezTo>
                    <a:pt x="120" y="37"/>
                    <a:pt x="47" y="70"/>
                    <a:pt x="14" y="143"/>
                  </a:cubicBezTo>
                  <a:cubicBezTo>
                    <a:pt x="0" y="166"/>
                    <a:pt x="20" y="185"/>
                    <a:pt x="40" y="185"/>
                  </a:cubicBezTo>
                  <a:cubicBezTo>
                    <a:pt x="50" y="185"/>
                    <a:pt x="60" y="181"/>
                    <a:pt x="67" y="170"/>
                  </a:cubicBezTo>
                  <a:cubicBezTo>
                    <a:pt x="100" y="110"/>
                    <a:pt x="153" y="83"/>
                    <a:pt x="213" y="50"/>
                  </a:cubicBezTo>
                  <a:cubicBezTo>
                    <a:pt x="242" y="33"/>
                    <a:pt x="226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5524150" y="1023300"/>
              <a:ext cx="8400" cy="7850"/>
            </a:xfrm>
            <a:custGeom>
              <a:avLst/>
              <a:gdLst/>
              <a:ahLst/>
              <a:cxnLst/>
              <a:rect l="l" t="t" r="r" b="b"/>
              <a:pathLst>
                <a:path w="336" h="314" extrusionOk="0">
                  <a:moveTo>
                    <a:pt x="41" y="1"/>
                  </a:moveTo>
                  <a:cubicBezTo>
                    <a:pt x="20" y="1"/>
                    <a:pt x="0" y="20"/>
                    <a:pt x="14" y="42"/>
                  </a:cubicBezTo>
                  <a:cubicBezTo>
                    <a:pt x="80" y="149"/>
                    <a:pt x="180" y="229"/>
                    <a:pt x="280" y="309"/>
                  </a:cubicBezTo>
                  <a:cubicBezTo>
                    <a:pt x="285" y="312"/>
                    <a:pt x="289" y="314"/>
                    <a:pt x="294" y="314"/>
                  </a:cubicBezTo>
                  <a:cubicBezTo>
                    <a:pt x="316" y="314"/>
                    <a:pt x="336" y="279"/>
                    <a:pt x="313" y="262"/>
                  </a:cubicBezTo>
                  <a:cubicBezTo>
                    <a:pt x="220" y="189"/>
                    <a:pt x="127" y="116"/>
                    <a:pt x="67" y="16"/>
                  </a:cubicBezTo>
                  <a:cubicBezTo>
                    <a:pt x="61" y="5"/>
                    <a:pt x="51" y="1"/>
                    <a:pt x="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5494675" y="963825"/>
              <a:ext cx="2125" cy="7900"/>
            </a:xfrm>
            <a:custGeom>
              <a:avLst/>
              <a:gdLst/>
              <a:ahLst/>
              <a:cxnLst/>
              <a:rect l="l" t="t" r="r" b="b"/>
              <a:pathLst>
                <a:path w="85" h="316" extrusionOk="0">
                  <a:moveTo>
                    <a:pt x="43" y="1"/>
                  </a:moveTo>
                  <a:cubicBezTo>
                    <a:pt x="29" y="1"/>
                    <a:pt x="14" y="10"/>
                    <a:pt x="14" y="30"/>
                  </a:cubicBezTo>
                  <a:cubicBezTo>
                    <a:pt x="1" y="117"/>
                    <a:pt x="1" y="204"/>
                    <a:pt x="21" y="297"/>
                  </a:cubicBezTo>
                  <a:cubicBezTo>
                    <a:pt x="26" y="310"/>
                    <a:pt x="37" y="316"/>
                    <a:pt x="48" y="316"/>
                  </a:cubicBezTo>
                  <a:cubicBezTo>
                    <a:pt x="66" y="316"/>
                    <a:pt x="85" y="301"/>
                    <a:pt x="80" y="277"/>
                  </a:cubicBezTo>
                  <a:cubicBezTo>
                    <a:pt x="61" y="197"/>
                    <a:pt x="61" y="110"/>
                    <a:pt x="67" y="30"/>
                  </a:cubicBezTo>
                  <a:cubicBezTo>
                    <a:pt x="71" y="10"/>
                    <a:pt x="57" y="1"/>
                    <a:pt x="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5606100" y="899125"/>
              <a:ext cx="5650" cy="4125"/>
            </a:xfrm>
            <a:custGeom>
              <a:avLst/>
              <a:gdLst/>
              <a:ahLst/>
              <a:cxnLst/>
              <a:rect l="l" t="t" r="r" b="b"/>
              <a:pathLst>
                <a:path w="226" h="165" extrusionOk="0">
                  <a:moveTo>
                    <a:pt x="34" y="0"/>
                  </a:moveTo>
                  <a:cubicBezTo>
                    <a:pt x="5" y="0"/>
                    <a:pt x="1" y="48"/>
                    <a:pt x="26" y="54"/>
                  </a:cubicBezTo>
                  <a:cubicBezTo>
                    <a:pt x="72" y="68"/>
                    <a:pt x="166" y="81"/>
                    <a:pt x="166" y="134"/>
                  </a:cubicBezTo>
                  <a:cubicBezTo>
                    <a:pt x="169" y="154"/>
                    <a:pt x="184" y="164"/>
                    <a:pt x="198" y="164"/>
                  </a:cubicBezTo>
                  <a:cubicBezTo>
                    <a:pt x="212" y="164"/>
                    <a:pt x="226" y="154"/>
                    <a:pt x="226" y="134"/>
                  </a:cubicBezTo>
                  <a:cubicBezTo>
                    <a:pt x="226" y="41"/>
                    <a:pt x="119" y="8"/>
                    <a:pt x="39" y="1"/>
                  </a:cubicBezTo>
                  <a:cubicBezTo>
                    <a:pt x="37" y="1"/>
                    <a:pt x="35" y="0"/>
                    <a:pt x="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5600800" y="930375"/>
              <a:ext cx="2125" cy="6550"/>
            </a:xfrm>
            <a:custGeom>
              <a:avLst/>
              <a:gdLst/>
              <a:ahLst/>
              <a:cxnLst/>
              <a:rect l="l" t="t" r="r" b="b"/>
              <a:pathLst>
                <a:path w="85" h="262" extrusionOk="0">
                  <a:moveTo>
                    <a:pt x="36" y="1"/>
                  </a:moveTo>
                  <a:cubicBezTo>
                    <a:pt x="19" y="1"/>
                    <a:pt x="1" y="16"/>
                    <a:pt x="5" y="36"/>
                  </a:cubicBezTo>
                  <a:cubicBezTo>
                    <a:pt x="25" y="103"/>
                    <a:pt x="25" y="170"/>
                    <a:pt x="31" y="236"/>
                  </a:cubicBezTo>
                  <a:cubicBezTo>
                    <a:pt x="31" y="253"/>
                    <a:pt x="45" y="261"/>
                    <a:pt x="58" y="261"/>
                  </a:cubicBezTo>
                  <a:cubicBezTo>
                    <a:pt x="71" y="261"/>
                    <a:pt x="85" y="253"/>
                    <a:pt x="85" y="236"/>
                  </a:cubicBezTo>
                  <a:cubicBezTo>
                    <a:pt x="85" y="163"/>
                    <a:pt x="85" y="90"/>
                    <a:pt x="65" y="23"/>
                  </a:cubicBezTo>
                  <a:cubicBezTo>
                    <a:pt x="59" y="7"/>
                    <a:pt x="48" y="1"/>
                    <a:pt x="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5576725" y="966775"/>
              <a:ext cx="5400" cy="6875"/>
            </a:xfrm>
            <a:custGeom>
              <a:avLst/>
              <a:gdLst/>
              <a:ahLst/>
              <a:cxnLst/>
              <a:rect l="l" t="t" r="r" b="b"/>
              <a:pathLst>
                <a:path w="216" h="275" extrusionOk="0">
                  <a:moveTo>
                    <a:pt x="37" y="0"/>
                  </a:moveTo>
                  <a:cubicBezTo>
                    <a:pt x="20" y="0"/>
                    <a:pt x="1" y="15"/>
                    <a:pt x="9" y="39"/>
                  </a:cubicBezTo>
                  <a:cubicBezTo>
                    <a:pt x="29" y="126"/>
                    <a:pt x="89" y="199"/>
                    <a:pt x="155" y="265"/>
                  </a:cubicBezTo>
                  <a:cubicBezTo>
                    <a:pt x="161" y="272"/>
                    <a:pt x="168" y="274"/>
                    <a:pt x="175" y="274"/>
                  </a:cubicBezTo>
                  <a:cubicBezTo>
                    <a:pt x="197" y="274"/>
                    <a:pt x="216" y="246"/>
                    <a:pt x="195" y="226"/>
                  </a:cubicBezTo>
                  <a:cubicBezTo>
                    <a:pt x="135" y="166"/>
                    <a:pt x="82" y="99"/>
                    <a:pt x="62" y="19"/>
                  </a:cubicBezTo>
                  <a:cubicBezTo>
                    <a:pt x="59" y="6"/>
                    <a:pt x="49" y="0"/>
                    <a:pt x="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5638975" y="984175"/>
              <a:ext cx="2575" cy="6775"/>
            </a:xfrm>
            <a:custGeom>
              <a:avLst/>
              <a:gdLst/>
              <a:ahLst/>
              <a:cxnLst/>
              <a:rect l="l" t="t" r="r" b="b"/>
              <a:pathLst>
                <a:path w="103" h="271" extrusionOk="0">
                  <a:moveTo>
                    <a:pt x="40" y="0"/>
                  </a:moveTo>
                  <a:cubicBezTo>
                    <a:pt x="21" y="0"/>
                    <a:pt x="1" y="18"/>
                    <a:pt x="10" y="36"/>
                  </a:cubicBezTo>
                  <a:cubicBezTo>
                    <a:pt x="36" y="102"/>
                    <a:pt x="30" y="176"/>
                    <a:pt x="23" y="242"/>
                  </a:cubicBezTo>
                  <a:cubicBezTo>
                    <a:pt x="19" y="260"/>
                    <a:pt x="34" y="271"/>
                    <a:pt x="49" y="271"/>
                  </a:cubicBezTo>
                  <a:cubicBezTo>
                    <a:pt x="61" y="271"/>
                    <a:pt x="73" y="264"/>
                    <a:pt x="76" y="249"/>
                  </a:cubicBezTo>
                  <a:cubicBezTo>
                    <a:pt x="90" y="169"/>
                    <a:pt x="103" y="89"/>
                    <a:pt x="63" y="16"/>
                  </a:cubicBezTo>
                  <a:cubicBezTo>
                    <a:pt x="58" y="5"/>
                    <a:pt x="50" y="0"/>
                    <a:pt x="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5621700" y="1027300"/>
              <a:ext cx="6575" cy="6450"/>
            </a:xfrm>
            <a:custGeom>
              <a:avLst/>
              <a:gdLst/>
              <a:ahLst/>
              <a:cxnLst/>
              <a:rect l="l" t="t" r="r" b="b"/>
              <a:pathLst>
                <a:path w="263" h="258" extrusionOk="0">
                  <a:moveTo>
                    <a:pt x="229" y="0"/>
                  </a:moveTo>
                  <a:cubicBezTo>
                    <a:pt x="218" y="0"/>
                    <a:pt x="206" y="7"/>
                    <a:pt x="201" y="22"/>
                  </a:cubicBezTo>
                  <a:cubicBezTo>
                    <a:pt x="168" y="102"/>
                    <a:pt x="88" y="156"/>
                    <a:pt x="21" y="209"/>
                  </a:cubicBezTo>
                  <a:cubicBezTo>
                    <a:pt x="1" y="229"/>
                    <a:pt x="20" y="258"/>
                    <a:pt x="41" y="258"/>
                  </a:cubicBezTo>
                  <a:cubicBezTo>
                    <a:pt x="48" y="258"/>
                    <a:pt x="55" y="255"/>
                    <a:pt x="61" y="249"/>
                  </a:cubicBezTo>
                  <a:cubicBezTo>
                    <a:pt x="141" y="189"/>
                    <a:pt x="214" y="129"/>
                    <a:pt x="254" y="36"/>
                  </a:cubicBezTo>
                  <a:cubicBezTo>
                    <a:pt x="262" y="15"/>
                    <a:pt x="246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5553325" y="1048475"/>
              <a:ext cx="6100" cy="1500"/>
            </a:xfrm>
            <a:custGeom>
              <a:avLst/>
              <a:gdLst/>
              <a:ahLst/>
              <a:cxnLst/>
              <a:rect l="l" t="t" r="r" b="b"/>
              <a:pathLst>
                <a:path w="244" h="60" extrusionOk="0">
                  <a:moveTo>
                    <a:pt x="40" y="1"/>
                  </a:moveTo>
                  <a:cubicBezTo>
                    <a:pt x="11" y="1"/>
                    <a:pt x="1" y="48"/>
                    <a:pt x="32" y="54"/>
                  </a:cubicBezTo>
                  <a:cubicBezTo>
                    <a:pt x="62" y="58"/>
                    <a:pt x="91" y="59"/>
                    <a:pt x="119" y="59"/>
                  </a:cubicBezTo>
                  <a:cubicBezTo>
                    <a:pt x="147" y="59"/>
                    <a:pt x="175" y="58"/>
                    <a:pt x="205" y="54"/>
                  </a:cubicBezTo>
                  <a:cubicBezTo>
                    <a:pt x="243" y="48"/>
                    <a:pt x="228" y="1"/>
                    <a:pt x="198" y="1"/>
                  </a:cubicBezTo>
                  <a:cubicBezTo>
                    <a:pt x="196" y="1"/>
                    <a:pt x="194" y="1"/>
                    <a:pt x="192" y="1"/>
                  </a:cubicBezTo>
                  <a:cubicBezTo>
                    <a:pt x="169" y="5"/>
                    <a:pt x="144" y="6"/>
                    <a:pt x="119" y="6"/>
                  </a:cubicBezTo>
                  <a:cubicBezTo>
                    <a:pt x="94" y="6"/>
                    <a:pt x="69" y="5"/>
                    <a:pt x="46" y="1"/>
                  </a:cubicBezTo>
                  <a:cubicBezTo>
                    <a:pt x="44" y="1"/>
                    <a:pt x="42" y="1"/>
                    <a:pt x="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5548850" y="989950"/>
              <a:ext cx="2800" cy="11250"/>
            </a:xfrm>
            <a:custGeom>
              <a:avLst/>
              <a:gdLst/>
              <a:ahLst/>
              <a:cxnLst/>
              <a:rect l="l" t="t" r="r" b="b"/>
              <a:pathLst>
                <a:path w="112" h="450" extrusionOk="0">
                  <a:moveTo>
                    <a:pt x="38" y="1"/>
                  </a:moveTo>
                  <a:cubicBezTo>
                    <a:pt x="20" y="1"/>
                    <a:pt x="1" y="17"/>
                    <a:pt x="5" y="44"/>
                  </a:cubicBezTo>
                  <a:cubicBezTo>
                    <a:pt x="25" y="164"/>
                    <a:pt x="31" y="291"/>
                    <a:pt x="45" y="417"/>
                  </a:cubicBezTo>
                  <a:cubicBezTo>
                    <a:pt x="48" y="438"/>
                    <a:pt x="66" y="450"/>
                    <a:pt x="82" y="450"/>
                  </a:cubicBezTo>
                  <a:cubicBezTo>
                    <a:pt x="97" y="450"/>
                    <a:pt x="111" y="440"/>
                    <a:pt x="111" y="417"/>
                  </a:cubicBezTo>
                  <a:cubicBezTo>
                    <a:pt x="105" y="284"/>
                    <a:pt x="91" y="158"/>
                    <a:pt x="65" y="24"/>
                  </a:cubicBezTo>
                  <a:cubicBezTo>
                    <a:pt x="62" y="8"/>
                    <a:pt x="51" y="1"/>
                    <a:pt x="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5519225" y="1001800"/>
              <a:ext cx="2125" cy="5800"/>
            </a:xfrm>
            <a:custGeom>
              <a:avLst/>
              <a:gdLst/>
              <a:ahLst/>
              <a:cxnLst/>
              <a:rect l="l" t="t" r="r" b="b"/>
              <a:pathLst>
                <a:path w="85" h="232" extrusionOk="0">
                  <a:moveTo>
                    <a:pt x="54" y="0"/>
                  </a:moveTo>
                  <a:cubicBezTo>
                    <a:pt x="39" y="0"/>
                    <a:pt x="24" y="10"/>
                    <a:pt x="24" y="30"/>
                  </a:cubicBezTo>
                  <a:cubicBezTo>
                    <a:pt x="18" y="83"/>
                    <a:pt x="11" y="137"/>
                    <a:pt x="4" y="197"/>
                  </a:cubicBezTo>
                  <a:cubicBezTo>
                    <a:pt x="0" y="217"/>
                    <a:pt x="21" y="232"/>
                    <a:pt x="39" y="232"/>
                  </a:cubicBezTo>
                  <a:cubicBezTo>
                    <a:pt x="51" y="232"/>
                    <a:pt x="62" y="226"/>
                    <a:pt x="64" y="210"/>
                  </a:cubicBezTo>
                  <a:cubicBezTo>
                    <a:pt x="78" y="150"/>
                    <a:pt x="84" y="90"/>
                    <a:pt x="84" y="30"/>
                  </a:cubicBezTo>
                  <a:cubicBezTo>
                    <a:pt x="84" y="10"/>
                    <a:pt x="69" y="0"/>
                    <a:pt x="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17" name="Google Shape;917;p41"/>
          <p:cNvPicPr preferRelativeResize="0"/>
          <p:nvPr/>
        </p:nvPicPr>
        <p:blipFill rotWithShape="1">
          <a:blip r:embed="rId3">
            <a:alphaModFix/>
          </a:blip>
          <a:srcRect l="17288" t="16948" r="17223" b="17563"/>
          <a:stretch/>
        </p:blipFill>
        <p:spPr>
          <a:xfrm rot="2090927">
            <a:off x="2438671" y="-464747"/>
            <a:ext cx="4266794" cy="4266794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8" name="Google Shape;918;p41"/>
          <p:cNvSpPr txBox="1">
            <a:spLocks noGrp="1"/>
          </p:cNvSpPr>
          <p:nvPr>
            <p:ph type="title"/>
          </p:nvPr>
        </p:nvSpPr>
        <p:spPr>
          <a:xfrm>
            <a:off x="1376400" y="1487125"/>
            <a:ext cx="63912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0.62847</a:t>
            </a:r>
            <a:endParaRPr dirty="0"/>
          </a:p>
        </p:txBody>
      </p:sp>
      <p:sp>
        <p:nvSpPr>
          <p:cNvPr id="919" name="Google Shape;919;p41"/>
          <p:cNvSpPr txBox="1">
            <a:spLocks noGrp="1"/>
          </p:cNvSpPr>
          <p:nvPr>
            <p:ph type="subTitle" idx="1"/>
          </p:nvPr>
        </p:nvSpPr>
        <p:spPr>
          <a:xfrm>
            <a:off x="2233650" y="3298225"/>
            <a:ext cx="46767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SCORE NO KAGGLE</a:t>
            </a:r>
            <a:endParaRPr dirty="0"/>
          </a:p>
        </p:txBody>
      </p:sp>
      <p:grpSp>
        <p:nvGrpSpPr>
          <p:cNvPr id="920" name="Google Shape;920;p41"/>
          <p:cNvGrpSpPr/>
          <p:nvPr/>
        </p:nvGrpSpPr>
        <p:grpSpPr>
          <a:xfrm rot="-513104" flipH="1">
            <a:off x="-741728" y="3333051"/>
            <a:ext cx="2418228" cy="2557144"/>
            <a:chOff x="1711500" y="3815775"/>
            <a:chExt cx="675425" cy="714225"/>
          </a:xfrm>
        </p:grpSpPr>
        <p:sp>
          <p:nvSpPr>
            <p:cNvPr id="921" name="Google Shape;921;p41"/>
            <p:cNvSpPr/>
            <p:nvPr/>
          </p:nvSpPr>
          <p:spPr>
            <a:xfrm>
              <a:off x="1954400" y="4188450"/>
              <a:ext cx="61925" cy="176900"/>
            </a:xfrm>
            <a:custGeom>
              <a:avLst/>
              <a:gdLst/>
              <a:ahLst/>
              <a:cxnLst/>
              <a:rect l="l" t="t" r="r" b="b"/>
              <a:pathLst>
                <a:path w="2477" h="7076" extrusionOk="0">
                  <a:moveTo>
                    <a:pt x="2417" y="0"/>
                  </a:moveTo>
                  <a:cubicBezTo>
                    <a:pt x="2394" y="0"/>
                    <a:pt x="2382" y="0"/>
                    <a:pt x="2358" y="12"/>
                  </a:cubicBezTo>
                  <a:cubicBezTo>
                    <a:pt x="2346" y="24"/>
                    <a:pt x="2334" y="36"/>
                    <a:pt x="2334" y="60"/>
                  </a:cubicBezTo>
                  <a:cubicBezTo>
                    <a:pt x="2286" y="179"/>
                    <a:pt x="2239" y="310"/>
                    <a:pt x="2203" y="429"/>
                  </a:cubicBezTo>
                  <a:cubicBezTo>
                    <a:pt x="2179" y="500"/>
                    <a:pt x="2155" y="572"/>
                    <a:pt x="2132" y="643"/>
                  </a:cubicBezTo>
                  <a:cubicBezTo>
                    <a:pt x="2060" y="857"/>
                    <a:pt x="1989" y="1084"/>
                    <a:pt x="1917" y="1298"/>
                  </a:cubicBezTo>
                  <a:cubicBezTo>
                    <a:pt x="1834" y="1560"/>
                    <a:pt x="1751" y="1822"/>
                    <a:pt x="1667" y="2084"/>
                  </a:cubicBezTo>
                  <a:cubicBezTo>
                    <a:pt x="1608" y="2298"/>
                    <a:pt x="1536" y="2512"/>
                    <a:pt x="1465" y="2727"/>
                  </a:cubicBezTo>
                  <a:cubicBezTo>
                    <a:pt x="1441" y="2810"/>
                    <a:pt x="1417" y="2893"/>
                    <a:pt x="1393" y="2977"/>
                  </a:cubicBezTo>
                  <a:cubicBezTo>
                    <a:pt x="1322" y="3179"/>
                    <a:pt x="1251" y="3393"/>
                    <a:pt x="1191" y="3596"/>
                  </a:cubicBezTo>
                  <a:cubicBezTo>
                    <a:pt x="1155" y="3703"/>
                    <a:pt x="1120" y="3810"/>
                    <a:pt x="1084" y="3917"/>
                  </a:cubicBezTo>
                  <a:cubicBezTo>
                    <a:pt x="1012" y="4108"/>
                    <a:pt x="953" y="4298"/>
                    <a:pt x="882" y="4489"/>
                  </a:cubicBezTo>
                  <a:cubicBezTo>
                    <a:pt x="870" y="4536"/>
                    <a:pt x="846" y="4584"/>
                    <a:pt x="834" y="4632"/>
                  </a:cubicBezTo>
                  <a:cubicBezTo>
                    <a:pt x="798" y="4739"/>
                    <a:pt x="751" y="4846"/>
                    <a:pt x="715" y="4953"/>
                  </a:cubicBezTo>
                  <a:cubicBezTo>
                    <a:pt x="703" y="4989"/>
                    <a:pt x="691" y="5025"/>
                    <a:pt x="679" y="5060"/>
                  </a:cubicBezTo>
                  <a:cubicBezTo>
                    <a:pt x="679" y="5048"/>
                    <a:pt x="679" y="5048"/>
                    <a:pt x="679" y="5037"/>
                  </a:cubicBezTo>
                  <a:cubicBezTo>
                    <a:pt x="572" y="5346"/>
                    <a:pt x="453" y="5644"/>
                    <a:pt x="346" y="5953"/>
                  </a:cubicBezTo>
                  <a:cubicBezTo>
                    <a:pt x="239" y="6251"/>
                    <a:pt x="131" y="6561"/>
                    <a:pt x="36" y="6870"/>
                  </a:cubicBezTo>
                  <a:cubicBezTo>
                    <a:pt x="24" y="6894"/>
                    <a:pt x="12" y="6906"/>
                    <a:pt x="12" y="6930"/>
                  </a:cubicBezTo>
                  <a:cubicBezTo>
                    <a:pt x="12" y="6942"/>
                    <a:pt x="0" y="6953"/>
                    <a:pt x="0" y="6965"/>
                  </a:cubicBezTo>
                  <a:cubicBezTo>
                    <a:pt x="0" y="6965"/>
                    <a:pt x="0" y="6977"/>
                    <a:pt x="0" y="6977"/>
                  </a:cubicBezTo>
                  <a:cubicBezTo>
                    <a:pt x="0" y="6989"/>
                    <a:pt x="0" y="7001"/>
                    <a:pt x="0" y="7013"/>
                  </a:cubicBezTo>
                  <a:cubicBezTo>
                    <a:pt x="0" y="7049"/>
                    <a:pt x="36" y="7072"/>
                    <a:pt x="60" y="7072"/>
                  </a:cubicBezTo>
                  <a:cubicBezTo>
                    <a:pt x="66" y="7075"/>
                    <a:pt x="73" y="7076"/>
                    <a:pt x="80" y="7076"/>
                  </a:cubicBezTo>
                  <a:cubicBezTo>
                    <a:pt x="111" y="7076"/>
                    <a:pt x="143" y="7054"/>
                    <a:pt x="143" y="7025"/>
                  </a:cubicBezTo>
                  <a:cubicBezTo>
                    <a:pt x="155" y="7013"/>
                    <a:pt x="155" y="7001"/>
                    <a:pt x="143" y="6989"/>
                  </a:cubicBezTo>
                  <a:cubicBezTo>
                    <a:pt x="155" y="6965"/>
                    <a:pt x="155" y="6942"/>
                    <a:pt x="167" y="6930"/>
                  </a:cubicBezTo>
                  <a:cubicBezTo>
                    <a:pt x="167" y="6906"/>
                    <a:pt x="179" y="6894"/>
                    <a:pt x="179" y="6870"/>
                  </a:cubicBezTo>
                  <a:cubicBezTo>
                    <a:pt x="191" y="6834"/>
                    <a:pt x="215" y="6787"/>
                    <a:pt x="227" y="6751"/>
                  </a:cubicBezTo>
                  <a:cubicBezTo>
                    <a:pt x="250" y="6680"/>
                    <a:pt x="274" y="6596"/>
                    <a:pt x="298" y="6525"/>
                  </a:cubicBezTo>
                  <a:cubicBezTo>
                    <a:pt x="346" y="6382"/>
                    <a:pt x="393" y="6239"/>
                    <a:pt x="441" y="6108"/>
                  </a:cubicBezTo>
                  <a:cubicBezTo>
                    <a:pt x="477" y="6037"/>
                    <a:pt x="501" y="5965"/>
                    <a:pt x="524" y="5882"/>
                  </a:cubicBezTo>
                  <a:cubicBezTo>
                    <a:pt x="572" y="5763"/>
                    <a:pt x="608" y="5644"/>
                    <a:pt x="655" y="5537"/>
                  </a:cubicBezTo>
                  <a:cubicBezTo>
                    <a:pt x="715" y="5394"/>
                    <a:pt x="762" y="5239"/>
                    <a:pt x="822" y="5084"/>
                  </a:cubicBezTo>
                  <a:cubicBezTo>
                    <a:pt x="882" y="4917"/>
                    <a:pt x="953" y="4751"/>
                    <a:pt x="1012" y="4572"/>
                  </a:cubicBezTo>
                  <a:cubicBezTo>
                    <a:pt x="1060" y="4441"/>
                    <a:pt x="1108" y="4298"/>
                    <a:pt x="1155" y="4155"/>
                  </a:cubicBezTo>
                  <a:cubicBezTo>
                    <a:pt x="1191" y="4036"/>
                    <a:pt x="1239" y="3917"/>
                    <a:pt x="1274" y="3798"/>
                  </a:cubicBezTo>
                  <a:cubicBezTo>
                    <a:pt x="1346" y="3596"/>
                    <a:pt x="1405" y="3382"/>
                    <a:pt x="1477" y="3179"/>
                  </a:cubicBezTo>
                  <a:cubicBezTo>
                    <a:pt x="1513" y="3084"/>
                    <a:pt x="1548" y="2989"/>
                    <a:pt x="1572" y="2881"/>
                  </a:cubicBezTo>
                  <a:cubicBezTo>
                    <a:pt x="1691" y="2500"/>
                    <a:pt x="1822" y="2119"/>
                    <a:pt x="1941" y="1738"/>
                  </a:cubicBezTo>
                  <a:cubicBezTo>
                    <a:pt x="2025" y="1453"/>
                    <a:pt x="2120" y="1167"/>
                    <a:pt x="2215" y="881"/>
                  </a:cubicBezTo>
                  <a:cubicBezTo>
                    <a:pt x="2251" y="762"/>
                    <a:pt x="2286" y="631"/>
                    <a:pt x="2334" y="512"/>
                  </a:cubicBezTo>
                  <a:cubicBezTo>
                    <a:pt x="2382" y="369"/>
                    <a:pt x="2429" y="226"/>
                    <a:pt x="2477" y="95"/>
                  </a:cubicBezTo>
                  <a:cubicBezTo>
                    <a:pt x="2477" y="72"/>
                    <a:pt x="2477" y="48"/>
                    <a:pt x="2465" y="36"/>
                  </a:cubicBezTo>
                  <a:cubicBezTo>
                    <a:pt x="2453" y="24"/>
                    <a:pt x="2453" y="12"/>
                    <a:pt x="2441" y="12"/>
                  </a:cubicBezTo>
                  <a:cubicBezTo>
                    <a:pt x="2429" y="12"/>
                    <a:pt x="2429" y="0"/>
                    <a:pt x="2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2212175" y="4352850"/>
              <a:ext cx="162550" cy="166900"/>
            </a:xfrm>
            <a:custGeom>
              <a:avLst/>
              <a:gdLst/>
              <a:ahLst/>
              <a:cxnLst/>
              <a:rect l="l" t="t" r="r" b="b"/>
              <a:pathLst>
                <a:path w="6502" h="6676" extrusionOk="0">
                  <a:moveTo>
                    <a:pt x="6415" y="1"/>
                  </a:moveTo>
                  <a:cubicBezTo>
                    <a:pt x="6394" y="1"/>
                    <a:pt x="6372" y="6"/>
                    <a:pt x="6358" y="20"/>
                  </a:cubicBezTo>
                  <a:cubicBezTo>
                    <a:pt x="6132" y="235"/>
                    <a:pt x="5906" y="449"/>
                    <a:pt x="5680" y="663"/>
                  </a:cubicBezTo>
                  <a:cubicBezTo>
                    <a:pt x="5549" y="794"/>
                    <a:pt x="5406" y="925"/>
                    <a:pt x="5275" y="1056"/>
                  </a:cubicBezTo>
                  <a:cubicBezTo>
                    <a:pt x="5120" y="1199"/>
                    <a:pt x="4977" y="1342"/>
                    <a:pt x="4822" y="1485"/>
                  </a:cubicBezTo>
                  <a:cubicBezTo>
                    <a:pt x="4763" y="1556"/>
                    <a:pt x="4691" y="1616"/>
                    <a:pt x="4620" y="1687"/>
                  </a:cubicBezTo>
                  <a:cubicBezTo>
                    <a:pt x="4560" y="1747"/>
                    <a:pt x="4501" y="1806"/>
                    <a:pt x="4453" y="1866"/>
                  </a:cubicBezTo>
                  <a:cubicBezTo>
                    <a:pt x="4287" y="2044"/>
                    <a:pt x="4120" y="2223"/>
                    <a:pt x="3953" y="2413"/>
                  </a:cubicBezTo>
                  <a:cubicBezTo>
                    <a:pt x="3870" y="2509"/>
                    <a:pt x="3775" y="2604"/>
                    <a:pt x="3691" y="2699"/>
                  </a:cubicBezTo>
                  <a:cubicBezTo>
                    <a:pt x="3513" y="2902"/>
                    <a:pt x="3346" y="3104"/>
                    <a:pt x="3167" y="3306"/>
                  </a:cubicBezTo>
                  <a:cubicBezTo>
                    <a:pt x="3072" y="3402"/>
                    <a:pt x="2977" y="3509"/>
                    <a:pt x="2893" y="3616"/>
                  </a:cubicBezTo>
                  <a:cubicBezTo>
                    <a:pt x="2727" y="3806"/>
                    <a:pt x="2548" y="3985"/>
                    <a:pt x="2382" y="4176"/>
                  </a:cubicBezTo>
                  <a:cubicBezTo>
                    <a:pt x="2262" y="4318"/>
                    <a:pt x="2143" y="4449"/>
                    <a:pt x="2024" y="4580"/>
                  </a:cubicBezTo>
                  <a:cubicBezTo>
                    <a:pt x="1977" y="4628"/>
                    <a:pt x="1929" y="4687"/>
                    <a:pt x="1881" y="4735"/>
                  </a:cubicBezTo>
                  <a:cubicBezTo>
                    <a:pt x="1786" y="4830"/>
                    <a:pt x="1703" y="4914"/>
                    <a:pt x="1620" y="5009"/>
                  </a:cubicBezTo>
                  <a:cubicBezTo>
                    <a:pt x="1560" y="5068"/>
                    <a:pt x="1500" y="5128"/>
                    <a:pt x="1441" y="5188"/>
                  </a:cubicBezTo>
                  <a:cubicBezTo>
                    <a:pt x="1369" y="5247"/>
                    <a:pt x="1310" y="5319"/>
                    <a:pt x="1239" y="5378"/>
                  </a:cubicBezTo>
                  <a:cubicBezTo>
                    <a:pt x="965" y="5652"/>
                    <a:pt x="679" y="5914"/>
                    <a:pt x="405" y="6188"/>
                  </a:cubicBezTo>
                  <a:cubicBezTo>
                    <a:pt x="346" y="6247"/>
                    <a:pt x="298" y="6295"/>
                    <a:pt x="238" y="6354"/>
                  </a:cubicBezTo>
                  <a:cubicBezTo>
                    <a:pt x="203" y="6390"/>
                    <a:pt x="155" y="6438"/>
                    <a:pt x="119" y="6473"/>
                  </a:cubicBezTo>
                  <a:lnTo>
                    <a:pt x="107" y="6473"/>
                  </a:lnTo>
                  <a:cubicBezTo>
                    <a:pt x="96" y="6473"/>
                    <a:pt x="72" y="6473"/>
                    <a:pt x="48" y="6485"/>
                  </a:cubicBezTo>
                  <a:cubicBezTo>
                    <a:pt x="36" y="6497"/>
                    <a:pt x="24" y="6509"/>
                    <a:pt x="12" y="6533"/>
                  </a:cubicBezTo>
                  <a:cubicBezTo>
                    <a:pt x="12" y="6545"/>
                    <a:pt x="12" y="6545"/>
                    <a:pt x="12" y="6557"/>
                  </a:cubicBezTo>
                  <a:cubicBezTo>
                    <a:pt x="12" y="6569"/>
                    <a:pt x="0" y="6581"/>
                    <a:pt x="0" y="6581"/>
                  </a:cubicBezTo>
                  <a:cubicBezTo>
                    <a:pt x="0" y="6604"/>
                    <a:pt x="12" y="6628"/>
                    <a:pt x="24" y="6640"/>
                  </a:cubicBezTo>
                  <a:cubicBezTo>
                    <a:pt x="36" y="6652"/>
                    <a:pt x="60" y="6664"/>
                    <a:pt x="72" y="6676"/>
                  </a:cubicBezTo>
                  <a:cubicBezTo>
                    <a:pt x="96" y="6676"/>
                    <a:pt x="119" y="6676"/>
                    <a:pt x="143" y="6664"/>
                  </a:cubicBezTo>
                  <a:cubicBezTo>
                    <a:pt x="167" y="6652"/>
                    <a:pt x="203" y="6616"/>
                    <a:pt x="226" y="6592"/>
                  </a:cubicBezTo>
                  <a:cubicBezTo>
                    <a:pt x="250" y="6581"/>
                    <a:pt x="262" y="6569"/>
                    <a:pt x="286" y="6545"/>
                  </a:cubicBezTo>
                  <a:cubicBezTo>
                    <a:pt x="322" y="6509"/>
                    <a:pt x="357" y="6485"/>
                    <a:pt x="381" y="6450"/>
                  </a:cubicBezTo>
                  <a:cubicBezTo>
                    <a:pt x="453" y="6378"/>
                    <a:pt x="524" y="6319"/>
                    <a:pt x="584" y="6247"/>
                  </a:cubicBezTo>
                  <a:cubicBezTo>
                    <a:pt x="727" y="6116"/>
                    <a:pt x="858" y="5973"/>
                    <a:pt x="1000" y="5842"/>
                  </a:cubicBezTo>
                  <a:cubicBezTo>
                    <a:pt x="1143" y="5700"/>
                    <a:pt x="1286" y="5557"/>
                    <a:pt x="1429" y="5426"/>
                  </a:cubicBezTo>
                  <a:cubicBezTo>
                    <a:pt x="1560" y="5295"/>
                    <a:pt x="1691" y="5176"/>
                    <a:pt x="1810" y="5045"/>
                  </a:cubicBezTo>
                  <a:cubicBezTo>
                    <a:pt x="1858" y="4985"/>
                    <a:pt x="1905" y="4938"/>
                    <a:pt x="1953" y="4890"/>
                  </a:cubicBezTo>
                  <a:cubicBezTo>
                    <a:pt x="1977" y="4866"/>
                    <a:pt x="2001" y="4842"/>
                    <a:pt x="2012" y="4818"/>
                  </a:cubicBezTo>
                  <a:cubicBezTo>
                    <a:pt x="2084" y="4747"/>
                    <a:pt x="2155" y="4676"/>
                    <a:pt x="2215" y="4604"/>
                  </a:cubicBezTo>
                  <a:cubicBezTo>
                    <a:pt x="2334" y="4473"/>
                    <a:pt x="2453" y="4342"/>
                    <a:pt x="2560" y="4211"/>
                  </a:cubicBezTo>
                  <a:cubicBezTo>
                    <a:pt x="2727" y="4045"/>
                    <a:pt x="2882" y="3866"/>
                    <a:pt x="3036" y="3687"/>
                  </a:cubicBezTo>
                  <a:cubicBezTo>
                    <a:pt x="3144" y="3568"/>
                    <a:pt x="3251" y="3437"/>
                    <a:pt x="3358" y="3318"/>
                  </a:cubicBezTo>
                  <a:cubicBezTo>
                    <a:pt x="3525" y="3128"/>
                    <a:pt x="3691" y="2937"/>
                    <a:pt x="3858" y="2747"/>
                  </a:cubicBezTo>
                  <a:cubicBezTo>
                    <a:pt x="3953" y="2640"/>
                    <a:pt x="4048" y="2532"/>
                    <a:pt x="4144" y="2425"/>
                  </a:cubicBezTo>
                  <a:cubicBezTo>
                    <a:pt x="4298" y="2271"/>
                    <a:pt x="4441" y="2116"/>
                    <a:pt x="4584" y="1949"/>
                  </a:cubicBezTo>
                  <a:cubicBezTo>
                    <a:pt x="4608" y="1913"/>
                    <a:pt x="4644" y="1890"/>
                    <a:pt x="4679" y="1854"/>
                  </a:cubicBezTo>
                  <a:cubicBezTo>
                    <a:pt x="4715" y="1818"/>
                    <a:pt x="4751" y="1782"/>
                    <a:pt x="4787" y="1747"/>
                  </a:cubicBezTo>
                  <a:cubicBezTo>
                    <a:pt x="4858" y="1675"/>
                    <a:pt x="4929" y="1604"/>
                    <a:pt x="5013" y="1532"/>
                  </a:cubicBezTo>
                  <a:cubicBezTo>
                    <a:pt x="5299" y="1247"/>
                    <a:pt x="5596" y="961"/>
                    <a:pt x="5894" y="687"/>
                  </a:cubicBezTo>
                  <a:cubicBezTo>
                    <a:pt x="6084" y="496"/>
                    <a:pt x="6275" y="318"/>
                    <a:pt x="6465" y="139"/>
                  </a:cubicBezTo>
                  <a:cubicBezTo>
                    <a:pt x="6501" y="104"/>
                    <a:pt x="6501" y="56"/>
                    <a:pt x="6465" y="20"/>
                  </a:cubicBezTo>
                  <a:cubicBezTo>
                    <a:pt x="6465" y="20"/>
                    <a:pt x="6453" y="20"/>
                    <a:pt x="6453" y="8"/>
                  </a:cubicBezTo>
                  <a:cubicBezTo>
                    <a:pt x="6444" y="3"/>
                    <a:pt x="6430" y="1"/>
                    <a:pt x="6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1951425" y="4367850"/>
              <a:ext cx="258675" cy="152500"/>
            </a:xfrm>
            <a:custGeom>
              <a:avLst/>
              <a:gdLst/>
              <a:ahLst/>
              <a:cxnLst/>
              <a:rect l="l" t="t" r="r" b="b"/>
              <a:pathLst>
                <a:path w="10347" h="6100" extrusionOk="0">
                  <a:moveTo>
                    <a:pt x="149" y="1"/>
                  </a:moveTo>
                  <a:cubicBezTo>
                    <a:pt x="128" y="1"/>
                    <a:pt x="108" y="4"/>
                    <a:pt x="84" y="16"/>
                  </a:cubicBezTo>
                  <a:cubicBezTo>
                    <a:pt x="60" y="27"/>
                    <a:pt x="24" y="51"/>
                    <a:pt x="12" y="87"/>
                  </a:cubicBezTo>
                  <a:cubicBezTo>
                    <a:pt x="0" y="123"/>
                    <a:pt x="24" y="158"/>
                    <a:pt x="48" y="182"/>
                  </a:cubicBezTo>
                  <a:cubicBezTo>
                    <a:pt x="72" y="218"/>
                    <a:pt x="108" y="242"/>
                    <a:pt x="143" y="266"/>
                  </a:cubicBezTo>
                  <a:cubicBezTo>
                    <a:pt x="239" y="349"/>
                    <a:pt x="346" y="420"/>
                    <a:pt x="453" y="492"/>
                  </a:cubicBezTo>
                  <a:cubicBezTo>
                    <a:pt x="667" y="635"/>
                    <a:pt x="881" y="778"/>
                    <a:pt x="1096" y="920"/>
                  </a:cubicBezTo>
                  <a:cubicBezTo>
                    <a:pt x="1310" y="1063"/>
                    <a:pt x="1524" y="1194"/>
                    <a:pt x="1739" y="1325"/>
                  </a:cubicBezTo>
                  <a:cubicBezTo>
                    <a:pt x="1977" y="1468"/>
                    <a:pt x="2203" y="1599"/>
                    <a:pt x="2441" y="1742"/>
                  </a:cubicBezTo>
                  <a:cubicBezTo>
                    <a:pt x="2548" y="1801"/>
                    <a:pt x="2655" y="1873"/>
                    <a:pt x="2763" y="1932"/>
                  </a:cubicBezTo>
                  <a:cubicBezTo>
                    <a:pt x="2858" y="1992"/>
                    <a:pt x="2953" y="2052"/>
                    <a:pt x="3048" y="2111"/>
                  </a:cubicBezTo>
                  <a:cubicBezTo>
                    <a:pt x="3132" y="2147"/>
                    <a:pt x="3203" y="2194"/>
                    <a:pt x="3275" y="2230"/>
                  </a:cubicBezTo>
                  <a:cubicBezTo>
                    <a:pt x="3310" y="2254"/>
                    <a:pt x="3358" y="2278"/>
                    <a:pt x="3394" y="2302"/>
                  </a:cubicBezTo>
                  <a:cubicBezTo>
                    <a:pt x="3513" y="2361"/>
                    <a:pt x="3632" y="2421"/>
                    <a:pt x="3739" y="2480"/>
                  </a:cubicBezTo>
                  <a:cubicBezTo>
                    <a:pt x="3846" y="2540"/>
                    <a:pt x="3965" y="2587"/>
                    <a:pt x="4072" y="2647"/>
                  </a:cubicBezTo>
                  <a:cubicBezTo>
                    <a:pt x="4144" y="2694"/>
                    <a:pt x="4227" y="2742"/>
                    <a:pt x="4310" y="2790"/>
                  </a:cubicBezTo>
                  <a:cubicBezTo>
                    <a:pt x="4346" y="2802"/>
                    <a:pt x="4394" y="2825"/>
                    <a:pt x="4430" y="2849"/>
                  </a:cubicBezTo>
                  <a:cubicBezTo>
                    <a:pt x="4668" y="2992"/>
                    <a:pt x="4906" y="3147"/>
                    <a:pt x="5156" y="3290"/>
                  </a:cubicBezTo>
                  <a:cubicBezTo>
                    <a:pt x="5251" y="3349"/>
                    <a:pt x="5358" y="3409"/>
                    <a:pt x="5453" y="3456"/>
                  </a:cubicBezTo>
                  <a:cubicBezTo>
                    <a:pt x="5549" y="3516"/>
                    <a:pt x="5644" y="3576"/>
                    <a:pt x="5751" y="3623"/>
                  </a:cubicBezTo>
                  <a:cubicBezTo>
                    <a:pt x="5870" y="3695"/>
                    <a:pt x="6001" y="3766"/>
                    <a:pt x="6132" y="3826"/>
                  </a:cubicBezTo>
                  <a:cubicBezTo>
                    <a:pt x="6263" y="3897"/>
                    <a:pt x="6382" y="3968"/>
                    <a:pt x="6513" y="4040"/>
                  </a:cubicBezTo>
                  <a:cubicBezTo>
                    <a:pt x="6751" y="4171"/>
                    <a:pt x="6977" y="4302"/>
                    <a:pt x="7216" y="4433"/>
                  </a:cubicBezTo>
                  <a:cubicBezTo>
                    <a:pt x="7394" y="4540"/>
                    <a:pt x="7585" y="4647"/>
                    <a:pt x="7763" y="4754"/>
                  </a:cubicBezTo>
                  <a:cubicBezTo>
                    <a:pt x="8013" y="4897"/>
                    <a:pt x="8275" y="5040"/>
                    <a:pt x="8525" y="5183"/>
                  </a:cubicBezTo>
                  <a:cubicBezTo>
                    <a:pt x="8597" y="5219"/>
                    <a:pt x="8668" y="5254"/>
                    <a:pt x="8728" y="5302"/>
                  </a:cubicBezTo>
                  <a:cubicBezTo>
                    <a:pt x="8894" y="5385"/>
                    <a:pt x="9061" y="5469"/>
                    <a:pt x="9216" y="5564"/>
                  </a:cubicBezTo>
                  <a:cubicBezTo>
                    <a:pt x="9359" y="5635"/>
                    <a:pt x="9513" y="5719"/>
                    <a:pt x="9656" y="5802"/>
                  </a:cubicBezTo>
                  <a:cubicBezTo>
                    <a:pt x="9847" y="5897"/>
                    <a:pt x="10025" y="5992"/>
                    <a:pt x="10216" y="6088"/>
                  </a:cubicBezTo>
                  <a:cubicBezTo>
                    <a:pt x="10228" y="6096"/>
                    <a:pt x="10241" y="6100"/>
                    <a:pt x="10254" y="6100"/>
                  </a:cubicBezTo>
                  <a:cubicBezTo>
                    <a:pt x="10281" y="6100"/>
                    <a:pt x="10307" y="6084"/>
                    <a:pt x="10323" y="6052"/>
                  </a:cubicBezTo>
                  <a:cubicBezTo>
                    <a:pt x="10347" y="6028"/>
                    <a:pt x="10335" y="5969"/>
                    <a:pt x="10299" y="5957"/>
                  </a:cubicBezTo>
                  <a:cubicBezTo>
                    <a:pt x="10299" y="5957"/>
                    <a:pt x="10299" y="5945"/>
                    <a:pt x="10299" y="5945"/>
                  </a:cubicBezTo>
                  <a:cubicBezTo>
                    <a:pt x="10109" y="5850"/>
                    <a:pt x="9930" y="5766"/>
                    <a:pt x="9752" y="5671"/>
                  </a:cubicBezTo>
                  <a:cubicBezTo>
                    <a:pt x="9609" y="5588"/>
                    <a:pt x="9478" y="5516"/>
                    <a:pt x="9335" y="5445"/>
                  </a:cubicBezTo>
                  <a:cubicBezTo>
                    <a:pt x="9085" y="5314"/>
                    <a:pt x="8847" y="5183"/>
                    <a:pt x="8597" y="5052"/>
                  </a:cubicBezTo>
                  <a:cubicBezTo>
                    <a:pt x="8525" y="5004"/>
                    <a:pt x="8442" y="4957"/>
                    <a:pt x="8370" y="4909"/>
                  </a:cubicBezTo>
                  <a:cubicBezTo>
                    <a:pt x="8204" y="4826"/>
                    <a:pt x="8049" y="4730"/>
                    <a:pt x="7882" y="4635"/>
                  </a:cubicBezTo>
                  <a:cubicBezTo>
                    <a:pt x="7692" y="4528"/>
                    <a:pt x="7513" y="4421"/>
                    <a:pt x="7323" y="4314"/>
                  </a:cubicBezTo>
                  <a:cubicBezTo>
                    <a:pt x="7085" y="4183"/>
                    <a:pt x="6858" y="4052"/>
                    <a:pt x="6620" y="3921"/>
                  </a:cubicBezTo>
                  <a:cubicBezTo>
                    <a:pt x="6489" y="3849"/>
                    <a:pt x="6346" y="3766"/>
                    <a:pt x="6215" y="3695"/>
                  </a:cubicBezTo>
                  <a:cubicBezTo>
                    <a:pt x="6096" y="3635"/>
                    <a:pt x="5977" y="3564"/>
                    <a:pt x="5858" y="3504"/>
                  </a:cubicBezTo>
                  <a:cubicBezTo>
                    <a:pt x="5763" y="3456"/>
                    <a:pt x="5668" y="3397"/>
                    <a:pt x="5573" y="3349"/>
                  </a:cubicBezTo>
                  <a:cubicBezTo>
                    <a:pt x="5501" y="3302"/>
                    <a:pt x="5418" y="3254"/>
                    <a:pt x="5346" y="3218"/>
                  </a:cubicBezTo>
                  <a:cubicBezTo>
                    <a:pt x="5311" y="3195"/>
                    <a:pt x="5287" y="3183"/>
                    <a:pt x="5251" y="3171"/>
                  </a:cubicBezTo>
                  <a:cubicBezTo>
                    <a:pt x="5013" y="3016"/>
                    <a:pt x="4763" y="2873"/>
                    <a:pt x="4525" y="2718"/>
                  </a:cubicBezTo>
                  <a:cubicBezTo>
                    <a:pt x="4489" y="2706"/>
                    <a:pt x="4453" y="2683"/>
                    <a:pt x="4418" y="2671"/>
                  </a:cubicBezTo>
                  <a:cubicBezTo>
                    <a:pt x="4346" y="2623"/>
                    <a:pt x="4263" y="2575"/>
                    <a:pt x="4179" y="2528"/>
                  </a:cubicBezTo>
                  <a:cubicBezTo>
                    <a:pt x="4072" y="2468"/>
                    <a:pt x="3965" y="2421"/>
                    <a:pt x="3858" y="2361"/>
                  </a:cubicBezTo>
                  <a:cubicBezTo>
                    <a:pt x="3751" y="2302"/>
                    <a:pt x="3632" y="2242"/>
                    <a:pt x="3525" y="2182"/>
                  </a:cubicBezTo>
                  <a:cubicBezTo>
                    <a:pt x="3465" y="2159"/>
                    <a:pt x="3417" y="2135"/>
                    <a:pt x="3370" y="2111"/>
                  </a:cubicBezTo>
                  <a:cubicBezTo>
                    <a:pt x="3298" y="2063"/>
                    <a:pt x="3227" y="2028"/>
                    <a:pt x="3167" y="1992"/>
                  </a:cubicBezTo>
                  <a:cubicBezTo>
                    <a:pt x="3060" y="1921"/>
                    <a:pt x="2953" y="1861"/>
                    <a:pt x="2846" y="1801"/>
                  </a:cubicBezTo>
                  <a:cubicBezTo>
                    <a:pt x="2739" y="1742"/>
                    <a:pt x="2644" y="1671"/>
                    <a:pt x="2536" y="1611"/>
                  </a:cubicBezTo>
                  <a:cubicBezTo>
                    <a:pt x="2310" y="1480"/>
                    <a:pt x="2084" y="1337"/>
                    <a:pt x="1870" y="1206"/>
                  </a:cubicBezTo>
                  <a:cubicBezTo>
                    <a:pt x="1643" y="1075"/>
                    <a:pt x="1417" y="944"/>
                    <a:pt x="1203" y="801"/>
                  </a:cubicBezTo>
                  <a:cubicBezTo>
                    <a:pt x="989" y="658"/>
                    <a:pt x="774" y="516"/>
                    <a:pt x="560" y="361"/>
                  </a:cubicBezTo>
                  <a:cubicBezTo>
                    <a:pt x="489" y="313"/>
                    <a:pt x="405" y="266"/>
                    <a:pt x="334" y="206"/>
                  </a:cubicBezTo>
                  <a:lnTo>
                    <a:pt x="334" y="206"/>
                  </a:lnTo>
                  <a:cubicBezTo>
                    <a:pt x="358" y="218"/>
                    <a:pt x="381" y="218"/>
                    <a:pt x="405" y="230"/>
                  </a:cubicBezTo>
                  <a:cubicBezTo>
                    <a:pt x="410" y="231"/>
                    <a:pt x="415" y="232"/>
                    <a:pt x="420" y="232"/>
                  </a:cubicBezTo>
                  <a:cubicBezTo>
                    <a:pt x="453" y="232"/>
                    <a:pt x="490" y="201"/>
                    <a:pt x="500" y="170"/>
                  </a:cubicBezTo>
                  <a:cubicBezTo>
                    <a:pt x="512" y="123"/>
                    <a:pt x="489" y="87"/>
                    <a:pt x="441" y="75"/>
                  </a:cubicBezTo>
                  <a:cubicBezTo>
                    <a:pt x="405" y="63"/>
                    <a:pt x="358" y="51"/>
                    <a:pt x="322" y="39"/>
                  </a:cubicBezTo>
                  <a:cubicBezTo>
                    <a:pt x="286" y="27"/>
                    <a:pt x="250" y="16"/>
                    <a:pt x="215" y="4"/>
                  </a:cubicBezTo>
                  <a:cubicBezTo>
                    <a:pt x="191" y="4"/>
                    <a:pt x="170" y="1"/>
                    <a:pt x="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2014525" y="4189325"/>
              <a:ext cx="363175" cy="160475"/>
            </a:xfrm>
            <a:custGeom>
              <a:avLst/>
              <a:gdLst/>
              <a:ahLst/>
              <a:cxnLst/>
              <a:rect l="l" t="t" r="r" b="b"/>
              <a:pathLst>
                <a:path w="14527" h="6419" extrusionOk="0">
                  <a:moveTo>
                    <a:pt x="96" y="1"/>
                  </a:moveTo>
                  <a:cubicBezTo>
                    <a:pt x="60" y="1"/>
                    <a:pt x="24" y="25"/>
                    <a:pt x="12" y="60"/>
                  </a:cubicBezTo>
                  <a:cubicBezTo>
                    <a:pt x="1" y="96"/>
                    <a:pt x="12" y="120"/>
                    <a:pt x="36" y="144"/>
                  </a:cubicBezTo>
                  <a:cubicBezTo>
                    <a:pt x="60" y="168"/>
                    <a:pt x="108" y="191"/>
                    <a:pt x="143" y="215"/>
                  </a:cubicBezTo>
                  <a:cubicBezTo>
                    <a:pt x="167" y="227"/>
                    <a:pt x="203" y="239"/>
                    <a:pt x="227" y="251"/>
                  </a:cubicBezTo>
                  <a:cubicBezTo>
                    <a:pt x="286" y="275"/>
                    <a:pt x="334" y="310"/>
                    <a:pt x="393" y="334"/>
                  </a:cubicBezTo>
                  <a:cubicBezTo>
                    <a:pt x="512" y="382"/>
                    <a:pt x="632" y="430"/>
                    <a:pt x="751" y="477"/>
                  </a:cubicBezTo>
                  <a:cubicBezTo>
                    <a:pt x="989" y="584"/>
                    <a:pt x="1239" y="680"/>
                    <a:pt x="1477" y="775"/>
                  </a:cubicBezTo>
                  <a:cubicBezTo>
                    <a:pt x="1548" y="799"/>
                    <a:pt x="1620" y="834"/>
                    <a:pt x="1691" y="870"/>
                  </a:cubicBezTo>
                  <a:cubicBezTo>
                    <a:pt x="1775" y="906"/>
                    <a:pt x="1858" y="942"/>
                    <a:pt x="1941" y="977"/>
                  </a:cubicBezTo>
                  <a:cubicBezTo>
                    <a:pt x="2096" y="1049"/>
                    <a:pt x="2251" y="1132"/>
                    <a:pt x="2406" y="1203"/>
                  </a:cubicBezTo>
                  <a:cubicBezTo>
                    <a:pt x="2560" y="1275"/>
                    <a:pt x="2703" y="1346"/>
                    <a:pt x="2858" y="1418"/>
                  </a:cubicBezTo>
                  <a:cubicBezTo>
                    <a:pt x="3001" y="1477"/>
                    <a:pt x="3156" y="1549"/>
                    <a:pt x="3310" y="1608"/>
                  </a:cubicBezTo>
                  <a:cubicBezTo>
                    <a:pt x="3453" y="1680"/>
                    <a:pt x="3608" y="1751"/>
                    <a:pt x="3763" y="1811"/>
                  </a:cubicBezTo>
                  <a:cubicBezTo>
                    <a:pt x="3930" y="1882"/>
                    <a:pt x="4096" y="1954"/>
                    <a:pt x="4263" y="2025"/>
                  </a:cubicBezTo>
                  <a:cubicBezTo>
                    <a:pt x="4346" y="2061"/>
                    <a:pt x="4430" y="2096"/>
                    <a:pt x="4513" y="2120"/>
                  </a:cubicBezTo>
                  <a:cubicBezTo>
                    <a:pt x="4573" y="2156"/>
                    <a:pt x="4632" y="2180"/>
                    <a:pt x="4703" y="2192"/>
                  </a:cubicBezTo>
                  <a:cubicBezTo>
                    <a:pt x="4870" y="2263"/>
                    <a:pt x="5049" y="2323"/>
                    <a:pt x="5227" y="2394"/>
                  </a:cubicBezTo>
                  <a:cubicBezTo>
                    <a:pt x="5287" y="2418"/>
                    <a:pt x="5346" y="2430"/>
                    <a:pt x="5406" y="2454"/>
                  </a:cubicBezTo>
                  <a:cubicBezTo>
                    <a:pt x="5406" y="2465"/>
                    <a:pt x="5406" y="2465"/>
                    <a:pt x="5418" y="2465"/>
                  </a:cubicBezTo>
                  <a:cubicBezTo>
                    <a:pt x="5430" y="2477"/>
                    <a:pt x="5454" y="2477"/>
                    <a:pt x="5477" y="2489"/>
                  </a:cubicBezTo>
                  <a:lnTo>
                    <a:pt x="5489" y="2489"/>
                  </a:lnTo>
                  <a:cubicBezTo>
                    <a:pt x="5489" y="2501"/>
                    <a:pt x="5501" y="2501"/>
                    <a:pt x="5513" y="2501"/>
                  </a:cubicBezTo>
                  <a:cubicBezTo>
                    <a:pt x="5525" y="2513"/>
                    <a:pt x="5537" y="2513"/>
                    <a:pt x="5549" y="2525"/>
                  </a:cubicBezTo>
                  <a:lnTo>
                    <a:pt x="5573" y="2525"/>
                  </a:lnTo>
                  <a:cubicBezTo>
                    <a:pt x="5596" y="2537"/>
                    <a:pt x="5620" y="2549"/>
                    <a:pt x="5644" y="2561"/>
                  </a:cubicBezTo>
                  <a:cubicBezTo>
                    <a:pt x="5656" y="2561"/>
                    <a:pt x="5656" y="2561"/>
                    <a:pt x="5668" y="2573"/>
                  </a:cubicBezTo>
                  <a:cubicBezTo>
                    <a:pt x="5668" y="2561"/>
                    <a:pt x="5668" y="2561"/>
                    <a:pt x="5668" y="2561"/>
                  </a:cubicBezTo>
                  <a:cubicBezTo>
                    <a:pt x="5668" y="2573"/>
                    <a:pt x="5680" y="2573"/>
                    <a:pt x="5692" y="2573"/>
                  </a:cubicBezTo>
                  <a:cubicBezTo>
                    <a:pt x="5692" y="2585"/>
                    <a:pt x="5704" y="2585"/>
                    <a:pt x="5716" y="2585"/>
                  </a:cubicBezTo>
                  <a:cubicBezTo>
                    <a:pt x="5716" y="2585"/>
                    <a:pt x="5727" y="2585"/>
                    <a:pt x="5727" y="2596"/>
                  </a:cubicBezTo>
                  <a:cubicBezTo>
                    <a:pt x="5727" y="2596"/>
                    <a:pt x="5727" y="2585"/>
                    <a:pt x="5727" y="2585"/>
                  </a:cubicBezTo>
                  <a:cubicBezTo>
                    <a:pt x="5727" y="2596"/>
                    <a:pt x="5739" y="2596"/>
                    <a:pt x="5751" y="2596"/>
                  </a:cubicBezTo>
                  <a:cubicBezTo>
                    <a:pt x="5775" y="2608"/>
                    <a:pt x="5799" y="2620"/>
                    <a:pt x="5823" y="2632"/>
                  </a:cubicBezTo>
                  <a:cubicBezTo>
                    <a:pt x="5882" y="2656"/>
                    <a:pt x="5930" y="2680"/>
                    <a:pt x="5989" y="2704"/>
                  </a:cubicBezTo>
                  <a:cubicBezTo>
                    <a:pt x="6049" y="2739"/>
                    <a:pt x="6120" y="2763"/>
                    <a:pt x="6180" y="2787"/>
                  </a:cubicBezTo>
                  <a:cubicBezTo>
                    <a:pt x="6347" y="2870"/>
                    <a:pt x="6525" y="2942"/>
                    <a:pt x="6692" y="3013"/>
                  </a:cubicBezTo>
                  <a:cubicBezTo>
                    <a:pt x="7013" y="3156"/>
                    <a:pt x="7335" y="3299"/>
                    <a:pt x="7656" y="3442"/>
                  </a:cubicBezTo>
                  <a:cubicBezTo>
                    <a:pt x="7763" y="3489"/>
                    <a:pt x="7882" y="3537"/>
                    <a:pt x="7990" y="3585"/>
                  </a:cubicBezTo>
                  <a:cubicBezTo>
                    <a:pt x="8061" y="3620"/>
                    <a:pt x="8132" y="3644"/>
                    <a:pt x="8216" y="3680"/>
                  </a:cubicBezTo>
                  <a:cubicBezTo>
                    <a:pt x="8252" y="3704"/>
                    <a:pt x="8299" y="3716"/>
                    <a:pt x="8347" y="3739"/>
                  </a:cubicBezTo>
                  <a:cubicBezTo>
                    <a:pt x="8609" y="3847"/>
                    <a:pt x="8883" y="3954"/>
                    <a:pt x="9145" y="4049"/>
                  </a:cubicBezTo>
                  <a:cubicBezTo>
                    <a:pt x="9311" y="4120"/>
                    <a:pt x="9466" y="4192"/>
                    <a:pt x="9621" y="4251"/>
                  </a:cubicBezTo>
                  <a:cubicBezTo>
                    <a:pt x="9692" y="4287"/>
                    <a:pt x="9764" y="4311"/>
                    <a:pt x="9823" y="4347"/>
                  </a:cubicBezTo>
                  <a:cubicBezTo>
                    <a:pt x="9918" y="4394"/>
                    <a:pt x="10014" y="4430"/>
                    <a:pt x="10121" y="4478"/>
                  </a:cubicBezTo>
                  <a:cubicBezTo>
                    <a:pt x="10168" y="4501"/>
                    <a:pt x="10216" y="4525"/>
                    <a:pt x="10264" y="4549"/>
                  </a:cubicBezTo>
                  <a:cubicBezTo>
                    <a:pt x="10371" y="4597"/>
                    <a:pt x="10478" y="4656"/>
                    <a:pt x="10585" y="4704"/>
                  </a:cubicBezTo>
                  <a:cubicBezTo>
                    <a:pt x="10728" y="4775"/>
                    <a:pt x="10859" y="4835"/>
                    <a:pt x="10990" y="4906"/>
                  </a:cubicBezTo>
                  <a:cubicBezTo>
                    <a:pt x="11133" y="4978"/>
                    <a:pt x="11264" y="5049"/>
                    <a:pt x="11395" y="5109"/>
                  </a:cubicBezTo>
                  <a:cubicBezTo>
                    <a:pt x="11573" y="5192"/>
                    <a:pt x="11752" y="5287"/>
                    <a:pt x="11931" y="5371"/>
                  </a:cubicBezTo>
                  <a:cubicBezTo>
                    <a:pt x="11942" y="5371"/>
                    <a:pt x="11954" y="5383"/>
                    <a:pt x="11978" y="5383"/>
                  </a:cubicBezTo>
                  <a:cubicBezTo>
                    <a:pt x="12026" y="5406"/>
                    <a:pt x="12062" y="5430"/>
                    <a:pt x="12109" y="5442"/>
                  </a:cubicBezTo>
                  <a:cubicBezTo>
                    <a:pt x="12228" y="5490"/>
                    <a:pt x="12335" y="5537"/>
                    <a:pt x="12454" y="5585"/>
                  </a:cubicBezTo>
                  <a:cubicBezTo>
                    <a:pt x="12585" y="5644"/>
                    <a:pt x="12704" y="5704"/>
                    <a:pt x="12835" y="5752"/>
                  </a:cubicBezTo>
                  <a:cubicBezTo>
                    <a:pt x="13359" y="5966"/>
                    <a:pt x="13895" y="6192"/>
                    <a:pt x="14419" y="6406"/>
                  </a:cubicBezTo>
                  <a:cubicBezTo>
                    <a:pt x="14443" y="6418"/>
                    <a:pt x="14455" y="6418"/>
                    <a:pt x="14479" y="6418"/>
                  </a:cubicBezTo>
                  <a:cubicBezTo>
                    <a:pt x="14490" y="6406"/>
                    <a:pt x="14502" y="6395"/>
                    <a:pt x="14514" y="6383"/>
                  </a:cubicBezTo>
                  <a:cubicBezTo>
                    <a:pt x="14526" y="6359"/>
                    <a:pt x="14526" y="6347"/>
                    <a:pt x="14526" y="6323"/>
                  </a:cubicBezTo>
                  <a:cubicBezTo>
                    <a:pt x="14514" y="6311"/>
                    <a:pt x="14514" y="6287"/>
                    <a:pt x="14490" y="6287"/>
                  </a:cubicBezTo>
                  <a:cubicBezTo>
                    <a:pt x="14490" y="6287"/>
                    <a:pt x="14490" y="6275"/>
                    <a:pt x="14490" y="6275"/>
                  </a:cubicBezTo>
                  <a:cubicBezTo>
                    <a:pt x="14109" y="6121"/>
                    <a:pt x="13728" y="5966"/>
                    <a:pt x="13347" y="5811"/>
                  </a:cubicBezTo>
                  <a:cubicBezTo>
                    <a:pt x="13157" y="5728"/>
                    <a:pt x="12966" y="5644"/>
                    <a:pt x="12776" y="5573"/>
                  </a:cubicBezTo>
                  <a:cubicBezTo>
                    <a:pt x="12645" y="5513"/>
                    <a:pt x="12514" y="5454"/>
                    <a:pt x="12383" y="5406"/>
                  </a:cubicBezTo>
                  <a:cubicBezTo>
                    <a:pt x="12276" y="5359"/>
                    <a:pt x="12169" y="5311"/>
                    <a:pt x="12062" y="5263"/>
                  </a:cubicBezTo>
                  <a:cubicBezTo>
                    <a:pt x="12026" y="5252"/>
                    <a:pt x="11990" y="5240"/>
                    <a:pt x="11954" y="5216"/>
                  </a:cubicBezTo>
                  <a:cubicBezTo>
                    <a:pt x="11764" y="5121"/>
                    <a:pt x="11573" y="5037"/>
                    <a:pt x="11395" y="4954"/>
                  </a:cubicBezTo>
                  <a:cubicBezTo>
                    <a:pt x="11347" y="4930"/>
                    <a:pt x="11300" y="4894"/>
                    <a:pt x="11252" y="4871"/>
                  </a:cubicBezTo>
                  <a:cubicBezTo>
                    <a:pt x="11133" y="4823"/>
                    <a:pt x="11026" y="4763"/>
                    <a:pt x="10919" y="4704"/>
                  </a:cubicBezTo>
                  <a:cubicBezTo>
                    <a:pt x="10871" y="4680"/>
                    <a:pt x="10823" y="4656"/>
                    <a:pt x="10764" y="4632"/>
                  </a:cubicBezTo>
                  <a:cubicBezTo>
                    <a:pt x="10680" y="4597"/>
                    <a:pt x="10597" y="4549"/>
                    <a:pt x="10514" y="4513"/>
                  </a:cubicBezTo>
                  <a:cubicBezTo>
                    <a:pt x="10371" y="4442"/>
                    <a:pt x="10228" y="4370"/>
                    <a:pt x="10085" y="4311"/>
                  </a:cubicBezTo>
                  <a:cubicBezTo>
                    <a:pt x="9930" y="4240"/>
                    <a:pt x="9776" y="4168"/>
                    <a:pt x="9621" y="4097"/>
                  </a:cubicBezTo>
                  <a:cubicBezTo>
                    <a:pt x="9466" y="4025"/>
                    <a:pt x="9299" y="3954"/>
                    <a:pt x="9145" y="3894"/>
                  </a:cubicBezTo>
                  <a:cubicBezTo>
                    <a:pt x="8978" y="3835"/>
                    <a:pt x="8823" y="3763"/>
                    <a:pt x="8668" y="3704"/>
                  </a:cubicBezTo>
                  <a:cubicBezTo>
                    <a:pt x="8537" y="3656"/>
                    <a:pt x="8418" y="3608"/>
                    <a:pt x="8287" y="3561"/>
                  </a:cubicBezTo>
                  <a:cubicBezTo>
                    <a:pt x="8132" y="3489"/>
                    <a:pt x="7978" y="3418"/>
                    <a:pt x="7811" y="3347"/>
                  </a:cubicBezTo>
                  <a:cubicBezTo>
                    <a:pt x="7740" y="3323"/>
                    <a:pt x="7668" y="3287"/>
                    <a:pt x="7597" y="3251"/>
                  </a:cubicBezTo>
                  <a:cubicBezTo>
                    <a:pt x="7513" y="3216"/>
                    <a:pt x="7430" y="3180"/>
                    <a:pt x="7347" y="3144"/>
                  </a:cubicBezTo>
                  <a:cubicBezTo>
                    <a:pt x="7049" y="3013"/>
                    <a:pt x="6751" y="2882"/>
                    <a:pt x="6454" y="2751"/>
                  </a:cubicBezTo>
                  <a:cubicBezTo>
                    <a:pt x="6275" y="2668"/>
                    <a:pt x="6108" y="2596"/>
                    <a:pt x="5930" y="2513"/>
                  </a:cubicBezTo>
                  <a:cubicBezTo>
                    <a:pt x="5823" y="2465"/>
                    <a:pt x="5716" y="2418"/>
                    <a:pt x="5608" y="2382"/>
                  </a:cubicBezTo>
                  <a:cubicBezTo>
                    <a:pt x="5596" y="2382"/>
                    <a:pt x="5596" y="2370"/>
                    <a:pt x="5596" y="2370"/>
                  </a:cubicBezTo>
                  <a:lnTo>
                    <a:pt x="5585" y="2370"/>
                  </a:lnTo>
                  <a:cubicBezTo>
                    <a:pt x="5573" y="2370"/>
                    <a:pt x="5573" y="2358"/>
                    <a:pt x="5561" y="2358"/>
                  </a:cubicBezTo>
                  <a:cubicBezTo>
                    <a:pt x="5561" y="2358"/>
                    <a:pt x="5549" y="2358"/>
                    <a:pt x="5537" y="2346"/>
                  </a:cubicBezTo>
                  <a:lnTo>
                    <a:pt x="5525" y="2346"/>
                  </a:lnTo>
                  <a:cubicBezTo>
                    <a:pt x="5501" y="2335"/>
                    <a:pt x="5477" y="2323"/>
                    <a:pt x="5454" y="2311"/>
                  </a:cubicBezTo>
                  <a:cubicBezTo>
                    <a:pt x="5382" y="2287"/>
                    <a:pt x="5311" y="2263"/>
                    <a:pt x="5251" y="2239"/>
                  </a:cubicBezTo>
                  <a:cubicBezTo>
                    <a:pt x="5168" y="2204"/>
                    <a:pt x="5096" y="2180"/>
                    <a:pt x="5013" y="2144"/>
                  </a:cubicBezTo>
                  <a:cubicBezTo>
                    <a:pt x="4858" y="2084"/>
                    <a:pt x="4692" y="2037"/>
                    <a:pt x="4537" y="1977"/>
                  </a:cubicBezTo>
                  <a:cubicBezTo>
                    <a:pt x="4465" y="1942"/>
                    <a:pt x="4394" y="1918"/>
                    <a:pt x="4322" y="1894"/>
                  </a:cubicBezTo>
                  <a:cubicBezTo>
                    <a:pt x="4180" y="1823"/>
                    <a:pt x="4025" y="1763"/>
                    <a:pt x="3870" y="1692"/>
                  </a:cubicBezTo>
                  <a:cubicBezTo>
                    <a:pt x="3715" y="1620"/>
                    <a:pt x="3549" y="1549"/>
                    <a:pt x="3394" y="1477"/>
                  </a:cubicBezTo>
                  <a:cubicBezTo>
                    <a:pt x="3084" y="1346"/>
                    <a:pt x="2787" y="1215"/>
                    <a:pt x="2489" y="1072"/>
                  </a:cubicBezTo>
                  <a:cubicBezTo>
                    <a:pt x="2215" y="930"/>
                    <a:pt x="1941" y="799"/>
                    <a:pt x="1655" y="680"/>
                  </a:cubicBezTo>
                  <a:cubicBezTo>
                    <a:pt x="1513" y="620"/>
                    <a:pt x="1370" y="561"/>
                    <a:pt x="1227" y="501"/>
                  </a:cubicBezTo>
                  <a:cubicBezTo>
                    <a:pt x="1072" y="441"/>
                    <a:pt x="929" y="382"/>
                    <a:pt x="774" y="322"/>
                  </a:cubicBezTo>
                  <a:cubicBezTo>
                    <a:pt x="774" y="322"/>
                    <a:pt x="774" y="322"/>
                    <a:pt x="774" y="334"/>
                  </a:cubicBezTo>
                  <a:cubicBezTo>
                    <a:pt x="679" y="287"/>
                    <a:pt x="572" y="239"/>
                    <a:pt x="465" y="191"/>
                  </a:cubicBezTo>
                  <a:cubicBezTo>
                    <a:pt x="417" y="168"/>
                    <a:pt x="370" y="144"/>
                    <a:pt x="310" y="120"/>
                  </a:cubicBezTo>
                  <a:cubicBezTo>
                    <a:pt x="274" y="96"/>
                    <a:pt x="227" y="72"/>
                    <a:pt x="179" y="49"/>
                  </a:cubicBezTo>
                  <a:cubicBezTo>
                    <a:pt x="179" y="49"/>
                    <a:pt x="179" y="49"/>
                    <a:pt x="179" y="37"/>
                  </a:cubicBezTo>
                  <a:cubicBezTo>
                    <a:pt x="167" y="25"/>
                    <a:pt x="143" y="13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1975525" y="4032175"/>
              <a:ext cx="43200" cy="153125"/>
            </a:xfrm>
            <a:custGeom>
              <a:avLst/>
              <a:gdLst/>
              <a:ahLst/>
              <a:cxnLst/>
              <a:rect l="l" t="t" r="r" b="b"/>
              <a:pathLst>
                <a:path w="1728" h="6125" extrusionOk="0">
                  <a:moveTo>
                    <a:pt x="48" y="0"/>
                  </a:moveTo>
                  <a:cubicBezTo>
                    <a:pt x="13" y="12"/>
                    <a:pt x="1" y="48"/>
                    <a:pt x="1" y="84"/>
                  </a:cubicBezTo>
                  <a:cubicBezTo>
                    <a:pt x="72" y="441"/>
                    <a:pt x="156" y="810"/>
                    <a:pt x="227" y="1167"/>
                  </a:cubicBezTo>
                  <a:cubicBezTo>
                    <a:pt x="239" y="1191"/>
                    <a:pt x="239" y="1227"/>
                    <a:pt x="251" y="1262"/>
                  </a:cubicBezTo>
                  <a:cubicBezTo>
                    <a:pt x="275" y="1346"/>
                    <a:pt x="287" y="1441"/>
                    <a:pt x="310" y="1536"/>
                  </a:cubicBezTo>
                  <a:cubicBezTo>
                    <a:pt x="346" y="1703"/>
                    <a:pt x="382" y="1858"/>
                    <a:pt x="429" y="2013"/>
                  </a:cubicBezTo>
                  <a:cubicBezTo>
                    <a:pt x="429" y="2024"/>
                    <a:pt x="429" y="2048"/>
                    <a:pt x="441" y="2060"/>
                  </a:cubicBezTo>
                  <a:cubicBezTo>
                    <a:pt x="453" y="2108"/>
                    <a:pt x="465" y="2155"/>
                    <a:pt x="477" y="2203"/>
                  </a:cubicBezTo>
                  <a:cubicBezTo>
                    <a:pt x="501" y="2286"/>
                    <a:pt x="525" y="2382"/>
                    <a:pt x="548" y="2477"/>
                  </a:cubicBezTo>
                  <a:cubicBezTo>
                    <a:pt x="584" y="2596"/>
                    <a:pt x="632" y="2727"/>
                    <a:pt x="668" y="2846"/>
                  </a:cubicBezTo>
                  <a:cubicBezTo>
                    <a:pt x="691" y="2929"/>
                    <a:pt x="715" y="3025"/>
                    <a:pt x="751" y="3120"/>
                  </a:cubicBezTo>
                  <a:cubicBezTo>
                    <a:pt x="763" y="3167"/>
                    <a:pt x="775" y="3227"/>
                    <a:pt x="799" y="3287"/>
                  </a:cubicBezTo>
                  <a:cubicBezTo>
                    <a:pt x="834" y="3453"/>
                    <a:pt x="882" y="3608"/>
                    <a:pt x="918" y="3763"/>
                  </a:cubicBezTo>
                  <a:cubicBezTo>
                    <a:pt x="989" y="4049"/>
                    <a:pt x="1084" y="4334"/>
                    <a:pt x="1180" y="4608"/>
                  </a:cubicBezTo>
                  <a:cubicBezTo>
                    <a:pt x="1275" y="4882"/>
                    <a:pt x="1346" y="5168"/>
                    <a:pt x="1430" y="5453"/>
                  </a:cubicBezTo>
                  <a:cubicBezTo>
                    <a:pt x="1453" y="5549"/>
                    <a:pt x="1477" y="5656"/>
                    <a:pt x="1513" y="5763"/>
                  </a:cubicBezTo>
                  <a:cubicBezTo>
                    <a:pt x="1525" y="5811"/>
                    <a:pt x="1537" y="5858"/>
                    <a:pt x="1549" y="5906"/>
                  </a:cubicBezTo>
                  <a:cubicBezTo>
                    <a:pt x="1549" y="5930"/>
                    <a:pt x="1561" y="5954"/>
                    <a:pt x="1561" y="5977"/>
                  </a:cubicBezTo>
                  <a:cubicBezTo>
                    <a:pt x="1572" y="5989"/>
                    <a:pt x="1572" y="6001"/>
                    <a:pt x="1572" y="6013"/>
                  </a:cubicBezTo>
                  <a:cubicBezTo>
                    <a:pt x="1572" y="6025"/>
                    <a:pt x="1584" y="6037"/>
                    <a:pt x="1584" y="6049"/>
                  </a:cubicBezTo>
                  <a:cubicBezTo>
                    <a:pt x="1584" y="6049"/>
                    <a:pt x="1584" y="6061"/>
                    <a:pt x="1584" y="6061"/>
                  </a:cubicBezTo>
                  <a:cubicBezTo>
                    <a:pt x="1584" y="6073"/>
                    <a:pt x="1584" y="6085"/>
                    <a:pt x="1596" y="6085"/>
                  </a:cubicBezTo>
                  <a:cubicBezTo>
                    <a:pt x="1605" y="6111"/>
                    <a:pt x="1627" y="6125"/>
                    <a:pt x="1648" y="6125"/>
                  </a:cubicBezTo>
                  <a:cubicBezTo>
                    <a:pt x="1655" y="6125"/>
                    <a:pt x="1662" y="6123"/>
                    <a:pt x="1668" y="6120"/>
                  </a:cubicBezTo>
                  <a:cubicBezTo>
                    <a:pt x="1703" y="6120"/>
                    <a:pt x="1727" y="6085"/>
                    <a:pt x="1727" y="6061"/>
                  </a:cubicBezTo>
                  <a:cubicBezTo>
                    <a:pt x="1727" y="6025"/>
                    <a:pt x="1715" y="6001"/>
                    <a:pt x="1715" y="5977"/>
                  </a:cubicBezTo>
                  <a:cubicBezTo>
                    <a:pt x="1703" y="5954"/>
                    <a:pt x="1703" y="5942"/>
                    <a:pt x="1691" y="5918"/>
                  </a:cubicBezTo>
                  <a:cubicBezTo>
                    <a:pt x="1691" y="5882"/>
                    <a:pt x="1680" y="5846"/>
                    <a:pt x="1668" y="5811"/>
                  </a:cubicBezTo>
                  <a:cubicBezTo>
                    <a:pt x="1656" y="5739"/>
                    <a:pt x="1632" y="5668"/>
                    <a:pt x="1620" y="5608"/>
                  </a:cubicBezTo>
                  <a:cubicBezTo>
                    <a:pt x="1572" y="5453"/>
                    <a:pt x="1537" y="5299"/>
                    <a:pt x="1489" y="5156"/>
                  </a:cubicBezTo>
                  <a:cubicBezTo>
                    <a:pt x="1453" y="5025"/>
                    <a:pt x="1418" y="4882"/>
                    <a:pt x="1370" y="4751"/>
                  </a:cubicBezTo>
                  <a:cubicBezTo>
                    <a:pt x="1322" y="4608"/>
                    <a:pt x="1275" y="4477"/>
                    <a:pt x="1239" y="4334"/>
                  </a:cubicBezTo>
                  <a:cubicBezTo>
                    <a:pt x="1203" y="4251"/>
                    <a:pt x="1180" y="4180"/>
                    <a:pt x="1156" y="4096"/>
                  </a:cubicBezTo>
                  <a:cubicBezTo>
                    <a:pt x="1132" y="4013"/>
                    <a:pt x="1108" y="3929"/>
                    <a:pt x="1084" y="3846"/>
                  </a:cubicBezTo>
                  <a:cubicBezTo>
                    <a:pt x="1060" y="3787"/>
                    <a:pt x="1049" y="3727"/>
                    <a:pt x="1037" y="3668"/>
                  </a:cubicBezTo>
                  <a:cubicBezTo>
                    <a:pt x="1013" y="3596"/>
                    <a:pt x="1001" y="3537"/>
                    <a:pt x="977" y="3465"/>
                  </a:cubicBezTo>
                  <a:cubicBezTo>
                    <a:pt x="941" y="3322"/>
                    <a:pt x="906" y="3179"/>
                    <a:pt x="858" y="3037"/>
                  </a:cubicBezTo>
                  <a:cubicBezTo>
                    <a:pt x="810" y="2870"/>
                    <a:pt x="763" y="2715"/>
                    <a:pt x="715" y="2548"/>
                  </a:cubicBezTo>
                  <a:cubicBezTo>
                    <a:pt x="668" y="2405"/>
                    <a:pt x="632" y="2251"/>
                    <a:pt x="584" y="2108"/>
                  </a:cubicBezTo>
                  <a:cubicBezTo>
                    <a:pt x="572" y="2060"/>
                    <a:pt x="560" y="2013"/>
                    <a:pt x="548" y="1965"/>
                  </a:cubicBezTo>
                  <a:cubicBezTo>
                    <a:pt x="537" y="1905"/>
                    <a:pt x="513" y="1834"/>
                    <a:pt x="501" y="1763"/>
                  </a:cubicBezTo>
                  <a:cubicBezTo>
                    <a:pt x="453" y="1572"/>
                    <a:pt x="418" y="1382"/>
                    <a:pt x="370" y="1191"/>
                  </a:cubicBezTo>
                  <a:cubicBezTo>
                    <a:pt x="346" y="1084"/>
                    <a:pt x="322" y="977"/>
                    <a:pt x="298" y="870"/>
                  </a:cubicBezTo>
                  <a:cubicBezTo>
                    <a:pt x="275" y="727"/>
                    <a:pt x="239" y="572"/>
                    <a:pt x="203" y="429"/>
                  </a:cubicBezTo>
                  <a:cubicBezTo>
                    <a:pt x="179" y="298"/>
                    <a:pt x="156" y="179"/>
                    <a:pt x="132" y="48"/>
                  </a:cubicBezTo>
                  <a:cubicBezTo>
                    <a:pt x="132" y="36"/>
                    <a:pt x="120" y="24"/>
                    <a:pt x="108" y="12"/>
                  </a:cubicBezTo>
                  <a:cubicBezTo>
                    <a:pt x="96" y="0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1912725" y="3905450"/>
              <a:ext cx="67000" cy="121700"/>
            </a:xfrm>
            <a:custGeom>
              <a:avLst/>
              <a:gdLst/>
              <a:ahLst/>
              <a:cxnLst/>
              <a:rect l="l" t="t" r="r" b="b"/>
              <a:pathLst>
                <a:path w="2680" h="4868" extrusionOk="0">
                  <a:moveTo>
                    <a:pt x="78" y="0"/>
                  </a:moveTo>
                  <a:cubicBezTo>
                    <a:pt x="69" y="0"/>
                    <a:pt x="60" y="3"/>
                    <a:pt x="48" y="9"/>
                  </a:cubicBezTo>
                  <a:cubicBezTo>
                    <a:pt x="24" y="21"/>
                    <a:pt x="1" y="69"/>
                    <a:pt x="24" y="105"/>
                  </a:cubicBezTo>
                  <a:cubicBezTo>
                    <a:pt x="191" y="402"/>
                    <a:pt x="370" y="688"/>
                    <a:pt x="548" y="974"/>
                  </a:cubicBezTo>
                  <a:cubicBezTo>
                    <a:pt x="703" y="1248"/>
                    <a:pt x="870" y="1509"/>
                    <a:pt x="1036" y="1783"/>
                  </a:cubicBezTo>
                  <a:cubicBezTo>
                    <a:pt x="1120" y="1938"/>
                    <a:pt x="1203" y="2081"/>
                    <a:pt x="1298" y="2236"/>
                  </a:cubicBezTo>
                  <a:cubicBezTo>
                    <a:pt x="1334" y="2295"/>
                    <a:pt x="1370" y="2367"/>
                    <a:pt x="1406" y="2438"/>
                  </a:cubicBezTo>
                  <a:cubicBezTo>
                    <a:pt x="1441" y="2498"/>
                    <a:pt x="1477" y="2557"/>
                    <a:pt x="1513" y="2617"/>
                  </a:cubicBezTo>
                  <a:cubicBezTo>
                    <a:pt x="1548" y="2700"/>
                    <a:pt x="1596" y="2783"/>
                    <a:pt x="1644" y="2867"/>
                  </a:cubicBezTo>
                  <a:cubicBezTo>
                    <a:pt x="1679" y="2926"/>
                    <a:pt x="1703" y="2998"/>
                    <a:pt x="1739" y="3057"/>
                  </a:cubicBezTo>
                  <a:cubicBezTo>
                    <a:pt x="1810" y="3188"/>
                    <a:pt x="1870" y="3331"/>
                    <a:pt x="1929" y="3462"/>
                  </a:cubicBezTo>
                  <a:cubicBezTo>
                    <a:pt x="1989" y="3593"/>
                    <a:pt x="2048" y="3724"/>
                    <a:pt x="2108" y="3867"/>
                  </a:cubicBezTo>
                  <a:cubicBezTo>
                    <a:pt x="2179" y="3998"/>
                    <a:pt x="2239" y="4141"/>
                    <a:pt x="2298" y="4272"/>
                  </a:cubicBezTo>
                  <a:cubicBezTo>
                    <a:pt x="2334" y="4367"/>
                    <a:pt x="2382" y="4450"/>
                    <a:pt x="2418" y="4546"/>
                  </a:cubicBezTo>
                  <a:cubicBezTo>
                    <a:pt x="2453" y="4641"/>
                    <a:pt x="2489" y="4736"/>
                    <a:pt x="2537" y="4831"/>
                  </a:cubicBezTo>
                  <a:cubicBezTo>
                    <a:pt x="2544" y="4854"/>
                    <a:pt x="2567" y="4867"/>
                    <a:pt x="2592" y="4867"/>
                  </a:cubicBezTo>
                  <a:cubicBezTo>
                    <a:pt x="2605" y="4867"/>
                    <a:pt x="2619" y="4864"/>
                    <a:pt x="2632" y="4855"/>
                  </a:cubicBezTo>
                  <a:cubicBezTo>
                    <a:pt x="2668" y="4843"/>
                    <a:pt x="2679" y="4807"/>
                    <a:pt x="2656" y="4772"/>
                  </a:cubicBezTo>
                  <a:cubicBezTo>
                    <a:pt x="2596" y="4629"/>
                    <a:pt x="2537" y="4486"/>
                    <a:pt x="2477" y="4343"/>
                  </a:cubicBezTo>
                  <a:cubicBezTo>
                    <a:pt x="2418" y="4200"/>
                    <a:pt x="2358" y="4069"/>
                    <a:pt x="2298" y="3938"/>
                  </a:cubicBezTo>
                  <a:cubicBezTo>
                    <a:pt x="2239" y="3795"/>
                    <a:pt x="2179" y="3664"/>
                    <a:pt x="2108" y="3522"/>
                  </a:cubicBezTo>
                  <a:cubicBezTo>
                    <a:pt x="2048" y="3379"/>
                    <a:pt x="1977" y="3236"/>
                    <a:pt x="1906" y="3081"/>
                  </a:cubicBezTo>
                  <a:cubicBezTo>
                    <a:pt x="1846" y="2950"/>
                    <a:pt x="1775" y="2819"/>
                    <a:pt x="1715" y="2688"/>
                  </a:cubicBezTo>
                  <a:cubicBezTo>
                    <a:pt x="1679" y="2641"/>
                    <a:pt x="1656" y="2581"/>
                    <a:pt x="1620" y="2521"/>
                  </a:cubicBezTo>
                  <a:cubicBezTo>
                    <a:pt x="1572" y="2438"/>
                    <a:pt x="1525" y="2343"/>
                    <a:pt x="1465" y="2260"/>
                  </a:cubicBezTo>
                  <a:cubicBezTo>
                    <a:pt x="1406" y="2140"/>
                    <a:pt x="1334" y="2010"/>
                    <a:pt x="1263" y="1890"/>
                  </a:cubicBezTo>
                  <a:cubicBezTo>
                    <a:pt x="1191" y="1783"/>
                    <a:pt x="1132" y="1664"/>
                    <a:pt x="1060" y="1557"/>
                  </a:cubicBezTo>
                  <a:cubicBezTo>
                    <a:pt x="894" y="1295"/>
                    <a:pt x="739" y="1021"/>
                    <a:pt x="572" y="759"/>
                  </a:cubicBezTo>
                  <a:cubicBezTo>
                    <a:pt x="429" y="521"/>
                    <a:pt x="286" y="283"/>
                    <a:pt x="143" y="45"/>
                  </a:cubicBezTo>
                  <a:cubicBezTo>
                    <a:pt x="143" y="33"/>
                    <a:pt x="132" y="21"/>
                    <a:pt x="120" y="9"/>
                  </a:cubicBezTo>
                  <a:lnTo>
                    <a:pt x="108" y="9"/>
                  </a:lnTo>
                  <a:cubicBezTo>
                    <a:pt x="96" y="3"/>
                    <a:pt x="87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1728175" y="3824900"/>
              <a:ext cx="185175" cy="77300"/>
            </a:xfrm>
            <a:custGeom>
              <a:avLst/>
              <a:gdLst/>
              <a:ahLst/>
              <a:cxnLst/>
              <a:rect l="l" t="t" r="r" b="b"/>
              <a:pathLst>
                <a:path w="7407" h="3092" extrusionOk="0">
                  <a:moveTo>
                    <a:pt x="81" y="0"/>
                  </a:moveTo>
                  <a:cubicBezTo>
                    <a:pt x="52" y="0"/>
                    <a:pt x="22" y="16"/>
                    <a:pt x="13" y="52"/>
                  </a:cubicBezTo>
                  <a:cubicBezTo>
                    <a:pt x="1" y="88"/>
                    <a:pt x="25" y="124"/>
                    <a:pt x="60" y="136"/>
                  </a:cubicBezTo>
                  <a:cubicBezTo>
                    <a:pt x="179" y="171"/>
                    <a:pt x="298" y="207"/>
                    <a:pt x="406" y="243"/>
                  </a:cubicBezTo>
                  <a:cubicBezTo>
                    <a:pt x="513" y="279"/>
                    <a:pt x="620" y="314"/>
                    <a:pt x="727" y="350"/>
                  </a:cubicBezTo>
                  <a:cubicBezTo>
                    <a:pt x="834" y="374"/>
                    <a:pt x="941" y="410"/>
                    <a:pt x="1048" y="445"/>
                  </a:cubicBezTo>
                  <a:cubicBezTo>
                    <a:pt x="1084" y="457"/>
                    <a:pt x="1120" y="469"/>
                    <a:pt x="1156" y="481"/>
                  </a:cubicBezTo>
                  <a:cubicBezTo>
                    <a:pt x="1358" y="552"/>
                    <a:pt x="1560" y="624"/>
                    <a:pt x="1763" y="695"/>
                  </a:cubicBezTo>
                  <a:cubicBezTo>
                    <a:pt x="1834" y="719"/>
                    <a:pt x="1906" y="755"/>
                    <a:pt x="1965" y="779"/>
                  </a:cubicBezTo>
                  <a:cubicBezTo>
                    <a:pt x="2025" y="791"/>
                    <a:pt x="2084" y="814"/>
                    <a:pt x="2132" y="838"/>
                  </a:cubicBezTo>
                  <a:cubicBezTo>
                    <a:pt x="2251" y="886"/>
                    <a:pt x="2358" y="933"/>
                    <a:pt x="2477" y="969"/>
                  </a:cubicBezTo>
                  <a:cubicBezTo>
                    <a:pt x="2525" y="993"/>
                    <a:pt x="2572" y="1017"/>
                    <a:pt x="2620" y="1029"/>
                  </a:cubicBezTo>
                  <a:cubicBezTo>
                    <a:pt x="2787" y="1100"/>
                    <a:pt x="2942" y="1172"/>
                    <a:pt x="3096" y="1231"/>
                  </a:cubicBezTo>
                  <a:cubicBezTo>
                    <a:pt x="3263" y="1302"/>
                    <a:pt x="3418" y="1374"/>
                    <a:pt x="3573" y="1445"/>
                  </a:cubicBezTo>
                  <a:cubicBezTo>
                    <a:pt x="3739" y="1517"/>
                    <a:pt x="3894" y="1588"/>
                    <a:pt x="4061" y="1660"/>
                  </a:cubicBezTo>
                  <a:cubicBezTo>
                    <a:pt x="4204" y="1719"/>
                    <a:pt x="4358" y="1791"/>
                    <a:pt x="4501" y="1862"/>
                  </a:cubicBezTo>
                  <a:cubicBezTo>
                    <a:pt x="4680" y="1933"/>
                    <a:pt x="4847" y="2017"/>
                    <a:pt x="5013" y="2100"/>
                  </a:cubicBezTo>
                  <a:cubicBezTo>
                    <a:pt x="5168" y="2172"/>
                    <a:pt x="5323" y="2243"/>
                    <a:pt x="5478" y="2314"/>
                  </a:cubicBezTo>
                  <a:cubicBezTo>
                    <a:pt x="5620" y="2374"/>
                    <a:pt x="5775" y="2445"/>
                    <a:pt x="5930" y="2517"/>
                  </a:cubicBezTo>
                  <a:cubicBezTo>
                    <a:pt x="6085" y="2576"/>
                    <a:pt x="6228" y="2636"/>
                    <a:pt x="6382" y="2707"/>
                  </a:cubicBezTo>
                  <a:cubicBezTo>
                    <a:pt x="6537" y="2767"/>
                    <a:pt x="6692" y="2838"/>
                    <a:pt x="6847" y="2910"/>
                  </a:cubicBezTo>
                  <a:cubicBezTo>
                    <a:pt x="6918" y="2934"/>
                    <a:pt x="6990" y="2969"/>
                    <a:pt x="7073" y="2993"/>
                  </a:cubicBezTo>
                  <a:cubicBezTo>
                    <a:pt x="7156" y="3029"/>
                    <a:pt x="7228" y="3053"/>
                    <a:pt x="7311" y="3088"/>
                  </a:cubicBezTo>
                  <a:cubicBezTo>
                    <a:pt x="7317" y="3091"/>
                    <a:pt x="7324" y="3092"/>
                    <a:pt x="7330" y="3092"/>
                  </a:cubicBezTo>
                  <a:cubicBezTo>
                    <a:pt x="7359" y="3092"/>
                    <a:pt x="7385" y="3070"/>
                    <a:pt x="7394" y="3041"/>
                  </a:cubicBezTo>
                  <a:cubicBezTo>
                    <a:pt x="7406" y="3005"/>
                    <a:pt x="7394" y="2981"/>
                    <a:pt x="7371" y="2957"/>
                  </a:cubicBezTo>
                  <a:lnTo>
                    <a:pt x="7359" y="2957"/>
                  </a:lnTo>
                  <a:cubicBezTo>
                    <a:pt x="7192" y="2898"/>
                    <a:pt x="7025" y="2838"/>
                    <a:pt x="6871" y="2767"/>
                  </a:cubicBezTo>
                  <a:cubicBezTo>
                    <a:pt x="6716" y="2695"/>
                    <a:pt x="6573" y="2636"/>
                    <a:pt x="6418" y="2565"/>
                  </a:cubicBezTo>
                  <a:cubicBezTo>
                    <a:pt x="6097" y="2434"/>
                    <a:pt x="5787" y="2303"/>
                    <a:pt x="5478" y="2160"/>
                  </a:cubicBezTo>
                  <a:cubicBezTo>
                    <a:pt x="5323" y="2088"/>
                    <a:pt x="5168" y="2017"/>
                    <a:pt x="5013" y="1933"/>
                  </a:cubicBezTo>
                  <a:cubicBezTo>
                    <a:pt x="4858" y="1862"/>
                    <a:pt x="4692" y="1791"/>
                    <a:pt x="4537" y="1707"/>
                  </a:cubicBezTo>
                  <a:cubicBezTo>
                    <a:pt x="4466" y="1683"/>
                    <a:pt x="4394" y="1648"/>
                    <a:pt x="4323" y="1612"/>
                  </a:cubicBezTo>
                  <a:cubicBezTo>
                    <a:pt x="4251" y="1588"/>
                    <a:pt x="4168" y="1552"/>
                    <a:pt x="4096" y="1517"/>
                  </a:cubicBezTo>
                  <a:cubicBezTo>
                    <a:pt x="3942" y="1445"/>
                    <a:pt x="3775" y="1374"/>
                    <a:pt x="3620" y="1302"/>
                  </a:cubicBezTo>
                  <a:cubicBezTo>
                    <a:pt x="3454" y="1231"/>
                    <a:pt x="3299" y="1160"/>
                    <a:pt x="3132" y="1088"/>
                  </a:cubicBezTo>
                  <a:cubicBezTo>
                    <a:pt x="2977" y="1029"/>
                    <a:pt x="2811" y="957"/>
                    <a:pt x="2656" y="886"/>
                  </a:cubicBezTo>
                  <a:cubicBezTo>
                    <a:pt x="2596" y="862"/>
                    <a:pt x="2537" y="850"/>
                    <a:pt x="2477" y="826"/>
                  </a:cubicBezTo>
                  <a:cubicBezTo>
                    <a:pt x="2370" y="779"/>
                    <a:pt x="2251" y="731"/>
                    <a:pt x="2144" y="683"/>
                  </a:cubicBezTo>
                  <a:cubicBezTo>
                    <a:pt x="2096" y="671"/>
                    <a:pt x="2049" y="648"/>
                    <a:pt x="2001" y="636"/>
                  </a:cubicBezTo>
                  <a:cubicBezTo>
                    <a:pt x="1930" y="612"/>
                    <a:pt x="1846" y="576"/>
                    <a:pt x="1775" y="552"/>
                  </a:cubicBezTo>
                  <a:cubicBezTo>
                    <a:pt x="1572" y="481"/>
                    <a:pt x="1382" y="410"/>
                    <a:pt x="1191" y="338"/>
                  </a:cubicBezTo>
                  <a:cubicBezTo>
                    <a:pt x="1144" y="326"/>
                    <a:pt x="1108" y="314"/>
                    <a:pt x="1072" y="302"/>
                  </a:cubicBezTo>
                  <a:cubicBezTo>
                    <a:pt x="953" y="267"/>
                    <a:pt x="846" y="231"/>
                    <a:pt x="727" y="195"/>
                  </a:cubicBezTo>
                  <a:cubicBezTo>
                    <a:pt x="632" y="159"/>
                    <a:pt x="536" y="136"/>
                    <a:pt x="441" y="100"/>
                  </a:cubicBezTo>
                  <a:cubicBezTo>
                    <a:pt x="334" y="64"/>
                    <a:pt x="215" y="40"/>
                    <a:pt x="108" y="5"/>
                  </a:cubicBezTo>
                  <a:cubicBezTo>
                    <a:pt x="99" y="2"/>
                    <a:pt x="90" y="0"/>
                    <a:pt x="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2364575" y="4341000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584" y="232"/>
                  </a:moveTo>
                  <a:cubicBezTo>
                    <a:pt x="596" y="232"/>
                    <a:pt x="607" y="232"/>
                    <a:pt x="619" y="244"/>
                  </a:cubicBezTo>
                  <a:lnTo>
                    <a:pt x="643" y="244"/>
                  </a:lnTo>
                  <a:cubicBezTo>
                    <a:pt x="655" y="256"/>
                    <a:pt x="655" y="256"/>
                    <a:pt x="667" y="256"/>
                  </a:cubicBezTo>
                  <a:cubicBezTo>
                    <a:pt x="667" y="268"/>
                    <a:pt x="667" y="268"/>
                    <a:pt x="667" y="268"/>
                  </a:cubicBezTo>
                  <a:cubicBezTo>
                    <a:pt x="679" y="280"/>
                    <a:pt x="679" y="280"/>
                    <a:pt x="679" y="292"/>
                  </a:cubicBezTo>
                  <a:cubicBezTo>
                    <a:pt x="679" y="316"/>
                    <a:pt x="667" y="351"/>
                    <a:pt x="667" y="375"/>
                  </a:cubicBezTo>
                  <a:cubicBezTo>
                    <a:pt x="655" y="399"/>
                    <a:pt x="655" y="423"/>
                    <a:pt x="643" y="447"/>
                  </a:cubicBezTo>
                  <a:cubicBezTo>
                    <a:pt x="631" y="459"/>
                    <a:pt x="631" y="470"/>
                    <a:pt x="619" y="494"/>
                  </a:cubicBezTo>
                  <a:cubicBezTo>
                    <a:pt x="607" y="506"/>
                    <a:pt x="584" y="518"/>
                    <a:pt x="572" y="530"/>
                  </a:cubicBezTo>
                  <a:cubicBezTo>
                    <a:pt x="584" y="518"/>
                    <a:pt x="596" y="506"/>
                    <a:pt x="596" y="494"/>
                  </a:cubicBezTo>
                  <a:cubicBezTo>
                    <a:pt x="607" y="470"/>
                    <a:pt x="619" y="447"/>
                    <a:pt x="607" y="423"/>
                  </a:cubicBezTo>
                  <a:cubicBezTo>
                    <a:pt x="607" y="423"/>
                    <a:pt x="607" y="423"/>
                    <a:pt x="607" y="411"/>
                  </a:cubicBezTo>
                  <a:cubicBezTo>
                    <a:pt x="607" y="399"/>
                    <a:pt x="607" y="375"/>
                    <a:pt x="596" y="351"/>
                  </a:cubicBezTo>
                  <a:cubicBezTo>
                    <a:pt x="596" y="339"/>
                    <a:pt x="584" y="316"/>
                    <a:pt x="572" y="316"/>
                  </a:cubicBezTo>
                  <a:cubicBezTo>
                    <a:pt x="548" y="304"/>
                    <a:pt x="524" y="292"/>
                    <a:pt x="500" y="292"/>
                  </a:cubicBezTo>
                  <a:cubicBezTo>
                    <a:pt x="465" y="292"/>
                    <a:pt x="429" y="292"/>
                    <a:pt x="393" y="316"/>
                  </a:cubicBezTo>
                  <a:cubicBezTo>
                    <a:pt x="393" y="304"/>
                    <a:pt x="393" y="304"/>
                    <a:pt x="393" y="304"/>
                  </a:cubicBezTo>
                  <a:cubicBezTo>
                    <a:pt x="405" y="304"/>
                    <a:pt x="405" y="292"/>
                    <a:pt x="417" y="292"/>
                  </a:cubicBezTo>
                  <a:cubicBezTo>
                    <a:pt x="429" y="280"/>
                    <a:pt x="453" y="268"/>
                    <a:pt x="465" y="256"/>
                  </a:cubicBezTo>
                  <a:cubicBezTo>
                    <a:pt x="500" y="256"/>
                    <a:pt x="536" y="244"/>
                    <a:pt x="584" y="232"/>
                  </a:cubicBezTo>
                  <a:close/>
                  <a:moveTo>
                    <a:pt x="155" y="518"/>
                  </a:moveTo>
                  <a:cubicBezTo>
                    <a:pt x="167" y="542"/>
                    <a:pt x="179" y="578"/>
                    <a:pt x="203" y="601"/>
                  </a:cubicBezTo>
                  <a:cubicBezTo>
                    <a:pt x="214" y="625"/>
                    <a:pt x="237" y="637"/>
                    <a:pt x="250" y="659"/>
                  </a:cubicBezTo>
                  <a:lnTo>
                    <a:pt x="250" y="659"/>
                  </a:lnTo>
                  <a:cubicBezTo>
                    <a:pt x="246" y="656"/>
                    <a:pt x="242" y="653"/>
                    <a:pt x="238" y="649"/>
                  </a:cubicBezTo>
                  <a:cubicBezTo>
                    <a:pt x="215" y="637"/>
                    <a:pt x="203" y="625"/>
                    <a:pt x="191" y="601"/>
                  </a:cubicBezTo>
                  <a:cubicBezTo>
                    <a:pt x="179" y="589"/>
                    <a:pt x="167" y="566"/>
                    <a:pt x="155" y="542"/>
                  </a:cubicBezTo>
                  <a:cubicBezTo>
                    <a:pt x="155" y="530"/>
                    <a:pt x="155" y="530"/>
                    <a:pt x="155" y="518"/>
                  </a:cubicBezTo>
                  <a:close/>
                  <a:moveTo>
                    <a:pt x="691" y="613"/>
                  </a:moveTo>
                  <a:lnTo>
                    <a:pt x="691" y="613"/>
                  </a:lnTo>
                  <a:cubicBezTo>
                    <a:pt x="679" y="637"/>
                    <a:pt x="667" y="649"/>
                    <a:pt x="655" y="661"/>
                  </a:cubicBezTo>
                  <a:cubicBezTo>
                    <a:pt x="631" y="685"/>
                    <a:pt x="619" y="709"/>
                    <a:pt x="584" y="720"/>
                  </a:cubicBezTo>
                  <a:cubicBezTo>
                    <a:pt x="572" y="732"/>
                    <a:pt x="560" y="744"/>
                    <a:pt x="536" y="744"/>
                  </a:cubicBezTo>
                  <a:cubicBezTo>
                    <a:pt x="524" y="756"/>
                    <a:pt x="512" y="756"/>
                    <a:pt x="488" y="756"/>
                  </a:cubicBezTo>
                  <a:lnTo>
                    <a:pt x="441" y="756"/>
                  </a:lnTo>
                  <a:cubicBezTo>
                    <a:pt x="405" y="744"/>
                    <a:pt x="369" y="732"/>
                    <a:pt x="322" y="709"/>
                  </a:cubicBezTo>
                  <a:cubicBezTo>
                    <a:pt x="302" y="699"/>
                    <a:pt x="274" y="680"/>
                    <a:pt x="251" y="661"/>
                  </a:cubicBezTo>
                  <a:lnTo>
                    <a:pt x="251" y="661"/>
                  </a:lnTo>
                  <a:cubicBezTo>
                    <a:pt x="263" y="662"/>
                    <a:pt x="274" y="673"/>
                    <a:pt x="286" y="685"/>
                  </a:cubicBezTo>
                  <a:cubicBezTo>
                    <a:pt x="298" y="685"/>
                    <a:pt x="310" y="697"/>
                    <a:pt x="322" y="697"/>
                  </a:cubicBezTo>
                  <a:cubicBezTo>
                    <a:pt x="346" y="709"/>
                    <a:pt x="381" y="720"/>
                    <a:pt x="405" y="720"/>
                  </a:cubicBezTo>
                  <a:cubicBezTo>
                    <a:pt x="413" y="724"/>
                    <a:pt x="421" y="726"/>
                    <a:pt x="429" y="726"/>
                  </a:cubicBezTo>
                  <a:cubicBezTo>
                    <a:pt x="446" y="726"/>
                    <a:pt x="465" y="720"/>
                    <a:pt x="488" y="720"/>
                  </a:cubicBezTo>
                  <a:cubicBezTo>
                    <a:pt x="512" y="720"/>
                    <a:pt x="536" y="709"/>
                    <a:pt x="560" y="697"/>
                  </a:cubicBezTo>
                  <a:cubicBezTo>
                    <a:pt x="584" y="697"/>
                    <a:pt x="607" y="673"/>
                    <a:pt x="631" y="661"/>
                  </a:cubicBezTo>
                  <a:cubicBezTo>
                    <a:pt x="655" y="649"/>
                    <a:pt x="667" y="637"/>
                    <a:pt x="691" y="613"/>
                  </a:cubicBezTo>
                  <a:close/>
                  <a:moveTo>
                    <a:pt x="525" y="1"/>
                  </a:moveTo>
                  <a:cubicBezTo>
                    <a:pt x="454" y="1"/>
                    <a:pt x="385" y="22"/>
                    <a:pt x="322" y="54"/>
                  </a:cubicBezTo>
                  <a:cubicBezTo>
                    <a:pt x="274" y="78"/>
                    <a:pt x="238" y="113"/>
                    <a:pt x="203" y="149"/>
                  </a:cubicBezTo>
                  <a:cubicBezTo>
                    <a:pt x="203" y="161"/>
                    <a:pt x="203" y="161"/>
                    <a:pt x="191" y="161"/>
                  </a:cubicBezTo>
                  <a:cubicBezTo>
                    <a:pt x="179" y="173"/>
                    <a:pt x="179" y="173"/>
                    <a:pt x="167" y="185"/>
                  </a:cubicBezTo>
                  <a:cubicBezTo>
                    <a:pt x="119" y="208"/>
                    <a:pt x="84" y="244"/>
                    <a:pt x="48" y="292"/>
                  </a:cubicBezTo>
                  <a:cubicBezTo>
                    <a:pt x="36" y="316"/>
                    <a:pt x="24" y="339"/>
                    <a:pt x="12" y="363"/>
                  </a:cubicBezTo>
                  <a:cubicBezTo>
                    <a:pt x="12" y="387"/>
                    <a:pt x="0" y="423"/>
                    <a:pt x="0" y="459"/>
                  </a:cubicBezTo>
                  <a:cubicBezTo>
                    <a:pt x="0" y="506"/>
                    <a:pt x="12" y="554"/>
                    <a:pt x="36" y="601"/>
                  </a:cubicBezTo>
                  <a:cubicBezTo>
                    <a:pt x="48" y="661"/>
                    <a:pt x="84" y="709"/>
                    <a:pt x="119" y="744"/>
                  </a:cubicBezTo>
                  <a:cubicBezTo>
                    <a:pt x="155" y="780"/>
                    <a:pt x="203" y="816"/>
                    <a:pt x="250" y="840"/>
                  </a:cubicBezTo>
                  <a:cubicBezTo>
                    <a:pt x="298" y="863"/>
                    <a:pt x="357" y="887"/>
                    <a:pt x="417" y="899"/>
                  </a:cubicBezTo>
                  <a:cubicBezTo>
                    <a:pt x="431" y="903"/>
                    <a:pt x="445" y="904"/>
                    <a:pt x="459" y="904"/>
                  </a:cubicBezTo>
                  <a:cubicBezTo>
                    <a:pt x="494" y="904"/>
                    <a:pt x="530" y="896"/>
                    <a:pt x="572" y="887"/>
                  </a:cubicBezTo>
                  <a:cubicBezTo>
                    <a:pt x="619" y="875"/>
                    <a:pt x="667" y="851"/>
                    <a:pt x="715" y="804"/>
                  </a:cubicBezTo>
                  <a:cubicBezTo>
                    <a:pt x="798" y="732"/>
                    <a:pt x="858" y="637"/>
                    <a:pt x="881" y="530"/>
                  </a:cubicBezTo>
                  <a:cubicBezTo>
                    <a:pt x="881" y="482"/>
                    <a:pt x="893" y="435"/>
                    <a:pt x="881" y="375"/>
                  </a:cubicBezTo>
                  <a:cubicBezTo>
                    <a:pt x="881" y="351"/>
                    <a:pt x="881" y="328"/>
                    <a:pt x="881" y="304"/>
                  </a:cubicBezTo>
                  <a:cubicBezTo>
                    <a:pt x="869" y="280"/>
                    <a:pt x="869" y="244"/>
                    <a:pt x="858" y="220"/>
                  </a:cubicBezTo>
                  <a:cubicBezTo>
                    <a:pt x="834" y="173"/>
                    <a:pt x="810" y="137"/>
                    <a:pt x="774" y="101"/>
                  </a:cubicBezTo>
                  <a:cubicBezTo>
                    <a:pt x="750" y="78"/>
                    <a:pt x="727" y="66"/>
                    <a:pt x="715" y="54"/>
                  </a:cubicBezTo>
                  <a:cubicBezTo>
                    <a:pt x="679" y="42"/>
                    <a:pt x="655" y="30"/>
                    <a:pt x="631" y="18"/>
                  </a:cubicBezTo>
                  <a:cubicBezTo>
                    <a:pt x="596" y="6"/>
                    <a:pt x="560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2199975" y="4508425"/>
              <a:ext cx="20550" cy="21575"/>
            </a:xfrm>
            <a:custGeom>
              <a:avLst/>
              <a:gdLst/>
              <a:ahLst/>
              <a:cxnLst/>
              <a:rect l="l" t="t" r="r" b="b"/>
              <a:pathLst>
                <a:path w="822" h="863" extrusionOk="0">
                  <a:moveTo>
                    <a:pt x="429" y="227"/>
                  </a:moveTo>
                  <a:cubicBezTo>
                    <a:pt x="428" y="227"/>
                    <a:pt x="417" y="239"/>
                    <a:pt x="417" y="239"/>
                  </a:cubicBezTo>
                  <a:cubicBezTo>
                    <a:pt x="405" y="250"/>
                    <a:pt x="393" y="250"/>
                    <a:pt x="381" y="250"/>
                  </a:cubicBezTo>
                  <a:cubicBezTo>
                    <a:pt x="393" y="239"/>
                    <a:pt x="417" y="239"/>
                    <a:pt x="429" y="227"/>
                  </a:cubicBezTo>
                  <a:close/>
                  <a:moveTo>
                    <a:pt x="500" y="155"/>
                  </a:moveTo>
                  <a:cubicBezTo>
                    <a:pt x="500" y="155"/>
                    <a:pt x="512" y="155"/>
                    <a:pt x="524" y="167"/>
                  </a:cubicBezTo>
                  <a:cubicBezTo>
                    <a:pt x="536" y="167"/>
                    <a:pt x="548" y="179"/>
                    <a:pt x="572" y="191"/>
                  </a:cubicBezTo>
                  <a:cubicBezTo>
                    <a:pt x="584" y="203"/>
                    <a:pt x="595" y="227"/>
                    <a:pt x="607" y="239"/>
                  </a:cubicBezTo>
                  <a:cubicBezTo>
                    <a:pt x="607" y="250"/>
                    <a:pt x="619" y="250"/>
                    <a:pt x="619" y="262"/>
                  </a:cubicBezTo>
                  <a:cubicBezTo>
                    <a:pt x="607" y="250"/>
                    <a:pt x="584" y="250"/>
                    <a:pt x="572" y="250"/>
                  </a:cubicBezTo>
                  <a:cubicBezTo>
                    <a:pt x="560" y="239"/>
                    <a:pt x="560" y="239"/>
                    <a:pt x="560" y="239"/>
                  </a:cubicBezTo>
                  <a:cubicBezTo>
                    <a:pt x="548" y="227"/>
                    <a:pt x="536" y="227"/>
                    <a:pt x="524" y="215"/>
                  </a:cubicBezTo>
                  <a:cubicBezTo>
                    <a:pt x="512" y="215"/>
                    <a:pt x="500" y="203"/>
                    <a:pt x="476" y="203"/>
                  </a:cubicBezTo>
                  <a:lnTo>
                    <a:pt x="464" y="203"/>
                  </a:lnTo>
                  <a:cubicBezTo>
                    <a:pt x="488" y="191"/>
                    <a:pt x="488" y="179"/>
                    <a:pt x="500" y="155"/>
                  </a:cubicBezTo>
                  <a:close/>
                  <a:moveTo>
                    <a:pt x="417" y="381"/>
                  </a:moveTo>
                  <a:cubicBezTo>
                    <a:pt x="405" y="393"/>
                    <a:pt x="393" y="405"/>
                    <a:pt x="381" y="405"/>
                  </a:cubicBezTo>
                  <a:cubicBezTo>
                    <a:pt x="393" y="393"/>
                    <a:pt x="405" y="393"/>
                    <a:pt x="417" y="381"/>
                  </a:cubicBezTo>
                  <a:close/>
                  <a:moveTo>
                    <a:pt x="381" y="406"/>
                  </a:moveTo>
                  <a:lnTo>
                    <a:pt x="381" y="406"/>
                  </a:lnTo>
                  <a:cubicBezTo>
                    <a:pt x="369" y="417"/>
                    <a:pt x="357" y="429"/>
                    <a:pt x="357" y="441"/>
                  </a:cubicBezTo>
                  <a:cubicBezTo>
                    <a:pt x="357" y="429"/>
                    <a:pt x="357" y="429"/>
                    <a:pt x="369" y="417"/>
                  </a:cubicBezTo>
                  <a:cubicBezTo>
                    <a:pt x="369" y="417"/>
                    <a:pt x="379" y="407"/>
                    <a:pt x="381" y="406"/>
                  </a:cubicBezTo>
                  <a:close/>
                  <a:moveTo>
                    <a:pt x="524" y="500"/>
                  </a:moveTo>
                  <a:cubicBezTo>
                    <a:pt x="524" y="500"/>
                    <a:pt x="524" y="512"/>
                    <a:pt x="524" y="512"/>
                  </a:cubicBezTo>
                  <a:lnTo>
                    <a:pt x="476" y="512"/>
                  </a:lnTo>
                  <a:cubicBezTo>
                    <a:pt x="476" y="500"/>
                    <a:pt x="488" y="500"/>
                    <a:pt x="488" y="500"/>
                  </a:cubicBezTo>
                  <a:close/>
                  <a:moveTo>
                    <a:pt x="476" y="0"/>
                  </a:moveTo>
                  <a:cubicBezTo>
                    <a:pt x="429" y="0"/>
                    <a:pt x="381" y="0"/>
                    <a:pt x="322" y="12"/>
                  </a:cubicBezTo>
                  <a:cubicBezTo>
                    <a:pt x="226" y="36"/>
                    <a:pt x="131" y="108"/>
                    <a:pt x="72" y="203"/>
                  </a:cubicBezTo>
                  <a:cubicBezTo>
                    <a:pt x="48" y="239"/>
                    <a:pt x="24" y="286"/>
                    <a:pt x="12" y="334"/>
                  </a:cubicBezTo>
                  <a:cubicBezTo>
                    <a:pt x="0" y="393"/>
                    <a:pt x="0" y="441"/>
                    <a:pt x="12" y="500"/>
                  </a:cubicBezTo>
                  <a:cubicBezTo>
                    <a:pt x="12" y="548"/>
                    <a:pt x="36" y="596"/>
                    <a:pt x="60" y="643"/>
                  </a:cubicBezTo>
                  <a:cubicBezTo>
                    <a:pt x="83" y="691"/>
                    <a:pt x="119" y="727"/>
                    <a:pt x="167" y="762"/>
                  </a:cubicBezTo>
                  <a:cubicBezTo>
                    <a:pt x="203" y="786"/>
                    <a:pt x="250" y="810"/>
                    <a:pt x="298" y="822"/>
                  </a:cubicBezTo>
                  <a:cubicBezTo>
                    <a:pt x="322" y="834"/>
                    <a:pt x="345" y="834"/>
                    <a:pt x="369" y="846"/>
                  </a:cubicBezTo>
                  <a:cubicBezTo>
                    <a:pt x="381" y="846"/>
                    <a:pt x="393" y="846"/>
                    <a:pt x="417" y="858"/>
                  </a:cubicBezTo>
                  <a:cubicBezTo>
                    <a:pt x="457" y="858"/>
                    <a:pt x="491" y="863"/>
                    <a:pt x="527" y="863"/>
                  </a:cubicBezTo>
                  <a:cubicBezTo>
                    <a:pt x="545" y="863"/>
                    <a:pt x="564" y="862"/>
                    <a:pt x="584" y="858"/>
                  </a:cubicBezTo>
                  <a:cubicBezTo>
                    <a:pt x="691" y="822"/>
                    <a:pt x="750" y="727"/>
                    <a:pt x="786" y="631"/>
                  </a:cubicBezTo>
                  <a:cubicBezTo>
                    <a:pt x="810" y="584"/>
                    <a:pt x="822" y="536"/>
                    <a:pt x="822" y="489"/>
                  </a:cubicBezTo>
                  <a:cubicBezTo>
                    <a:pt x="822" y="429"/>
                    <a:pt x="810" y="369"/>
                    <a:pt x="798" y="322"/>
                  </a:cubicBezTo>
                  <a:cubicBezTo>
                    <a:pt x="774" y="227"/>
                    <a:pt x="714" y="119"/>
                    <a:pt x="619" y="60"/>
                  </a:cubicBezTo>
                  <a:cubicBezTo>
                    <a:pt x="619" y="60"/>
                    <a:pt x="619" y="60"/>
                    <a:pt x="619" y="48"/>
                  </a:cubicBezTo>
                  <a:cubicBezTo>
                    <a:pt x="595" y="36"/>
                    <a:pt x="572" y="36"/>
                    <a:pt x="560" y="24"/>
                  </a:cubicBezTo>
                  <a:cubicBezTo>
                    <a:pt x="536" y="12"/>
                    <a:pt x="500" y="12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1945475" y="4358400"/>
              <a:ext cx="23525" cy="24425"/>
            </a:xfrm>
            <a:custGeom>
              <a:avLst/>
              <a:gdLst/>
              <a:ahLst/>
              <a:cxnLst/>
              <a:rect l="l" t="t" r="r" b="b"/>
              <a:pathLst>
                <a:path w="941" h="977" extrusionOk="0">
                  <a:moveTo>
                    <a:pt x="465" y="405"/>
                  </a:moveTo>
                  <a:cubicBezTo>
                    <a:pt x="465" y="417"/>
                    <a:pt x="477" y="417"/>
                    <a:pt x="477" y="417"/>
                  </a:cubicBezTo>
                  <a:cubicBezTo>
                    <a:pt x="477" y="429"/>
                    <a:pt x="477" y="429"/>
                    <a:pt x="488" y="441"/>
                  </a:cubicBezTo>
                  <a:cubicBezTo>
                    <a:pt x="488" y="453"/>
                    <a:pt x="488" y="453"/>
                    <a:pt x="488" y="465"/>
                  </a:cubicBezTo>
                  <a:cubicBezTo>
                    <a:pt x="488" y="489"/>
                    <a:pt x="488" y="513"/>
                    <a:pt x="488" y="536"/>
                  </a:cubicBezTo>
                  <a:cubicBezTo>
                    <a:pt x="477" y="548"/>
                    <a:pt x="477" y="560"/>
                    <a:pt x="477" y="572"/>
                  </a:cubicBezTo>
                  <a:cubicBezTo>
                    <a:pt x="465" y="572"/>
                    <a:pt x="465" y="584"/>
                    <a:pt x="453" y="596"/>
                  </a:cubicBezTo>
                  <a:cubicBezTo>
                    <a:pt x="453" y="596"/>
                    <a:pt x="441" y="608"/>
                    <a:pt x="429" y="620"/>
                  </a:cubicBezTo>
                  <a:cubicBezTo>
                    <a:pt x="417" y="620"/>
                    <a:pt x="405" y="632"/>
                    <a:pt x="393" y="632"/>
                  </a:cubicBezTo>
                  <a:cubicBezTo>
                    <a:pt x="381" y="644"/>
                    <a:pt x="369" y="644"/>
                    <a:pt x="357" y="644"/>
                  </a:cubicBezTo>
                  <a:lnTo>
                    <a:pt x="346" y="644"/>
                  </a:lnTo>
                  <a:cubicBezTo>
                    <a:pt x="346" y="632"/>
                    <a:pt x="334" y="632"/>
                    <a:pt x="334" y="632"/>
                  </a:cubicBezTo>
                  <a:cubicBezTo>
                    <a:pt x="334" y="620"/>
                    <a:pt x="322" y="608"/>
                    <a:pt x="322" y="596"/>
                  </a:cubicBezTo>
                  <a:cubicBezTo>
                    <a:pt x="322" y="584"/>
                    <a:pt x="322" y="572"/>
                    <a:pt x="322" y="560"/>
                  </a:cubicBezTo>
                  <a:cubicBezTo>
                    <a:pt x="322" y="548"/>
                    <a:pt x="322" y="536"/>
                    <a:pt x="334" y="525"/>
                  </a:cubicBezTo>
                  <a:cubicBezTo>
                    <a:pt x="346" y="501"/>
                    <a:pt x="369" y="477"/>
                    <a:pt x="381" y="453"/>
                  </a:cubicBezTo>
                  <a:cubicBezTo>
                    <a:pt x="393" y="441"/>
                    <a:pt x="405" y="429"/>
                    <a:pt x="417" y="429"/>
                  </a:cubicBezTo>
                  <a:cubicBezTo>
                    <a:pt x="429" y="417"/>
                    <a:pt x="441" y="417"/>
                    <a:pt x="453" y="405"/>
                  </a:cubicBezTo>
                  <a:close/>
                  <a:moveTo>
                    <a:pt x="560" y="680"/>
                  </a:moveTo>
                  <a:cubicBezTo>
                    <a:pt x="548" y="691"/>
                    <a:pt x="548" y="691"/>
                    <a:pt x="548" y="703"/>
                  </a:cubicBezTo>
                  <a:lnTo>
                    <a:pt x="536" y="703"/>
                  </a:lnTo>
                  <a:cubicBezTo>
                    <a:pt x="544" y="695"/>
                    <a:pt x="552" y="687"/>
                    <a:pt x="560" y="680"/>
                  </a:cubicBezTo>
                  <a:close/>
                  <a:moveTo>
                    <a:pt x="536" y="703"/>
                  </a:moveTo>
                  <a:cubicBezTo>
                    <a:pt x="536" y="715"/>
                    <a:pt x="524" y="715"/>
                    <a:pt x="524" y="715"/>
                  </a:cubicBezTo>
                  <a:cubicBezTo>
                    <a:pt x="528" y="711"/>
                    <a:pt x="532" y="707"/>
                    <a:pt x="536" y="703"/>
                  </a:cubicBezTo>
                  <a:close/>
                  <a:moveTo>
                    <a:pt x="572" y="191"/>
                  </a:moveTo>
                  <a:cubicBezTo>
                    <a:pt x="596" y="191"/>
                    <a:pt x="607" y="203"/>
                    <a:pt x="619" y="203"/>
                  </a:cubicBezTo>
                  <a:cubicBezTo>
                    <a:pt x="631" y="215"/>
                    <a:pt x="643" y="215"/>
                    <a:pt x="655" y="227"/>
                  </a:cubicBezTo>
                  <a:cubicBezTo>
                    <a:pt x="667" y="251"/>
                    <a:pt x="691" y="263"/>
                    <a:pt x="703" y="286"/>
                  </a:cubicBezTo>
                  <a:cubicBezTo>
                    <a:pt x="727" y="322"/>
                    <a:pt x="750" y="370"/>
                    <a:pt x="762" y="417"/>
                  </a:cubicBezTo>
                  <a:cubicBezTo>
                    <a:pt x="786" y="465"/>
                    <a:pt x="798" y="525"/>
                    <a:pt x="798" y="572"/>
                  </a:cubicBezTo>
                  <a:cubicBezTo>
                    <a:pt x="798" y="620"/>
                    <a:pt x="798" y="655"/>
                    <a:pt x="798" y="691"/>
                  </a:cubicBezTo>
                  <a:cubicBezTo>
                    <a:pt x="786" y="715"/>
                    <a:pt x="786" y="727"/>
                    <a:pt x="774" y="739"/>
                  </a:cubicBezTo>
                  <a:cubicBezTo>
                    <a:pt x="774" y="751"/>
                    <a:pt x="762" y="763"/>
                    <a:pt x="762" y="775"/>
                  </a:cubicBezTo>
                  <a:cubicBezTo>
                    <a:pt x="750" y="786"/>
                    <a:pt x="738" y="798"/>
                    <a:pt x="715" y="810"/>
                  </a:cubicBezTo>
                  <a:cubicBezTo>
                    <a:pt x="703" y="810"/>
                    <a:pt x="691" y="822"/>
                    <a:pt x="679" y="822"/>
                  </a:cubicBezTo>
                  <a:cubicBezTo>
                    <a:pt x="655" y="834"/>
                    <a:pt x="631" y="834"/>
                    <a:pt x="607" y="834"/>
                  </a:cubicBezTo>
                  <a:lnTo>
                    <a:pt x="572" y="834"/>
                  </a:lnTo>
                  <a:cubicBezTo>
                    <a:pt x="596" y="834"/>
                    <a:pt x="607" y="822"/>
                    <a:pt x="631" y="798"/>
                  </a:cubicBezTo>
                  <a:cubicBezTo>
                    <a:pt x="643" y="786"/>
                    <a:pt x="667" y="763"/>
                    <a:pt x="667" y="751"/>
                  </a:cubicBezTo>
                  <a:cubicBezTo>
                    <a:pt x="691" y="703"/>
                    <a:pt x="703" y="667"/>
                    <a:pt x="715" y="620"/>
                  </a:cubicBezTo>
                  <a:cubicBezTo>
                    <a:pt x="715" y="596"/>
                    <a:pt x="715" y="572"/>
                    <a:pt x="715" y="548"/>
                  </a:cubicBezTo>
                  <a:cubicBezTo>
                    <a:pt x="703" y="525"/>
                    <a:pt x="703" y="501"/>
                    <a:pt x="703" y="477"/>
                  </a:cubicBezTo>
                  <a:cubicBezTo>
                    <a:pt x="691" y="441"/>
                    <a:pt x="691" y="405"/>
                    <a:pt x="667" y="370"/>
                  </a:cubicBezTo>
                  <a:cubicBezTo>
                    <a:pt x="655" y="322"/>
                    <a:pt x="607" y="298"/>
                    <a:pt x="560" y="286"/>
                  </a:cubicBezTo>
                  <a:cubicBezTo>
                    <a:pt x="536" y="274"/>
                    <a:pt x="512" y="274"/>
                    <a:pt x="488" y="274"/>
                  </a:cubicBezTo>
                  <a:cubicBezTo>
                    <a:pt x="453" y="263"/>
                    <a:pt x="417" y="263"/>
                    <a:pt x="369" y="263"/>
                  </a:cubicBezTo>
                  <a:cubicBezTo>
                    <a:pt x="357" y="263"/>
                    <a:pt x="334" y="274"/>
                    <a:pt x="322" y="286"/>
                  </a:cubicBezTo>
                  <a:cubicBezTo>
                    <a:pt x="310" y="286"/>
                    <a:pt x="310" y="286"/>
                    <a:pt x="298" y="298"/>
                  </a:cubicBezTo>
                  <a:cubicBezTo>
                    <a:pt x="310" y="286"/>
                    <a:pt x="334" y="263"/>
                    <a:pt x="346" y="251"/>
                  </a:cubicBezTo>
                  <a:cubicBezTo>
                    <a:pt x="381" y="239"/>
                    <a:pt x="417" y="215"/>
                    <a:pt x="465" y="203"/>
                  </a:cubicBezTo>
                  <a:cubicBezTo>
                    <a:pt x="477" y="191"/>
                    <a:pt x="500" y="191"/>
                    <a:pt x="524" y="191"/>
                  </a:cubicBezTo>
                  <a:close/>
                  <a:moveTo>
                    <a:pt x="405" y="1"/>
                  </a:moveTo>
                  <a:cubicBezTo>
                    <a:pt x="381" y="13"/>
                    <a:pt x="357" y="24"/>
                    <a:pt x="346" y="36"/>
                  </a:cubicBezTo>
                  <a:cubicBezTo>
                    <a:pt x="322" y="48"/>
                    <a:pt x="298" y="60"/>
                    <a:pt x="274" y="72"/>
                  </a:cubicBezTo>
                  <a:cubicBezTo>
                    <a:pt x="226" y="96"/>
                    <a:pt x="191" y="132"/>
                    <a:pt x="155" y="167"/>
                  </a:cubicBezTo>
                  <a:cubicBezTo>
                    <a:pt x="119" y="203"/>
                    <a:pt x="84" y="227"/>
                    <a:pt x="60" y="274"/>
                  </a:cubicBezTo>
                  <a:cubicBezTo>
                    <a:pt x="36" y="322"/>
                    <a:pt x="12" y="382"/>
                    <a:pt x="12" y="429"/>
                  </a:cubicBezTo>
                  <a:cubicBezTo>
                    <a:pt x="0" y="477"/>
                    <a:pt x="0" y="525"/>
                    <a:pt x="12" y="572"/>
                  </a:cubicBezTo>
                  <a:cubicBezTo>
                    <a:pt x="12" y="596"/>
                    <a:pt x="24" y="620"/>
                    <a:pt x="36" y="644"/>
                  </a:cubicBezTo>
                  <a:cubicBezTo>
                    <a:pt x="48" y="667"/>
                    <a:pt x="60" y="691"/>
                    <a:pt x="72" y="715"/>
                  </a:cubicBezTo>
                  <a:cubicBezTo>
                    <a:pt x="107" y="751"/>
                    <a:pt x="143" y="786"/>
                    <a:pt x="179" y="822"/>
                  </a:cubicBezTo>
                  <a:cubicBezTo>
                    <a:pt x="215" y="858"/>
                    <a:pt x="262" y="882"/>
                    <a:pt x="310" y="906"/>
                  </a:cubicBezTo>
                  <a:cubicBezTo>
                    <a:pt x="346" y="929"/>
                    <a:pt x="393" y="953"/>
                    <a:pt x="441" y="953"/>
                  </a:cubicBezTo>
                  <a:cubicBezTo>
                    <a:pt x="488" y="977"/>
                    <a:pt x="536" y="977"/>
                    <a:pt x="596" y="977"/>
                  </a:cubicBezTo>
                  <a:cubicBezTo>
                    <a:pt x="619" y="977"/>
                    <a:pt x="643" y="977"/>
                    <a:pt x="667" y="965"/>
                  </a:cubicBezTo>
                  <a:cubicBezTo>
                    <a:pt x="691" y="965"/>
                    <a:pt x="715" y="953"/>
                    <a:pt x="738" y="953"/>
                  </a:cubicBezTo>
                  <a:cubicBezTo>
                    <a:pt x="786" y="929"/>
                    <a:pt x="834" y="894"/>
                    <a:pt x="858" y="858"/>
                  </a:cubicBezTo>
                  <a:cubicBezTo>
                    <a:pt x="929" y="786"/>
                    <a:pt x="941" y="679"/>
                    <a:pt x="929" y="572"/>
                  </a:cubicBezTo>
                  <a:cubicBezTo>
                    <a:pt x="929" y="525"/>
                    <a:pt x="917" y="477"/>
                    <a:pt x="905" y="429"/>
                  </a:cubicBezTo>
                  <a:cubicBezTo>
                    <a:pt x="893" y="382"/>
                    <a:pt x="881" y="334"/>
                    <a:pt x="858" y="286"/>
                  </a:cubicBezTo>
                  <a:cubicBezTo>
                    <a:pt x="834" y="239"/>
                    <a:pt x="810" y="191"/>
                    <a:pt x="774" y="155"/>
                  </a:cubicBezTo>
                  <a:cubicBezTo>
                    <a:pt x="762" y="144"/>
                    <a:pt x="738" y="120"/>
                    <a:pt x="715" y="108"/>
                  </a:cubicBezTo>
                  <a:cubicBezTo>
                    <a:pt x="715" y="108"/>
                    <a:pt x="703" y="96"/>
                    <a:pt x="703" y="96"/>
                  </a:cubicBezTo>
                  <a:cubicBezTo>
                    <a:pt x="679" y="84"/>
                    <a:pt x="667" y="72"/>
                    <a:pt x="643" y="72"/>
                  </a:cubicBezTo>
                  <a:cubicBezTo>
                    <a:pt x="619" y="60"/>
                    <a:pt x="596" y="60"/>
                    <a:pt x="572" y="60"/>
                  </a:cubicBezTo>
                  <a:cubicBezTo>
                    <a:pt x="560" y="54"/>
                    <a:pt x="548" y="51"/>
                    <a:pt x="536" y="51"/>
                  </a:cubicBezTo>
                  <a:cubicBezTo>
                    <a:pt x="524" y="51"/>
                    <a:pt x="512" y="54"/>
                    <a:pt x="500" y="60"/>
                  </a:cubicBezTo>
                  <a:lnTo>
                    <a:pt x="488" y="60"/>
                  </a:lnTo>
                  <a:cubicBezTo>
                    <a:pt x="488" y="36"/>
                    <a:pt x="477" y="24"/>
                    <a:pt x="465" y="13"/>
                  </a:cubicBezTo>
                  <a:cubicBezTo>
                    <a:pt x="453" y="1"/>
                    <a:pt x="42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1957075" y="4363475"/>
              <a:ext cx="9850" cy="14975"/>
            </a:xfrm>
            <a:custGeom>
              <a:avLst/>
              <a:gdLst/>
              <a:ahLst/>
              <a:cxnLst/>
              <a:rect l="l" t="t" r="r" b="b"/>
              <a:pathLst>
                <a:path w="394" h="599" extrusionOk="0">
                  <a:moveTo>
                    <a:pt x="72" y="0"/>
                  </a:moveTo>
                  <a:cubicBezTo>
                    <a:pt x="36" y="0"/>
                    <a:pt x="1" y="24"/>
                    <a:pt x="1" y="60"/>
                  </a:cubicBezTo>
                  <a:cubicBezTo>
                    <a:pt x="1" y="95"/>
                    <a:pt x="24" y="131"/>
                    <a:pt x="60" y="131"/>
                  </a:cubicBezTo>
                  <a:cubicBezTo>
                    <a:pt x="72" y="131"/>
                    <a:pt x="84" y="131"/>
                    <a:pt x="108" y="143"/>
                  </a:cubicBezTo>
                  <a:lnTo>
                    <a:pt x="132" y="143"/>
                  </a:lnTo>
                  <a:cubicBezTo>
                    <a:pt x="143" y="155"/>
                    <a:pt x="155" y="155"/>
                    <a:pt x="155" y="167"/>
                  </a:cubicBezTo>
                  <a:cubicBezTo>
                    <a:pt x="179" y="179"/>
                    <a:pt x="191" y="202"/>
                    <a:pt x="203" y="214"/>
                  </a:cubicBezTo>
                  <a:cubicBezTo>
                    <a:pt x="227" y="250"/>
                    <a:pt x="239" y="274"/>
                    <a:pt x="251" y="310"/>
                  </a:cubicBezTo>
                  <a:cubicBezTo>
                    <a:pt x="263" y="333"/>
                    <a:pt x="263" y="345"/>
                    <a:pt x="263" y="369"/>
                  </a:cubicBezTo>
                  <a:cubicBezTo>
                    <a:pt x="263" y="393"/>
                    <a:pt x="263" y="417"/>
                    <a:pt x="263" y="441"/>
                  </a:cubicBezTo>
                  <a:cubicBezTo>
                    <a:pt x="251" y="464"/>
                    <a:pt x="251" y="488"/>
                    <a:pt x="239" y="512"/>
                  </a:cubicBezTo>
                  <a:cubicBezTo>
                    <a:pt x="239" y="548"/>
                    <a:pt x="251" y="583"/>
                    <a:pt x="286" y="595"/>
                  </a:cubicBezTo>
                  <a:cubicBezTo>
                    <a:pt x="293" y="597"/>
                    <a:pt x="299" y="598"/>
                    <a:pt x="305" y="598"/>
                  </a:cubicBezTo>
                  <a:cubicBezTo>
                    <a:pt x="334" y="598"/>
                    <a:pt x="360" y="577"/>
                    <a:pt x="370" y="548"/>
                  </a:cubicBezTo>
                  <a:cubicBezTo>
                    <a:pt x="382" y="488"/>
                    <a:pt x="394" y="441"/>
                    <a:pt x="394" y="381"/>
                  </a:cubicBezTo>
                  <a:cubicBezTo>
                    <a:pt x="394" y="345"/>
                    <a:pt x="394" y="322"/>
                    <a:pt x="394" y="298"/>
                  </a:cubicBezTo>
                  <a:cubicBezTo>
                    <a:pt x="382" y="262"/>
                    <a:pt x="370" y="238"/>
                    <a:pt x="358" y="202"/>
                  </a:cubicBezTo>
                  <a:cubicBezTo>
                    <a:pt x="322" y="143"/>
                    <a:pt x="286" y="95"/>
                    <a:pt x="239" y="60"/>
                  </a:cubicBezTo>
                  <a:cubicBezTo>
                    <a:pt x="227" y="48"/>
                    <a:pt x="215" y="36"/>
                    <a:pt x="203" y="36"/>
                  </a:cubicBezTo>
                  <a:cubicBezTo>
                    <a:pt x="191" y="24"/>
                    <a:pt x="179" y="24"/>
                    <a:pt x="167" y="12"/>
                  </a:cubicBezTo>
                  <a:cubicBezTo>
                    <a:pt x="143" y="12"/>
                    <a:pt x="132" y="12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>
              <a:off x="2005600" y="4180100"/>
              <a:ext cx="21750" cy="20875"/>
            </a:xfrm>
            <a:custGeom>
              <a:avLst/>
              <a:gdLst/>
              <a:ahLst/>
              <a:cxnLst/>
              <a:rect l="l" t="t" r="r" b="b"/>
              <a:pathLst>
                <a:path w="870" h="835" extrusionOk="0">
                  <a:moveTo>
                    <a:pt x="488" y="406"/>
                  </a:moveTo>
                  <a:cubicBezTo>
                    <a:pt x="488" y="406"/>
                    <a:pt x="488" y="418"/>
                    <a:pt x="500" y="418"/>
                  </a:cubicBezTo>
                  <a:cubicBezTo>
                    <a:pt x="500" y="429"/>
                    <a:pt x="488" y="429"/>
                    <a:pt x="488" y="441"/>
                  </a:cubicBezTo>
                  <a:cubicBezTo>
                    <a:pt x="488" y="453"/>
                    <a:pt x="477" y="453"/>
                    <a:pt x="477" y="465"/>
                  </a:cubicBezTo>
                  <a:cubicBezTo>
                    <a:pt x="465" y="477"/>
                    <a:pt x="465" y="477"/>
                    <a:pt x="453" y="477"/>
                  </a:cubicBezTo>
                  <a:cubicBezTo>
                    <a:pt x="453" y="477"/>
                    <a:pt x="453" y="477"/>
                    <a:pt x="453" y="489"/>
                  </a:cubicBezTo>
                  <a:cubicBezTo>
                    <a:pt x="441" y="477"/>
                    <a:pt x="429" y="477"/>
                    <a:pt x="417" y="477"/>
                  </a:cubicBezTo>
                  <a:cubicBezTo>
                    <a:pt x="405" y="465"/>
                    <a:pt x="405" y="465"/>
                    <a:pt x="393" y="465"/>
                  </a:cubicBezTo>
                  <a:cubicBezTo>
                    <a:pt x="393" y="453"/>
                    <a:pt x="393" y="453"/>
                    <a:pt x="393" y="453"/>
                  </a:cubicBezTo>
                  <a:cubicBezTo>
                    <a:pt x="381" y="441"/>
                    <a:pt x="381" y="441"/>
                    <a:pt x="381" y="441"/>
                  </a:cubicBezTo>
                  <a:cubicBezTo>
                    <a:pt x="393" y="429"/>
                    <a:pt x="393" y="429"/>
                    <a:pt x="405" y="418"/>
                  </a:cubicBezTo>
                  <a:cubicBezTo>
                    <a:pt x="417" y="418"/>
                    <a:pt x="417" y="406"/>
                    <a:pt x="429" y="406"/>
                  </a:cubicBezTo>
                  <a:close/>
                  <a:moveTo>
                    <a:pt x="536" y="156"/>
                  </a:moveTo>
                  <a:cubicBezTo>
                    <a:pt x="560" y="168"/>
                    <a:pt x="584" y="191"/>
                    <a:pt x="608" y="203"/>
                  </a:cubicBezTo>
                  <a:cubicBezTo>
                    <a:pt x="631" y="227"/>
                    <a:pt x="655" y="251"/>
                    <a:pt x="667" y="275"/>
                  </a:cubicBezTo>
                  <a:cubicBezTo>
                    <a:pt x="679" y="298"/>
                    <a:pt x="703" y="322"/>
                    <a:pt x="715" y="358"/>
                  </a:cubicBezTo>
                  <a:cubicBezTo>
                    <a:pt x="715" y="382"/>
                    <a:pt x="727" y="406"/>
                    <a:pt x="727" y="429"/>
                  </a:cubicBezTo>
                  <a:cubicBezTo>
                    <a:pt x="727" y="453"/>
                    <a:pt x="727" y="477"/>
                    <a:pt x="727" y="501"/>
                  </a:cubicBezTo>
                  <a:cubicBezTo>
                    <a:pt x="715" y="513"/>
                    <a:pt x="715" y="537"/>
                    <a:pt x="703" y="560"/>
                  </a:cubicBezTo>
                  <a:cubicBezTo>
                    <a:pt x="703" y="570"/>
                    <a:pt x="696" y="572"/>
                    <a:pt x="692" y="578"/>
                  </a:cubicBezTo>
                  <a:lnTo>
                    <a:pt x="692" y="578"/>
                  </a:lnTo>
                  <a:cubicBezTo>
                    <a:pt x="703" y="533"/>
                    <a:pt x="703" y="499"/>
                    <a:pt x="703" y="453"/>
                  </a:cubicBezTo>
                  <a:cubicBezTo>
                    <a:pt x="691" y="406"/>
                    <a:pt x="691" y="346"/>
                    <a:pt x="667" y="298"/>
                  </a:cubicBezTo>
                  <a:cubicBezTo>
                    <a:pt x="667" y="275"/>
                    <a:pt x="643" y="263"/>
                    <a:pt x="631" y="239"/>
                  </a:cubicBezTo>
                  <a:cubicBezTo>
                    <a:pt x="608" y="215"/>
                    <a:pt x="584" y="203"/>
                    <a:pt x="560" y="191"/>
                  </a:cubicBezTo>
                  <a:cubicBezTo>
                    <a:pt x="548" y="179"/>
                    <a:pt x="536" y="179"/>
                    <a:pt x="524" y="179"/>
                  </a:cubicBezTo>
                  <a:cubicBezTo>
                    <a:pt x="524" y="168"/>
                    <a:pt x="524" y="168"/>
                    <a:pt x="524" y="156"/>
                  </a:cubicBezTo>
                  <a:close/>
                  <a:moveTo>
                    <a:pt x="369" y="203"/>
                  </a:moveTo>
                  <a:lnTo>
                    <a:pt x="369" y="203"/>
                  </a:lnTo>
                  <a:cubicBezTo>
                    <a:pt x="334" y="227"/>
                    <a:pt x="310" y="251"/>
                    <a:pt x="286" y="287"/>
                  </a:cubicBezTo>
                  <a:cubicBezTo>
                    <a:pt x="274" y="298"/>
                    <a:pt x="262" y="322"/>
                    <a:pt x="250" y="346"/>
                  </a:cubicBezTo>
                  <a:cubicBezTo>
                    <a:pt x="250" y="370"/>
                    <a:pt x="238" y="394"/>
                    <a:pt x="238" y="418"/>
                  </a:cubicBezTo>
                  <a:cubicBezTo>
                    <a:pt x="238" y="465"/>
                    <a:pt x="262" y="525"/>
                    <a:pt x="298" y="560"/>
                  </a:cubicBezTo>
                  <a:cubicBezTo>
                    <a:pt x="334" y="596"/>
                    <a:pt x="381" y="608"/>
                    <a:pt x="429" y="620"/>
                  </a:cubicBezTo>
                  <a:cubicBezTo>
                    <a:pt x="436" y="622"/>
                    <a:pt x="443" y="623"/>
                    <a:pt x="450" y="623"/>
                  </a:cubicBezTo>
                  <a:cubicBezTo>
                    <a:pt x="482" y="623"/>
                    <a:pt x="517" y="606"/>
                    <a:pt x="536" y="596"/>
                  </a:cubicBezTo>
                  <a:lnTo>
                    <a:pt x="536" y="596"/>
                  </a:lnTo>
                  <a:cubicBezTo>
                    <a:pt x="536" y="608"/>
                    <a:pt x="524" y="608"/>
                    <a:pt x="512" y="620"/>
                  </a:cubicBezTo>
                  <a:cubicBezTo>
                    <a:pt x="500" y="632"/>
                    <a:pt x="488" y="644"/>
                    <a:pt x="477" y="656"/>
                  </a:cubicBezTo>
                  <a:cubicBezTo>
                    <a:pt x="465" y="668"/>
                    <a:pt x="453" y="668"/>
                    <a:pt x="441" y="679"/>
                  </a:cubicBezTo>
                  <a:lnTo>
                    <a:pt x="393" y="679"/>
                  </a:lnTo>
                  <a:cubicBezTo>
                    <a:pt x="369" y="679"/>
                    <a:pt x="346" y="668"/>
                    <a:pt x="322" y="656"/>
                  </a:cubicBezTo>
                  <a:cubicBezTo>
                    <a:pt x="310" y="656"/>
                    <a:pt x="298" y="644"/>
                    <a:pt x="298" y="644"/>
                  </a:cubicBezTo>
                  <a:cubicBezTo>
                    <a:pt x="274" y="620"/>
                    <a:pt x="262" y="608"/>
                    <a:pt x="250" y="584"/>
                  </a:cubicBezTo>
                  <a:cubicBezTo>
                    <a:pt x="238" y="560"/>
                    <a:pt x="227" y="537"/>
                    <a:pt x="215" y="513"/>
                  </a:cubicBezTo>
                  <a:cubicBezTo>
                    <a:pt x="203" y="489"/>
                    <a:pt x="203" y="465"/>
                    <a:pt x="203" y="441"/>
                  </a:cubicBezTo>
                  <a:cubicBezTo>
                    <a:pt x="191" y="418"/>
                    <a:pt x="203" y="394"/>
                    <a:pt x="203" y="370"/>
                  </a:cubicBezTo>
                  <a:cubicBezTo>
                    <a:pt x="203" y="334"/>
                    <a:pt x="215" y="310"/>
                    <a:pt x="227" y="287"/>
                  </a:cubicBezTo>
                  <a:cubicBezTo>
                    <a:pt x="238" y="263"/>
                    <a:pt x="250" y="251"/>
                    <a:pt x="262" y="239"/>
                  </a:cubicBezTo>
                  <a:cubicBezTo>
                    <a:pt x="262" y="227"/>
                    <a:pt x="274" y="227"/>
                    <a:pt x="286" y="227"/>
                  </a:cubicBezTo>
                  <a:cubicBezTo>
                    <a:pt x="310" y="215"/>
                    <a:pt x="334" y="215"/>
                    <a:pt x="369" y="203"/>
                  </a:cubicBezTo>
                  <a:close/>
                  <a:moveTo>
                    <a:pt x="393" y="1"/>
                  </a:moveTo>
                  <a:cubicBezTo>
                    <a:pt x="369" y="1"/>
                    <a:pt x="346" y="13"/>
                    <a:pt x="334" y="25"/>
                  </a:cubicBezTo>
                  <a:cubicBezTo>
                    <a:pt x="298" y="37"/>
                    <a:pt x="274" y="48"/>
                    <a:pt x="250" y="60"/>
                  </a:cubicBezTo>
                  <a:cubicBezTo>
                    <a:pt x="227" y="72"/>
                    <a:pt x="191" y="96"/>
                    <a:pt x="167" y="132"/>
                  </a:cubicBezTo>
                  <a:cubicBezTo>
                    <a:pt x="131" y="156"/>
                    <a:pt x="96" y="179"/>
                    <a:pt x="72" y="227"/>
                  </a:cubicBezTo>
                  <a:cubicBezTo>
                    <a:pt x="60" y="251"/>
                    <a:pt x="48" y="275"/>
                    <a:pt x="36" y="298"/>
                  </a:cubicBezTo>
                  <a:cubicBezTo>
                    <a:pt x="24" y="322"/>
                    <a:pt x="12" y="358"/>
                    <a:pt x="12" y="382"/>
                  </a:cubicBezTo>
                  <a:cubicBezTo>
                    <a:pt x="0" y="429"/>
                    <a:pt x="12" y="489"/>
                    <a:pt x="24" y="525"/>
                  </a:cubicBezTo>
                  <a:cubicBezTo>
                    <a:pt x="36" y="584"/>
                    <a:pt x="72" y="632"/>
                    <a:pt x="107" y="668"/>
                  </a:cubicBezTo>
                  <a:cubicBezTo>
                    <a:pt x="143" y="715"/>
                    <a:pt x="179" y="739"/>
                    <a:pt x="227" y="763"/>
                  </a:cubicBezTo>
                  <a:cubicBezTo>
                    <a:pt x="274" y="799"/>
                    <a:pt x="322" y="810"/>
                    <a:pt x="381" y="822"/>
                  </a:cubicBezTo>
                  <a:cubicBezTo>
                    <a:pt x="405" y="834"/>
                    <a:pt x="429" y="834"/>
                    <a:pt x="453" y="834"/>
                  </a:cubicBezTo>
                  <a:cubicBezTo>
                    <a:pt x="477" y="834"/>
                    <a:pt x="512" y="834"/>
                    <a:pt x="536" y="822"/>
                  </a:cubicBezTo>
                  <a:cubicBezTo>
                    <a:pt x="584" y="822"/>
                    <a:pt x="631" y="799"/>
                    <a:pt x="679" y="775"/>
                  </a:cubicBezTo>
                  <a:cubicBezTo>
                    <a:pt x="727" y="751"/>
                    <a:pt x="762" y="715"/>
                    <a:pt x="798" y="668"/>
                  </a:cubicBezTo>
                  <a:cubicBezTo>
                    <a:pt x="810" y="656"/>
                    <a:pt x="822" y="620"/>
                    <a:pt x="834" y="596"/>
                  </a:cubicBezTo>
                  <a:cubicBezTo>
                    <a:pt x="846" y="572"/>
                    <a:pt x="846" y="549"/>
                    <a:pt x="858" y="513"/>
                  </a:cubicBezTo>
                  <a:cubicBezTo>
                    <a:pt x="869" y="406"/>
                    <a:pt x="846" y="310"/>
                    <a:pt x="798" y="215"/>
                  </a:cubicBezTo>
                  <a:cubicBezTo>
                    <a:pt x="750" y="156"/>
                    <a:pt x="703" y="96"/>
                    <a:pt x="631" y="60"/>
                  </a:cubicBezTo>
                  <a:cubicBezTo>
                    <a:pt x="608" y="37"/>
                    <a:pt x="572" y="25"/>
                    <a:pt x="548" y="13"/>
                  </a:cubicBezTo>
                  <a:cubicBezTo>
                    <a:pt x="500" y="1"/>
                    <a:pt x="453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1966300" y="4022050"/>
              <a:ext cx="21750" cy="22400"/>
            </a:xfrm>
            <a:custGeom>
              <a:avLst/>
              <a:gdLst/>
              <a:ahLst/>
              <a:cxnLst/>
              <a:rect l="l" t="t" r="r" b="b"/>
              <a:pathLst>
                <a:path w="870" h="896" extrusionOk="0">
                  <a:moveTo>
                    <a:pt x="429" y="441"/>
                  </a:moveTo>
                  <a:cubicBezTo>
                    <a:pt x="441" y="453"/>
                    <a:pt x="453" y="453"/>
                    <a:pt x="477" y="453"/>
                  </a:cubicBezTo>
                  <a:lnTo>
                    <a:pt x="501" y="453"/>
                  </a:lnTo>
                  <a:cubicBezTo>
                    <a:pt x="489" y="453"/>
                    <a:pt x="489" y="465"/>
                    <a:pt x="489" y="465"/>
                  </a:cubicBezTo>
                  <a:cubicBezTo>
                    <a:pt x="489" y="477"/>
                    <a:pt x="477" y="477"/>
                    <a:pt x="477" y="477"/>
                  </a:cubicBezTo>
                  <a:cubicBezTo>
                    <a:pt x="465" y="489"/>
                    <a:pt x="453" y="489"/>
                    <a:pt x="441" y="501"/>
                  </a:cubicBezTo>
                  <a:lnTo>
                    <a:pt x="417" y="501"/>
                  </a:lnTo>
                  <a:cubicBezTo>
                    <a:pt x="406" y="501"/>
                    <a:pt x="406" y="489"/>
                    <a:pt x="406" y="489"/>
                  </a:cubicBezTo>
                  <a:cubicBezTo>
                    <a:pt x="406" y="489"/>
                    <a:pt x="406" y="489"/>
                    <a:pt x="406" y="477"/>
                  </a:cubicBezTo>
                  <a:cubicBezTo>
                    <a:pt x="406" y="465"/>
                    <a:pt x="406" y="453"/>
                    <a:pt x="417" y="441"/>
                  </a:cubicBezTo>
                  <a:close/>
                  <a:moveTo>
                    <a:pt x="501" y="143"/>
                  </a:moveTo>
                  <a:cubicBezTo>
                    <a:pt x="525" y="143"/>
                    <a:pt x="548" y="143"/>
                    <a:pt x="560" y="155"/>
                  </a:cubicBezTo>
                  <a:cubicBezTo>
                    <a:pt x="584" y="155"/>
                    <a:pt x="596" y="155"/>
                    <a:pt x="608" y="167"/>
                  </a:cubicBezTo>
                  <a:cubicBezTo>
                    <a:pt x="620" y="167"/>
                    <a:pt x="632" y="179"/>
                    <a:pt x="644" y="191"/>
                  </a:cubicBezTo>
                  <a:cubicBezTo>
                    <a:pt x="656" y="203"/>
                    <a:pt x="667" y="215"/>
                    <a:pt x="679" y="239"/>
                  </a:cubicBezTo>
                  <a:cubicBezTo>
                    <a:pt x="691" y="251"/>
                    <a:pt x="703" y="274"/>
                    <a:pt x="715" y="298"/>
                  </a:cubicBezTo>
                  <a:cubicBezTo>
                    <a:pt x="715" y="310"/>
                    <a:pt x="715" y="322"/>
                    <a:pt x="727" y="346"/>
                  </a:cubicBezTo>
                  <a:cubicBezTo>
                    <a:pt x="727" y="358"/>
                    <a:pt x="727" y="382"/>
                    <a:pt x="715" y="405"/>
                  </a:cubicBezTo>
                  <a:cubicBezTo>
                    <a:pt x="715" y="441"/>
                    <a:pt x="691" y="477"/>
                    <a:pt x="679" y="524"/>
                  </a:cubicBezTo>
                  <a:cubicBezTo>
                    <a:pt x="656" y="560"/>
                    <a:pt x="632" y="608"/>
                    <a:pt x="596" y="644"/>
                  </a:cubicBezTo>
                  <a:cubicBezTo>
                    <a:pt x="584" y="667"/>
                    <a:pt x="560" y="679"/>
                    <a:pt x="536" y="703"/>
                  </a:cubicBezTo>
                  <a:cubicBezTo>
                    <a:pt x="501" y="715"/>
                    <a:pt x="477" y="727"/>
                    <a:pt x="453" y="739"/>
                  </a:cubicBezTo>
                  <a:cubicBezTo>
                    <a:pt x="429" y="751"/>
                    <a:pt x="417" y="751"/>
                    <a:pt x="406" y="751"/>
                  </a:cubicBezTo>
                  <a:lnTo>
                    <a:pt x="370" y="751"/>
                  </a:lnTo>
                  <a:cubicBezTo>
                    <a:pt x="346" y="751"/>
                    <a:pt x="334" y="739"/>
                    <a:pt x="322" y="739"/>
                  </a:cubicBezTo>
                  <a:cubicBezTo>
                    <a:pt x="358" y="739"/>
                    <a:pt x="406" y="727"/>
                    <a:pt x="441" y="715"/>
                  </a:cubicBezTo>
                  <a:cubicBezTo>
                    <a:pt x="489" y="691"/>
                    <a:pt x="536" y="667"/>
                    <a:pt x="560" y="620"/>
                  </a:cubicBezTo>
                  <a:cubicBezTo>
                    <a:pt x="584" y="620"/>
                    <a:pt x="596" y="608"/>
                    <a:pt x="608" y="596"/>
                  </a:cubicBezTo>
                  <a:cubicBezTo>
                    <a:pt x="620" y="596"/>
                    <a:pt x="632" y="584"/>
                    <a:pt x="644" y="572"/>
                  </a:cubicBezTo>
                  <a:cubicBezTo>
                    <a:pt x="656" y="548"/>
                    <a:pt x="667" y="524"/>
                    <a:pt x="679" y="501"/>
                  </a:cubicBezTo>
                  <a:cubicBezTo>
                    <a:pt x="691" y="465"/>
                    <a:pt x="691" y="429"/>
                    <a:pt x="679" y="394"/>
                  </a:cubicBezTo>
                  <a:cubicBezTo>
                    <a:pt x="679" y="394"/>
                    <a:pt x="679" y="394"/>
                    <a:pt x="679" y="382"/>
                  </a:cubicBezTo>
                  <a:cubicBezTo>
                    <a:pt x="679" y="370"/>
                    <a:pt x="667" y="346"/>
                    <a:pt x="667" y="334"/>
                  </a:cubicBezTo>
                  <a:cubicBezTo>
                    <a:pt x="656" y="322"/>
                    <a:pt x="644" y="310"/>
                    <a:pt x="644" y="298"/>
                  </a:cubicBezTo>
                  <a:cubicBezTo>
                    <a:pt x="620" y="251"/>
                    <a:pt x="584" y="203"/>
                    <a:pt x="536" y="179"/>
                  </a:cubicBezTo>
                  <a:cubicBezTo>
                    <a:pt x="525" y="179"/>
                    <a:pt x="513" y="167"/>
                    <a:pt x="489" y="167"/>
                  </a:cubicBezTo>
                  <a:cubicBezTo>
                    <a:pt x="477" y="167"/>
                    <a:pt x="465" y="155"/>
                    <a:pt x="453" y="155"/>
                  </a:cubicBezTo>
                  <a:lnTo>
                    <a:pt x="441" y="155"/>
                  </a:lnTo>
                  <a:cubicBezTo>
                    <a:pt x="465" y="155"/>
                    <a:pt x="489" y="155"/>
                    <a:pt x="501" y="143"/>
                  </a:cubicBezTo>
                  <a:close/>
                  <a:moveTo>
                    <a:pt x="584" y="1"/>
                  </a:moveTo>
                  <a:cubicBezTo>
                    <a:pt x="525" y="1"/>
                    <a:pt x="477" y="1"/>
                    <a:pt x="429" y="13"/>
                  </a:cubicBezTo>
                  <a:cubicBezTo>
                    <a:pt x="394" y="13"/>
                    <a:pt x="370" y="24"/>
                    <a:pt x="346" y="36"/>
                  </a:cubicBezTo>
                  <a:cubicBezTo>
                    <a:pt x="310" y="48"/>
                    <a:pt x="286" y="60"/>
                    <a:pt x="263" y="72"/>
                  </a:cubicBezTo>
                  <a:cubicBezTo>
                    <a:pt x="239" y="84"/>
                    <a:pt x="215" y="108"/>
                    <a:pt x="191" y="120"/>
                  </a:cubicBezTo>
                  <a:cubicBezTo>
                    <a:pt x="167" y="143"/>
                    <a:pt x="144" y="155"/>
                    <a:pt x="120" y="179"/>
                  </a:cubicBezTo>
                  <a:cubicBezTo>
                    <a:pt x="84" y="215"/>
                    <a:pt x="48" y="263"/>
                    <a:pt x="36" y="322"/>
                  </a:cubicBezTo>
                  <a:cubicBezTo>
                    <a:pt x="36" y="334"/>
                    <a:pt x="25" y="346"/>
                    <a:pt x="25" y="370"/>
                  </a:cubicBezTo>
                  <a:cubicBezTo>
                    <a:pt x="25" y="370"/>
                    <a:pt x="25" y="370"/>
                    <a:pt x="25" y="382"/>
                  </a:cubicBezTo>
                  <a:cubicBezTo>
                    <a:pt x="1" y="489"/>
                    <a:pt x="13" y="608"/>
                    <a:pt x="84" y="703"/>
                  </a:cubicBezTo>
                  <a:cubicBezTo>
                    <a:pt x="96" y="727"/>
                    <a:pt x="108" y="739"/>
                    <a:pt x="132" y="763"/>
                  </a:cubicBezTo>
                  <a:cubicBezTo>
                    <a:pt x="144" y="786"/>
                    <a:pt x="167" y="798"/>
                    <a:pt x="191" y="822"/>
                  </a:cubicBezTo>
                  <a:cubicBezTo>
                    <a:pt x="239" y="858"/>
                    <a:pt x="286" y="882"/>
                    <a:pt x="346" y="894"/>
                  </a:cubicBezTo>
                  <a:cubicBezTo>
                    <a:pt x="357" y="895"/>
                    <a:pt x="368" y="895"/>
                    <a:pt x="379" y="895"/>
                  </a:cubicBezTo>
                  <a:cubicBezTo>
                    <a:pt x="475" y="895"/>
                    <a:pt x="569" y="852"/>
                    <a:pt x="644" y="798"/>
                  </a:cubicBezTo>
                  <a:cubicBezTo>
                    <a:pt x="691" y="763"/>
                    <a:pt x="727" y="715"/>
                    <a:pt x="751" y="679"/>
                  </a:cubicBezTo>
                  <a:cubicBezTo>
                    <a:pt x="787" y="632"/>
                    <a:pt x="810" y="572"/>
                    <a:pt x="834" y="524"/>
                  </a:cubicBezTo>
                  <a:cubicBezTo>
                    <a:pt x="858" y="477"/>
                    <a:pt x="858" y="429"/>
                    <a:pt x="870" y="382"/>
                  </a:cubicBezTo>
                  <a:cubicBezTo>
                    <a:pt x="870" y="322"/>
                    <a:pt x="858" y="263"/>
                    <a:pt x="834" y="215"/>
                  </a:cubicBezTo>
                  <a:cubicBezTo>
                    <a:pt x="810" y="167"/>
                    <a:pt x="787" y="120"/>
                    <a:pt x="739" y="84"/>
                  </a:cubicBezTo>
                  <a:cubicBezTo>
                    <a:pt x="727" y="72"/>
                    <a:pt x="715" y="60"/>
                    <a:pt x="691" y="48"/>
                  </a:cubicBezTo>
                  <a:cubicBezTo>
                    <a:pt x="691" y="36"/>
                    <a:pt x="679" y="36"/>
                    <a:pt x="667" y="36"/>
                  </a:cubicBezTo>
                  <a:cubicBezTo>
                    <a:pt x="644" y="24"/>
                    <a:pt x="608" y="13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1900525" y="3891675"/>
              <a:ext cx="22050" cy="21450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500" y="155"/>
                  </a:moveTo>
                  <a:cubicBezTo>
                    <a:pt x="524" y="167"/>
                    <a:pt x="548" y="167"/>
                    <a:pt x="572" y="179"/>
                  </a:cubicBezTo>
                  <a:cubicBezTo>
                    <a:pt x="560" y="177"/>
                    <a:pt x="547" y="176"/>
                    <a:pt x="534" y="176"/>
                  </a:cubicBezTo>
                  <a:cubicBezTo>
                    <a:pt x="473" y="176"/>
                    <a:pt x="407" y="199"/>
                    <a:pt x="358" y="239"/>
                  </a:cubicBezTo>
                  <a:cubicBezTo>
                    <a:pt x="346" y="239"/>
                    <a:pt x="334" y="251"/>
                    <a:pt x="322" y="263"/>
                  </a:cubicBezTo>
                  <a:cubicBezTo>
                    <a:pt x="322" y="251"/>
                    <a:pt x="334" y="251"/>
                    <a:pt x="346" y="239"/>
                  </a:cubicBezTo>
                  <a:cubicBezTo>
                    <a:pt x="358" y="227"/>
                    <a:pt x="370" y="191"/>
                    <a:pt x="358" y="167"/>
                  </a:cubicBezTo>
                  <a:cubicBezTo>
                    <a:pt x="381" y="167"/>
                    <a:pt x="405" y="155"/>
                    <a:pt x="429" y="155"/>
                  </a:cubicBezTo>
                  <a:close/>
                  <a:moveTo>
                    <a:pt x="536" y="346"/>
                  </a:moveTo>
                  <a:cubicBezTo>
                    <a:pt x="536" y="346"/>
                    <a:pt x="548" y="358"/>
                    <a:pt x="548" y="358"/>
                  </a:cubicBezTo>
                  <a:lnTo>
                    <a:pt x="560" y="358"/>
                  </a:lnTo>
                  <a:cubicBezTo>
                    <a:pt x="572" y="370"/>
                    <a:pt x="572" y="382"/>
                    <a:pt x="572" y="394"/>
                  </a:cubicBezTo>
                  <a:cubicBezTo>
                    <a:pt x="572" y="405"/>
                    <a:pt x="572" y="417"/>
                    <a:pt x="572" y="429"/>
                  </a:cubicBezTo>
                  <a:cubicBezTo>
                    <a:pt x="560" y="441"/>
                    <a:pt x="560" y="453"/>
                    <a:pt x="560" y="465"/>
                  </a:cubicBezTo>
                  <a:cubicBezTo>
                    <a:pt x="548" y="477"/>
                    <a:pt x="548" y="477"/>
                    <a:pt x="536" y="489"/>
                  </a:cubicBezTo>
                  <a:cubicBezTo>
                    <a:pt x="536" y="489"/>
                    <a:pt x="536" y="489"/>
                    <a:pt x="524" y="501"/>
                  </a:cubicBezTo>
                  <a:cubicBezTo>
                    <a:pt x="524" y="489"/>
                    <a:pt x="524" y="477"/>
                    <a:pt x="524" y="465"/>
                  </a:cubicBezTo>
                  <a:cubicBezTo>
                    <a:pt x="536" y="429"/>
                    <a:pt x="512" y="394"/>
                    <a:pt x="477" y="370"/>
                  </a:cubicBezTo>
                  <a:cubicBezTo>
                    <a:pt x="465" y="370"/>
                    <a:pt x="453" y="370"/>
                    <a:pt x="441" y="358"/>
                  </a:cubicBezTo>
                  <a:lnTo>
                    <a:pt x="453" y="358"/>
                  </a:lnTo>
                  <a:cubicBezTo>
                    <a:pt x="477" y="358"/>
                    <a:pt x="489" y="346"/>
                    <a:pt x="500" y="346"/>
                  </a:cubicBezTo>
                  <a:close/>
                  <a:moveTo>
                    <a:pt x="727" y="334"/>
                  </a:moveTo>
                  <a:cubicBezTo>
                    <a:pt x="727" y="370"/>
                    <a:pt x="727" y="394"/>
                    <a:pt x="739" y="417"/>
                  </a:cubicBezTo>
                  <a:cubicBezTo>
                    <a:pt x="739" y="441"/>
                    <a:pt x="739" y="477"/>
                    <a:pt x="727" y="501"/>
                  </a:cubicBezTo>
                  <a:cubicBezTo>
                    <a:pt x="727" y="513"/>
                    <a:pt x="715" y="536"/>
                    <a:pt x="715" y="548"/>
                  </a:cubicBezTo>
                  <a:cubicBezTo>
                    <a:pt x="703" y="572"/>
                    <a:pt x="691" y="584"/>
                    <a:pt x="679" y="608"/>
                  </a:cubicBezTo>
                  <a:cubicBezTo>
                    <a:pt x="691" y="584"/>
                    <a:pt x="703" y="560"/>
                    <a:pt x="715" y="525"/>
                  </a:cubicBezTo>
                  <a:cubicBezTo>
                    <a:pt x="727" y="501"/>
                    <a:pt x="727" y="477"/>
                    <a:pt x="727" y="441"/>
                  </a:cubicBezTo>
                  <a:cubicBezTo>
                    <a:pt x="727" y="417"/>
                    <a:pt x="727" y="394"/>
                    <a:pt x="727" y="370"/>
                  </a:cubicBezTo>
                  <a:cubicBezTo>
                    <a:pt x="727" y="358"/>
                    <a:pt x="727" y="346"/>
                    <a:pt x="715" y="334"/>
                  </a:cubicBezTo>
                  <a:close/>
                  <a:moveTo>
                    <a:pt x="393" y="632"/>
                  </a:moveTo>
                  <a:cubicBezTo>
                    <a:pt x="393" y="632"/>
                    <a:pt x="405" y="644"/>
                    <a:pt x="405" y="644"/>
                  </a:cubicBezTo>
                  <a:lnTo>
                    <a:pt x="346" y="644"/>
                  </a:lnTo>
                  <a:cubicBezTo>
                    <a:pt x="370" y="644"/>
                    <a:pt x="381" y="644"/>
                    <a:pt x="393" y="632"/>
                  </a:cubicBezTo>
                  <a:close/>
                  <a:moveTo>
                    <a:pt x="441" y="1"/>
                  </a:moveTo>
                  <a:cubicBezTo>
                    <a:pt x="334" y="1"/>
                    <a:pt x="227" y="48"/>
                    <a:pt x="143" y="120"/>
                  </a:cubicBezTo>
                  <a:cubicBezTo>
                    <a:pt x="96" y="155"/>
                    <a:pt x="60" y="203"/>
                    <a:pt x="36" y="251"/>
                  </a:cubicBezTo>
                  <a:cubicBezTo>
                    <a:pt x="12" y="310"/>
                    <a:pt x="0" y="358"/>
                    <a:pt x="0" y="417"/>
                  </a:cubicBezTo>
                  <a:cubicBezTo>
                    <a:pt x="0" y="477"/>
                    <a:pt x="24" y="536"/>
                    <a:pt x="48" y="584"/>
                  </a:cubicBezTo>
                  <a:cubicBezTo>
                    <a:pt x="48" y="608"/>
                    <a:pt x="72" y="644"/>
                    <a:pt x="84" y="656"/>
                  </a:cubicBezTo>
                  <a:cubicBezTo>
                    <a:pt x="108" y="691"/>
                    <a:pt x="131" y="715"/>
                    <a:pt x="155" y="727"/>
                  </a:cubicBezTo>
                  <a:cubicBezTo>
                    <a:pt x="167" y="739"/>
                    <a:pt x="167" y="751"/>
                    <a:pt x="179" y="751"/>
                  </a:cubicBezTo>
                  <a:cubicBezTo>
                    <a:pt x="191" y="763"/>
                    <a:pt x="203" y="763"/>
                    <a:pt x="203" y="775"/>
                  </a:cubicBezTo>
                  <a:cubicBezTo>
                    <a:pt x="227" y="786"/>
                    <a:pt x="250" y="798"/>
                    <a:pt x="274" y="810"/>
                  </a:cubicBezTo>
                  <a:cubicBezTo>
                    <a:pt x="322" y="846"/>
                    <a:pt x="381" y="858"/>
                    <a:pt x="441" y="858"/>
                  </a:cubicBezTo>
                  <a:cubicBezTo>
                    <a:pt x="500" y="858"/>
                    <a:pt x="548" y="846"/>
                    <a:pt x="596" y="822"/>
                  </a:cubicBezTo>
                  <a:cubicBezTo>
                    <a:pt x="655" y="810"/>
                    <a:pt x="703" y="775"/>
                    <a:pt x="751" y="739"/>
                  </a:cubicBezTo>
                  <a:cubicBezTo>
                    <a:pt x="798" y="715"/>
                    <a:pt x="822" y="667"/>
                    <a:pt x="846" y="620"/>
                  </a:cubicBezTo>
                  <a:cubicBezTo>
                    <a:pt x="858" y="584"/>
                    <a:pt x="870" y="560"/>
                    <a:pt x="881" y="536"/>
                  </a:cubicBezTo>
                  <a:cubicBezTo>
                    <a:pt x="881" y="501"/>
                    <a:pt x="881" y="465"/>
                    <a:pt x="881" y="441"/>
                  </a:cubicBezTo>
                  <a:cubicBezTo>
                    <a:pt x="881" y="382"/>
                    <a:pt x="881" y="334"/>
                    <a:pt x="858" y="286"/>
                  </a:cubicBezTo>
                  <a:cubicBezTo>
                    <a:pt x="846" y="227"/>
                    <a:pt x="798" y="179"/>
                    <a:pt x="762" y="132"/>
                  </a:cubicBezTo>
                  <a:cubicBezTo>
                    <a:pt x="739" y="108"/>
                    <a:pt x="715" y="96"/>
                    <a:pt x="691" y="84"/>
                  </a:cubicBezTo>
                  <a:cubicBezTo>
                    <a:pt x="691" y="72"/>
                    <a:pt x="679" y="72"/>
                    <a:pt x="679" y="72"/>
                  </a:cubicBezTo>
                  <a:cubicBezTo>
                    <a:pt x="655" y="60"/>
                    <a:pt x="643" y="48"/>
                    <a:pt x="620" y="36"/>
                  </a:cubicBezTo>
                  <a:cubicBezTo>
                    <a:pt x="596" y="24"/>
                    <a:pt x="572" y="13"/>
                    <a:pt x="536" y="13"/>
                  </a:cubicBezTo>
                  <a:cubicBezTo>
                    <a:pt x="512" y="1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1711500" y="3815775"/>
              <a:ext cx="22050" cy="22575"/>
            </a:xfrm>
            <a:custGeom>
              <a:avLst/>
              <a:gdLst/>
              <a:ahLst/>
              <a:cxnLst/>
              <a:rect l="l" t="t" r="r" b="b"/>
              <a:pathLst>
                <a:path w="882" h="903" extrusionOk="0">
                  <a:moveTo>
                    <a:pt x="307" y="196"/>
                  </a:moveTo>
                  <a:lnTo>
                    <a:pt x="307" y="196"/>
                  </a:lnTo>
                  <a:cubicBezTo>
                    <a:pt x="301" y="199"/>
                    <a:pt x="294" y="203"/>
                    <a:pt x="287" y="203"/>
                  </a:cubicBezTo>
                  <a:cubicBezTo>
                    <a:pt x="294" y="201"/>
                    <a:pt x="301" y="198"/>
                    <a:pt x="307" y="196"/>
                  </a:cubicBezTo>
                  <a:close/>
                  <a:moveTo>
                    <a:pt x="513" y="155"/>
                  </a:moveTo>
                  <a:cubicBezTo>
                    <a:pt x="537" y="155"/>
                    <a:pt x="561" y="167"/>
                    <a:pt x="584" y="179"/>
                  </a:cubicBezTo>
                  <a:cubicBezTo>
                    <a:pt x="608" y="191"/>
                    <a:pt x="620" y="203"/>
                    <a:pt x="644" y="215"/>
                  </a:cubicBezTo>
                  <a:cubicBezTo>
                    <a:pt x="656" y="227"/>
                    <a:pt x="668" y="239"/>
                    <a:pt x="680" y="251"/>
                  </a:cubicBezTo>
                  <a:cubicBezTo>
                    <a:pt x="644" y="227"/>
                    <a:pt x="596" y="203"/>
                    <a:pt x="549" y="191"/>
                  </a:cubicBezTo>
                  <a:cubicBezTo>
                    <a:pt x="525" y="179"/>
                    <a:pt x="501" y="179"/>
                    <a:pt x="465" y="179"/>
                  </a:cubicBezTo>
                  <a:lnTo>
                    <a:pt x="382" y="179"/>
                  </a:lnTo>
                  <a:cubicBezTo>
                    <a:pt x="358" y="179"/>
                    <a:pt x="346" y="179"/>
                    <a:pt x="322" y="191"/>
                  </a:cubicBezTo>
                  <a:cubicBezTo>
                    <a:pt x="321" y="191"/>
                    <a:pt x="319" y="191"/>
                    <a:pt x="317" y="192"/>
                  </a:cubicBezTo>
                  <a:lnTo>
                    <a:pt x="317" y="192"/>
                  </a:lnTo>
                  <a:cubicBezTo>
                    <a:pt x="337" y="184"/>
                    <a:pt x="354" y="175"/>
                    <a:pt x="370" y="167"/>
                  </a:cubicBezTo>
                  <a:cubicBezTo>
                    <a:pt x="394" y="155"/>
                    <a:pt x="418" y="155"/>
                    <a:pt x="453" y="155"/>
                  </a:cubicBezTo>
                  <a:close/>
                  <a:moveTo>
                    <a:pt x="394" y="334"/>
                  </a:moveTo>
                  <a:cubicBezTo>
                    <a:pt x="394" y="334"/>
                    <a:pt x="382" y="346"/>
                    <a:pt x="382" y="346"/>
                  </a:cubicBezTo>
                  <a:cubicBezTo>
                    <a:pt x="382" y="346"/>
                    <a:pt x="382" y="346"/>
                    <a:pt x="382" y="334"/>
                  </a:cubicBezTo>
                  <a:close/>
                  <a:moveTo>
                    <a:pt x="180" y="429"/>
                  </a:moveTo>
                  <a:cubicBezTo>
                    <a:pt x="180" y="453"/>
                    <a:pt x="180" y="477"/>
                    <a:pt x="191" y="489"/>
                  </a:cubicBezTo>
                  <a:cubicBezTo>
                    <a:pt x="191" y="501"/>
                    <a:pt x="191" y="513"/>
                    <a:pt x="203" y="524"/>
                  </a:cubicBezTo>
                  <a:cubicBezTo>
                    <a:pt x="203" y="548"/>
                    <a:pt x="203" y="560"/>
                    <a:pt x="203" y="584"/>
                  </a:cubicBezTo>
                  <a:cubicBezTo>
                    <a:pt x="203" y="608"/>
                    <a:pt x="215" y="632"/>
                    <a:pt x="227" y="655"/>
                  </a:cubicBezTo>
                  <a:cubicBezTo>
                    <a:pt x="215" y="644"/>
                    <a:pt x="191" y="632"/>
                    <a:pt x="180" y="608"/>
                  </a:cubicBezTo>
                  <a:cubicBezTo>
                    <a:pt x="180" y="596"/>
                    <a:pt x="180" y="596"/>
                    <a:pt x="168" y="584"/>
                  </a:cubicBezTo>
                  <a:cubicBezTo>
                    <a:pt x="168" y="560"/>
                    <a:pt x="156" y="536"/>
                    <a:pt x="156" y="513"/>
                  </a:cubicBezTo>
                  <a:cubicBezTo>
                    <a:pt x="156" y="501"/>
                    <a:pt x="156" y="489"/>
                    <a:pt x="156" y="477"/>
                  </a:cubicBezTo>
                  <a:cubicBezTo>
                    <a:pt x="156" y="465"/>
                    <a:pt x="156" y="465"/>
                    <a:pt x="156" y="453"/>
                  </a:cubicBezTo>
                  <a:cubicBezTo>
                    <a:pt x="168" y="453"/>
                    <a:pt x="168" y="441"/>
                    <a:pt x="180" y="429"/>
                  </a:cubicBezTo>
                  <a:close/>
                  <a:moveTo>
                    <a:pt x="465" y="1"/>
                  </a:moveTo>
                  <a:cubicBezTo>
                    <a:pt x="346" y="1"/>
                    <a:pt x="239" y="48"/>
                    <a:pt x="156" y="120"/>
                  </a:cubicBezTo>
                  <a:cubicBezTo>
                    <a:pt x="132" y="132"/>
                    <a:pt x="108" y="155"/>
                    <a:pt x="96" y="179"/>
                  </a:cubicBezTo>
                  <a:cubicBezTo>
                    <a:pt x="72" y="203"/>
                    <a:pt x="60" y="227"/>
                    <a:pt x="49" y="251"/>
                  </a:cubicBezTo>
                  <a:cubicBezTo>
                    <a:pt x="25" y="298"/>
                    <a:pt x="1" y="358"/>
                    <a:pt x="1" y="429"/>
                  </a:cubicBezTo>
                  <a:cubicBezTo>
                    <a:pt x="1" y="477"/>
                    <a:pt x="1" y="524"/>
                    <a:pt x="13" y="584"/>
                  </a:cubicBezTo>
                  <a:cubicBezTo>
                    <a:pt x="13" y="608"/>
                    <a:pt x="25" y="632"/>
                    <a:pt x="37" y="655"/>
                  </a:cubicBezTo>
                  <a:cubicBezTo>
                    <a:pt x="37" y="679"/>
                    <a:pt x="60" y="715"/>
                    <a:pt x="72" y="739"/>
                  </a:cubicBezTo>
                  <a:cubicBezTo>
                    <a:pt x="108" y="775"/>
                    <a:pt x="156" y="822"/>
                    <a:pt x="203" y="834"/>
                  </a:cubicBezTo>
                  <a:cubicBezTo>
                    <a:pt x="227" y="846"/>
                    <a:pt x="251" y="858"/>
                    <a:pt x="287" y="858"/>
                  </a:cubicBezTo>
                  <a:cubicBezTo>
                    <a:pt x="287" y="870"/>
                    <a:pt x="299" y="870"/>
                    <a:pt x="311" y="870"/>
                  </a:cubicBezTo>
                  <a:cubicBezTo>
                    <a:pt x="334" y="882"/>
                    <a:pt x="358" y="882"/>
                    <a:pt x="382" y="894"/>
                  </a:cubicBezTo>
                  <a:cubicBezTo>
                    <a:pt x="394" y="900"/>
                    <a:pt x="409" y="902"/>
                    <a:pt x="425" y="902"/>
                  </a:cubicBezTo>
                  <a:cubicBezTo>
                    <a:pt x="441" y="902"/>
                    <a:pt x="459" y="900"/>
                    <a:pt x="477" y="894"/>
                  </a:cubicBezTo>
                  <a:cubicBezTo>
                    <a:pt x="525" y="894"/>
                    <a:pt x="584" y="882"/>
                    <a:pt x="632" y="858"/>
                  </a:cubicBezTo>
                  <a:cubicBezTo>
                    <a:pt x="680" y="822"/>
                    <a:pt x="727" y="786"/>
                    <a:pt x="775" y="739"/>
                  </a:cubicBezTo>
                  <a:cubicBezTo>
                    <a:pt x="846" y="655"/>
                    <a:pt x="882" y="548"/>
                    <a:pt x="882" y="429"/>
                  </a:cubicBezTo>
                  <a:cubicBezTo>
                    <a:pt x="882" y="382"/>
                    <a:pt x="870" y="322"/>
                    <a:pt x="846" y="274"/>
                  </a:cubicBezTo>
                  <a:cubicBezTo>
                    <a:pt x="834" y="215"/>
                    <a:pt x="799" y="167"/>
                    <a:pt x="763" y="132"/>
                  </a:cubicBezTo>
                  <a:cubicBezTo>
                    <a:pt x="739" y="108"/>
                    <a:pt x="715" y="84"/>
                    <a:pt x="680" y="72"/>
                  </a:cubicBezTo>
                  <a:cubicBezTo>
                    <a:pt x="668" y="60"/>
                    <a:pt x="644" y="48"/>
                    <a:pt x="632" y="36"/>
                  </a:cubicBezTo>
                  <a:cubicBezTo>
                    <a:pt x="572" y="13"/>
                    <a:pt x="51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2" name="Google Shape;1412;p48"/>
          <p:cNvPicPr preferRelativeResize="0"/>
          <p:nvPr/>
        </p:nvPicPr>
        <p:blipFill rotWithShape="1">
          <a:blip r:embed="rId3">
            <a:alphaModFix/>
          </a:blip>
          <a:srcRect l="17288" t="16948" r="17223" b="17563"/>
          <a:stretch/>
        </p:blipFill>
        <p:spPr>
          <a:xfrm rot="1717385">
            <a:off x="267446" y="-1075007"/>
            <a:ext cx="2824366" cy="2824366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13" name="Google Shape;1413;p48"/>
          <p:cNvSpPr txBox="1">
            <a:spLocks noGrp="1"/>
          </p:cNvSpPr>
          <p:nvPr>
            <p:ph type="title"/>
          </p:nvPr>
        </p:nvSpPr>
        <p:spPr>
          <a:xfrm>
            <a:off x="1358613" y="1112080"/>
            <a:ext cx="6662970" cy="27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MUITO </a:t>
            </a:r>
            <a:r>
              <a:rPr lang="en" sz="8000" dirty="0">
                <a:solidFill>
                  <a:schemeClr val="accent2"/>
                </a:solidFill>
              </a:rPr>
              <a:t>OBRIGADO</a:t>
            </a:r>
            <a:endParaRPr sz="8000" dirty="0">
              <a:solidFill>
                <a:schemeClr val="accent2"/>
              </a:solidFill>
            </a:endParaRPr>
          </a:p>
        </p:txBody>
      </p:sp>
      <p:grpSp>
        <p:nvGrpSpPr>
          <p:cNvPr id="1491" name="Google Shape;1491;p48"/>
          <p:cNvGrpSpPr/>
          <p:nvPr/>
        </p:nvGrpSpPr>
        <p:grpSpPr>
          <a:xfrm rot="-4501048" flipH="1">
            <a:off x="179522" y="3765585"/>
            <a:ext cx="2512886" cy="958958"/>
            <a:chOff x="1721925" y="1149975"/>
            <a:chExt cx="857275" cy="327150"/>
          </a:xfrm>
        </p:grpSpPr>
        <p:sp>
          <p:nvSpPr>
            <p:cNvPr id="1492" name="Google Shape;1492;p48"/>
            <p:cNvSpPr/>
            <p:nvPr/>
          </p:nvSpPr>
          <p:spPr>
            <a:xfrm>
              <a:off x="2193425" y="1294625"/>
              <a:ext cx="82775" cy="168725"/>
            </a:xfrm>
            <a:custGeom>
              <a:avLst/>
              <a:gdLst/>
              <a:ahLst/>
              <a:cxnLst/>
              <a:rect l="l" t="t" r="r" b="b"/>
              <a:pathLst>
                <a:path w="3311" h="6749" extrusionOk="0">
                  <a:moveTo>
                    <a:pt x="60" y="1"/>
                  </a:moveTo>
                  <a:cubicBezTo>
                    <a:pt x="60" y="1"/>
                    <a:pt x="48" y="1"/>
                    <a:pt x="36" y="13"/>
                  </a:cubicBezTo>
                  <a:cubicBezTo>
                    <a:pt x="24" y="25"/>
                    <a:pt x="12" y="37"/>
                    <a:pt x="12" y="60"/>
                  </a:cubicBezTo>
                  <a:cubicBezTo>
                    <a:pt x="0" y="72"/>
                    <a:pt x="12" y="96"/>
                    <a:pt x="12" y="108"/>
                  </a:cubicBezTo>
                  <a:cubicBezTo>
                    <a:pt x="72" y="227"/>
                    <a:pt x="131" y="346"/>
                    <a:pt x="179" y="465"/>
                  </a:cubicBezTo>
                  <a:cubicBezTo>
                    <a:pt x="214" y="537"/>
                    <a:pt x="250" y="596"/>
                    <a:pt x="286" y="668"/>
                  </a:cubicBezTo>
                  <a:cubicBezTo>
                    <a:pt x="381" y="870"/>
                    <a:pt x="488" y="1084"/>
                    <a:pt x="584" y="1287"/>
                  </a:cubicBezTo>
                  <a:cubicBezTo>
                    <a:pt x="703" y="1537"/>
                    <a:pt x="834" y="1775"/>
                    <a:pt x="953" y="2025"/>
                  </a:cubicBezTo>
                  <a:cubicBezTo>
                    <a:pt x="1048" y="2227"/>
                    <a:pt x="1155" y="2430"/>
                    <a:pt x="1250" y="2620"/>
                  </a:cubicBezTo>
                  <a:cubicBezTo>
                    <a:pt x="1286" y="2704"/>
                    <a:pt x="1334" y="2787"/>
                    <a:pt x="1369" y="2858"/>
                  </a:cubicBezTo>
                  <a:cubicBezTo>
                    <a:pt x="1465" y="3061"/>
                    <a:pt x="1560" y="3251"/>
                    <a:pt x="1655" y="3454"/>
                  </a:cubicBezTo>
                  <a:cubicBezTo>
                    <a:pt x="1703" y="3549"/>
                    <a:pt x="1750" y="3656"/>
                    <a:pt x="1798" y="3763"/>
                  </a:cubicBezTo>
                  <a:cubicBezTo>
                    <a:pt x="1881" y="3942"/>
                    <a:pt x="1977" y="4120"/>
                    <a:pt x="2060" y="4299"/>
                  </a:cubicBezTo>
                  <a:cubicBezTo>
                    <a:pt x="2072" y="4347"/>
                    <a:pt x="2096" y="4394"/>
                    <a:pt x="2119" y="4442"/>
                  </a:cubicBezTo>
                  <a:cubicBezTo>
                    <a:pt x="2167" y="4537"/>
                    <a:pt x="2215" y="4644"/>
                    <a:pt x="2262" y="4751"/>
                  </a:cubicBezTo>
                  <a:cubicBezTo>
                    <a:pt x="2274" y="4787"/>
                    <a:pt x="2286" y="4823"/>
                    <a:pt x="2298" y="4859"/>
                  </a:cubicBezTo>
                  <a:cubicBezTo>
                    <a:pt x="2298" y="4847"/>
                    <a:pt x="2298" y="4847"/>
                    <a:pt x="2298" y="4835"/>
                  </a:cubicBezTo>
                  <a:cubicBezTo>
                    <a:pt x="2429" y="5132"/>
                    <a:pt x="2548" y="5430"/>
                    <a:pt x="2679" y="5728"/>
                  </a:cubicBezTo>
                  <a:cubicBezTo>
                    <a:pt x="2822" y="6025"/>
                    <a:pt x="2953" y="6311"/>
                    <a:pt x="3096" y="6609"/>
                  </a:cubicBezTo>
                  <a:cubicBezTo>
                    <a:pt x="3108" y="6621"/>
                    <a:pt x="3120" y="6645"/>
                    <a:pt x="3132" y="6668"/>
                  </a:cubicBezTo>
                  <a:cubicBezTo>
                    <a:pt x="3132" y="6680"/>
                    <a:pt x="3132" y="6692"/>
                    <a:pt x="3143" y="6692"/>
                  </a:cubicBezTo>
                  <a:cubicBezTo>
                    <a:pt x="3143" y="6704"/>
                    <a:pt x="3143" y="6704"/>
                    <a:pt x="3155" y="6704"/>
                  </a:cubicBezTo>
                  <a:cubicBezTo>
                    <a:pt x="3155" y="6716"/>
                    <a:pt x="3167" y="6728"/>
                    <a:pt x="3179" y="6740"/>
                  </a:cubicBezTo>
                  <a:cubicBezTo>
                    <a:pt x="3191" y="6746"/>
                    <a:pt x="3206" y="6749"/>
                    <a:pt x="3221" y="6749"/>
                  </a:cubicBezTo>
                  <a:cubicBezTo>
                    <a:pt x="3236" y="6749"/>
                    <a:pt x="3251" y="6746"/>
                    <a:pt x="3262" y="6740"/>
                  </a:cubicBezTo>
                  <a:cubicBezTo>
                    <a:pt x="3298" y="6716"/>
                    <a:pt x="3310" y="6668"/>
                    <a:pt x="3286" y="6633"/>
                  </a:cubicBezTo>
                  <a:cubicBezTo>
                    <a:pt x="3274" y="6621"/>
                    <a:pt x="3274" y="6621"/>
                    <a:pt x="3262" y="6609"/>
                  </a:cubicBezTo>
                  <a:cubicBezTo>
                    <a:pt x="3251" y="6597"/>
                    <a:pt x="3239" y="6573"/>
                    <a:pt x="3239" y="6561"/>
                  </a:cubicBezTo>
                  <a:cubicBezTo>
                    <a:pt x="3227" y="6537"/>
                    <a:pt x="3215" y="6525"/>
                    <a:pt x="3203" y="6502"/>
                  </a:cubicBezTo>
                  <a:cubicBezTo>
                    <a:pt x="3191" y="6466"/>
                    <a:pt x="3167" y="6430"/>
                    <a:pt x="3155" y="6395"/>
                  </a:cubicBezTo>
                  <a:cubicBezTo>
                    <a:pt x="3120" y="6323"/>
                    <a:pt x="3084" y="6240"/>
                    <a:pt x="3048" y="6168"/>
                  </a:cubicBezTo>
                  <a:cubicBezTo>
                    <a:pt x="2989" y="6037"/>
                    <a:pt x="2929" y="5906"/>
                    <a:pt x="2870" y="5775"/>
                  </a:cubicBezTo>
                  <a:cubicBezTo>
                    <a:pt x="2834" y="5704"/>
                    <a:pt x="2798" y="5633"/>
                    <a:pt x="2774" y="5561"/>
                  </a:cubicBezTo>
                  <a:cubicBezTo>
                    <a:pt x="2762" y="5561"/>
                    <a:pt x="2762" y="5549"/>
                    <a:pt x="2762" y="5549"/>
                  </a:cubicBezTo>
                  <a:cubicBezTo>
                    <a:pt x="2715" y="5430"/>
                    <a:pt x="2667" y="5323"/>
                    <a:pt x="2620" y="5216"/>
                  </a:cubicBezTo>
                  <a:cubicBezTo>
                    <a:pt x="2560" y="5073"/>
                    <a:pt x="2500" y="4930"/>
                    <a:pt x="2429" y="4775"/>
                  </a:cubicBezTo>
                  <a:cubicBezTo>
                    <a:pt x="2358" y="4609"/>
                    <a:pt x="2286" y="4442"/>
                    <a:pt x="2203" y="4275"/>
                  </a:cubicBezTo>
                  <a:cubicBezTo>
                    <a:pt x="2143" y="4144"/>
                    <a:pt x="2084" y="4013"/>
                    <a:pt x="2024" y="3870"/>
                  </a:cubicBezTo>
                  <a:cubicBezTo>
                    <a:pt x="1965" y="3763"/>
                    <a:pt x="1917" y="3644"/>
                    <a:pt x="1858" y="3537"/>
                  </a:cubicBezTo>
                  <a:cubicBezTo>
                    <a:pt x="1762" y="3335"/>
                    <a:pt x="1667" y="3144"/>
                    <a:pt x="1572" y="2954"/>
                  </a:cubicBezTo>
                  <a:cubicBezTo>
                    <a:pt x="1536" y="2858"/>
                    <a:pt x="1488" y="2763"/>
                    <a:pt x="1441" y="2668"/>
                  </a:cubicBezTo>
                  <a:cubicBezTo>
                    <a:pt x="1262" y="2311"/>
                    <a:pt x="1084" y="1953"/>
                    <a:pt x="905" y="1584"/>
                  </a:cubicBezTo>
                  <a:cubicBezTo>
                    <a:pt x="762" y="1322"/>
                    <a:pt x="631" y="1049"/>
                    <a:pt x="500" y="787"/>
                  </a:cubicBezTo>
                  <a:cubicBezTo>
                    <a:pt x="453" y="668"/>
                    <a:pt x="393" y="560"/>
                    <a:pt x="334" y="441"/>
                  </a:cubicBezTo>
                  <a:cubicBezTo>
                    <a:pt x="274" y="310"/>
                    <a:pt x="203" y="168"/>
                    <a:pt x="143" y="37"/>
                  </a:cubicBezTo>
                  <a:cubicBezTo>
                    <a:pt x="131" y="25"/>
                    <a:pt x="119" y="1"/>
                    <a:pt x="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2562800" y="1163975"/>
              <a:ext cx="7775" cy="231000"/>
            </a:xfrm>
            <a:custGeom>
              <a:avLst/>
              <a:gdLst/>
              <a:ahLst/>
              <a:cxnLst/>
              <a:rect l="l" t="t" r="r" b="b"/>
              <a:pathLst>
                <a:path w="311" h="9240" extrusionOk="0">
                  <a:moveTo>
                    <a:pt x="156" y="0"/>
                  </a:moveTo>
                  <a:cubicBezTo>
                    <a:pt x="120" y="12"/>
                    <a:pt x="96" y="48"/>
                    <a:pt x="96" y="83"/>
                  </a:cubicBezTo>
                  <a:cubicBezTo>
                    <a:pt x="84" y="393"/>
                    <a:pt x="72" y="691"/>
                    <a:pt x="60" y="1000"/>
                  </a:cubicBezTo>
                  <a:cubicBezTo>
                    <a:pt x="48" y="1203"/>
                    <a:pt x="48" y="1393"/>
                    <a:pt x="37" y="1584"/>
                  </a:cubicBezTo>
                  <a:cubicBezTo>
                    <a:pt x="25" y="1786"/>
                    <a:pt x="25" y="1988"/>
                    <a:pt x="13" y="2191"/>
                  </a:cubicBezTo>
                  <a:cubicBezTo>
                    <a:pt x="13" y="2286"/>
                    <a:pt x="13" y="2381"/>
                    <a:pt x="13" y="2477"/>
                  </a:cubicBezTo>
                  <a:cubicBezTo>
                    <a:pt x="1" y="2560"/>
                    <a:pt x="1" y="2643"/>
                    <a:pt x="1" y="2727"/>
                  </a:cubicBezTo>
                  <a:cubicBezTo>
                    <a:pt x="13" y="2977"/>
                    <a:pt x="25" y="3215"/>
                    <a:pt x="25" y="3465"/>
                  </a:cubicBezTo>
                  <a:cubicBezTo>
                    <a:pt x="37" y="3596"/>
                    <a:pt x="37" y="3727"/>
                    <a:pt x="37" y="3846"/>
                  </a:cubicBezTo>
                  <a:cubicBezTo>
                    <a:pt x="60" y="4120"/>
                    <a:pt x="72" y="4382"/>
                    <a:pt x="84" y="4655"/>
                  </a:cubicBezTo>
                  <a:cubicBezTo>
                    <a:pt x="84" y="4798"/>
                    <a:pt x="96" y="4929"/>
                    <a:pt x="96" y="5072"/>
                  </a:cubicBezTo>
                  <a:cubicBezTo>
                    <a:pt x="108" y="5322"/>
                    <a:pt x="120" y="5572"/>
                    <a:pt x="132" y="5822"/>
                  </a:cubicBezTo>
                  <a:cubicBezTo>
                    <a:pt x="132" y="6001"/>
                    <a:pt x="144" y="6191"/>
                    <a:pt x="144" y="6370"/>
                  </a:cubicBezTo>
                  <a:cubicBezTo>
                    <a:pt x="144" y="6441"/>
                    <a:pt x="156" y="6513"/>
                    <a:pt x="156" y="6572"/>
                  </a:cubicBezTo>
                  <a:cubicBezTo>
                    <a:pt x="156" y="6703"/>
                    <a:pt x="156" y="6834"/>
                    <a:pt x="156" y="6953"/>
                  </a:cubicBezTo>
                  <a:cubicBezTo>
                    <a:pt x="156" y="7037"/>
                    <a:pt x="156" y="7120"/>
                    <a:pt x="156" y="7215"/>
                  </a:cubicBezTo>
                  <a:cubicBezTo>
                    <a:pt x="144" y="7299"/>
                    <a:pt x="144" y="7394"/>
                    <a:pt x="144" y="7477"/>
                  </a:cubicBezTo>
                  <a:cubicBezTo>
                    <a:pt x="132" y="7870"/>
                    <a:pt x="120" y="8263"/>
                    <a:pt x="108" y="8644"/>
                  </a:cubicBezTo>
                  <a:cubicBezTo>
                    <a:pt x="96" y="8727"/>
                    <a:pt x="96" y="8811"/>
                    <a:pt x="96" y="8882"/>
                  </a:cubicBezTo>
                  <a:cubicBezTo>
                    <a:pt x="96" y="8942"/>
                    <a:pt x="96" y="9001"/>
                    <a:pt x="96" y="9049"/>
                  </a:cubicBezTo>
                  <a:cubicBezTo>
                    <a:pt x="96" y="9049"/>
                    <a:pt x="84" y="9049"/>
                    <a:pt x="84" y="9061"/>
                  </a:cubicBezTo>
                  <a:cubicBezTo>
                    <a:pt x="72" y="9061"/>
                    <a:pt x="60" y="9084"/>
                    <a:pt x="48" y="9108"/>
                  </a:cubicBezTo>
                  <a:cubicBezTo>
                    <a:pt x="48" y="9120"/>
                    <a:pt x="48" y="9144"/>
                    <a:pt x="60" y="9168"/>
                  </a:cubicBezTo>
                  <a:cubicBezTo>
                    <a:pt x="60" y="9168"/>
                    <a:pt x="72" y="9180"/>
                    <a:pt x="72" y="9180"/>
                  </a:cubicBezTo>
                  <a:cubicBezTo>
                    <a:pt x="72" y="9192"/>
                    <a:pt x="84" y="9204"/>
                    <a:pt x="96" y="9204"/>
                  </a:cubicBezTo>
                  <a:cubicBezTo>
                    <a:pt x="96" y="9227"/>
                    <a:pt x="120" y="9227"/>
                    <a:pt x="144" y="9239"/>
                  </a:cubicBezTo>
                  <a:cubicBezTo>
                    <a:pt x="156" y="9239"/>
                    <a:pt x="179" y="9239"/>
                    <a:pt x="203" y="9227"/>
                  </a:cubicBezTo>
                  <a:cubicBezTo>
                    <a:pt x="227" y="9215"/>
                    <a:pt x="227" y="9192"/>
                    <a:pt x="239" y="9180"/>
                  </a:cubicBezTo>
                  <a:cubicBezTo>
                    <a:pt x="251" y="9144"/>
                    <a:pt x="251" y="9096"/>
                    <a:pt x="263" y="9061"/>
                  </a:cubicBezTo>
                  <a:cubicBezTo>
                    <a:pt x="263" y="9037"/>
                    <a:pt x="263" y="9013"/>
                    <a:pt x="263" y="8989"/>
                  </a:cubicBezTo>
                  <a:cubicBezTo>
                    <a:pt x="263" y="8942"/>
                    <a:pt x="263" y="8894"/>
                    <a:pt x="263" y="8846"/>
                  </a:cubicBezTo>
                  <a:cubicBezTo>
                    <a:pt x="275" y="8751"/>
                    <a:pt x="275" y="8656"/>
                    <a:pt x="275" y="8561"/>
                  </a:cubicBezTo>
                  <a:cubicBezTo>
                    <a:pt x="275" y="8370"/>
                    <a:pt x="287" y="8180"/>
                    <a:pt x="287" y="7977"/>
                  </a:cubicBezTo>
                  <a:cubicBezTo>
                    <a:pt x="298" y="7787"/>
                    <a:pt x="298" y="7584"/>
                    <a:pt x="310" y="7382"/>
                  </a:cubicBezTo>
                  <a:cubicBezTo>
                    <a:pt x="310" y="7203"/>
                    <a:pt x="310" y="7025"/>
                    <a:pt x="310" y="6846"/>
                  </a:cubicBezTo>
                  <a:cubicBezTo>
                    <a:pt x="310" y="6775"/>
                    <a:pt x="310" y="6703"/>
                    <a:pt x="310" y="6632"/>
                  </a:cubicBezTo>
                  <a:cubicBezTo>
                    <a:pt x="310" y="6608"/>
                    <a:pt x="310" y="6572"/>
                    <a:pt x="310" y="6537"/>
                  </a:cubicBezTo>
                  <a:cubicBezTo>
                    <a:pt x="310" y="6441"/>
                    <a:pt x="310" y="6346"/>
                    <a:pt x="298" y="6239"/>
                  </a:cubicBezTo>
                  <a:cubicBezTo>
                    <a:pt x="298" y="6072"/>
                    <a:pt x="287" y="5894"/>
                    <a:pt x="287" y="5727"/>
                  </a:cubicBezTo>
                  <a:cubicBezTo>
                    <a:pt x="275" y="5489"/>
                    <a:pt x="263" y="5251"/>
                    <a:pt x="251" y="5024"/>
                  </a:cubicBezTo>
                  <a:cubicBezTo>
                    <a:pt x="251" y="4858"/>
                    <a:pt x="239" y="4691"/>
                    <a:pt x="227" y="4524"/>
                  </a:cubicBezTo>
                  <a:cubicBezTo>
                    <a:pt x="215" y="4274"/>
                    <a:pt x="203" y="4024"/>
                    <a:pt x="191" y="3774"/>
                  </a:cubicBezTo>
                  <a:cubicBezTo>
                    <a:pt x="191" y="3631"/>
                    <a:pt x="179" y="3489"/>
                    <a:pt x="179" y="3346"/>
                  </a:cubicBezTo>
                  <a:cubicBezTo>
                    <a:pt x="179" y="3131"/>
                    <a:pt x="168" y="2917"/>
                    <a:pt x="156" y="2703"/>
                  </a:cubicBezTo>
                  <a:cubicBezTo>
                    <a:pt x="156" y="2655"/>
                    <a:pt x="168" y="2608"/>
                    <a:pt x="168" y="2560"/>
                  </a:cubicBezTo>
                  <a:cubicBezTo>
                    <a:pt x="168" y="2512"/>
                    <a:pt x="168" y="2465"/>
                    <a:pt x="168" y="2417"/>
                  </a:cubicBezTo>
                  <a:cubicBezTo>
                    <a:pt x="168" y="2310"/>
                    <a:pt x="168" y="2203"/>
                    <a:pt x="179" y="2096"/>
                  </a:cubicBezTo>
                  <a:cubicBezTo>
                    <a:pt x="191" y="1691"/>
                    <a:pt x="203" y="1286"/>
                    <a:pt x="227" y="881"/>
                  </a:cubicBezTo>
                  <a:cubicBezTo>
                    <a:pt x="227" y="607"/>
                    <a:pt x="239" y="345"/>
                    <a:pt x="251" y="71"/>
                  </a:cubicBezTo>
                  <a:cubicBezTo>
                    <a:pt x="263" y="36"/>
                    <a:pt x="215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2274675" y="1396050"/>
              <a:ext cx="289950" cy="74525"/>
            </a:xfrm>
            <a:custGeom>
              <a:avLst/>
              <a:gdLst/>
              <a:ahLst/>
              <a:cxnLst/>
              <a:rect l="l" t="t" r="r" b="b"/>
              <a:pathLst>
                <a:path w="11598" h="2981" extrusionOk="0">
                  <a:moveTo>
                    <a:pt x="11514" y="1"/>
                  </a:moveTo>
                  <a:cubicBezTo>
                    <a:pt x="11507" y="1"/>
                    <a:pt x="11499" y="2"/>
                    <a:pt x="11490" y="4"/>
                  </a:cubicBezTo>
                  <a:cubicBezTo>
                    <a:pt x="11288" y="63"/>
                    <a:pt x="11097" y="123"/>
                    <a:pt x="10895" y="171"/>
                  </a:cubicBezTo>
                  <a:cubicBezTo>
                    <a:pt x="10752" y="218"/>
                    <a:pt x="10597" y="254"/>
                    <a:pt x="10442" y="302"/>
                  </a:cubicBezTo>
                  <a:cubicBezTo>
                    <a:pt x="10180" y="373"/>
                    <a:pt x="9918" y="456"/>
                    <a:pt x="9645" y="528"/>
                  </a:cubicBezTo>
                  <a:cubicBezTo>
                    <a:pt x="9561" y="552"/>
                    <a:pt x="9466" y="575"/>
                    <a:pt x="9383" y="587"/>
                  </a:cubicBezTo>
                  <a:cubicBezTo>
                    <a:pt x="9204" y="635"/>
                    <a:pt x="9026" y="683"/>
                    <a:pt x="8847" y="730"/>
                  </a:cubicBezTo>
                  <a:cubicBezTo>
                    <a:pt x="8633" y="778"/>
                    <a:pt x="8430" y="837"/>
                    <a:pt x="8216" y="885"/>
                  </a:cubicBezTo>
                  <a:cubicBezTo>
                    <a:pt x="7954" y="956"/>
                    <a:pt x="7692" y="1028"/>
                    <a:pt x="7442" y="1087"/>
                  </a:cubicBezTo>
                  <a:cubicBezTo>
                    <a:pt x="7287" y="1135"/>
                    <a:pt x="7132" y="1171"/>
                    <a:pt x="6990" y="1218"/>
                  </a:cubicBezTo>
                  <a:cubicBezTo>
                    <a:pt x="6859" y="1254"/>
                    <a:pt x="6728" y="1290"/>
                    <a:pt x="6597" y="1325"/>
                  </a:cubicBezTo>
                  <a:cubicBezTo>
                    <a:pt x="6501" y="1349"/>
                    <a:pt x="6394" y="1385"/>
                    <a:pt x="6287" y="1409"/>
                  </a:cubicBezTo>
                  <a:cubicBezTo>
                    <a:pt x="6204" y="1433"/>
                    <a:pt x="6120" y="1456"/>
                    <a:pt x="6025" y="1480"/>
                  </a:cubicBezTo>
                  <a:cubicBezTo>
                    <a:pt x="6001" y="1480"/>
                    <a:pt x="5966" y="1492"/>
                    <a:pt x="5930" y="1504"/>
                  </a:cubicBezTo>
                  <a:cubicBezTo>
                    <a:pt x="5656" y="1564"/>
                    <a:pt x="5370" y="1623"/>
                    <a:pt x="5096" y="1695"/>
                  </a:cubicBezTo>
                  <a:cubicBezTo>
                    <a:pt x="5061" y="1695"/>
                    <a:pt x="5025" y="1706"/>
                    <a:pt x="4989" y="1718"/>
                  </a:cubicBezTo>
                  <a:cubicBezTo>
                    <a:pt x="4894" y="1742"/>
                    <a:pt x="4811" y="1766"/>
                    <a:pt x="4715" y="1790"/>
                  </a:cubicBezTo>
                  <a:cubicBezTo>
                    <a:pt x="4596" y="1826"/>
                    <a:pt x="4489" y="1861"/>
                    <a:pt x="4370" y="1897"/>
                  </a:cubicBezTo>
                  <a:cubicBezTo>
                    <a:pt x="4251" y="1933"/>
                    <a:pt x="4120" y="1968"/>
                    <a:pt x="4001" y="2004"/>
                  </a:cubicBezTo>
                  <a:cubicBezTo>
                    <a:pt x="3942" y="2016"/>
                    <a:pt x="3894" y="2028"/>
                    <a:pt x="3846" y="2052"/>
                  </a:cubicBezTo>
                  <a:cubicBezTo>
                    <a:pt x="3763" y="2064"/>
                    <a:pt x="3680" y="2087"/>
                    <a:pt x="3608" y="2111"/>
                  </a:cubicBezTo>
                  <a:cubicBezTo>
                    <a:pt x="3489" y="2135"/>
                    <a:pt x="3370" y="2159"/>
                    <a:pt x="3251" y="2195"/>
                  </a:cubicBezTo>
                  <a:cubicBezTo>
                    <a:pt x="3132" y="2218"/>
                    <a:pt x="3013" y="2242"/>
                    <a:pt x="2894" y="2266"/>
                  </a:cubicBezTo>
                  <a:cubicBezTo>
                    <a:pt x="2644" y="2326"/>
                    <a:pt x="2382" y="2385"/>
                    <a:pt x="2132" y="2445"/>
                  </a:cubicBezTo>
                  <a:cubicBezTo>
                    <a:pt x="1882" y="2504"/>
                    <a:pt x="1632" y="2564"/>
                    <a:pt x="1370" y="2611"/>
                  </a:cubicBezTo>
                  <a:cubicBezTo>
                    <a:pt x="1120" y="2659"/>
                    <a:pt x="870" y="2707"/>
                    <a:pt x="608" y="2742"/>
                  </a:cubicBezTo>
                  <a:cubicBezTo>
                    <a:pt x="524" y="2766"/>
                    <a:pt x="429" y="2778"/>
                    <a:pt x="334" y="2790"/>
                  </a:cubicBezTo>
                  <a:cubicBezTo>
                    <a:pt x="358" y="2778"/>
                    <a:pt x="382" y="2766"/>
                    <a:pt x="405" y="2754"/>
                  </a:cubicBezTo>
                  <a:cubicBezTo>
                    <a:pt x="441" y="2742"/>
                    <a:pt x="453" y="2683"/>
                    <a:pt x="429" y="2647"/>
                  </a:cubicBezTo>
                  <a:cubicBezTo>
                    <a:pt x="411" y="2620"/>
                    <a:pt x="380" y="2607"/>
                    <a:pt x="350" y="2607"/>
                  </a:cubicBezTo>
                  <a:cubicBezTo>
                    <a:pt x="341" y="2607"/>
                    <a:pt x="331" y="2608"/>
                    <a:pt x="322" y="2611"/>
                  </a:cubicBezTo>
                  <a:cubicBezTo>
                    <a:pt x="286" y="2635"/>
                    <a:pt x="239" y="2659"/>
                    <a:pt x="203" y="2683"/>
                  </a:cubicBezTo>
                  <a:cubicBezTo>
                    <a:pt x="179" y="2695"/>
                    <a:pt x="143" y="2719"/>
                    <a:pt x="108" y="2730"/>
                  </a:cubicBezTo>
                  <a:cubicBezTo>
                    <a:pt x="72" y="2754"/>
                    <a:pt x="48" y="2778"/>
                    <a:pt x="24" y="2826"/>
                  </a:cubicBezTo>
                  <a:cubicBezTo>
                    <a:pt x="12" y="2849"/>
                    <a:pt x="1" y="2897"/>
                    <a:pt x="24" y="2933"/>
                  </a:cubicBezTo>
                  <a:cubicBezTo>
                    <a:pt x="36" y="2957"/>
                    <a:pt x="84" y="2980"/>
                    <a:pt x="120" y="2980"/>
                  </a:cubicBezTo>
                  <a:cubicBezTo>
                    <a:pt x="155" y="2980"/>
                    <a:pt x="203" y="2980"/>
                    <a:pt x="239" y="2969"/>
                  </a:cubicBezTo>
                  <a:cubicBezTo>
                    <a:pt x="370" y="2957"/>
                    <a:pt x="489" y="2933"/>
                    <a:pt x="620" y="2909"/>
                  </a:cubicBezTo>
                  <a:cubicBezTo>
                    <a:pt x="870" y="2873"/>
                    <a:pt x="1120" y="2826"/>
                    <a:pt x="1382" y="2778"/>
                  </a:cubicBezTo>
                  <a:cubicBezTo>
                    <a:pt x="1632" y="2730"/>
                    <a:pt x="1882" y="2671"/>
                    <a:pt x="2132" y="2611"/>
                  </a:cubicBezTo>
                  <a:cubicBezTo>
                    <a:pt x="2394" y="2552"/>
                    <a:pt x="2656" y="2492"/>
                    <a:pt x="2918" y="2433"/>
                  </a:cubicBezTo>
                  <a:cubicBezTo>
                    <a:pt x="3037" y="2409"/>
                    <a:pt x="3156" y="2373"/>
                    <a:pt x="3287" y="2349"/>
                  </a:cubicBezTo>
                  <a:cubicBezTo>
                    <a:pt x="3394" y="2326"/>
                    <a:pt x="3501" y="2302"/>
                    <a:pt x="3620" y="2266"/>
                  </a:cubicBezTo>
                  <a:cubicBezTo>
                    <a:pt x="3692" y="2254"/>
                    <a:pt x="3775" y="2230"/>
                    <a:pt x="3858" y="2207"/>
                  </a:cubicBezTo>
                  <a:cubicBezTo>
                    <a:pt x="3906" y="2195"/>
                    <a:pt x="3953" y="2183"/>
                    <a:pt x="4001" y="2171"/>
                  </a:cubicBezTo>
                  <a:cubicBezTo>
                    <a:pt x="4120" y="2135"/>
                    <a:pt x="4239" y="2099"/>
                    <a:pt x="4370" y="2064"/>
                  </a:cubicBezTo>
                  <a:cubicBezTo>
                    <a:pt x="4489" y="2028"/>
                    <a:pt x="4608" y="1992"/>
                    <a:pt x="4727" y="1957"/>
                  </a:cubicBezTo>
                  <a:cubicBezTo>
                    <a:pt x="4811" y="1933"/>
                    <a:pt x="4894" y="1909"/>
                    <a:pt x="4989" y="1885"/>
                  </a:cubicBezTo>
                  <a:cubicBezTo>
                    <a:pt x="5025" y="1873"/>
                    <a:pt x="5073" y="1861"/>
                    <a:pt x="5120" y="1849"/>
                  </a:cubicBezTo>
                  <a:cubicBezTo>
                    <a:pt x="5394" y="1778"/>
                    <a:pt x="5668" y="1718"/>
                    <a:pt x="5942" y="1659"/>
                  </a:cubicBezTo>
                  <a:cubicBezTo>
                    <a:pt x="6061" y="1635"/>
                    <a:pt x="6168" y="1599"/>
                    <a:pt x="6287" y="1576"/>
                  </a:cubicBezTo>
                  <a:cubicBezTo>
                    <a:pt x="6394" y="1540"/>
                    <a:pt x="6501" y="1516"/>
                    <a:pt x="6597" y="1492"/>
                  </a:cubicBezTo>
                  <a:cubicBezTo>
                    <a:pt x="6740" y="1445"/>
                    <a:pt x="6882" y="1409"/>
                    <a:pt x="7025" y="1373"/>
                  </a:cubicBezTo>
                  <a:cubicBezTo>
                    <a:pt x="7168" y="1325"/>
                    <a:pt x="7299" y="1290"/>
                    <a:pt x="7442" y="1254"/>
                  </a:cubicBezTo>
                  <a:cubicBezTo>
                    <a:pt x="7704" y="1183"/>
                    <a:pt x="7966" y="1123"/>
                    <a:pt x="8216" y="1052"/>
                  </a:cubicBezTo>
                  <a:cubicBezTo>
                    <a:pt x="8430" y="1004"/>
                    <a:pt x="8633" y="944"/>
                    <a:pt x="8835" y="897"/>
                  </a:cubicBezTo>
                  <a:cubicBezTo>
                    <a:pt x="9121" y="825"/>
                    <a:pt x="9407" y="754"/>
                    <a:pt x="9680" y="683"/>
                  </a:cubicBezTo>
                  <a:cubicBezTo>
                    <a:pt x="9764" y="659"/>
                    <a:pt x="9835" y="635"/>
                    <a:pt x="9918" y="611"/>
                  </a:cubicBezTo>
                  <a:cubicBezTo>
                    <a:pt x="10085" y="563"/>
                    <a:pt x="10264" y="516"/>
                    <a:pt x="10442" y="468"/>
                  </a:cubicBezTo>
                  <a:cubicBezTo>
                    <a:pt x="10609" y="421"/>
                    <a:pt x="10764" y="373"/>
                    <a:pt x="10931" y="325"/>
                  </a:cubicBezTo>
                  <a:cubicBezTo>
                    <a:pt x="11133" y="278"/>
                    <a:pt x="11323" y="218"/>
                    <a:pt x="11526" y="159"/>
                  </a:cubicBezTo>
                  <a:cubicBezTo>
                    <a:pt x="11573" y="135"/>
                    <a:pt x="11597" y="99"/>
                    <a:pt x="11585" y="52"/>
                  </a:cubicBezTo>
                  <a:cubicBezTo>
                    <a:pt x="11576" y="22"/>
                    <a:pt x="11550" y="1"/>
                    <a:pt x="11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2195800" y="1156825"/>
              <a:ext cx="370900" cy="140800"/>
            </a:xfrm>
            <a:custGeom>
              <a:avLst/>
              <a:gdLst/>
              <a:ahLst/>
              <a:cxnLst/>
              <a:rect l="l" t="t" r="r" b="b"/>
              <a:pathLst>
                <a:path w="14836" h="5632" extrusionOk="0">
                  <a:moveTo>
                    <a:pt x="14740" y="0"/>
                  </a:moveTo>
                  <a:cubicBezTo>
                    <a:pt x="14359" y="155"/>
                    <a:pt x="13978" y="310"/>
                    <a:pt x="13597" y="453"/>
                  </a:cubicBezTo>
                  <a:cubicBezTo>
                    <a:pt x="13395" y="536"/>
                    <a:pt x="13204" y="608"/>
                    <a:pt x="13014" y="679"/>
                  </a:cubicBezTo>
                  <a:cubicBezTo>
                    <a:pt x="12883" y="738"/>
                    <a:pt x="12752" y="786"/>
                    <a:pt x="12621" y="834"/>
                  </a:cubicBezTo>
                  <a:cubicBezTo>
                    <a:pt x="12514" y="881"/>
                    <a:pt x="12407" y="917"/>
                    <a:pt x="12300" y="965"/>
                  </a:cubicBezTo>
                  <a:cubicBezTo>
                    <a:pt x="12252" y="977"/>
                    <a:pt x="12216" y="989"/>
                    <a:pt x="12181" y="1000"/>
                  </a:cubicBezTo>
                  <a:cubicBezTo>
                    <a:pt x="11978" y="1072"/>
                    <a:pt x="11788" y="1131"/>
                    <a:pt x="11585" y="1191"/>
                  </a:cubicBezTo>
                  <a:cubicBezTo>
                    <a:pt x="11538" y="1215"/>
                    <a:pt x="11490" y="1227"/>
                    <a:pt x="11430" y="1239"/>
                  </a:cubicBezTo>
                  <a:cubicBezTo>
                    <a:pt x="11323" y="1286"/>
                    <a:pt x="11204" y="1322"/>
                    <a:pt x="11085" y="1358"/>
                  </a:cubicBezTo>
                  <a:cubicBezTo>
                    <a:pt x="11026" y="1370"/>
                    <a:pt x="10978" y="1381"/>
                    <a:pt x="10918" y="1405"/>
                  </a:cubicBezTo>
                  <a:cubicBezTo>
                    <a:pt x="10835" y="1429"/>
                    <a:pt x="10740" y="1465"/>
                    <a:pt x="10657" y="1489"/>
                  </a:cubicBezTo>
                  <a:cubicBezTo>
                    <a:pt x="10502" y="1536"/>
                    <a:pt x="10359" y="1584"/>
                    <a:pt x="10204" y="1643"/>
                  </a:cubicBezTo>
                  <a:cubicBezTo>
                    <a:pt x="10049" y="1703"/>
                    <a:pt x="9883" y="1751"/>
                    <a:pt x="9728" y="1810"/>
                  </a:cubicBezTo>
                  <a:cubicBezTo>
                    <a:pt x="9561" y="1881"/>
                    <a:pt x="9406" y="1941"/>
                    <a:pt x="9240" y="2001"/>
                  </a:cubicBezTo>
                  <a:cubicBezTo>
                    <a:pt x="9085" y="2072"/>
                    <a:pt x="8918" y="2132"/>
                    <a:pt x="8763" y="2203"/>
                  </a:cubicBezTo>
                  <a:cubicBezTo>
                    <a:pt x="8644" y="2251"/>
                    <a:pt x="8513" y="2298"/>
                    <a:pt x="8394" y="2358"/>
                  </a:cubicBezTo>
                  <a:cubicBezTo>
                    <a:pt x="8228" y="2417"/>
                    <a:pt x="8073" y="2477"/>
                    <a:pt x="7906" y="2536"/>
                  </a:cubicBezTo>
                  <a:cubicBezTo>
                    <a:pt x="7835" y="2560"/>
                    <a:pt x="7763" y="2584"/>
                    <a:pt x="7680" y="2620"/>
                  </a:cubicBezTo>
                  <a:cubicBezTo>
                    <a:pt x="7597" y="2643"/>
                    <a:pt x="7513" y="2679"/>
                    <a:pt x="7430" y="2703"/>
                  </a:cubicBezTo>
                  <a:cubicBezTo>
                    <a:pt x="7120" y="2822"/>
                    <a:pt x="6811" y="2929"/>
                    <a:pt x="6513" y="3048"/>
                  </a:cubicBezTo>
                  <a:cubicBezTo>
                    <a:pt x="6335" y="3108"/>
                    <a:pt x="6156" y="3179"/>
                    <a:pt x="5977" y="3239"/>
                  </a:cubicBezTo>
                  <a:cubicBezTo>
                    <a:pt x="5858" y="3286"/>
                    <a:pt x="5751" y="3322"/>
                    <a:pt x="5644" y="3370"/>
                  </a:cubicBezTo>
                  <a:lnTo>
                    <a:pt x="5632" y="3370"/>
                  </a:lnTo>
                  <a:cubicBezTo>
                    <a:pt x="5632" y="3382"/>
                    <a:pt x="5620" y="3382"/>
                    <a:pt x="5620" y="3382"/>
                  </a:cubicBezTo>
                  <a:lnTo>
                    <a:pt x="5608" y="3382"/>
                  </a:lnTo>
                  <a:cubicBezTo>
                    <a:pt x="5596" y="3394"/>
                    <a:pt x="5584" y="3394"/>
                    <a:pt x="5573" y="3394"/>
                  </a:cubicBezTo>
                  <a:cubicBezTo>
                    <a:pt x="5573" y="3394"/>
                    <a:pt x="5573" y="3405"/>
                    <a:pt x="5561" y="3405"/>
                  </a:cubicBezTo>
                  <a:cubicBezTo>
                    <a:pt x="5537" y="3405"/>
                    <a:pt x="5513" y="3417"/>
                    <a:pt x="5489" y="3429"/>
                  </a:cubicBezTo>
                  <a:cubicBezTo>
                    <a:pt x="5418" y="3453"/>
                    <a:pt x="5358" y="3489"/>
                    <a:pt x="5287" y="3513"/>
                  </a:cubicBezTo>
                  <a:cubicBezTo>
                    <a:pt x="5215" y="3548"/>
                    <a:pt x="5132" y="3584"/>
                    <a:pt x="5061" y="3620"/>
                  </a:cubicBezTo>
                  <a:cubicBezTo>
                    <a:pt x="4906" y="3679"/>
                    <a:pt x="4751" y="3751"/>
                    <a:pt x="4596" y="3822"/>
                  </a:cubicBezTo>
                  <a:cubicBezTo>
                    <a:pt x="4525" y="3846"/>
                    <a:pt x="4453" y="3882"/>
                    <a:pt x="4382" y="3906"/>
                  </a:cubicBezTo>
                  <a:cubicBezTo>
                    <a:pt x="4227" y="3965"/>
                    <a:pt x="4072" y="4025"/>
                    <a:pt x="3918" y="4084"/>
                  </a:cubicBezTo>
                  <a:cubicBezTo>
                    <a:pt x="3751" y="4144"/>
                    <a:pt x="3584" y="4203"/>
                    <a:pt x="3429" y="4263"/>
                  </a:cubicBezTo>
                  <a:cubicBezTo>
                    <a:pt x="3120" y="4382"/>
                    <a:pt x="2810" y="4489"/>
                    <a:pt x="2501" y="4596"/>
                  </a:cubicBezTo>
                  <a:cubicBezTo>
                    <a:pt x="2203" y="4691"/>
                    <a:pt x="1917" y="4775"/>
                    <a:pt x="1632" y="4894"/>
                  </a:cubicBezTo>
                  <a:cubicBezTo>
                    <a:pt x="1477" y="4953"/>
                    <a:pt x="1334" y="5013"/>
                    <a:pt x="1191" y="5072"/>
                  </a:cubicBezTo>
                  <a:cubicBezTo>
                    <a:pt x="1036" y="5132"/>
                    <a:pt x="893" y="5191"/>
                    <a:pt x="751" y="5251"/>
                  </a:cubicBezTo>
                  <a:cubicBezTo>
                    <a:pt x="643" y="5287"/>
                    <a:pt x="536" y="5334"/>
                    <a:pt x="429" y="5370"/>
                  </a:cubicBezTo>
                  <a:cubicBezTo>
                    <a:pt x="381" y="5382"/>
                    <a:pt x="322" y="5406"/>
                    <a:pt x="274" y="5418"/>
                  </a:cubicBezTo>
                  <a:cubicBezTo>
                    <a:pt x="215" y="5441"/>
                    <a:pt x="167" y="5453"/>
                    <a:pt x="119" y="5465"/>
                  </a:cubicBezTo>
                  <a:cubicBezTo>
                    <a:pt x="112" y="5461"/>
                    <a:pt x="104" y="5460"/>
                    <a:pt x="96" y="5460"/>
                  </a:cubicBezTo>
                  <a:cubicBezTo>
                    <a:pt x="81" y="5460"/>
                    <a:pt x="68" y="5465"/>
                    <a:pt x="60" y="5465"/>
                  </a:cubicBezTo>
                  <a:cubicBezTo>
                    <a:pt x="48" y="5477"/>
                    <a:pt x="36" y="5489"/>
                    <a:pt x="24" y="5489"/>
                  </a:cubicBezTo>
                  <a:cubicBezTo>
                    <a:pt x="0" y="5513"/>
                    <a:pt x="0" y="5560"/>
                    <a:pt x="12" y="5584"/>
                  </a:cubicBezTo>
                  <a:cubicBezTo>
                    <a:pt x="12" y="5584"/>
                    <a:pt x="12" y="5584"/>
                    <a:pt x="12" y="5596"/>
                  </a:cubicBezTo>
                  <a:cubicBezTo>
                    <a:pt x="24" y="5620"/>
                    <a:pt x="60" y="5632"/>
                    <a:pt x="84" y="5632"/>
                  </a:cubicBezTo>
                  <a:cubicBezTo>
                    <a:pt x="119" y="5632"/>
                    <a:pt x="167" y="5620"/>
                    <a:pt x="203" y="5608"/>
                  </a:cubicBezTo>
                  <a:cubicBezTo>
                    <a:pt x="239" y="5596"/>
                    <a:pt x="262" y="5584"/>
                    <a:pt x="298" y="5584"/>
                  </a:cubicBezTo>
                  <a:cubicBezTo>
                    <a:pt x="358" y="5560"/>
                    <a:pt x="417" y="5537"/>
                    <a:pt x="477" y="5525"/>
                  </a:cubicBezTo>
                  <a:cubicBezTo>
                    <a:pt x="596" y="5477"/>
                    <a:pt x="715" y="5430"/>
                    <a:pt x="834" y="5382"/>
                  </a:cubicBezTo>
                  <a:cubicBezTo>
                    <a:pt x="1072" y="5287"/>
                    <a:pt x="1310" y="5179"/>
                    <a:pt x="1560" y="5084"/>
                  </a:cubicBezTo>
                  <a:cubicBezTo>
                    <a:pt x="1632" y="5060"/>
                    <a:pt x="1703" y="5025"/>
                    <a:pt x="1774" y="5001"/>
                  </a:cubicBezTo>
                  <a:cubicBezTo>
                    <a:pt x="1870" y="4965"/>
                    <a:pt x="1953" y="4941"/>
                    <a:pt x="2036" y="4906"/>
                  </a:cubicBezTo>
                  <a:cubicBezTo>
                    <a:pt x="2203" y="4846"/>
                    <a:pt x="2358" y="4798"/>
                    <a:pt x="2525" y="4751"/>
                  </a:cubicBezTo>
                  <a:cubicBezTo>
                    <a:pt x="2679" y="4691"/>
                    <a:pt x="2846" y="4644"/>
                    <a:pt x="3001" y="4584"/>
                  </a:cubicBezTo>
                  <a:cubicBezTo>
                    <a:pt x="3156" y="4537"/>
                    <a:pt x="3310" y="4477"/>
                    <a:pt x="3453" y="4417"/>
                  </a:cubicBezTo>
                  <a:cubicBezTo>
                    <a:pt x="3620" y="4358"/>
                    <a:pt x="3775" y="4298"/>
                    <a:pt x="3929" y="4239"/>
                  </a:cubicBezTo>
                  <a:cubicBezTo>
                    <a:pt x="4096" y="4179"/>
                    <a:pt x="4263" y="4120"/>
                    <a:pt x="4430" y="4048"/>
                  </a:cubicBezTo>
                  <a:cubicBezTo>
                    <a:pt x="4513" y="4025"/>
                    <a:pt x="4596" y="3989"/>
                    <a:pt x="4680" y="3953"/>
                  </a:cubicBezTo>
                  <a:cubicBezTo>
                    <a:pt x="4739" y="3917"/>
                    <a:pt x="4811" y="3894"/>
                    <a:pt x="4870" y="3870"/>
                  </a:cubicBezTo>
                  <a:cubicBezTo>
                    <a:pt x="5037" y="3798"/>
                    <a:pt x="5203" y="3715"/>
                    <a:pt x="5370" y="3644"/>
                  </a:cubicBezTo>
                  <a:cubicBezTo>
                    <a:pt x="5430" y="3620"/>
                    <a:pt x="5489" y="3596"/>
                    <a:pt x="5549" y="3572"/>
                  </a:cubicBezTo>
                  <a:cubicBezTo>
                    <a:pt x="5561" y="3572"/>
                    <a:pt x="5561" y="3560"/>
                    <a:pt x="5561" y="3560"/>
                  </a:cubicBezTo>
                  <a:cubicBezTo>
                    <a:pt x="5584" y="3560"/>
                    <a:pt x="5608" y="3548"/>
                    <a:pt x="5620" y="3536"/>
                  </a:cubicBezTo>
                  <a:lnTo>
                    <a:pt x="5632" y="3536"/>
                  </a:lnTo>
                  <a:cubicBezTo>
                    <a:pt x="5644" y="3536"/>
                    <a:pt x="5656" y="3525"/>
                    <a:pt x="5668" y="3525"/>
                  </a:cubicBezTo>
                  <a:cubicBezTo>
                    <a:pt x="5680" y="3513"/>
                    <a:pt x="5692" y="3513"/>
                    <a:pt x="5704" y="3513"/>
                  </a:cubicBezTo>
                  <a:cubicBezTo>
                    <a:pt x="5704" y="3501"/>
                    <a:pt x="5715" y="3501"/>
                    <a:pt x="5715" y="3501"/>
                  </a:cubicBezTo>
                  <a:lnTo>
                    <a:pt x="5727" y="3501"/>
                  </a:lnTo>
                  <a:cubicBezTo>
                    <a:pt x="5751" y="3489"/>
                    <a:pt x="5775" y="3477"/>
                    <a:pt x="5799" y="3465"/>
                  </a:cubicBezTo>
                  <a:lnTo>
                    <a:pt x="5811" y="3465"/>
                  </a:lnTo>
                  <a:cubicBezTo>
                    <a:pt x="5823" y="3465"/>
                    <a:pt x="5834" y="3453"/>
                    <a:pt x="5846" y="3453"/>
                  </a:cubicBezTo>
                  <a:cubicBezTo>
                    <a:pt x="5846" y="3453"/>
                    <a:pt x="5858" y="3453"/>
                    <a:pt x="5858" y="3441"/>
                  </a:cubicBezTo>
                  <a:lnTo>
                    <a:pt x="5870" y="3441"/>
                  </a:lnTo>
                  <a:cubicBezTo>
                    <a:pt x="5882" y="3441"/>
                    <a:pt x="5894" y="3429"/>
                    <a:pt x="5906" y="3429"/>
                  </a:cubicBezTo>
                  <a:lnTo>
                    <a:pt x="5894" y="3429"/>
                  </a:lnTo>
                  <a:cubicBezTo>
                    <a:pt x="5918" y="3417"/>
                    <a:pt x="5954" y="3417"/>
                    <a:pt x="5977" y="3405"/>
                  </a:cubicBezTo>
                  <a:cubicBezTo>
                    <a:pt x="6037" y="3382"/>
                    <a:pt x="6096" y="3358"/>
                    <a:pt x="6156" y="3334"/>
                  </a:cubicBezTo>
                  <a:cubicBezTo>
                    <a:pt x="6215" y="3310"/>
                    <a:pt x="6275" y="3286"/>
                    <a:pt x="6335" y="3263"/>
                  </a:cubicBezTo>
                  <a:cubicBezTo>
                    <a:pt x="6513" y="3203"/>
                    <a:pt x="6692" y="3144"/>
                    <a:pt x="6870" y="3072"/>
                  </a:cubicBezTo>
                  <a:cubicBezTo>
                    <a:pt x="7192" y="2953"/>
                    <a:pt x="7525" y="2834"/>
                    <a:pt x="7859" y="2715"/>
                  </a:cubicBezTo>
                  <a:cubicBezTo>
                    <a:pt x="7966" y="2667"/>
                    <a:pt x="8085" y="2620"/>
                    <a:pt x="8192" y="2584"/>
                  </a:cubicBezTo>
                  <a:cubicBezTo>
                    <a:pt x="8275" y="2548"/>
                    <a:pt x="8347" y="2524"/>
                    <a:pt x="8418" y="2501"/>
                  </a:cubicBezTo>
                  <a:cubicBezTo>
                    <a:pt x="8466" y="2477"/>
                    <a:pt x="8513" y="2465"/>
                    <a:pt x="8561" y="2441"/>
                  </a:cubicBezTo>
                  <a:cubicBezTo>
                    <a:pt x="8823" y="2334"/>
                    <a:pt x="9085" y="2227"/>
                    <a:pt x="9359" y="2108"/>
                  </a:cubicBezTo>
                  <a:cubicBezTo>
                    <a:pt x="9514" y="2048"/>
                    <a:pt x="9680" y="1989"/>
                    <a:pt x="9835" y="1929"/>
                  </a:cubicBezTo>
                  <a:cubicBezTo>
                    <a:pt x="9906" y="1905"/>
                    <a:pt x="9978" y="1881"/>
                    <a:pt x="10049" y="1858"/>
                  </a:cubicBezTo>
                  <a:cubicBezTo>
                    <a:pt x="10145" y="1822"/>
                    <a:pt x="10240" y="1786"/>
                    <a:pt x="10347" y="1751"/>
                  </a:cubicBezTo>
                  <a:cubicBezTo>
                    <a:pt x="10395" y="1727"/>
                    <a:pt x="10442" y="1715"/>
                    <a:pt x="10502" y="1691"/>
                  </a:cubicBezTo>
                  <a:cubicBezTo>
                    <a:pt x="10609" y="1655"/>
                    <a:pt x="10728" y="1620"/>
                    <a:pt x="10847" y="1584"/>
                  </a:cubicBezTo>
                  <a:cubicBezTo>
                    <a:pt x="10990" y="1536"/>
                    <a:pt x="11133" y="1489"/>
                    <a:pt x="11276" y="1441"/>
                  </a:cubicBezTo>
                  <a:cubicBezTo>
                    <a:pt x="11419" y="1405"/>
                    <a:pt x="11561" y="1358"/>
                    <a:pt x="11704" y="1310"/>
                  </a:cubicBezTo>
                  <a:cubicBezTo>
                    <a:pt x="11895" y="1250"/>
                    <a:pt x="12085" y="1191"/>
                    <a:pt x="12264" y="1119"/>
                  </a:cubicBezTo>
                  <a:cubicBezTo>
                    <a:pt x="12288" y="1119"/>
                    <a:pt x="12300" y="1108"/>
                    <a:pt x="12311" y="1108"/>
                  </a:cubicBezTo>
                  <a:cubicBezTo>
                    <a:pt x="12359" y="1084"/>
                    <a:pt x="12407" y="1072"/>
                    <a:pt x="12454" y="1048"/>
                  </a:cubicBezTo>
                  <a:cubicBezTo>
                    <a:pt x="12573" y="1012"/>
                    <a:pt x="12681" y="965"/>
                    <a:pt x="12800" y="917"/>
                  </a:cubicBezTo>
                  <a:cubicBezTo>
                    <a:pt x="12931" y="869"/>
                    <a:pt x="13062" y="822"/>
                    <a:pt x="13193" y="774"/>
                  </a:cubicBezTo>
                  <a:cubicBezTo>
                    <a:pt x="13716" y="560"/>
                    <a:pt x="14252" y="346"/>
                    <a:pt x="14776" y="143"/>
                  </a:cubicBezTo>
                  <a:cubicBezTo>
                    <a:pt x="14800" y="131"/>
                    <a:pt x="14812" y="119"/>
                    <a:pt x="14824" y="107"/>
                  </a:cubicBezTo>
                  <a:cubicBezTo>
                    <a:pt x="14836" y="96"/>
                    <a:pt x="14836" y="72"/>
                    <a:pt x="14836" y="48"/>
                  </a:cubicBezTo>
                  <a:cubicBezTo>
                    <a:pt x="14824" y="36"/>
                    <a:pt x="14812" y="12"/>
                    <a:pt x="14800" y="12"/>
                  </a:cubicBezTo>
                  <a:cubicBezTo>
                    <a:pt x="14788" y="0"/>
                    <a:pt x="14764" y="0"/>
                    <a:pt x="14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2057975" y="1208025"/>
              <a:ext cx="136350" cy="83725"/>
            </a:xfrm>
            <a:custGeom>
              <a:avLst/>
              <a:gdLst/>
              <a:ahLst/>
              <a:cxnLst/>
              <a:rect l="l" t="t" r="r" b="b"/>
              <a:pathLst>
                <a:path w="5454" h="3349" extrusionOk="0">
                  <a:moveTo>
                    <a:pt x="60" y="0"/>
                  </a:moveTo>
                  <a:cubicBezTo>
                    <a:pt x="48" y="12"/>
                    <a:pt x="37" y="24"/>
                    <a:pt x="25" y="36"/>
                  </a:cubicBezTo>
                  <a:cubicBezTo>
                    <a:pt x="1" y="72"/>
                    <a:pt x="13" y="107"/>
                    <a:pt x="48" y="131"/>
                  </a:cubicBezTo>
                  <a:cubicBezTo>
                    <a:pt x="346" y="334"/>
                    <a:pt x="656" y="548"/>
                    <a:pt x="953" y="750"/>
                  </a:cubicBezTo>
                  <a:cubicBezTo>
                    <a:pt x="977" y="774"/>
                    <a:pt x="1013" y="786"/>
                    <a:pt x="1037" y="798"/>
                  </a:cubicBezTo>
                  <a:cubicBezTo>
                    <a:pt x="1120" y="857"/>
                    <a:pt x="1203" y="905"/>
                    <a:pt x="1275" y="965"/>
                  </a:cubicBezTo>
                  <a:cubicBezTo>
                    <a:pt x="1418" y="1048"/>
                    <a:pt x="1549" y="1131"/>
                    <a:pt x="1692" y="1226"/>
                  </a:cubicBezTo>
                  <a:cubicBezTo>
                    <a:pt x="1703" y="1238"/>
                    <a:pt x="1715" y="1238"/>
                    <a:pt x="1727" y="1250"/>
                  </a:cubicBezTo>
                  <a:cubicBezTo>
                    <a:pt x="1775" y="1274"/>
                    <a:pt x="1811" y="1298"/>
                    <a:pt x="1846" y="1322"/>
                  </a:cubicBezTo>
                  <a:cubicBezTo>
                    <a:pt x="1930" y="1369"/>
                    <a:pt x="2025" y="1417"/>
                    <a:pt x="2108" y="1465"/>
                  </a:cubicBezTo>
                  <a:cubicBezTo>
                    <a:pt x="2215" y="1536"/>
                    <a:pt x="2323" y="1596"/>
                    <a:pt x="2442" y="1655"/>
                  </a:cubicBezTo>
                  <a:cubicBezTo>
                    <a:pt x="2525" y="1703"/>
                    <a:pt x="2596" y="1750"/>
                    <a:pt x="2680" y="1798"/>
                  </a:cubicBezTo>
                  <a:cubicBezTo>
                    <a:pt x="2739" y="1822"/>
                    <a:pt x="2787" y="1858"/>
                    <a:pt x="2846" y="1881"/>
                  </a:cubicBezTo>
                  <a:cubicBezTo>
                    <a:pt x="2977" y="1977"/>
                    <a:pt x="3120" y="2060"/>
                    <a:pt x="3263" y="2143"/>
                  </a:cubicBezTo>
                  <a:cubicBezTo>
                    <a:pt x="3513" y="2286"/>
                    <a:pt x="3775" y="2429"/>
                    <a:pt x="4037" y="2572"/>
                  </a:cubicBezTo>
                  <a:cubicBezTo>
                    <a:pt x="4287" y="2703"/>
                    <a:pt x="4549" y="2846"/>
                    <a:pt x="4799" y="3001"/>
                  </a:cubicBezTo>
                  <a:cubicBezTo>
                    <a:pt x="4894" y="3060"/>
                    <a:pt x="4978" y="3108"/>
                    <a:pt x="5073" y="3167"/>
                  </a:cubicBezTo>
                  <a:cubicBezTo>
                    <a:pt x="5109" y="3191"/>
                    <a:pt x="5156" y="3215"/>
                    <a:pt x="5192" y="3239"/>
                  </a:cubicBezTo>
                  <a:cubicBezTo>
                    <a:pt x="5216" y="3251"/>
                    <a:pt x="5240" y="3274"/>
                    <a:pt x="5263" y="3286"/>
                  </a:cubicBezTo>
                  <a:cubicBezTo>
                    <a:pt x="5275" y="3286"/>
                    <a:pt x="5287" y="3298"/>
                    <a:pt x="5299" y="3298"/>
                  </a:cubicBezTo>
                  <a:cubicBezTo>
                    <a:pt x="5299" y="3310"/>
                    <a:pt x="5311" y="3310"/>
                    <a:pt x="5323" y="3322"/>
                  </a:cubicBezTo>
                  <a:cubicBezTo>
                    <a:pt x="5323" y="3322"/>
                    <a:pt x="5335" y="3334"/>
                    <a:pt x="5335" y="3334"/>
                  </a:cubicBezTo>
                  <a:cubicBezTo>
                    <a:pt x="5347" y="3334"/>
                    <a:pt x="5347" y="3334"/>
                    <a:pt x="5359" y="3346"/>
                  </a:cubicBezTo>
                  <a:cubicBezTo>
                    <a:pt x="5365" y="3348"/>
                    <a:pt x="5372" y="3349"/>
                    <a:pt x="5378" y="3349"/>
                  </a:cubicBezTo>
                  <a:cubicBezTo>
                    <a:pt x="5407" y="3349"/>
                    <a:pt x="5432" y="3330"/>
                    <a:pt x="5442" y="3310"/>
                  </a:cubicBezTo>
                  <a:cubicBezTo>
                    <a:pt x="5454" y="3286"/>
                    <a:pt x="5454" y="3251"/>
                    <a:pt x="5430" y="3227"/>
                  </a:cubicBezTo>
                  <a:cubicBezTo>
                    <a:pt x="5418" y="3203"/>
                    <a:pt x="5382" y="3191"/>
                    <a:pt x="5359" y="3179"/>
                  </a:cubicBezTo>
                  <a:cubicBezTo>
                    <a:pt x="5347" y="3167"/>
                    <a:pt x="5335" y="3155"/>
                    <a:pt x="5323" y="3155"/>
                  </a:cubicBezTo>
                  <a:cubicBezTo>
                    <a:pt x="5287" y="3131"/>
                    <a:pt x="5251" y="3108"/>
                    <a:pt x="5216" y="3084"/>
                  </a:cubicBezTo>
                  <a:cubicBezTo>
                    <a:pt x="5156" y="3048"/>
                    <a:pt x="5097" y="3012"/>
                    <a:pt x="5037" y="2977"/>
                  </a:cubicBezTo>
                  <a:cubicBezTo>
                    <a:pt x="4906" y="2893"/>
                    <a:pt x="4775" y="2822"/>
                    <a:pt x="4632" y="2739"/>
                  </a:cubicBezTo>
                  <a:cubicBezTo>
                    <a:pt x="4513" y="2667"/>
                    <a:pt x="4394" y="2608"/>
                    <a:pt x="4275" y="2536"/>
                  </a:cubicBezTo>
                  <a:cubicBezTo>
                    <a:pt x="4144" y="2465"/>
                    <a:pt x="4013" y="2393"/>
                    <a:pt x="3882" y="2334"/>
                  </a:cubicBezTo>
                  <a:cubicBezTo>
                    <a:pt x="3811" y="2286"/>
                    <a:pt x="3739" y="2250"/>
                    <a:pt x="3668" y="2215"/>
                  </a:cubicBezTo>
                  <a:cubicBezTo>
                    <a:pt x="3585" y="2167"/>
                    <a:pt x="3513" y="2131"/>
                    <a:pt x="3442" y="2084"/>
                  </a:cubicBezTo>
                  <a:cubicBezTo>
                    <a:pt x="3382" y="2060"/>
                    <a:pt x="3335" y="2024"/>
                    <a:pt x="3275" y="1988"/>
                  </a:cubicBezTo>
                  <a:cubicBezTo>
                    <a:pt x="3216" y="1953"/>
                    <a:pt x="3156" y="1917"/>
                    <a:pt x="3096" y="1881"/>
                  </a:cubicBezTo>
                  <a:cubicBezTo>
                    <a:pt x="2965" y="1798"/>
                    <a:pt x="2835" y="1727"/>
                    <a:pt x="2715" y="1655"/>
                  </a:cubicBezTo>
                  <a:cubicBezTo>
                    <a:pt x="2561" y="1572"/>
                    <a:pt x="2418" y="1488"/>
                    <a:pt x="2275" y="1405"/>
                  </a:cubicBezTo>
                  <a:cubicBezTo>
                    <a:pt x="2132" y="1334"/>
                    <a:pt x="2001" y="1250"/>
                    <a:pt x="1870" y="1179"/>
                  </a:cubicBezTo>
                  <a:cubicBezTo>
                    <a:pt x="1822" y="1155"/>
                    <a:pt x="1787" y="1131"/>
                    <a:pt x="1751" y="1107"/>
                  </a:cubicBezTo>
                  <a:lnTo>
                    <a:pt x="1572" y="988"/>
                  </a:lnTo>
                  <a:cubicBezTo>
                    <a:pt x="1406" y="881"/>
                    <a:pt x="1239" y="774"/>
                    <a:pt x="1072" y="667"/>
                  </a:cubicBezTo>
                  <a:cubicBezTo>
                    <a:pt x="989" y="607"/>
                    <a:pt x="894" y="548"/>
                    <a:pt x="799" y="488"/>
                  </a:cubicBezTo>
                  <a:cubicBezTo>
                    <a:pt x="679" y="405"/>
                    <a:pt x="560" y="322"/>
                    <a:pt x="429" y="238"/>
                  </a:cubicBezTo>
                  <a:cubicBezTo>
                    <a:pt x="322" y="167"/>
                    <a:pt x="215" y="84"/>
                    <a:pt x="120" y="12"/>
                  </a:cubicBezTo>
                  <a:cubicBezTo>
                    <a:pt x="96" y="0"/>
                    <a:pt x="84" y="0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1925225" y="1160400"/>
              <a:ext cx="131000" cy="44775"/>
            </a:xfrm>
            <a:custGeom>
              <a:avLst/>
              <a:gdLst/>
              <a:ahLst/>
              <a:cxnLst/>
              <a:rect l="l" t="t" r="r" b="b"/>
              <a:pathLst>
                <a:path w="5240" h="1791" extrusionOk="0">
                  <a:moveTo>
                    <a:pt x="60" y="0"/>
                  </a:moveTo>
                  <a:cubicBezTo>
                    <a:pt x="48" y="0"/>
                    <a:pt x="48" y="12"/>
                    <a:pt x="48" y="12"/>
                  </a:cubicBezTo>
                  <a:cubicBezTo>
                    <a:pt x="24" y="12"/>
                    <a:pt x="13" y="36"/>
                    <a:pt x="13" y="48"/>
                  </a:cubicBezTo>
                  <a:cubicBezTo>
                    <a:pt x="1" y="84"/>
                    <a:pt x="13" y="131"/>
                    <a:pt x="48" y="143"/>
                  </a:cubicBezTo>
                  <a:cubicBezTo>
                    <a:pt x="382" y="226"/>
                    <a:pt x="703" y="322"/>
                    <a:pt x="1036" y="405"/>
                  </a:cubicBezTo>
                  <a:cubicBezTo>
                    <a:pt x="1334" y="488"/>
                    <a:pt x="1644" y="560"/>
                    <a:pt x="1941" y="643"/>
                  </a:cubicBezTo>
                  <a:cubicBezTo>
                    <a:pt x="2108" y="691"/>
                    <a:pt x="2275" y="738"/>
                    <a:pt x="2441" y="786"/>
                  </a:cubicBezTo>
                  <a:cubicBezTo>
                    <a:pt x="2525" y="810"/>
                    <a:pt x="2596" y="834"/>
                    <a:pt x="2668" y="846"/>
                  </a:cubicBezTo>
                  <a:cubicBezTo>
                    <a:pt x="2739" y="869"/>
                    <a:pt x="2799" y="881"/>
                    <a:pt x="2870" y="905"/>
                  </a:cubicBezTo>
                  <a:cubicBezTo>
                    <a:pt x="2953" y="941"/>
                    <a:pt x="3049" y="965"/>
                    <a:pt x="3132" y="1000"/>
                  </a:cubicBezTo>
                  <a:cubicBezTo>
                    <a:pt x="3203" y="1012"/>
                    <a:pt x="3275" y="1048"/>
                    <a:pt x="3334" y="1072"/>
                  </a:cubicBezTo>
                  <a:cubicBezTo>
                    <a:pt x="3477" y="1119"/>
                    <a:pt x="3620" y="1167"/>
                    <a:pt x="3763" y="1227"/>
                  </a:cubicBezTo>
                  <a:cubicBezTo>
                    <a:pt x="3894" y="1274"/>
                    <a:pt x="4037" y="1334"/>
                    <a:pt x="4168" y="1381"/>
                  </a:cubicBezTo>
                  <a:cubicBezTo>
                    <a:pt x="4311" y="1441"/>
                    <a:pt x="4442" y="1500"/>
                    <a:pt x="4585" y="1560"/>
                  </a:cubicBezTo>
                  <a:cubicBezTo>
                    <a:pt x="4680" y="1584"/>
                    <a:pt x="4763" y="1631"/>
                    <a:pt x="4858" y="1667"/>
                  </a:cubicBezTo>
                  <a:cubicBezTo>
                    <a:pt x="4954" y="1703"/>
                    <a:pt x="5049" y="1750"/>
                    <a:pt x="5144" y="1786"/>
                  </a:cubicBezTo>
                  <a:cubicBezTo>
                    <a:pt x="5153" y="1789"/>
                    <a:pt x="5162" y="1791"/>
                    <a:pt x="5171" y="1791"/>
                  </a:cubicBezTo>
                  <a:cubicBezTo>
                    <a:pt x="5196" y="1791"/>
                    <a:pt x="5219" y="1777"/>
                    <a:pt x="5227" y="1750"/>
                  </a:cubicBezTo>
                  <a:cubicBezTo>
                    <a:pt x="5239" y="1715"/>
                    <a:pt x="5227" y="1667"/>
                    <a:pt x="5192" y="1655"/>
                  </a:cubicBezTo>
                  <a:cubicBezTo>
                    <a:pt x="5049" y="1596"/>
                    <a:pt x="4906" y="1536"/>
                    <a:pt x="4763" y="1477"/>
                  </a:cubicBezTo>
                  <a:cubicBezTo>
                    <a:pt x="4620" y="1417"/>
                    <a:pt x="4489" y="1369"/>
                    <a:pt x="4346" y="1310"/>
                  </a:cubicBezTo>
                  <a:cubicBezTo>
                    <a:pt x="4215" y="1250"/>
                    <a:pt x="4073" y="1203"/>
                    <a:pt x="3930" y="1143"/>
                  </a:cubicBezTo>
                  <a:cubicBezTo>
                    <a:pt x="3787" y="1084"/>
                    <a:pt x="3632" y="1024"/>
                    <a:pt x="3477" y="965"/>
                  </a:cubicBezTo>
                  <a:cubicBezTo>
                    <a:pt x="3346" y="917"/>
                    <a:pt x="3203" y="869"/>
                    <a:pt x="3072" y="822"/>
                  </a:cubicBezTo>
                  <a:cubicBezTo>
                    <a:pt x="3001" y="810"/>
                    <a:pt x="2941" y="786"/>
                    <a:pt x="2882" y="762"/>
                  </a:cubicBezTo>
                  <a:cubicBezTo>
                    <a:pt x="2787" y="738"/>
                    <a:pt x="2691" y="703"/>
                    <a:pt x="2584" y="679"/>
                  </a:cubicBezTo>
                  <a:cubicBezTo>
                    <a:pt x="2453" y="643"/>
                    <a:pt x="2322" y="595"/>
                    <a:pt x="2179" y="560"/>
                  </a:cubicBezTo>
                  <a:cubicBezTo>
                    <a:pt x="2060" y="524"/>
                    <a:pt x="1929" y="488"/>
                    <a:pt x="1810" y="465"/>
                  </a:cubicBezTo>
                  <a:cubicBezTo>
                    <a:pt x="1501" y="381"/>
                    <a:pt x="1203" y="298"/>
                    <a:pt x="906" y="226"/>
                  </a:cubicBezTo>
                  <a:cubicBezTo>
                    <a:pt x="632" y="155"/>
                    <a:pt x="370" y="84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1736225" y="1157900"/>
              <a:ext cx="185750" cy="76275"/>
            </a:xfrm>
            <a:custGeom>
              <a:avLst/>
              <a:gdLst/>
              <a:ahLst/>
              <a:cxnLst/>
              <a:rect l="l" t="t" r="r" b="b"/>
              <a:pathLst>
                <a:path w="7430" h="3051" extrusionOk="0">
                  <a:moveTo>
                    <a:pt x="7354" y="0"/>
                  </a:moveTo>
                  <a:cubicBezTo>
                    <a:pt x="7347" y="0"/>
                    <a:pt x="7340" y="2"/>
                    <a:pt x="7334" y="5"/>
                  </a:cubicBezTo>
                  <a:lnTo>
                    <a:pt x="7323" y="5"/>
                  </a:lnTo>
                  <a:cubicBezTo>
                    <a:pt x="7156" y="76"/>
                    <a:pt x="7001" y="148"/>
                    <a:pt x="6834" y="207"/>
                  </a:cubicBezTo>
                  <a:cubicBezTo>
                    <a:pt x="6680" y="267"/>
                    <a:pt x="6525" y="314"/>
                    <a:pt x="6370" y="374"/>
                  </a:cubicBezTo>
                  <a:cubicBezTo>
                    <a:pt x="6060" y="505"/>
                    <a:pt x="5739" y="624"/>
                    <a:pt x="5418" y="731"/>
                  </a:cubicBezTo>
                  <a:cubicBezTo>
                    <a:pt x="5251" y="791"/>
                    <a:pt x="5096" y="838"/>
                    <a:pt x="4929" y="898"/>
                  </a:cubicBezTo>
                  <a:cubicBezTo>
                    <a:pt x="4763" y="957"/>
                    <a:pt x="4596" y="1017"/>
                    <a:pt x="4429" y="1076"/>
                  </a:cubicBezTo>
                  <a:cubicBezTo>
                    <a:pt x="4346" y="1100"/>
                    <a:pt x="4275" y="1124"/>
                    <a:pt x="4203" y="1148"/>
                  </a:cubicBezTo>
                  <a:cubicBezTo>
                    <a:pt x="4132" y="1184"/>
                    <a:pt x="4048" y="1207"/>
                    <a:pt x="3977" y="1231"/>
                  </a:cubicBezTo>
                  <a:cubicBezTo>
                    <a:pt x="3810" y="1291"/>
                    <a:pt x="3643" y="1350"/>
                    <a:pt x="3489" y="1410"/>
                  </a:cubicBezTo>
                  <a:cubicBezTo>
                    <a:pt x="3322" y="1481"/>
                    <a:pt x="3155" y="1541"/>
                    <a:pt x="2989" y="1600"/>
                  </a:cubicBezTo>
                  <a:cubicBezTo>
                    <a:pt x="2822" y="1660"/>
                    <a:pt x="2667" y="1719"/>
                    <a:pt x="2500" y="1791"/>
                  </a:cubicBezTo>
                  <a:cubicBezTo>
                    <a:pt x="2453" y="1815"/>
                    <a:pt x="2393" y="1838"/>
                    <a:pt x="2334" y="1862"/>
                  </a:cubicBezTo>
                  <a:cubicBezTo>
                    <a:pt x="2227" y="1898"/>
                    <a:pt x="2108" y="1946"/>
                    <a:pt x="2000" y="1993"/>
                  </a:cubicBezTo>
                  <a:cubicBezTo>
                    <a:pt x="1953" y="2017"/>
                    <a:pt x="1905" y="2029"/>
                    <a:pt x="1858" y="2053"/>
                  </a:cubicBezTo>
                  <a:cubicBezTo>
                    <a:pt x="1786" y="2089"/>
                    <a:pt x="1715" y="2124"/>
                    <a:pt x="1631" y="2160"/>
                  </a:cubicBezTo>
                  <a:cubicBezTo>
                    <a:pt x="1441" y="2243"/>
                    <a:pt x="1262" y="2327"/>
                    <a:pt x="1072" y="2410"/>
                  </a:cubicBezTo>
                  <a:cubicBezTo>
                    <a:pt x="1024" y="2434"/>
                    <a:pt x="988" y="2446"/>
                    <a:pt x="953" y="2470"/>
                  </a:cubicBezTo>
                  <a:lnTo>
                    <a:pt x="631" y="2624"/>
                  </a:lnTo>
                  <a:cubicBezTo>
                    <a:pt x="548" y="2672"/>
                    <a:pt x="453" y="2708"/>
                    <a:pt x="369" y="2755"/>
                  </a:cubicBezTo>
                  <a:cubicBezTo>
                    <a:pt x="262" y="2815"/>
                    <a:pt x="155" y="2862"/>
                    <a:pt x="60" y="2922"/>
                  </a:cubicBezTo>
                  <a:cubicBezTo>
                    <a:pt x="24" y="2934"/>
                    <a:pt x="0" y="2981"/>
                    <a:pt x="24" y="3017"/>
                  </a:cubicBezTo>
                  <a:cubicBezTo>
                    <a:pt x="32" y="3034"/>
                    <a:pt x="59" y="3051"/>
                    <a:pt x="86" y="3051"/>
                  </a:cubicBezTo>
                  <a:cubicBezTo>
                    <a:pt x="97" y="3051"/>
                    <a:pt x="109" y="3048"/>
                    <a:pt x="119" y="3041"/>
                  </a:cubicBezTo>
                  <a:cubicBezTo>
                    <a:pt x="226" y="2993"/>
                    <a:pt x="334" y="2934"/>
                    <a:pt x="441" y="2874"/>
                  </a:cubicBezTo>
                  <a:cubicBezTo>
                    <a:pt x="536" y="2827"/>
                    <a:pt x="643" y="2779"/>
                    <a:pt x="738" y="2731"/>
                  </a:cubicBezTo>
                  <a:cubicBezTo>
                    <a:pt x="846" y="2684"/>
                    <a:pt x="941" y="2636"/>
                    <a:pt x="1048" y="2577"/>
                  </a:cubicBezTo>
                  <a:cubicBezTo>
                    <a:pt x="1072" y="2565"/>
                    <a:pt x="1107" y="2553"/>
                    <a:pt x="1143" y="2529"/>
                  </a:cubicBezTo>
                  <a:cubicBezTo>
                    <a:pt x="1346" y="2446"/>
                    <a:pt x="1536" y="2350"/>
                    <a:pt x="1738" y="2267"/>
                  </a:cubicBezTo>
                  <a:cubicBezTo>
                    <a:pt x="1798" y="2231"/>
                    <a:pt x="1869" y="2208"/>
                    <a:pt x="1929" y="2172"/>
                  </a:cubicBezTo>
                  <a:cubicBezTo>
                    <a:pt x="1989" y="2148"/>
                    <a:pt x="2036" y="2136"/>
                    <a:pt x="2096" y="2112"/>
                  </a:cubicBezTo>
                  <a:cubicBezTo>
                    <a:pt x="2203" y="2065"/>
                    <a:pt x="2322" y="2017"/>
                    <a:pt x="2429" y="1969"/>
                  </a:cubicBezTo>
                  <a:cubicBezTo>
                    <a:pt x="2477" y="1946"/>
                    <a:pt x="2536" y="1934"/>
                    <a:pt x="2584" y="1910"/>
                  </a:cubicBezTo>
                  <a:cubicBezTo>
                    <a:pt x="2739" y="1850"/>
                    <a:pt x="2905" y="1791"/>
                    <a:pt x="3060" y="1719"/>
                  </a:cubicBezTo>
                  <a:cubicBezTo>
                    <a:pt x="3227" y="1660"/>
                    <a:pt x="3382" y="1600"/>
                    <a:pt x="3548" y="1541"/>
                  </a:cubicBezTo>
                  <a:cubicBezTo>
                    <a:pt x="3715" y="1481"/>
                    <a:pt x="3882" y="1422"/>
                    <a:pt x="4048" y="1362"/>
                  </a:cubicBezTo>
                  <a:cubicBezTo>
                    <a:pt x="4203" y="1303"/>
                    <a:pt x="4346" y="1255"/>
                    <a:pt x="4501" y="1196"/>
                  </a:cubicBezTo>
                  <a:cubicBezTo>
                    <a:pt x="4679" y="1136"/>
                    <a:pt x="4858" y="1076"/>
                    <a:pt x="5037" y="1017"/>
                  </a:cubicBezTo>
                  <a:cubicBezTo>
                    <a:pt x="5191" y="957"/>
                    <a:pt x="5358" y="898"/>
                    <a:pt x="5513" y="850"/>
                  </a:cubicBezTo>
                  <a:cubicBezTo>
                    <a:pt x="5679" y="791"/>
                    <a:pt x="5834" y="731"/>
                    <a:pt x="5989" y="672"/>
                  </a:cubicBezTo>
                  <a:cubicBezTo>
                    <a:pt x="6144" y="624"/>
                    <a:pt x="6287" y="565"/>
                    <a:pt x="6441" y="505"/>
                  </a:cubicBezTo>
                  <a:cubicBezTo>
                    <a:pt x="6596" y="445"/>
                    <a:pt x="6763" y="386"/>
                    <a:pt x="6918" y="326"/>
                  </a:cubicBezTo>
                  <a:cubicBezTo>
                    <a:pt x="6989" y="291"/>
                    <a:pt x="7072" y="267"/>
                    <a:pt x="7144" y="231"/>
                  </a:cubicBezTo>
                  <a:cubicBezTo>
                    <a:pt x="7227" y="195"/>
                    <a:pt x="7299" y="160"/>
                    <a:pt x="7382" y="124"/>
                  </a:cubicBezTo>
                  <a:cubicBezTo>
                    <a:pt x="7418" y="112"/>
                    <a:pt x="7430" y="64"/>
                    <a:pt x="7406" y="41"/>
                  </a:cubicBezTo>
                  <a:cubicBezTo>
                    <a:pt x="7397" y="14"/>
                    <a:pt x="7375" y="0"/>
                    <a:pt x="7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2557750" y="1149975"/>
              <a:ext cx="21450" cy="22950"/>
            </a:xfrm>
            <a:custGeom>
              <a:avLst/>
              <a:gdLst/>
              <a:ahLst/>
              <a:cxnLst/>
              <a:rect l="l" t="t" r="r" b="b"/>
              <a:pathLst>
                <a:path w="858" h="918" extrusionOk="0">
                  <a:moveTo>
                    <a:pt x="441" y="191"/>
                  </a:moveTo>
                  <a:cubicBezTo>
                    <a:pt x="441" y="191"/>
                    <a:pt x="453" y="203"/>
                    <a:pt x="453" y="203"/>
                  </a:cubicBezTo>
                  <a:cubicBezTo>
                    <a:pt x="477" y="227"/>
                    <a:pt x="489" y="250"/>
                    <a:pt x="512" y="274"/>
                  </a:cubicBezTo>
                  <a:cubicBezTo>
                    <a:pt x="524" y="286"/>
                    <a:pt x="536" y="310"/>
                    <a:pt x="536" y="334"/>
                  </a:cubicBezTo>
                  <a:cubicBezTo>
                    <a:pt x="548" y="358"/>
                    <a:pt x="548" y="370"/>
                    <a:pt x="548" y="381"/>
                  </a:cubicBezTo>
                  <a:cubicBezTo>
                    <a:pt x="548" y="405"/>
                    <a:pt x="548" y="429"/>
                    <a:pt x="548" y="441"/>
                  </a:cubicBezTo>
                  <a:cubicBezTo>
                    <a:pt x="548" y="429"/>
                    <a:pt x="548" y="417"/>
                    <a:pt x="536" y="393"/>
                  </a:cubicBezTo>
                  <a:cubicBezTo>
                    <a:pt x="536" y="381"/>
                    <a:pt x="524" y="358"/>
                    <a:pt x="500" y="346"/>
                  </a:cubicBezTo>
                  <a:cubicBezTo>
                    <a:pt x="500" y="346"/>
                    <a:pt x="489" y="346"/>
                    <a:pt x="489" y="334"/>
                  </a:cubicBezTo>
                  <a:cubicBezTo>
                    <a:pt x="477" y="322"/>
                    <a:pt x="465" y="310"/>
                    <a:pt x="441" y="298"/>
                  </a:cubicBezTo>
                  <a:cubicBezTo>
                    <a:pt x="429" y="286"/>
                    <a:pt x="405" y="286"/>
                    <a:pt x="393" y="286"/>
                  </a:cubicBezTo>
                  <a:cubicBezTo>
                    <a:pt x="370" y="298"/>
                    <a:pt x="346" y="310"/>
                    <a:pt x="334" y="322"/>
                  </a:cubicBezTo>
                  <a:cubicBezTo>
                    <a:pt x="298" y="346"/>
                    <a:pt x="274" y="381"/>
                    <a:pt x="262" y="417"/>
                  </a:cubicBezTo>
                  <a:cubicBezTo>
                    <a:pt x="262" y="417"/>
                    <a:pt x="262" y="405"/>
                    <a:pt x="262" y="405"/>
                  </a:cubicBezTo>
                  <a:cubicBezTo>
                    <a:pt x="262" y="393"/>
                    <a:pt x="262" y="393"/>
                    <a:pt x="262" y="381"/>
                  </a:cubicBezTo>
                  <a:cubicBezTo>
                    <a:pt x="274" y="358"/>
                    <a:pt x="274" y="346"/>
                    <a:pt x="286" y="322"/>
                  </a:cubicBezTo>
                  <a:cubicBezTo>
                    <a:pt x="310" y="286"/>
                    <a:pt x="322" y="262"/>
                    <a:pt x="346" y="227"/>
                  </a:cubicBezTo>
                  <a:cubicBezTo>
                    <a:pt x="358" y="227"/>
                    <a:pt x="370" y="215"/>
                    <a:pt x="381" y="203"/>
                  </a:cubicBezTo>
                  <a:cubicBezTo>
                    <a:pt x="381" y="203"/>
                    <a:pt x="393" y="191"/>
                    <a:pt x="405" y="191"/>
                  </a:cubicBezTo>
                  <a:close/>
                  <a:moveTo>
                    <a:pt x="691" y="429"/>
                  </a:moveTo>
                  <a:cubicBezTo>
                    <a:pt x="691" y="441"/>
                    <a:pt x="703" y="465"/>
                    <a:pt x="703" y="477"/>
                  </a:cubicBezTo>
                  <a:cubicBezTo>
                    <a:pt x="703" y="512"/>
                    <a:pt x="703" y="536"/>
                    <a:pt x="691" y="572"/>
                  </a:cubicBezTo>
                  <a:cubicBezTo>
                    <a:pt x="691" y="584"/>
                    <a:pt x="679" y="608"/>
                    <a:pt x="679" y="620"/>
                  </a:cubicBezTo>
                  <a:cubicBezTo>
                    <a:pt x="667" y="631"/>
                    <a:pt x="655" y="655"/>
                    <a:pt x="643" y="667"/>
                  </a:cubicBezTo>
                  <a:cubicBezTo>
                    <a:pt x="631" y="679"/>
                    <a:pt x="620" y="691"/>
                    <a:pt x="608" y="691"/>
                  </a:cubicBezTo>
                  <a:cubicBezTo>
                    <a:pt x="572" y="715"/>
                    <a:pt x="536" y="727"/>
                    <a:pt x="500" y="751"/>
                  </a:cubicBezTo>
                  <a:cubicBezTo>
                    <a:pt x="465" y="762"/>
                    <a:pt x="429" y="762"/>
                    <a:pt x="381" y="774"/>
                  </a:cubicBezTo>
                  <a:cubicBezTo>
                    <a:pt x="370" y="774"/>
                    <a:pt x="346" y="762"/>
                    <a:pt x="322" y="762"/>
                  </a:cubicBezTo>
                  <a:cubicBezTo>
                    <a:pt x="298" y="762"/>
                    <a:pt x="274" y="751"/>
                    <a:pt x="262" y="739"/>
                  </a:cubicBezTo>
                  <a:cubicBezTo>
                    <a:pt x="256" y="739"/>
                    <a:pt x="253" y="735"/>
                    <a:pt x="250" y="732"/>
                  </a:cubicBezTo>
                  <a:lnTo>
                    <a:pt x="250" y="732"/>
                  </a:lnTo>
                  <a:cubicBezTo>
                    <a:pt x="273" y="742"/>
                    <a:pt x="302" y="751"/>
                    <a:pt x="322" y="751"/>
                  </a:cubicBezTo>
                  <a:cubicBezTo>
                    <a:pt x="346" y="762"/>
                    <a:pt x="381" y="762"/>
                    <a:pt x="405" y="762"/>
                  </a:cubicBezTo>
                  <a:cubicBezTo>
                    <a:pt x="417" y="762"/>
                    <a:pt x="429" y="751"/>
                    <a:pt x="441" y="751"/>
                  </a:cubicBezTo>
                  <a:cubicBezTo>
                    <a:pt x="453" y="751"/>
                    <a:pt x="477" y="739"/>
                    <a:pt x="489" y="739"/>
                  </a:cubicBezTo>
                  <a:cubicBezTo>
                    <a:pt x="512" y="727"/>
                    <a:pt x="536" y="715"/>
                    <a:pt x="560" y="703"/>
                  </a:cubicBezTo>
                  <a:cubicBezTo>
                    <a:pt x="584" y="691"/>
                    <a:pt x="596" y="667"/>
                    <a:pt x="620" y="643"/>
                  </a:cubicBezTo>
                  <a:cubicBezTo>
                    <a:pt x="631" y="620"/>
                    <a:pt x="643" y="596"/>
                    <a:pt x="655" y="572"/>
                  </a:cubicBezTo>
                  <a:cubicBezTo>
                    <a:pt x="667" y="548"/>
                    <a:pt x="679" y="524"/>
                    <a:pt x="679" y="501"/>
                  </a:cubicBezTo>
                  <a:cubicBezTo>
                    <a:pt x="691" y="477"/>
                    <a:pt x="691" y="453"/>
                    <a:pt x="691" y="429"/>
                  </a:cubicBezTo>
                  <a:close/>
                  <a:moveTo>
                    <a:pt x="310" y="0"/>
                  </a:moveTo>
                  <a:cubicBezTo>
                    <a:pt x="286" y="12"/>
                    <a:pt x="250" y="24"/>
                    <a:pt x="227" y="36"/>
                  </a:cubicBezTo>
                  <a:cubicBezTo>
                    <a:pt x="131" y="84"/>
                    <a:pt x="72" y="179"/>
                    <a:pt x="36" y="274"/>
                  </a:cubicBezTo>
                  <a:cubicBezTo>
                    <a:pt x="12" y="322"/>
                    <a:pt x="12" y="381"/>
                    <a:pt x="24" y="429"/>
                  </a:cubicBezTo>
                  <a:cubicBezTo>
                    <a:pt x="24" y="429"/>
                    <a:pt x="24" y="441"/>
                    <a:pt x="24" y="441"/>
                  </a:cubicBezTo>
                  <a:cubicBezTo>
                    <a:pt x="12" y="453"/>
                    <a:pt x="12" y="465"/>
                    <a:pt x="12" y="477"/>
                  </a:cubicBezTo>
                  <a:cubicBezTo>
                    <a:pt x="0" y="536"/>
                    <a:pt x="0" y="584"/>
                    <a:pt x="12" y="631"/>
                  </a:cubicBezTo>
                  <a:cubicBezTo>
                    <a:pt x="12" y="655"/>
                    <a:pt x="24" y="691"/>
                    <a:pt x="36" y="715"/>
                  </a:cubicBezTo>
                  <a:cubicBezTo>
                    <a:pt x="48" y="739"/>
                    <a:pt x="60" y="762"/>
                    <a:pt x="84" y="786"/>
                  </a:cubicBezTo>
                  <a:cubicBezTo>
                    <a:pt x="119" y="822"/>
                    <a:pt x="167" y="858"/>
                    <a:pt x="203" y="882"/>
                  </a:cubicBezTo>
                  <a:cubicBezTo>
                    <a:pt x="262" y="905"/>
                    <a:pt x="310" y="917"/>
                    <a:pt x="370" y="917"/>
                  </a:cubicBezTo>
                  <a:cubicBezTo>
                    <a:pt x="417" y="917"/>
                    <a:pt x="477" y="905"/>
                    <a:pt x="524" y="893"/>
                  </a:cubicBezTo>
                  <a:cubicBezTo>
                    <a:pt x="584" y="870"/>
                    <a:pt x="631" y="846"/>
                    <a:pt x="679" y="822"/>
                  </a:cubicBezTo>
                  <a:cubicBezTo>
                    <a:pt x="727" y="786"/>
                    <a:pt x="762" y="751"/>
                    <a:pt x="798" y="703"/>
                  </a:cubicBezTo>
                  <a:cubicBezTo>
                    <a:pt x="822" y="655"/>
                    <a:pt x="834" y="608"/>
                    <a:pt x="846" y="548"/>
                  </a:cubicBezTo>
                  <a:cubicBezTo>
                    <a:pt x="858" y="441"/>
                    <a:pt x="822" y="322"/>
                    <a:pt x="762" y="239"/>
                  </a:cubicBezTo>
                  <a:cubicBezTo>
                    <a:pt x="739" y="191"/>
                    <a:pt x="703" y="155"/>
                    <a:pt x="667" y="120"/>
                  </a:cubicBezTo>
                  <a:cubicBezTo>
                    <a:pt x="655" y="96"/>
                    <a:pt x="631" y="84"/>
                    <a:pt x="608" y="72"/>
                  </a:cubicBezTo>
                  <a:cubicBezTo>
                    <a:pt x="584" y="48"/>
                    <a:pt x="560" y="36"/>
                    <a:pt x="536" y="24"/>
                  </a:cubicBezTo>
                  <a:cubicBezTo>
                    <a:pt x="489" y="12"/>
                    <a:pt x="441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2554175" y="1386250"/>
              <a:ext cx="22350" cy="20925"/>
            </a:xfrm>
            <a:custGeom>
              <a:avLst/>
              <a:gdLst/>
              <a:ahLst/>
              <a:cxnLst/>
              <a:rect l="l" t="t" r="r" b="b"/>
              <a:pathLst>
                <a:path w="894" h="837" extrusionOk="0">
                  <a:moveTo>
                    <a:pt x="429" y="146"/>
                  </a:moveTo>
                  <a:cubicBezTo>
                    <a:pt x="441" y="158"/>
                    <a:pt x="453" y="158"/>
                    <a:pt x="453" y="158"/>
                  </a:cubicBezTo>
                  <a:cubicBezTo>
                    <a:pt x="441" y="170"/>
                    <a:pt x="429" y="170"/>
                    <a:pt x="405" y="182"/>
                  </a:cubicBezTo>
                  <a:lnTo>
                    <a:pt x="393" y="182"/>
                  </a:lnTo>
                  <a:cubicBezTo>
                    <a:pt x="382" y="182"/>
                    <a:pt x="370" y="193"/>
                    <a:pt x="358" y="193"/>
                  </a:cubicBezTo>
                  <a:cubicBezTo>
                    <a:pt x="346" y="193"/>
                    <a:pt x="334" y="205"/>
                    <a:pt x="322" y="217"/>
                  </a:cubicBezTo>
                  <a:cubicBezTo>
                    <a:pt x="310" y="217"/>
                    <a:pt x="310" y="217"/>
                    <a:pt x="310" y="229"/>
                  </a:cubicBezTo>
                  <a:cubicBezTo>
                    <a:pt x="310" y="205"/>
                    <a:pt x="310" y="182"/>
                    <a:pt x="286" y="170"/>
                  </a:cubicBezTo>
                  <a:cubicBezTo>
                    <a:pt x="298" y="158"/>
                    <a:pt x="310" y="158"/>
                    <a:pt x="322" y="158"/>
                  </a:cubicBezTo>
                  <a:cubicBezTo>
                    <a:pt x="334" y="146"/>
                    <a:pt x="358" y="146"/>
                    <a:pt x="370" y="146"/>
                  </a:cubicBezTo>
                  <a:close/>
                  <a:moveTo>
                    <a:pt x="298" y="265"/>
                  </a:moveTo>
                  <a:cubicBezTo>
                    <a:pt x="298" y="277"/>
                    <a:pt x="298" y="277"/>
                    <a:pt x="298" y="289"/>
                  </a:cubicBezTo>
                  <a:cubicBezTo>
                    <a:pt x="286" y="301"/>
                    <a:pt x="286" y="301"/>
                    <a:pt x="274" y="313"/>
                  </a:cubicBezTo>
                  <a:cubicBezTo>
                    <a:pt x="286" y="301"/>
                    <a:pt x="286" y="277"/>
                    <a:pt x="298" y="265"/>
                  </a:cubicBezTo>
                  <a:close/>
                  <a:moveTo>
                    <a:pt x="548" y="396"/>
                  </a:moveTo>
                  <a:cubicBezTo>
                    <a:pt x="560" y="408"/>
                    <a:pt x="560" y="408"/>
                    <a:pt x="560" y="408"/>
                  </a:cubicBezTo>
                  <a:lnTo>
                    <a:pt x="560" y="420"/>
                  </a:lnTo>
                  <a:cubicBezTo>
                    <a:pt x="548" y="432"/>
                    <a:pt x="536" y="432"/>
                    <a:pt x="524" y="444"/>
                  </a:cubicBezTo>
                  <a:cubicBezTo>
                    <a:pt x="524" y="444"/>
                    <a:pt x="524" y="444"/>
                    <a:pt x="524" y="432"/>
                  </a:cubicBezTo>
                  <a:cubicBezTo>
                    <a:pt x="524" y="432"/>
                    <a:pt x="524" y="432"/>
                    <a:pt x="536" y="420"/>
                  </a:cubicBezTo>
                  <a:cubicBezTo>
                    <a:pt x="536" y="420"/>
                    <a:pt x="536" y="420"/>
                    <a:pt x="536" y="408"/>
                  </a:cubicBezTo>
                  <a:cubicBezTo>
                    <a:pt x="548" y="408"/>
                    <a:pt x="548" y="408"/>
                    <a:pt x="548" y="396"/>
                  </a:cubicBezTo>
                  <a:close/>
                  <a:moveTo>
                    <a:pt x="405" y="384"/>
                  </a:moveTo>
                  <a:cubicBezTo>
                    <a:pt x="393" y="396"/>
                    <a:pt x="393" y="408"/>
                    <a:pt x="393" y="432"/>
                  </a:cubicBezTo>
                  <a:cubicBezTo>
                    <a:pt x="393" y="441"/>
                    <a:pt x="393" y="451"/>
                    <a:pt x="393" y="467"/>
                  </a:cubicBezTo>
                  <a:cubicBezTo>
                    <a:pt x="382" y="467"/>
                    <a:pt x="382" y="455"/>
                    <a:pt x="382" y="444"/>
                  </a:cubicBezTo>
                  <a:cubicBezTo>
                    <a:pt x="382" y="444"/>
                    <a:pt x="382" y="432"/>
                    <a:pt x="382" y="420"/>
                  </a:cubicBezTo>
                  <a:cubicBezTo>
                    <a:pt x="393" y="408"/>
                    <a:pt x="393" y="396"/>
                    <a:pt x="393" y="396"/>
                  </a:cubicBezTo>
                  <a:cubicBezTo>
                    <a:pt x="393" y="384"/>
                    <a:pt x="393" y="384"/>
                    <a:pt x="405" y="384"/>
                  </a:cubicBezTo>
                  <a:close/>
                  <a:moveTo>
                    <a:pt x="364" y="1"/>
                  </a:moveTo>
                  <a:cubicBezTo>
                    <a:pt x="350" y="1"/>
                    <a:pt x="336" y="1"/>
                    <a:pt x="322" y="3"/>
                  </a:cubicBezTo>
                  <a:cubicBezTo>
                    <a:pt x="310" y="3"/>
                    <a:pt x="310" y="15"/>
                    <a:pt x="310" y="15"/>
                  </a:cubicBezTo>
                  <a:cubicBezTo>
                    <a:pt x="286" y="15"/>
                    <a:pt x="262" y="27"/>
                    <a:pt x="239" y="27"/>
                  </a:cubicBezTo>
                  <a:cubicBezTo>
                    <a:pt x="215" y="39"/>
                    <a:pt x="203" y="63"/>
                    <a:pt x="179" y="74"/>
                  </a:cubicBezTo>
                  <a:cubicBezTo>
                    <a:pt x="132" y="98"/>
                    <a:pt x="96" y="146"/>
                    <a:pt x="72" y="182"/>
                  </a:cubicBezTo>
                  <a:cubicBezTo>
                    <a:pt x="12" y="277"/>
                    <a:pt x="1" y="384"/>
                    <a:pt x="12" y="491"/>
                  </a:cubicBezTo>
                  <a:cubicBezTo>
                    <a:pt x="24" y="539"/>
                    <a:pt x="48" y="586"/>
                    <a:pt x="72" y="634"/>
                  </a:cubicBezTo>
                  <a:cubicBezTo>
                    <a:pt x="108" y="682"/>
                    <a:pt x="143" y="717"/>
                    <a:pt x="179" y="753"/>
                  </a:cubicBezTo>
                  <a:cubicBezTo>
                    <a:pt x="227" y="789"/>
                    <a:pt x="274" y="813"/>
                    <a:pt x="310" y="825"/>
                  </a:cubicBezTo>
                  <a:cubicBezTo>
                    <a:pt x="370" y="836"/>
                    <a:pt x="429" y="836"/>
                    <a:pt x="477" y="836"/>
                  </a:cubicBezTo>
                  <a:cubicBezTo>
                    <a:pt x="524" y="825"/>
                    <a:pt x="572" y="813"/>
                    <a:pt x="620" y="789"/>
                  </a:cubicBezTo>
                  <a:cubicBezTo>
                    <a:pt x="643" y="777"/>
                    <a:pt x="655" y="765"/>
                    <a:pt x="679" y="753"/>
                  </a:cubicBezTo>
                  <a:cubicBezTo>
                    <a:pt x="691" y="741"/>
                    <a:pt x="703" y="729"/>
                    <a:pt x="727" y="729"/>
                  </a:cubicBezTo>
                  <a:cubicBezTo>
                    <a:pt x="763" y="694"/>
                    <a:pt x="810" y="658"/>
                    <a:pt x="846" y="610"/>
                  </a:cubicBezTo>
                  <a:cubicBezTo>
                    <a:pt x="894" y="515"/>
                    <a:pt x="882" y="408"/>
                    <a:pt x="834" y="313"/>
                  </a:cubicBezTo>
                  <a:cubicBezTo>
                    <a:pt x="822" y="265"/>
                    <a:pt x="786" y="217"/>
                    <a:pt x="751" y="182"/>
                  </a:cubicBezTo>
                  <a:cubicBezTo>
                    <a:pt x="715" y="134"/>
                    <a:pt x="679" y="110"/>
                    <a:pt x="632" y="74"/>
                  </a:cubicBezTo>
                  <a:cubicBezTo>
                    <a:pt x="549" y="33"/>
                    <a:pt x="457" y="1"/>
                    <a:pt x="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2268125" y="1454650"/>
              <a:ext cx="25025" cy="22475"/>
            </a:xfrm>
            <a:custGeom>
              <a:avLst/>
              <a:gdLst/>
              <a:ahLst/>
              <a:cxnLst/>
              <a:rect l="l" t="t" r="r" b="b"/>
              <a:pathLst>
                <a:path w="1001" h="899" extrusionOk="0">
                  <a:moveTo>
                    <a:pt x="477" y="136"/>
                  </a:moveTo>
                  <a:cubicBezTo>
                    <a:pt x="536" y="148"/>
                    <a:pt x="584" y="172"/>
                    <a:pt x="620" y="196"/>
                  </a:cubicBezTo>
                  <a:cubicBezTo>
                    <a:pt x="667" y="220"/>
                    <a:pt x="715" y="255"/>
                    <a:pt x="751" y="291"/>
                  </a:cubicBezTo>
                  <a:cubicBezTo>
                    <a:pt x="786" y="315"/>
                    <a:pt x="810" y="339"/>
                    <a:pt x="834" y="375"/>
                  </a:cubicBezTo>
                  <a:cubicBezTo>
                    <a:pt x="846" y="386"/>
                    <a:pt x="846" y="398"/>
                    <a:pt x="858" y="422"/>
                  </a:cubicBezTo>
                  <a:cubicBezTo>
                    <a:pt x="858" y="434"/>
                    <a:pt x="858" y="446"/>
                    <a:pt x="858" y="458"/>
                  </a:cubicBezTo>
                  <a:cubicBezTo>
                    <a:pt x="858" y="470"/>
                    <a:pt x="858" y="482"/>
                    <a:pt x="858" y="505"/>
                  </a:cubicBezTo>
                  <a:cubicBezTo>
                    <a:pt x="858" y="517"/>
                    <a:pt x="846" y="529"/>
                    <a:pt x="846" y="553"/>
                  </a:cubicBezTo>
                  <a:cubicBezTo>
                    <a:pt x="834" y="565"/>
                    <a:pt x="822" y="589"/>
                    <a:pt x="798" y="601"/>
                  </a:cubicBezTo>
                  <a:cubicBezTo>
                    <a:pt x="798" y="613"/>
                    <a:pt x="786" y="625"/>
                    <a:pt x="775" y="636"/>
                  </a:cubicBezTo>
                  <a:cubicBezTo>
                    <a:pt x="775" y="636"/>
                    <a:pt x="775" y="636"/>
                    <a:pt x="775" y="625"/>
                  </a:cubicBezTo>
                  <a:cubicBezTo>
                    <a:pt x="786" y="613"/>
                    <a:pt x="786" y="589"/>
                    <a:pt x="798" y="565"/>
                  </a:cubicBezTo>
                  <a:cubicBezTo>
                    <a:pt x="798" y="541"/>
                    <a:pt x="786" y="517"/>
                    <a:pt x="786" y="494"/>
                  </a:cubicBezTo>
                  <a:cubicBezTo>
                    <a:pt x="775" y="458"/>
                    <a:pt x="751" y="410"/>
                    <a:pt x="727" y="375"/>
                  </a:cubicBezTo>
                  <a:cubicBezTo>
                    <a:pt x="703" y="363"/>
                    <a:pt x="691" y="339"/>
                    <a:pt x="667" y="327"/>
                  </a:cubicBezTo>
                  <a:cubicBezTo>
                    <a:pt x="655" y="315"/>
                    <a:pt x="632" y="291"/>
                    <a:pt x="620" y="279"/>
                  </a:cubicBezTo>
                  <a:cubicBezTo>
                    <a:pt x="584" y="255"/>
                    <a:pt x="560" y="232"/>
                    <a:pt x="513" y="220"/>
                  </a:cubicBezTo>
                  <a:cubicBezTo>
                    <a:pt x="502" y="216"/>
                    <a:pt x="490" y="215"/>
                    <a:pt x="476" y="215"/>
                  </a:cubicBezTo>
                  <a:cubicBezTo>
                    <a:pt x="444" y="215"/>
                    <a:pt x="407" y="223"/>
                    <a:pt x="382" y="232"/>
                  </a:cubicBezTo>
                  <a:cubicBezTo>
                    <a:pt x="358" y="244"/>
                    <a:pt x="334" y="267"/>
                    <a:pt x="322" y="279"/>
                  </a:cubicBezTo>
                  <a:cubicBezTo>
                    <a:pt x="286" y="291"/>
                    <a:pt x="263" y="327"/>
                    <a:pt x="239" y="351"/>
                  </a:cubicBezTo>
                  <a:cubicBezTo>
                    <a:pt x="227" y="374"/>
                    <a:pt x="215" y="386"/>
                    <a:pt x="204" y="409"/>
                  </a:cubicBezTo>
                  <a:lnTo>
                    <a:pt x="204" y="409"/>
                  </a:lnTo>
                  <a:cubicBezTo>
                    <a:pt x="204" y="394"/>
                    <a:pt x="207" y="378"/>
                    <a:pt x="215" y="363"/>
                  </a:cubicBezTo>
                  <a:cubicBezTo>
                    <a:pt x="215" y="327"/>
                    <a:pt x="239" y="291"/>
                    <a:pt x="251" y="255"/>
                  </a:cubicBezTo>
                  <a:cubicBezTo>
                    <a:pt x="263" y="232"/>
                    <a:pt x="274" y="220"/>
                    <a:pt x="286" y="196"/>
                  </a:cubicBezTo>
                  <a:cubicBezTo>
                    <a:pt x="298" y="184"/>
                    <a:pt x="310" y="172"/>
                    <a:pt x="322" y="160"/>
                  </a:cubicBezTo>
                  <a:cubicBezTo>
                    <a:pt x="346" y="160"/>
                    <a:pt x="358" y="148"/>
                    <a:pt x="370" y="148"/>
                  </a:cubicBezTo>
                  <a:cubicBezTo>
                    <a:pt x="382" y="136"/>
                    <a:pt x="394" y="136"/>
                    <a:pt x="405" y="136"/>
                  </a:cubicBezTo>
                  <a:close/>
                  <a:moveTo>
                    <a:pt x="429" y="398"/>
                  </a:moveTo>
                  <a:cubicBezTo>
                    <a:pt x="441" y="410"/>
                    <a:pt x="453" y="410"/>
                    <a:pt x="453" y="422"/>
                  </a:cubicBezTo>
                  <a:cubicBezTo>
                    <a:pt x="477" y="434"/>
                    <a:pt x="489" y="458"/>
                    <a:pt x="501" y="470"/>
                  </a:cubicBezTo>
                  <a:cubicBezTo>
                    <a:pt x="513" y="482"/>
                    <a:pt x="513" y="494"/>
                    <a:pt x="513" y="505"/>
                  </a:cubicBezTo>
                  <a:cubicBezTo>
                    <a:pt x="525" y="517"/>
                    <a:pt x="525" y="529"/>
                    <a:pt x="525" y="529"/>
                  </a:cubicBezTo>
                  <a:cubicBezTo>
                    <a:pt x="525" y="541"/>
                    <a:pt x="525" y="553"/>
                    <a:pt x="525" y="565"/>
                  </a:cubicBezTo>
                  <a:cubicBezTo>
                    <a:pt x="513" y="577"/>
                    <a:pt x="513" y="601"/>
                    <a:pt x="501" y="613"/>
                  </a:cubicBezTo>
                  <a:cubicBezTo>
                    <a:pt x="501" y="625"/>
                    <a:pt x="489" y="625"/>
                    <a:pt x="489" y="636"/>
                  </a:cubicBezTo>
                  <a:cubicBezTo>
                    <a:pt x="489" y="636"/>
                    <a:pt x="477" y="648"/>
                    <a:pt x="477" y="648"/>
                  </a:cubicBezTo>
                  <a:lnTo>
                    <a:pt x="453" y="648"/>
                  </a:lnTo>
                  <a:cubicBezTo>
                    <a:pt x="441" y="636"/>
                    <a:pt x="429" y="636"/>
                    <a:pt x="417" y="636"/>
                  </a:cubicBezTo>
                  <a:cubicBezTo>
                    <a:pt x="417" y="625"/>
                    <a:pt x="405" y="613"/>
                    <a:pt x="405" y="613"/>
                  </a:cubicBezTo>
                  <a:cubicBezTo>
                    <a:pt x="394" y="601"/>
                    <a:pt x="394" y="589"/>
                    <a:pt x="382" y="577"/>
                  </a:cubicBezTo>
                  <a:cubicBezTo>
                    <a:pt x="382" y="541"/>
                    <a:pt x="370" y="517"/>
                    <a:pt x="370" y="482"/>
                  </a:cubicBezTo>
                  <a:cubicBezTo>
                    <a:pt x="370" y="470"/>
                    <a:pt x="370" y="458"/>
                    <a:pt x="382" y="446"/>
                  </a:cubicBezTo>
                  <a:cubicBezTo>
                    <a:pt x="382" y="434"/>
                    <a:pt x="382" y="422"/>
                    <a:pt x="394" y="410"/>
                  </a:cubicBezTo>
                  <a:cubicBezTo>
                    <a:pt x="394" y="398"/>
                    <a:pt x="394" y="398"/>
                    <a:pt x="394" y="398"/>
                  </a:cubicBezTo>
                  <a:close/>
                  <a:moveTo>
                    <a:pt x="421" y="0"/>
                  </a:moveTo>
                  <a:cubicBezTo>
                    <a:pt x="401" y="0"/>
                    <a:pt x="386" y="5"/>
                    <a:pt x="370" y="5"/>
                  </a:cubicBezTo>
                  <a:lnTo>
                    <a:pt x="358" y="5"/>
                  </a:lnTo>
                  <a:cubicBezTo>
                    <a:pt x="334" y="17"/>
                    <a:pt x="310" y="17"/>
                    <a:pt x="286" y="29"/>
                  </a:cubicBezTo>
                  <a:cubicBezTo>
                    <a:pt x="274" y="41"/>
                    <a:pt x="251" y="53"/>
                    <a:pt x="227" y="65"/>
                  </a:cubicBezTo>
                  <a:cubicBezTo>
                    <a:pt x="215" y="77"/>
                    <a:pt x="191" y="101"/>
                    <a:pt x="179" y="113"/>
                  </a:cubicBezTo>
                  <a:lnTo>
                    <a:pt x="167" y="124"/>
                  </a:lnTo>
                  <a:cubicBezTo>
                    <a:pt x="155" y="113"/>
                    <a:pt x="144" y="113"/>
                    <a:pt x="120" y="113"/>
                  </a:cubicBezTo>
                  <a:cubicBezTo>
                    <a:pt x="108" y="113"/>
                    <a:pt x="84" y="124"/>
                    <a:pt x="84" y="148"/>
                  </a:cubicBezTo>
                  <a:cubicBezTo>
                    <a:pt x="72" y="160"/>
                    <a:pt x="60" y="184"/>
                    <a:pt x="48" y="208"/>
                  </a:cubicBezTo>
                  <a:cubicBezTo>
                    <a:pt x="36" y="232"/>
                    <a:pt x="36" y="255"/>
                    <a:pt x="24" y="279"/>
                  </a:cubicBezTo>
                  <a:cubicBezTo>
                    <a:pt x="13" y="327"/>
                    <a:pt x="13" y="386"/>
                    <a:pt x="1" y="434"/>
                  </a:cubicBezTo>
                  <a:cubicBezTo>
                    <a:pt x="1" y="482"/>
                    <a:pt x="1" y="541"/>
                    <a:pt x="13" y="577"/>
                  </a:cubicBezTo>
                  <a:cubicBezTo>
                    <a:pt x="24" y="636"/>
                    <a:pt x="60" y="684"/>
                    <a:pt x="84" y="732"/>
                  </a:cubicBezTo>
                  <a:cubicBezTo>
                    <a:pt x="120" y="767"/>
                    <a:pt x="155" y="803"/>
                    <a:pt x="191" y="827"/>
                  </a:cubicBezTo>
                  <a:cubicBezTo>
                    <a:pt x="203" y="839"/>
                    <a:pt x="227" y="851"/>
                    <a:pt x="251" y="863"/>
                  </a:cubicBezTo>
                  <a:cubicBezTo>
                    <a:pt x="274" y="875"/>
                    <a:pt x="310" y="875"/>
                    <a:pt x="334" y="886"/>
                  </a:cubicBezTo>
                  <a:cubicBezTo>
                    <a:pt x="382" y="898"/>
                    <a:pt x="429" y="898"/>
                    <a:pt x="477" y="898"/>
                  </a:cubicBezTo>
                  <a:cubicBezTo>
                    <a:pt x="536" y="886"/>
                    <a:pt x="584" y="886"/>
                    <a:pt x="632" y="863"/>
                  </a:cubicBezTo>
                  <a:cubicBezTo>
                    <a:pt x="679" y="851"/>
                    <a:pt x="715" y="839"/>
                    <a:pt x="763" y="815"/>
                  </a:cubicBezTo>
                  <a:cubicBezTo>
                    <a:pt x="810" y="779"/>
                    <a:pt x="846" y="756"/>
                    <a:pt x="882" y="720"/>
                  </a:cubicBezTo>
                  <a:cubicBezTo>
                    <a:pt x="906" y="696"/>
                    <a:pt x="917" y="684"/>
                    <a:pt x="929" y="660"/>
                  </a:cubicBezTo>
                  <a:cubicBezTo>
                    <a:pt x="953" y="636"/>
                    <a:pt x="965" y="613"/>
                    <a:pt x="965" y="589"/>
                  </a:cubicBezTo>
                  <a:cubicBezTo>
                    <a:pt x="989" y="553"/>
                    <a:pt x="1001" y="494"/>
                    <a:pt x="1001" y="446"/>
                  </a:cubicBezTo>
                  <a:cubicBezTo>
                    <a:pt x="989" y="339"/>
                    <a:pt x="917" y="255"/>
                    <a:pt x="846" y="196"/>
                  </a:cubicBezTo>
                  <a:cubicBezTo>
                    <a:pt x="810" y="160"/>
                    <a:pt x="775" y="124"/>
                    <a:pt x="727" y="101"/>
                  </a:cubicBezTo>
                  <a:cubicBezTo>
                    <a:pt x="691" y="77"/>
                    <a:pt x="644" y="53"/>
                    <a:pt x="596" y="29"/>
                  </a:cubicBezTo>
                  <a:cubicBezTo>
                    <a:pt x="548" y="17"/>
                    <a:pt x="501" y="5"/>
                    <a:pt x="453" y="5"/>
                  </a:cubicBezTo>
                  <a:cubicBezTo>
                    <a:pt x="441" y="1"/>
                    <a:pt x="431" y="0"/>
                    <a:pt x="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2274975" y="1457625"/>
              <a:ext cx="16100" cy="9100"/>
            </a:xfrm>
            <a:custGeom>
              <a:avLst/>
              <a:gdLst/>
              <a:ahLst/>
              <a:cxnLst/>
              <a:rect l="l" t="t" r="r" b="b"/>
              <a:pathLst>
                <a:path w="644" h="364" extrusionOk="0">
                  <a:moveTo>
                    <a:pt x="241" y="1"/>
                  </a:moveTo>
                  <a:cubicBezTo>
                    <a:pt x="224" y="1"/>
                    <a:pt x="207" y="2"/>
                    <a:pt x="191" y="5"/>
                  </a:cubicBezTo>
                  <a:lnTo>
                    <a:pt x="155" y="5"/>
                  </a:lnTo>
                  <a:cubicBezTo>
                    <a:pt x="143" y="17"/>
                    <a:pt x="120" y="17"/>
                    <a:pt x="108" y="29"/>
                  </a:cubicBezTo>
                  <a:cubicBezTo>
                    <a:pt x="96" y="29"/>
                    <a:pt x="84" y="41"/>
                    <a:pt x="60" y="53"/>
                  </a:cubicBezTo>
                  <a:cubicBezTo>
                    <a:pt x="48" y="65"/>
                    <a:pt x="36" y="65"/>
                    <a:pt x="24" y="77"/>
                  </a:cubicBezTo>
                  <a:cubicBezTo>
                    <a:pt x="0" y="101"/>
                    <a:pt x="0" y="148"/>
                    <a:pt x="24" y="172"/>
                  </a:cubicBezTo>
                  <a:cubicBezTo>
                    <a:pt x="37" y="192"/>
                    <a:pt x="54" y="201"/>
                    <a:pt x="72" y="201"/>
                  </a:cubicBezTo>
                  <a:cubicBezTo>
                    <a:pt x="87" y="201"/>
                    <a:pt x="103" y="195"/>
                    <a:pt x="120" y="184"/>
                  </a:cubicBezTo>
                  <a:cubicBezTo>
                    <a:pt x="131" y="172"/>
                    <a:pt x="143" y="160"/>
                    <a:pt x="155" y="160"/>
                  </a:cubicBezTo>
                  <a:cubicBezTo>
                    <a:pt x="155" y="148"/>
                    <a:pt x="167" y="148"/>
                    <a:pt x="179" y="148"/>
                  </a:cubicBezTo>
                  <a:cubicBezTo>
                    <a:pt x="191" y="136"/>
                    <a:pt x="203" y="136"/>
                    <a:pt x="215" y="136"/>
                  </a:cubicBezTo>
                  <a:cubicBezTo>
                    <a:pt x="239" y="136"/>
                    <a:pt x="262" y="136"/>
                    <a:pt x="286" y="148"/>
                  </a:cubicBezTo>
                  <a:cubicBezTo>
                    <a:pt x="322" y="148"/>
                    <a:pt x="346" y="160"/>
                    <a:pt x="381" y="172"/>
                  </a:cubicBezTo>
                  <a:cubicBezTo>
                    <a:pt x="393" y="184"/>
                    <a:pt x="405" y="196"/>
                    <a:pt x="429" y="208"/>
                  </a:cubicBezTo>
                  <a:cubicBezTo>
                    <a:pt x="441" y="232"/>
                    <a:pt x="465" y="244"/>
                    <a:pt x="477" y="267"/>
                  </a:cubicBezTo>
                  <a:cubicBezTo>
                    <a:pt x="489" y="279"/>
                    <a:pt x="501" y="303"/>
                    <a:pt x="512" y="327"/>
                  </a:cubicBezTo>
                  <a:cubicBezTo>
                    <a:pt x="520" y="350"/>
                    <a:pt x="538" y="363"/>
                    <a:pt x="559" y="363"/>
                  </a:cubicBezTo>
                  <a:cubicBezTo>
                    <a:pt x="570" y="363"/>
                    <a:pt x="583" y="359"/>
                    <a:pt x="596" y="351"/>
                  </a:cubicBezTo>
                  <a:cubicBezTo>
                    <a:pt x="632" y="339"/>
                    <a:pt x="643" y="303"/>
                    <a:pt x="632" y="267"/>
                  </a:cubicBezTo>
                  <a:cubicBezTo>
                    <a:pt x="596" y="220"/>
                    <a:pt x="572" y="160"/>
                    <a:pt x="536" y="125"/>
                  </a:cubicBezTo>
                  <a:cubicBezTo>
                    <a:pt x="512" y="101"/>
                    <a:pt x="489" y="89"/>
                    <a:pt x="465" y="77"/>
                  </a:cubicBezTo>
                  <a:cubicBezTo>
                    <a:pt x="441" y="53"/>
                    <a:pt x="405" y="41"/>
                    <a:pt x="381" y="29"/>
                  </a:cubicBezTo>
                  <a:cubicBezTo>
                    <a:pt x="338" y="12"/>
                    <a:pt x="288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2186875" y="1284925"/>
              <a:ext cx="21150" cy="20575"/>
            </a:xfrm>
            <a:custGeom>
              <a:avLst/>
              <a:gdLst/>
              <a:ahLst/>
              <a:cxnLst/>
              <a:rect l="l" t="t" r="r" b="b"/>
              <a:pathLst>
                <a:path w="846" h="823" extrusionOk="0">
                  <a:moveTo>
                    <a:pt x="381" y="139"/>
                  </a:moveTo>
                  <a:cubicBezTo>
                    <a:pt x="417" y="139"/>
                    <a:pt x="441" y="139"/>
                    <a:pt x="476" y="151"/>
                  </a:cubicBezTo>
                  <a:cubicBezTo>
                    <a:pt x="500" y="151"/>
                    <a:pt x="536" y="163"/>
                    <a:pt x="560" y="175"/>
                  </a:cubicBezTo>
                  <a:cubicBezTo>
                    <a:pt x="584" y="186"/>
                    <a:pt x="607" y="198"/>
                    <a:pt x="619" y="222"/>
                  </a:cubicBezTo>
                  <a:cubicBezTo>
                    <a:pt x="643" y="234"/>
                    <a:pt x="655" y="246"/>
                    <a:pt x="667" y="270"/>
                  </a:cubicBezTo>
                  <a:cubicBezTo>
                    <a:pt x="679" y="294"/>
                    <a:pt x="691" y="306"/>
                    <a:pt x="703" y="329"/>
                  </a:cubicBezTo>
                  <a:cubicBezTo>
                    <a:pt x="703" y="341"/>
                    <a:pt x="703" y="341"/>
                    <a:pt x="703" y="353"/>
                  </a:cubicBezTo>
                  <a:cubicBezTo>
                    <a:pt x="679" y="317"/>
                    <a:pt x="655" y="282"/>
                    <a:pt x="619" y="258"/>
                  </a:cubicBezTo>
                  <a:cubicBezTo>
                    <a:pt x="584" y="222"/>
                    <a:pt x="548" y="186"/>
                    <a:pt x="500" y="163"/>
                  </a:cubicBezTo>
                  <a:cubicBezTo>
                    <a:pt x="476" y="151"/>
                    <a:pt x="453" y="151"/>
                    <a:pt x="429" y="151"/>
                  </a:cubicBezTo>
                  <a:cubicBezTo>
                    <a:pt x="418" y="147"/>
                    <a:pt x="408" y="146"/>
                    <a:pt x="398" y="146"/>
                  </a:cubicBezTo>
                  <a:cubicBezTo>
                    <a:pt x="373" y="146"/>
                    <a:pt x="350" y="154"/>
                    <a:pt x="334" y="163"/>
                  </a:cubicBezTo>
                  <a:cubicBezTo>
                    <a:pt x="322" y="163"/>
                    <a:pt x="310" y="175"/>
                    <a:pt x="298" y="175"/>
                  </a:cubicBezTo>
                  <a:cubicBezTo>
                    <a:pt x="298" y="175"/>
                    <a:pt x="298" y="163"/>
                    <a:pt x="286" y="163"/>
                  </a:cubicBezTo>
                  <a:cubicBezTo>
                    <a:pt x="298" y="151"/>
                    <a:pt x="298" y="151"/>
                    <a:pt x="298" y="151"/>
                  </a:cubicBezTo>
                  <a:cubicBezTo>
                    <a:pt x="334" y="151"/>
                    <a:pt x="357" y="139"/>
                    <a:pt x="381" y="139"/>
                  </a:cubicBezTo>
                  <a:close/>
                  <a:moveTo>
                    <a:pt x="453" y="365"/>
                  </a:moveTo>
                  <a:cubicBezTo>
                    <a:pt x="453" y="377"/>
                    <a:pt x="465" y="389"/>
                    <a:pt x="465" y="389"/>
                  </a:cubicBezTo>
                  <a:cubicBezTo>
                    <a:pt x="465" y="401"/>
                    <a:pt x="465" y="413"/>
                    <a:pt x="465" y="425"/>
                  </a:cubicBezTo>
                  <a:cubicBezTo>
                    <a:pt x="465" y="425"/>
                    <a:pt x="465" y="436"/>
                    <a:pt x="465" y="436"/>
                  </a:cubicBezTo>
                  <a:cubicBezTo>
                    <a:pt x="465" y="448"/>
                    <a:pt x="465" y="448"/>
                    <a:pt x="465" y="448"/>
                  </a:cubicBezTo>
                  <a:cubicBezTo>
                    <a:pt x="465" y="448"/>
                    <a:pt x="465" y="448"/>
                    <a:pt x="465" y="448"/>
                  </a:cubicBezTo>
                  <a:lnTo>
                    <a:pt x="465" y="448"/>
                  </a:lnTo>
                  <a:cubicBezTo>
                    <a:pt x="465" y="448"/>
                    <a:pt x="455" y="448"/>
                    <a:pt x="453" y="457"/>
                  </a:cubicBezTo>
                  <a:lnTo>
                    <a:pt x="453" y="457"/>
                  </a:lnTo>
                  <a:cubicBezTo>
                    <a:pt x="445" y="460"/>
                    <a:pt x="437" y="460"/>
                    <a:pt x="429" y="460"/>
                  </a:cubicBezTo>
                  <a:cubicBezTo>
                    <a:pt x="417" y="472"/>
                    <a:pt x="417" y="472"/>
                    <a:pt x="405" y="472"/>
                  </a:cubicBezTo>
                  <a:lnTo>
                    <a:pt x="393" y="472"/>
                  </a:lnTo>
                  <a:cubicBezTo>
                    <a:pt x="393" y="472"/>
                    <a:pt x="393" y="460"/>
                    <a:pt x="381" y="460"/>
                  </a:cubicBezTo>
                  <a:cubicBezTo>
                    <a:pt x="381" y="448"/>
                    <a:pt x="381" y="448"/>
                    <a:pt x="381" y="436"/>
                  </a:cubicBezTo>
                  <a:cubicBezTo>
                    <a:pt x="393" y="425"/>
                    <a:pt x="393" y="413"/>
                    <a:pt x="393" y="413"/>
                  </a:cubicBezTo>
                  <a:cubicBezTo>
                    <a:pt x="393" y="401"/>
                    <a:pt x="405" y="401"/>
                    <a:pt x="405" y="389"/>
                  </a:cubicBezTo>
                  <a:cubicBezTo>
                    <a:pt x="417" y="389"/>
                    <a:pt x="417" y="377"/>
                    <a:pt x="417" y="377"/>
                  </a:cubicBezTo>
                  <a:cubicBezTo>
                    <a:pt x="429" y="377"/>
                    <a:pt x="429" y="377"/>
                    <a:pt x="441" y="365"/>
                  </a:cubicBezTo>
                  <a:close/>
                  <a:moveTo>
                    <a:pt x="215" y="306"/>
                  </a:moveTo>
                  <a:cubicBezTo>
                    <a:pt x="203" y="341"/>
                    <a:pt x="203" y="377"/>
                    <a:pt x="215" y="413"/>
                  </a:cubicBezTo>
                  <a:cubicBezTo>
                    <a:pt x="215" y="436"/>
                    <a:pt x="226" y="460"/>
                    <a:pt x="226" y="484"/>
                  </a:cubicBezTo>
                  <a:cubicBezTo>
                    <a:pt x="238" y="508"/>
                    <a:pt x="250" y="532"/>
                    <a:pt x="262" y="544"/>
                  </a:cubicBezTo>
                  <a:cubicBezTo>
                    <a:pt x="298" y="579"/>
                    <a:pt x="357" y="603"/>
                    <a:pt x="405" y="603"/>
                  </a:cubicBezTo>
                  <a:cubicBezTo>
                    <a:pt x="453" y="603"/>
                    <a:pt x="500" y="591"/>
                    <a:pt x="548" y="556"/>
                  </a:cubicBezTo>
                  <a:cubicBezTo>
                    <a:pt x="572" y="544"/>
                    <a:pt x="596" y="496"/>
                    <a:pt x="607" y="460"/>
                  </a:cubicBezTo>
                  <a:cubicBezTo>
                    <a:pt x="607" y="472"/>
                    <a:pt x="607" y="496"/>
                    <a:pt x="607" y="508"/>
                  </a:cubicBezTo>
                  <a:cubicBezTo>
                    <a:pt x="607" y="520"/>
                    <a:pt x="607" y="544"/>
                    <a:pt x="607" y="556"/>
                  </a:cubicBezTo>
                  <a:cubicBezTo>
                    <a:pt x="607" y="567"/>
                    <a:pt x="596" y="579"/>
                    <a:pt x="596" y="591"/>
                  </a:cubicBezTo>
                  <a:cubicBezTo>
                    <a:pt x="584" y="603"/>
                    <a:pt x="584" y="615"/>
                    <a:pt x="572" y="627"/>
                  </a:cubicBezTo>
                  <a:cubicBezTo>
                    <a:pt x="572" y="627"/>
                    <a:pt x="560" y="627"/>
                    <a:pt x="560" y="639"/>
                  </a:cubicBezTo>
                  <a:cubicBezTo>
                    <a:pt x="536" y="651"/>
                    <a:pt x="524" y="651"/>
                    <a:pt x="500" y="663"/>
                  </a:cubicBezTo>
                  <a:cubicBezTo>
                    <a:pt x="488" y="663"/>
                    <a:pt x="476" y="663"/>
                    <a:pt x="453" y="675"/>
                  </a:cubicBezTo>
                  <a:cubicBezTo>
                    <a:pt x="441" y="675"/>
                    <a:pt x="417" y="663"/>
                    <a:pt x="393" y="663"/>
                  </a:cubicBezTo>
                  <a:cubicBezTo>
                    <a:pt x="369" y="651"/>
                    <a:pt x="346" y="651"/>
                    <a:pt x="310" y="639"/>
                  </a:cubicBezTo>
                  <a:cubicBezTo>
                    <a:pt x="298" y="627"/>
                    <a:pt x="274" y="615"/>
                    <a:pt x="250" y="591"/>
                  </a:cubicBezTo>
                  <a:cubicBezTo>
                    <a:pt x="238" y="579"/>
                    <a:pt x="215" y="556"/>
                    <a:pt x="203" y="532"/>
                  </a:cubicBezTo>
                  <a:cubicBezTo>
                    <a:pt x="191" y="508"/>
                    <a:pt x="179" y="484"/>
                    <a:pt x="167" y="460"/>
                  </a:cubicBezTo>
                  <a:cubicBezTo>
                    <a:pt x="155" y="436"/>
                    <a:pt x="155" y="425"/>
                    <a:pt x="155" y="401"/>
                  </a:cubicBezTo>
                  <a:cubicBezTo>
                    <a:pt x="155" y="401"/>
                    <a:pt x="155" y="389"/>
                    <a:pt x="167" y="377"/>
                  </a:cubicBezTo>
                  <a:cubicBezTo>
                    <a:pt x="179" y="353"/>
                    <a:pt x="191" y="329"/>
                    <a:pt x="215" y="306"/>
                  </a:cubicBezTo>
                  <a:close/>
                  <a:moveTo>
                    <a:pt x="391" y="0"/>
                  </a:moveTo>
                  <a:cubicBezTo>
                    <a:pt x="359" y="0"/>
                    <a:pt x="327" y="3"/>
                    <a:pt x="298" y="8"/>
                  </a:cubicBezTo>
                  <a:cubicBezTo>
                    <a:pt x="262" y="20"/>
                    <a:pt x="238" y="32"/>
                    <a:pt x="203" y="44"/>
                  </a:cubicBezTo>
                  <a:cubicBezTo>
                    <a:pt x="167" y="67"/>
                    <a:pt x="119" y="103"/>
                    <a:pt x="95" y="139"/>
                  </a:cubicBezTo>
                  <a:cubicBezTo>
                    <a:pt x="72" y="163"/>
                    <a:pt x="72" y="186"/>
                    <a:pt x="60" y="198"/>
                  </a:cubicBezTo>
                  <a:cubicBezTo>
                    <a:pt x="48" y="222"/>
                    <a:pt x="36" y="246"/>
                    <a:pt x="24" y="282"/>
                  </a:cubicBezTo>
                  <a:cubicBezTo>
                    <a:pt x="24" y="317"/>
                    <a:pt x="12" y="353"/>
                    <a:pt x="12" y="389"/>
                  </a:cubicBezTo>
                  <a:cubicBezTo>
                    <a:pt x="0" y="436"/>
                    <a:pt x="0" y="484"/>
                    <a:pt x="12" y="532"/>
                  </a:cubicBezTo>
                  <a:cubicBezTo>
                    <a:pt x="12" y="556"/>
                    <a:pt x="24" y="579"/>
                    <a:pt x="36" y="603"/>
                  </a:cubicBezTo>
                  <a:cubicBezTo>
                    <a:pt x="48" y="627"/>
                    <a:pt x="60" y="651"/>
                    <a:pt x="84" y="675"/>
                  </a:cubicBezTo>
                  <a:cubicBezTo>
                    <a:pt x="107" y="722"/>
                    <a:pt x="143" y="758"/>
                    <a:pt x="191" y="782"/>
                  </a:cubicBezTo>
                  <a:cubicBezTo>
                    <a:pt x="238" y="806"/>
                    <a:pt x="298" y="817"/>
                    <a:pt x="346" y="817"/>
                  </a:cubicBezTo>
                  <a:cubicBezTo>
                    <a:pt x="363" y="821"/>
                    <a:pt x="379" y="822"/>
                    <a:pt x="395" y="822"/>
                  </a:cubicBezTo>
                  <a:cubicBezTo>
                    <a:pt x="433" y="822"/>
                    <a:pt x="467" y="814"/>
                    <a:pt x="500" y="806"/>
                  </a:cubicBezTo>
                  <a:cubicBezTo>
                    <a:pt x="548" y="794"/>
                    <a:pt x="607" y="770"/>
                    <a:pt x="655" y="746"/>
                  </a:cubicBezTo>
                  <a:cubicBezTo>
                    <a:pt x="667" y="734"/>
                    <a:pt x="691" y="710"/>
                    <a:pt x="715" y="698"/>
                  </a:cubicBezTo>
                  <a:cubicBezTo>
                    <a:pt x="727" y="687"/>
                    <a:pt x="750" y="663"/>
                    <a:pt x="762" y="639"/>
                  </a:cubicBezTo>
                  <a:cubicBezTo>
                    <a:pt x="786" y="591"/>
                    <a:pt x="810" y="544"/>
                    <a:pt x="834" y="496"/>
                  </a:cubicBezTo>
                  <a:cubicBezTo>
                    <a:pt x="846" y="448"/>
                    <a:pt x="846" y="401"/>
                    <a:pt x="846" y="341"/>
                  </a:cubicBezTo>
                  <a:cubicBezTo>
                    <a:pt x="834" y="317"/>
                    <a:pt x="834" y="294"/>
                    <a:pt x="822" y="270"/>
                  </a:cubicBezTo>
                  <a:cubicBezTo>
                    <a:pt x="810" y="246"/>
                    <a:pt x="798" y="210"/>
                    <a:pt x="774" y="186"/>
                  </a:cubicBezTo>
                  <a:cubicBezTo>
                    <a:pt x="715" y="103"/>
                    <a:pt x="619" y="44"/>
                    <a:pt x="524" y="20"/>
                  </a:cubicBezTo>
                  <a:cubicBezTo>
                    <a:pt x="482" y="6"/>
                    <a:pt x="436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2049050" y="1197600"/>
              <a:ext cx="20575" cy="22950"/>
            </a:xfrm>
            <a:custGeom>
              <a:avLst/>
              <a:gdLst/>
              <a:ahLst/>
              <a:cxnLst/>
              <a:rect l="l" t="t" r="r" b="b"/>
              <a:pathLst>
                <a:path w="823" h="918" extrusionOk="0">
                  <a:moveTo>
                    <a:pt x="465" y="429"/>
                  </a:moveTo>
                  <a:cubicBezTo>
                    <a:pt x="465" y="441"/>
                    <a:pt x="465" y="441"/>
                    <a:pt x="465" y="453"/>
                  </a:cubicBezTo>
                  <a:cubicBezTo>
                    <a:pt x="465" y="453"/>
                    <a:pt x="465" y="465"/>
                    <a:pt x="465" y="465"/>
                  </a:cubicBezTo>
                  <a:cubicBezTo>
                    <a:pt x="465" y="477"/>
                    <a:pt x="453" y="489"/>
                    <a:pt x="453" y="512"/>
                  </a:cubicBezTo>
                  <a:cubicBezTo>
                    <a:pt x="453" y="512"/>
                    <a:pt x="441" y="512"/>
                    <a:pt x="441" y="524"/>
                  </a:cubicBezTo>
                  <a:lnTo>
                    <a:pt x="417" y="524"/>
                  </a:lnTo>
                  <a:cubicBezTo>
                    <a:pt x="405" y="512"/>
                    <a:pt x="405" y="501"/>
                    <a:pt x="394" y="489"/>
                  </a:cubicBezTo>
                  <a:cubicBezTo>
                    <a:pt x="394" y="477"/>
                    <a:pt x="394" y="477"/>
                    <a:pt x="394" y="477"/>
                  </a:cubicBezTo>
                  <a:lnTo>
                    <a:pt x="405" y="477"/>
                  </a:lnTo>
                  <a:cubicBezTo>
                    <a:pt x="417" y="477"/>
                    <a:pt x="441" y="465"/>
                    <a:pt x="453" y="441"/>
                  </a:cubicBezTo>
                  <a:cubicBezTo>
                    <a:pt x="453" y="441"/>
                    <a:pt x="453" y="441"/>
                    <a:pt x="465" y="429"/>
                  </a:cubicBezTo>
                  <a:close/>
                  <a:moveTo>
                    <a:pt x="453" y="143"/>
                  </a:moveTo>
                  <a:cubicBezTo>
                    <a:pt x="477" y="155"/>
                    <a:pt x="489" y="167"/>
                    <a:pt x="513" y="167"/>
                  </a:cubicBezTo>
                  <a:cubicBezTo>
                    <a:pt x="525" y="179"/>
                    <a:pt x="536" y="191"/>
                    <a:pt x="548" y="203"/>
                  </a:cubicBezTo>
                  <a:cubicBezTo>
                    <a:pt x="560" y="215"/>
                    <a:pt x="572" y="227"/>
                    <a:pt x="584" y="239"/>
                  </a:cubicBezTo>
                  <a:cubicBezTo>
                    <a:pt x="608" y="274"/>
                    <a:pt x="632" y="322"/>
                    <a:pt x="644" y="358"/>
                  </a:cubicBezTo>
                  <a:cubicBezTo>
                    <a:pt x="655" y="405"/>
                    <a:pt x="667" y="453"/>
                    <a:pt x="667" y="501"/>
                  </a:cubicBezTo>
                  <a:cubicBezTo>
                    <a:pt x="667" y="524"/>
                    <a:pt x="667" y="560"/>
                    <a:pt x="667" y="584"/>
                  </a:cubicBezTo>
                  <a:cubicBezTo>
                    <a:pt x="655" y="620"/>
                    <a:pt x="644" y="643"/>
                    <a:pt x="632" y="679"/>
                  </a:cubicBezTo>
                  <a:cubicBezTo>
                    <a:pt x="620" y="691"/>
                    <a:pt x="608" y="703"/>
                    <a:pt x="608" y="715"/>
                  </a:cubicBezTo>
                  <a:cubicBezTo>
                    <a:pt x="596" y="727"/>
                    <a:pt x="584" y="727"/>
                    <a:pt x="572" y="739"/>
                  </a:cubicBezTo>
                  <a:cubicBezTo>
                    <a:pt x="560" y="751"/>
                    <a:pt x="548" y="751"/>
                    <a:pt x="536" y="751"/>
                  </a:cubicBezTo>
                  <a:cubicBezTo>
                    <a:pt x="560" y="727"/>
                    <a:pt x="584" y="703"/>
                    <a:pt x="608" y="667"/>
                  </a:cubicBezTo>
                  <a:cubicBezTo>
                    <a:pt x="632" y="620"/>
                    <a:pt x="632" y="560"/>
                    <a:pt x="632" y="512"/>
                  </a:cubicBezTo>
                  <a:cubicBezTo>
                    <a:pt x="644" y="501"/>
                    <a:pt x="644" y="477"/>
                    <a:pt x="644" y="465"/>
                  </a:cubicBezTo>
                  <a:cubicBezTo>
                    <a:pt x="644" y="453"/>
                    <a:pt x="644" y="429"/>
                    <a:pt x="644" y="417"/>
                  </a:cubicBezTo>
                  <a:cubicBezTo>
                    <a:pt x="644" y="393"/>
                    <a:pt x="644" y="370"/>
                    <a:pt x="632" y="346"/>
                  </a:cubicBezTo>
                  <a:cubicBezTo>
                    <a:pt x="620" y="310"/>
                    <a:pt x="596" y="286"/>
                    <a:pt x="560" y="262"/>
                  </a:cubicBezTo>
                  <a:lnTo>
                    <a:pt x="548" y="262"/>
                  </a:lnTo>
                  <a:cubicBezTo>
                    <a:pt x="536" y="250"/>
                    <a:pt x="525" y="239"/>
                    <a:pt x="501" y="227"/>
                  </a:cubicBezTo>
                  <a:lnTo>
                    <a:pt x="465" y="227"/>
                  </a:lnTo>
                  <a:cubicBezTo>
                    <a:pt x="436" y="212"/>
                    <a:pt x="402" y="202"/>
                    <a:pt x="369" y="202"/>
                  </a:cubicBezTo>
                  <a:cubicBezTo>
                    <a:pt x="348" y="202"/>
                    <a:pt x="328" y="206"/>
                    <a:pt x="310" y="215"/>
                  </a:cubicBezTo>
                  <a:cubicBezTo>
                    <a:pt x="286" y="215"/>
                    <a:pt x="274" y="227"/>
                    <a:pt x="263" y="227"/>
                  </a:cubicBezTo>
                  <a:cubicBezTo>
                    <a:pt x="251" y="239"/>
                    <a:pt x="239" y="250"/>
                    <a:pt x="227" y="250"/>
                  </a:cubicBezTo>
                  <a:cubicBezTo>
                    <a:pt x="239" y="239"/>
                    <a:pt x="251" y="227"/>
                    <a:pt x="263" y="215"/>
                  </a:cubicBezTo>
                  <a:cubicBezTo>
                    <a:pt x="274" y="191"/>
                    <a:pt x="286" y="179"/>
                    <a:pt x="298" y="167"/>
                  </a:cubicBezTo>
                  <a:cubicBezTo>
                    <a:pt x="322" y="167"/>
                    <a:pt x="334" y="155"/>
                    <a:pt x="346" y="155"/>
                  </a:cubicBezTo>
                  <a:cubicBezTo>
                    <a:pt x="358" y="143"/>
                    <a:pt x="370" y="143"/>
                    <a:pt x="382" y="143"/>
                  </a:cubicBezTo>
                  <a:close/>
                  <a:moveTo>
                    <a:pt x="322" y="0"/>
                  </a:moveTo>
                  <a:cubicBezTo>
                    <a:pt x="310" y="12"/>
                    <a:pt x="310" y="12"/>
                    <a:pt x="298" y="12"/>
                  </a:cubicBezTo>
                  <a:cubicBezTo>
                    <a:pt x="263" y="24"/>
                    <a:pt x="239" y="36"/>
                    <a:pt x="215" y="48"/>
                  </a:cubicBezTo>
                  <a:cubicBezTo>
                    <a:pt x="167" y="84"/>
                    <a:pt x="132" y="120"/>
                    <a:pt x="108" y="167"/>
                  </a:cubicBezTo>
                  <a:cubicBezTo>
                    <a:pt x="96" y="191"/>
                    <a:pt x="84" y="215"/>
                    <a:pt x="60" y="239"/>
                  </a:cubicBezTo>
                  <a:cubicBezTo>
                    <a:pt x="48" y="262"/>
                    <a:pt x="36" y="298"/>
                    <a:pt x="36" y="322"/>
                  </a:cubicBezTo>
                  <a:cubicBezTo>
                    <a:pt x="24" y="358"/>
                    <a:pt x="13" y="381"/>
                    <a:pt x="13" y="417"/>
                  </a:cubicBezTo>
                  <a:cubicBezTo>
                    <a:pt x="13" y="441"/>
                    <a:pt x="1" y="465"/>
                    <a:pt x="1" y="489"/>
                  </a:cubicBezTo>
                  <a:cubicBezTo>
                    <a:pt x="1" y="548"/>
                    <a:pt x="13" y="608"/>
                    <a:pt x="48" y="655"/>
                  </a:cubicBezTo>
                  <a:cubicBezTo>
                    <a:pt x="48" y="679"/>
                    <a:pt x="60" y="691"/>
                    <a:pt x="60" y="703"/>
                  </a:cubicBezTo>
                  <a:cubicBezTo>
                    <a:pt x="72" y="703"/>
                    <a:pt x="72" y="703"/>
                    <a:pt x="72" y="715"/>
                  </a:cubicBezTo>
                  <a:cubicBezTo>
                    <a:pt x="132" y="810"/>
                    <a:pt x="227" y="882"/>
                    <a:pt x="334" y="905"/>
                  </a:cubicBezTo>
                  <a:cubicBezTo>
                    <a:pt x="358" y="905"/>
                    <a:pt x="382" y="905"/>
                    <a:pt x="417" y="917"/>
                  </a:cubicBezTo>
                  <a:cubicBezTo>
                    <a:pt x="441" y="917"/>
                    <a:pt x="465" y="905"/>
                    <a:pt x="501" y="905"/>
                  </a:cubicBezTo>
                  <a:cubicBezTo>
                    <a:pt x="560" y="905"/>
                    <a:pt x="620" y="882"/>
                    <a:pt x="667" y="858"/>
                  </a:cubicBezTo>
                  <a:cubicBezTo>
                    <a:pt x="751" y="786"/>
                    <a:pt x="798" y="679"/>
                    <a:pt x="810" y="572"/>
                  </a:cubicBezTo>
                  <a:cubicBezTo>
                    <a:pt x="822" y="524"/>
                    <a:pt x="810" y="465"/>
                    <a:pt x="810" y="417"/>
                  </a:cubicBezTo>
                  <a:cubicBezTo>
                    <a:pt x="798" y="358"/>
                    <a:pt x="775" y="310"/>
                    <a:pt x="763" y="250"/>
                  </a:cubicBezTo>
                  <a:cubicBezTo>
                    <a:pt x="739" y="203"/>
                    <a:pt x="715" y="167"/>
                    <a:pt x="679" y="120"/>
                  </a:cubicBezTo>
                  <a:cubicBezTo>
                    <a:pt x="644" y="84"/>
                    <a:pt x="596" y="48"/>
                    <a:pt x="536" y="24"/>
                  </a:cubicBezTo>
                  <a:cubicBezTo>
                    <a:pt x="489" y="0"/>
                    <a:pt x="441" y="0"/>
                    <a:pt x="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1910350" y="1149975"/>
              <a:ext cx="22350" cy="21450"/>
            </a:xfrm>
            <a:custGeom>
              <a:avLst/>
              <a:gdLst/>
              <a:ahLst/>
              <a:cxnLst/>
              <a:rect l="l" t="t" r="r" b="b"/>
              <a:pathLst>
                <a:path w="894" h="858" extrusionOk="0">
                  <a:moveTo>
                    <a:pt x="369" y="167"/>
                  </a:moveTo>
                  <a:cubicBezTo>
                    <a:pt x="298" y="203"/>
                    <a:pt x="262" y="286"/>
                    <a:pt x="250" y="358"/>
                  </a:cubicBezTo>
                  <a:cubicBezTo>
                    <a:pt x="238" y="370"/>
                    <a:pt x="238" y="393"/>
                    <a:pt x="238" y="405"/>
                  </a:cubicBezTo>
                  <a:cubicBezTo>
                    <a:pt x="238" y="393"/>
                    <a:pt x="238" y="381"/>
                    <a:pt x="238" y="370"/>
                  </a:cubicBezTo>
                  <a:cubicBezTo>
                    <a:pt x="238" y="346"/>
                    <a:pt x="227" y="322"/>
                    <a:pt x="203" y="310"/>
                  </a:cubicBezTo>
                  <a:cubicBezTo>
                    <a:pt x="215" y="286"/>
                    <a:pt x="227" y="274"/>
                    <a:pt x="238" y="250"/>
                  </a:cubicBezTo>
                  <a:cubicBezTo>
                    <a:pt x="262" y="239"/>
                    <a:pt x="274" y="215"/>
                    <a:pt x="298" y="203"/>
                  </a:cubicBezTo>
                  <a:cubicBezTo>
                    <a:pt x="322" y="191"/>
                    <a:pt x="346" y="179"/>
                    <a:pt x="358" y="167"/>
                  </a:cubicBezTo>
                  <a:close/>
                  <a:moveTo>
                    <a:pt x="584" y="179"/>
                  </a:moveTo>
                  <a:cubicBezTo>
                    <a:pt x="596" y="191"/>
                    <a:pt x="619" y="215"/>
                    <a:pt x="643" y="227"/>
                  </a:cubicBezTo>
                  <a:cubicBezTo>
                    <a:pt x="667" y="250"/>
                    <a:pt x="679" y="262"/>
                    <a:pt x="703" y="286"/>
                  </a:cubicBezTo>
                  <a:cubicBezTo>
                    <a:pt x="703" y="298"/>
                    <a:pt x="715" y="322"/>
                    <a:pt x="727" y="346"/>
                  </a:cubicBezTo>
                  <a:cubicBezTo>
                    <a:pt x="727" y="358"/>
                    <a:pt x="727" y="381"/>
                    <a:pt x="739" y="393"/>
                  </a:cubicBezTo>
                  <a:lnTo>
                    <a:pt x="739" y="405"/>
                  </a:lnTo>
                  <a:cubicBezTo>
                    <a:pt x="727" y="370"/>
                    <a:pt x="715" y="346"/>
                    <a:pt x="703" y="322"/>
                  </a:cubicBezTo>
                  <a:cubicBezTo>
                    <a:pt x="691" y="298"/>
                    <a:pt x="679" y="274"/>
                    <a:pt x="655" y="250"/>
                  </a:cubicBezTo>
                  <a:cubicBezTo>
                    <a:pt x="643" y="239"/>
                    <a:pt x="619" y="215"/>
                    <a:pt x="608" y="203"/>
                  </a:cubicBezTo>
                  <a:cubicBezTo>
                    <a:pt x="596" y="191"/>
                    <a:pt x="584" y="179"/>
                    <a:pt x="572" y="179"/>
                  </a:cubicBezTo>
                  <a:close/>
                  <a:moveTo>
                    <a:pt x="488" y="310"/>
                  </a:moveTo>
                  <a:cubicBezTo>
                    <a:pt x="488" y="310"/>
                    <a:pt x="500" y="310"/>
                    <a:pt x="500" y="322"/>
                  </a:cubicBezTo>
                  <a:cubicBezTo>
                    <a:pt x="512" y="334"/>
                    <a:pt x="524" y="346"/>
                    <a:pt x="536" y="358"/>
                  </a:cubicBezTo>
                  <a:cubicBezTo>
                    <a:pt x="536" y="358"/>
                    <a:pt x="548" y="370"/>
                    <a:pt x="548" y="381"/>
                  </a:cubicBezTo>
                  <a:cubicBezTo>
                    <a:pt x="548" y="393"/>
                    <a:pt x="548" y="405"/>
                    <a:pt x="548" y="417"/>
                  </a:cubicBezTo>
                  <a:cubicBezTo>
                    <a:pt x="548" y="417"/>
                    <a:pt x="548" y="417"/>
                    <a:pt x="548" y="429"/>
                  </a:cubicBezTo>
                  <a:cubicBezTo>
                    <a:pt x="548" y="417"/>
                    <a:pt x="536" y="417"/>
                    <a:pt x="536" y="405"/>
                  </a:cubicBezTo>
                  <a:cubicBezTo>
                    <a:pt x="512" y="381"/>
                    <a:pt x="465" y="370"/>
                    <a:pt x="429" y="370"/>
                  </a:cubicBezTo>
                  <a:cubicBezTo>
                    <a:pt x="417" y="381"/>
                    <a:pt x="405" y="381"/>
                    <a:pt x="393" y="393"/>
                  </a:cubicBezTo>
                  <a:cubicBezTo>
                    <a:pt x="393" y="381"/>
                    <a:pt x="405" y="381"/>
                    <a:pt x="405" y="381"/>
                  </a:cubicBezTo>
                  <a:cubicBezTo>
                    <a:pt x="405" y="358"/>
                    <a:pt x="417" y="346"/>
                    <a:pt x="429" y="334"/>
                  </a:cubicBezTo>
                  <a:cubicBezTo>
                    <a:pt x="441" y="334"/>
                    <a:pt x="441" y="322"/>
                    <a:pt x="453" y="310"/>
                  </a:cubicBezTo>
                  <a:close/>
                  <a:moveTo>
                    <a:pt x="560" y="620"/>
                  </a:moveTo>
                  <a:cubicBezTo>
                    <a:pt x="560" y="631"/>
                    <a:pt x="548" y="631"/>
                    <a:pt x="536" y="643"/>
                  </a:cubicBezTo>
                  <a:cubicBezTo>
                    <a:pt x="536" y="655"/>
                    <a:pt x="536" y="655"/>
                    <a:pt x="524" y="655"/>
                  </a:cubicBezTo>
                  <a:cubicBezTo>
                    <a:pt x="536" y="643"/>
                    <a:pt x="548" y="631"/>
                    <a:pt x="548" y="620"/>
                  </a:cubicBezTo>
                  <a:close/>
                  <a:moveTo>
                    <a:pt x="465" y="0"/>
                  </a:moveTo>
                  <a:cubicBezTo>
                    <a:pt x="441" y="0"/>
                    <a:pt x="405" y="0"/>
                    <a:pt x="381" y="12"/>
                  </a:cubicBezTo>
                  <a:lnTo>
                    <a:pt x="358" y="12"/>
                  </a:lnTo>
                  <a:cubicBezTo>
                    <a:pt x="334" y="24"/>
                    <a:pt x="310" y="24"/>
                    <a:pt x="298" y="36"/>
                  </a:cubicBezTo>
                  <a:cubicBezTo>
                    <a:pt x="262" y="36"/>
                    <a:pt x="250" y="60"/>
                    <a:pt x="227" y="72"/>
                  </a:cubicBezTo>
                  <a:cubicBezTo>
                    <a:pt x="191" y="84"/>
                    <a:pt x="167" y="108"/>
                    <a:pt x="143" y="131"/>
                  </a:cubicBezTo>
                  <a:cubicBezTo>
                    <a:pt x="60" y="203"/>
                    <a:pt x="12" y="310"/>
                    <a:pt x="12" y="429"/>
                  </a:cubicBezTo>
                  <a:cubicBezTo>
                    <a:pt x="0" y="477"/>
                    <a:pt x="12" y="536"/>
                    <a:pt x="24" y="596"/>
                  </a:cubicBezTo>
                  <a:cubicBezTo>
                    <a:pt x="48" y="643"/>
                    <a:pt x="84" y="691"/>
                    <a:pt x="119" y="739"/>
                  </a:cubicBezTo>
                  <a:cubicBezTo>
                    <a:pt x="167" y="774"/>
                    <a:pt x="215" y="810"/>
                    <a:pt x="262" y="834"/>
                  </a:cubicBezTo>
                  <a:cubicBezTo>
                    <a:pt x="286" y="846"/>
                    <a:pt x="322" y="846"/>
                    <a:pt x="346" y="858"/>
                  </a:cubicBezTo>
                  <a:lnTo>
                    <a:pt x="477" y="858"/>
                  </a:lnTo>
                  <a:cubicBezTo>
                    <a:pt x="488" y="858"/>
                    <a:pt x="500" y="846"/>
                    <a:pt x="512" y="846"/>
                  </a:cubicBezTo>
                  <a:cubicBezTo>
                    <a:pt x="536" y="846"/>
                    <a:pt x="560" y="846"/>
                    <a:pt x="584" y="834"/>
                  </a:cubicBezTo>
                  <a:cubicBezTo>
                    <a:pt x="643" y="810"/>
                    <a:pt x="691" y="786"/>
                    <a:pt x="739" y="751"/>
                  </a:cubicBezTo>
                  <a:cubicBezTo>
                    <a:pt x="774" y="715"/>
                    <a:pt x="810" y="667"/>
                    <a:pt x="834" y="620"/>
                  </a:cubicBezTo>
                  <a:cubicBezTo>
                    <a:pt x="858" y="560"/>
                    <a:pt x="869" y="512"/>
                    <a:pt x="881" y="453"/>
                  </a:cubicBezTo>
                  <a:cubicBezTo>
                    <a:pt x="893" y="393"/>
                    <a:pt x="881" y="346"/>
                    <a:pt x="858" y="286"/>
                  </a:cubicBezTo>
                  <a:cubicBezTo>
                    <a:pt x="858" y="262"/>
                    <a:pt x="846" y="239"/>
                    <a:pt x="822" y="215"/>
                  </a:cubicBezTo>
                  <a:cubicBezTo>
                    <a:pt x="810" y="179"/>
                    <a:pt x="786" y="155"/>
                    <a:pt x="762" y="131"/>
                  </a:cubicBezTo>
                  <a:cubicBezTo>
                    <a:pt x="727" y="96"/>
                    <a:pt x="691" y="60"/>
                    <a:pt x="643" y="36"/>
                  </a:cubicBezTo>
                  <a:cubicBezTo>
                    <a:pt x="584" y="12"/>
                    <a:pt x="524" y="0"/>
                    <a:pt x="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1721925" y="1226775"/>
              <a:ext cx="22350" cy="23050"/>
            </a:xfrm>
            <a:custGeom>
              <a:avLst/>
              <a:gdLst/>
              <a:ahLst/>
              <a:cxnLst/>
              <a:rect l="l" t="t" r="r" b="b"/>
              <a:pathLst>
                <a:path w="894" h="922" extrusionOk="0">
                  <a:moveTo>
                    <a:pt x="429" y="143"/>
                  </a:moveTo>
                  <a:cubicBezTo>
                    <a:pt x="441" y="143"/>
                    <a:pt x="465" y="143"/>
                    <a:pt x="477" y="155"/>
                  </a:cubicBezTo>
                  <a:cubicBezTo>
                    <a:pt x="429" y="155"/>
                    <a:pt x="382" y="167"/>
                    <a:pt x="346" y="191"/>
                  </a:cubicBezTo>
                  <a:cubicBezTo>
                    <a:pt x="322" y="203"/>
                    <a:pt x="298" y="226"/>
                    <a:pt x="275" y="238"/>
                  </a:cubicBezTo>
                  <a:cubicBezTo>
                    <a:pt x="251" y="262"/>
                    <a:pt x="239" y="286"/>
                    <a:pt x="215" y="298"/>
                  </a:cubicBezTo>
                  <a:cubicBezTo>
                    <a:pt x="215" y="298"/>
                    <a:pt x="215" y="310"/>
                    <a:pt x="215" y="310"/>
                  </a:cubicBezTo>
                  <a:cubicBezTo>
                    <a:pt x="205" y="310"/>
                    <a:pt x="196" y="326"/>
                    <a:pt x="186" y="338"/>
                  </a:cubicBezTo>
                  <a:lnTo>
                    <a:pt x="186" y="338"/>
                  </a:lnTo>
                  <a:cubicBezTo>
                    <a:pt x="192" y="324"/>
                    <a:pt x="197" y="309"/>
                    <a:pt x="203" y="298"/>
                  </a:cubicBezTo>
                  <a:cubicBezTo>
                    <a:pt x="215" y="274"/>
                    <a:pt x="227" y="250"/>
                    <a:pt x="239" y="238"/>
                  </a:cubicBezTo>
                  <a:cubicBezTo>
                    <a:pt x="263" y="215"/>
                    <a:pt x="275" y="203"/>
                    <a:pt x="286" y="191"/>
                  </a:cubicBezTo>
                  <a:cubicBezTo>
                    <a:pt x="310" y="179"/>
                    <a:pt x="334" y="167"/>
                    <a:pt x="358" y="167"/>
                  </a:cubicBezTo>
                  <a:cubicBezTo>
                    <a:pt x="382" y="155"/>
                    <a:pt x="405" y="155"/>
                    <a:pt x="429" y="143"/>
                  </a:cubicBezTo>
                  <a:close/>
                  <a:moveTo>
                    <a:pt x="334" y="405"/>
                  </a:moveTo>
                  <a:cubicBezTo>
                    <a:pt x="334" y="405"/>
                    <a:pt x="334" y="417"/>
                    <a:pt x="322" y="417"/>
                  </a:cubicBezTo>
                  <a:cubicBezTo>
                    <a:pt x="334" y="405"/>
                    <a:pt x="334" y="405"/>
                    <a:pt x="334" y="405"/>
                  </a:cubicBezTo>
                  <a:close/>
                  <a:moveTo>
                    <a:pt x="239" y="619"/>
                  </a:moveTo>
                  <a:cubicBezTo>
                    <a:pt x="263" y="643"/>
                    <a:pt x="275" y="643"/>
                    <a:pt x="286" y="655"/>
                  </a:cubicBezTo>
                  <a:cubicBezTo>
                    <a:pt x="298" y="667"/>
                    <a:pt x="310" y="667"/>
                    <a:pt x="334" y="679"/>
                  </a:cubicBezTo>
                  <a:cubicBezTo>
                    <a:pt x="334" y="691"/>
                    <a:pt x="346" y="703"/>
                    <a:pt x="370" y="715"/>
                  </a:cubicBezTo>
                  <a:cubicBezTo>
                    <a:pt x="382" y="738"/>
                    <a:pt x="417" y="750"/>
                    <a:pt x="441" y="750"/>
                  </a:cubicBezTo>
                  <a:lnTo>
                    <a:pt x="370" y="750"/>
                  </a:lnTo>
                  <a:cubicBezTo>
                    <a:pt x="358" y="750"/>
                    <a:pt x="346" y="738"/>
                    <a:pt x="346" y="738"/>
                  </a:cubicBezTo>
                  <a:cubicBezTo>
                    <a:pt x="322" y="727"/>
                    <a:pt x="298" y="715"/>
                    <a:pt x="275" y="691"/>
                  </a:cubicBezTo>
                  <a:cubicBezTo>
                    <a:pt x="275" y="691"/>
                    <a:pt x="263" y="679"/>
                    <a:pt x="251" y="667"/>
                  </a:cubicBezTo>
                  <a:cubicBezTo>
                    <a:pt x="251" y="667"/>
                    <a:pt x="251" y="655"/>
                    <a:pt x="251" y="655"/>
                  </a:cubicBezTo>
                  <a:cubicBezTo>
                    <a:pt x="251" y="643"/>
                    <a:pt x="239" y="631"/>
                    <a:pt x="239" y="619"/>
                  </a:cubicBezTo>
                  <a:close/>
                  <a:moveTo>
                    <a:pt x="453" y="0"/>
                  </a:moveTo>
                  <a:cubicBezTo>
                    <a:pt x="417" y="0"/>
                    <a:pt x="382" y="0"/>
                    <a:pt x="358" y="12"/>
                  </a:cubicBezTo>
                  <a:cubicBezTo>
                    <a:pt x="334" y="12"/>
                    <a:pt x="310" y="24"/>
                    <a:pt x="286" y="24"/>
                  </a:cubicBezTo>
                  <a:cubicBezTo>
                    <a:pt x="239" y="48"/>
                    <a:pt x="191" y="72"/>
                    <a:pt x="144" y="119"/>
                  </a:cubicBezTo>
                  <a:cubicBezTo>
                    <a:pt x="72" y="203"/>
                    <a:pt x="24" y="298"/>
                    <a:pt x="13" y="417"/>
                  </a:cubicBezTo>
                  <a:cubicBezTo>
                    <a:pt x="1" y="441"/>
                    <a:pt x="1" y="465"/>
                    <a:pt x="13" y="500"/>
                  </a:cubicBezTo>
                  <a:cubicBezTo>
                    <a:pt x="13" y="524"/>
                    <a:pt x="13" y="548"/>
                    <a:pt x="24" y="584"/>
                  </a:cubicBezTo>
                  <a:cubicBezTo>
                    <a:pt x="36" y="643"/>
                    <a:pt x="72" y="691"/>
                    <a:pt x="108" y="738"/>
                  </a:cubicBezTo>
                  <a:cubicBezTo>
                    <a:pt x="144" y="774"/>
                    <a:pt x="179" y="810"/>
                    <a:pt x="227" y="846"/>
                  </a:cubicBezTo>
                  <a:cubicBezTo>
                    <a:pt x="251" y="857"/>
                    <a:pt x="275" y="869"/>
                    <a:pt x="298" y="881"/>
                  </a:cubicBezTo>
                  <a:cubicBezTo>
                    <a:pt x="322" y="905"/>
                    <a:pt x="346" y="905"/>
                    <a:pt x="382" y="917"/>
                  </a:cubicBezTo>
                  <a:cubicBezTo>
                    <a:pt x="396" y="921"/>
                    <a:pt x="411" y="922"/>
                    <a:pt x="426" y="922"/>
                  </a:cubicBezTo>
                  <a:cubicBezTo>
                    <a:pt x="463" y="922"/>
                    <a:pt x="503" y="914"/>
                    <a:pt x="536" y="905"/>
                  </a:cubicBezTo>
                  <a:cubicBezTo>
                    <a:pt x="572" y="893"/>
                    <a:pt x="596" y="869"/>
                    <a:pt x="620" y="857"/>
                  </a:cubicBezTo>
                  <a:cubicBezTo>
                    <a:pt x="632" y="857"/>
                    <a:pt x="632" y="857"/>
                    <a:pt x="644" y="846"/>
                  </a:cubicBezTo>
                  <a:cubicBezTo>
                    <a:pt x="667" y="846"/>
                    <a:pt x="691" y="834"/>
                    <a:pt x="703" y="822"/>
                  </a:cubicBezTo>
                  <a:cubicBezTo>
                    <a:pt x="739" y="798"/>
                    <a:pt x="763" y="774"/>
                    <a:pt x="786" y="750"/>
                  </a:cubicBezTo>
                  <a:cubicBezTo>
                    <a:pt x="822" y="715"/>
                    <a:pt x="846" y="667"/>
                    <a:pt x="858" y="619"/>
                  </a:cubicBezTo>
                  <a:cubicBezTo>
                    <a:pt x="882" y="560"/>
                    <a:pt x="894" y="500"/>
                    <a:pt x="882" y="429"/>
                  </a:cubicBezTo>
                  <a:cubicBezTo>
                    <a:pt x="882" y="322"/>
                    <a:pt x="834" y="215"/>
                    <a:pt x="751" y="131"/>
                  </a:cubicBezTo>
                  <a:cubicBezTo>
                    <a:pt x="715" y="96"/>
                    <a:pt x="667" y="60"/>
                    <a:pt x="620" y="36"/>
                  </a:cubicBezTo>
                  <a:cubicBezTo>
                    <a:pt x="572" y="12"/>
                    <a:pt x="513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98;p31">
            <a:extLst>
              <a:ext uri="{FF2B5EF4-FFF2-40B4-BE49-F238E27FC236}">
                <a16:creationId xmlns:a16="http://schemas.microsoft.com/office/drawing/2014/main" id="{58A5B093-A2C9-B925-A292-5AEB9CE796AE}"/>
              </a:ext>
            </a:extLst>
          </p:cNvPr>
          <p:cNvGrpSpPr/>
          <p:nvPr/>
        </p:nvGrpSpPr>
        <p:grpSpPr>
          <a:xfrm rot="-1185365">
            <a:off x="7899281" y="509737"/>
            <a:ext cx="1229058" cy="1117487"/>
            <a:chOff x="2650625" y="4185475"/>
            <a:chExt cx="449175" cy="408400"/>
          </a:xfrm>
        </p:grpSpPr>
        <p:sp>
          <p:nvSpPr>
            <p:cNvPr id="3" name="Google Shape;199;p31">
              <a:extLst>
                <a:ext uri="{FF2B5EF4-FFF2-40B4-BE49-F238E27FC236}">
                  <a16:creationId xmlns:a16="http://schemas.microsoft.com/office/drawing/2014/main" id="{D57D93BA-2476-A53F-559E-B534870C1C1A}"/>
                </a:ext>
              </a:extLst>
            </p:cNvPr>
            <p:cNvSpPr/>
            <p:nvPr/>
          </p:nvSpPr>
          <p:spPr>
            <a:xfrm>
              <a:off x="2665500" y="4198200"/>
              <a:ext cx="425375" cy="382100"/>
            </a:xfrm>
            <a:custGeom>
              <a:avLst/>
              <a:gdLst/>
              <a:ahLst/>
              <a:cxnLst/>
              <a:rect l="l" t="t" r="r" b="b"/>
              <a:pathLst>
                <a:path w="17015" h="15284" extrusionOk="0">
                  <a:moveTo>
                    <a:pt x="5346" y="1039"/>
                  </a:moveTo>
                  <a:cubicBezTo>
                    <a:pt x="5358" y="1051"/>
                    <a:pt x="5382" y="1051"/>
                    <a:pt x="5394" y="1063"/>
                  </a:cubicBezTo>
                  <a:cubicBezTo>
                    <a:pt x="5418" y="1087"/>
                    <a:pt x="5442" y="1110"/>
                    <a:pt x="5465" y="1146"/>
                  </a:cubicBezTo>
                  <a:cubicBezTo>
                    <a:pt x="5489" y="1158"/>
                    <a:pt x="5501" y="1182"/>
                    <a:pt x="5513" y="1218"/>
                  </a:cubicBezTo>
                  <a:cubicBezTo>
                    <a:pt x="5525" y="1229"/>
                    <a:pt x="5525" y="1253"/>
                    <a:pt x="5537" y="1277"/>
                  </a:cubicBezTo>
                  <a:cubicBezTo>
                    <a:pt x="5525" y="1289"/>
                    <a:pt x="5525" y="1301"/>
                    <a:pt x="5525" y="1313"/>
                  </a:cubicBezTo>
                  <a:cubicBezTo>
                    <a:pt x="5501" y="1301"/>
                    <a:pt x="5489" y="1289"/>
                    <a:pt x="5477" y="1277"/>
                  </a:cubicBezTo>
                  <a:cubicBezTo>
                    <a:pt x="5465" y="1277"/>
                    <a:pt x="5465" y="1265"/>
                    <a:pt x="5454" y="1265"/>
                  </a:cubicBezTo>
                  <a:cubicBezTo>
                    <a:pt x="5430" y="1241"/>
                    <a:pt x="5406" y="1229"/>
                    <a:pt x="5382" y="1218"/>
                  </a:cubicBezTo>
                  <a:cubicBezTo>
                    <a:pt x="5382" y="1206"/>
                    <a:pt x="5382" y="1194"/>
                    <a:pt x="5370" y="1170"/>
                  </a:cubicBezTo>
                  <a:cubicBezTo>
                    <a:pt x="5358" y="1134"/>
                    <a:pt x="5346" y="1110"/>
                    <a:pt x="5323" y="1087"/>
                  </a:cubicBezTo>
                  <a:cubicBezTo>
                    <a:pt x="5311" y="1087"/>
                    <a:pt x="5299" y="1075"/>
                    <a:pt x="5299" y="1075"/>
                  </a:cubicBezTo>
                  <a:lnTo>
                    <a:pt x="5287" y="1063"/>
                  </a:lnTo>
                  <a:lnTo>
                    <a:pt x="5263" y="1063"/>
                  </a:lnTo>
                  <a:cubicBezTo>
                    <a:pt x="5299" y="1051"/>
                    <a:pt x="5323" y="1039"/>
                    <a:pt x="5346" y="1039"/>
                  </a:cubicBezTo>
                  <a:close/>
                  <a:moveTo>
                    <a:pt x="5358" y="1396"/>
                  </a:moveTo>
                  <a:cubicBezTo>
                    <a:pt x="5382" y="1420"/>
                    <a:pt x="5394" y="1432"/>
                    <a:pt x="5418" y="1456"/>
                  </a:cubicBezTo>
                  <a:cubicBezTo>
                    <a:pt x="5394" y="1468"/>
                    <a:pt x="5382" y="1479"/>
                    <a:pt x="5370" y="1479"/>
                  </a:cubicBezTo>
                  <a:cubicBezTo>
                    <a:pt x="5358" y="1491"/>
                    <a:pt x="5346" y="1491"/>
                    <a:pt x="5334" y="1491"/>
                  </a:cubicBezTo>
                  <a:lnTo>
                    <a:pt x="5311" y="1491"/>
                  </a:lnTo>
                  <a:cubicBezTo>
                    <a:pt x="5287" y="1491"/>
                    <a:pt x="5275" y="1479"/>
                    <a:pt x="5251" y="1479"/>
                  </a:cubicBezTo>
                  <a:cubicBezTo>
                    <a:pt x="5239" y="1468"/>
                    <a:pt x="5227" y="1468"/>
                    <a:pt x="5215" y="1468"/>
                  </a:cubicBezTo>
                  <a:lnTo>
                    <a:pt x="5215" y="1456"/>
                  </a:lnTo>
                  <a:lnTo>
                    <a:pt x="5239" y="1456"/>
                  </a:lnTo>
                  <a:cubicBezTo>
                    <a:pt x="5263" y="1456"/>
                    <a:pt x="5275" y="1456"/>
                    <a:pt x="5287" y="1444"/>
                  </a:cubicBezTo>
                  <a:cubicBezTo>
                    <a:pt x="5311" y="1432"/>
                    <a:pt x="5323" y="1432"/>
                    <a:pt x="5334" y="1420"/>
                  </a:cubicBezTo>
                  <a:cubicBezTo>
                    <a:pt x="5334" y="1408"/>
                    <a:pt x="5346" y="1408"/>
                    <a:pt x="5358" y="1396"/>
                  </a:cubicBezTo>
                  <a:close/>
                  <a:moveTo>
                    <a:pt x="89" y="1"/>
                  </a:moveTo>
                  <a:cubicBezTo>
                    <a:pt x="48" y="1"/>
                    <a:pt x="11" y="32"/>
                    <a:pt x="0" y="63"/>
                  </a:cubicBezTo>
                  <a:cubicBezTo>
                    <a:pt x="0" y="86"/>
                    <a:pt x="0" y="110"/>
                    <a:pt x="12" y="122"/>
                  </a:cubicBezTo>
                  <a:cubicBezTo>
                    <a:pt x="24" y="146"/>
                    <a:pt x="48" y="158"/>
                    <a:pt x="60" y="158"/>
                  </a:cubicBezTo>
                  <a:cubicBezTo>
                    <a:pt x="191" y="194"/>
                    <a:pt x="310" y="217"/>
                    <a:pt x="489" y="253"/>
                  </a:cubicBezTo>
                  <a:lnTo>
                    <a:pt x="572" y="277"/>
                  </a:lnTo>
                  <a:lnTo>
                    <a:pt x="584" y="277"/>
                  </a:lnTo>
                  <a:cubicBezTo>
                    <a:pt x="643" y="289"/>
                    <a:pt x="703" y="301"/>
                    <a:pt x="751" y="313"/>
                  </a:cubicBezTo>
                  <a:cubicBezTo>
                    <a:pt x="834" y="325"/>
                    <a:pt x="905" y="348"/>
                    <a:pt x="977" y="360"/>
                  </a:cubicBezTo>
                  <a:cubicBezTo>
                    <a:pt x="1132" y="384"/>
                    <a:pt x="1286" y="408"/>
                    <a:pt x="1429" y="444"/>
                  </a:cubicBezTo>
                  <a:lnTo>
                    <a:pt x="1465" y="456"/>
                  </a:lnTo>
                  <a:lnTo>
                    <a:pt x="1501" y="456"/>
                  </a:lnTo>
                  <a:cubicBezTo>
                    <a:pt x="1715" y="503"/>
                    <a:pt x="1929" y="539"/>
                    <a:pt x="2144" y="587"/>
                  </a:cubicBezTo>
                  <a:cubicBezTo>
                    <a:pt x="2215" y="598"/>
                    <a:pt x="2275" y="610"/>
                    <a:pt x="2334" y="622"/>
                  </a:cubicBezTo>
                  <a:lnTo>
                    <a:pt x="2417" y="646"/>
                  </a:lnTo>
                  <a:lnTo>
                    <a:pt x="2525" y="658"/>
                  </a:lnTo>
                  <a:cubicBezTo>
                    <a:pt x="2596" y="682"/>
                    <a:pt x="2667" y="694"/>
                    <a:pt x="2739" y="706"/>
                  </a:cubicBezTo>
                  <a:lnTo>
                    <a:pt x="2882" y="741"/>
                  </a:lnTo>
                  <a:cubicBezTo>
                    <a:pt x="3037" y="777"/>
                    <a:pt x="3191" y="813"/>
                    <a:pt x="3346" y="848"/>
                  </a:cubicBezTo>
                  <a:cubicBezTo>
                    <a:pt x="3560" y="896"/>
                    <a:pt x="3787" y="944"/>
                    <a:pt x="4037" y="1015"/>
                  </a:cubicBezTo>
                  <a:cubicBezTo>
                    <a:pt x="4227" y="1051"/>
                    <a:pt x="4430" y="1110"/>
                    <a:pt x="4620" y="1158"/>
                  </a:cubicBezTo>
                  <a:cubicBezTo>
                    <a:pt x="4715" y="1182"/>
                    <a:pt x="4811" y="1206"/>
                    <a:pt x="4906" y="1229"/>
                  </a:cubicBezTo>
                  <a:cubicBezTo>
                    <a:pt x="4906" y="1241"/>
                    <a:pt x="4906" y="1253"/>
                    <a:pt x="4906" y="1265"/>
                  </a:cubicBezTo>
                  <a:cubicBezTo>
                    <a:pt x="4906" y="1301"/>
                    <a:pt x="4918" y="1325"/>
                    <a:pt x="4930" y="1360"/>
                  </a:cubicBezTo>
                  <a:cubicBezTo>
                    <a:pt x="4953" y="1408"/>
                    <a:pt x="4977" y="1456"/>
                    <a:pt x="5013" y="1503"/>
                  </a:cubicBezTo>
                  <a:cubicBezTo>
                    <a:pt x="5049" y="1539"/>
                    <a:pt x="5096" y="1575"/>
                    <a:pt x="5156" y="1610"/>
                  </a:cubicBezTo>
                  <a:lnTo>
                    <a:pt x="5180" y="1610"/>
                  </a:lnTo>
                  <a:cubicBezTo>
                    <a:pt x="5204" y="1634"/>
                    <a:pt x="5239" y="1646"/>
                    <a:pt x="5275" y="1646"/>
                  </a:cubicBezTo>
                  <a:lnTo>
                    <a:pt x="5323" y="1646"/>
                  </a:lnTo>
                  <a:cubicBezTo>
                    <a:pt x="5333" y="1650"/>
                    <a:pt x="5342" y="1651"/>
                    <a:pt x="5351" y="1651"/>
                  </a:cubicBezTo>
                  <a:cubicBezTo>
                    <a:pt x="5373" y="1651"/>
                    <a:pt x="5393" y="1643"/>
                    <a:pt x="5418" y="1634"/>
                  </a:cubicBezTo>
                  <a:cubicBezTo>
                    <a:pt x="5442" y="1634"/>
                    <a:pt x="5477" y="1622"/>
                    <a:pt x="5513" y="1599"/>
                  </a:cubicBezTo>
                  <a:cubicBezTo>
                    <a:pt x="5513" y="1599"/>
                    <a:pt x="5525" y="1587"/>
                    <a:pt x="5537" y="1587"/>
                  </a:cubicBezTo>
                  <a:lnTo>
                    <a:pt x="5561" y="1622"/>
                  </a:lnTo>
                  <a:lnTo>
                    <a:pt x="5585" y="1646"/>
                  </a:lnTo>
                  <a:lnTo>
                    <a:pt x="5596" y="1670"/>
                  </a:lnTo>
                  <a:lnTo>
                    <a:pt x="5656" y="1729"/>
                  </a:lnTo>
                  <a:lnTo>
                    <a:pt x="5704" y="1801"/>
                  </a:lnTo>
                  <a:lnTo>
                    <a:pt x="5739" y="1849"/>
                  </a:lnTo>
                  <a:lnTo>
                    <a:pt x="5763" y="1872"/>
                  </a:lnTo>
                  <a:cubicBezTo>
                    <a:pt x="5811" y="1920"/>
                    <a:pt x="5858" y="1980"/>
                    <a:pt x="5906" y="2039"/>
                  </a:cubicBezTo>
                  <a:lnTo>
                    <a:pt x="6156" y="2349"/>
                  </a:lnTo>
                  <a:lnTo>
                    <a:pt x="6204" y="2396"/>
                  </a:lnTo>
                  <a:lnTo>
                    <a:pt x="6216" y="2408"/>
                  </a:lnTo>
                  <a:cubicBezTo>
                    <a:pt x="6251" y="2444"/>
                    <a:pt x="6275" y="2491"/>
                    <a:pt x="6323" y="2527"/>
                  </a:cubicBezTo>
                  <a:cubicBezTo>
                    <a:pt x="6644" y="2884"/>
                    <a:pt x="6966" y="3253"/>
                    <a:pt x="7287" y="3611"/>
                  </a:cubicBezTo>
                  <a:cubicBezTo>
                    <a:pt x="7299" y="3623"/>
                    <a:pt x="7323" y="3646"/>
                    <a:pt x="7335" y="3670"/>
                  </a:cubicBezTo>
                  <a:cubicBezTo>
                    <a:pt x="7370" y="3706"/>
                    <a:pt x="7406" y="3742"/>
                    <a:pt x="7430" y="3777"/>
                  </a:cubicBezTo>
                  <a:lnTo>
                    <a:pt x="7513" y="3873"/>
                  </a:lnTo>
                  <a:lnTo>
                    <a:pt x="7597" y="3968"/>
                  </a:lnTo>
                  <a:lnTo>
                    <a:pt x="8180" y="4647"/>
                  </a:lnTo>
                  <a:cubicBezTo>
                    <a:pt x="8240" y="4730"/>
                    <a:pt x="8311" y="4813"/>
                    <a:pt x="8371" y="4897"/>
                  </a:cubicBezTo>
                  <a:lnTo>
                    <a:pt x="8382" y="4897"/>
                  </a:lnTo>
                  <a:lnTo>
                    <a:pt x="8442" y="4980"/>
                  </a:lnTo>
                  <a:lnTo>
                    <a:pt x="9025" y="5682"/>
                  </a:lnTo>
                  <a:cubicBezTo>
                    <a:pt x="9228" y="5932"/>
                    <a:pt x="9430" y="6182"/>
                    <a:pt x="9621" y="6421"/>
                  </a:cubicBezTo>
                  <a:lnTo>
                    <a:pt x="9835" y="6682"/>
                  </a:lnTo>
                  <a:lnTo>
                    <a:pt x="10561" y="7599"/>
                  </a:lnTo>
                  <a:cubicBezTo>
                    <a:pt x="10645" y="7683"/>
                    <a:pt x="10716" y="7778"/>
                    <a:pt x="10788" y="7873"/>
                  </a:cubicBezTo>
                  <a:lnTo>
                    <a:pt x="10811" y="7909"/>
                  </a:lnTo>
                  <a:cubicBezTo>
                    <a:pt x="10942" y="8076"/>
                    <a:pt x="11073" y="8230"/>
                    <a:pt x="11204" y="8397"/>
                  </a:cubicBezTo>
                  <a:cubicBezTo>
                    <a:pt x="11526" y="8790"/>
                    <a:pt x="11847" y="9195"/>
                    <a:pt x="12157" y="9588"/>
                  </a:cubicBezTo>
                  <a:cubicBezTo>
                    <a:pt x="12181" y="9623"/>
                    <a:pt x="12204" y="9647"/>
                    <a:pt x="12228" y="9683"/>
                  </a:cubicBezTo>
                  <a:lnTo>
                    <a:pt x="12240" y="9683"/>
                  </a:lnTo>
                  <a:lnTo>
                    <a:pt x="12276" y="9730"/>
                  </a:lnTo>
                  <a:lnTo>
                    <a:pt x="12490" y="9992"/>
                  </a:lnTo>
                  <a:lnTo>
                    <a:pt x="12550" y="10052"/>
                  </a:lnTo>
                  <a:lnTo>
                    <a:pt x="12907" y="10469"/>
                  </a:lnTo>
                  <a:lnTo>
                    <a:pt x="13062" y="10659"/>
                  </a:lnTo>
                  <a:cubicBezTo>
                    <a:pt x="13133" y="10754"/>
                    <a:pt x="13216" y="10850"/>
                    <a:pt x="13300" y="10933"/>
                  </a:cubicBezTo>
                  <a:lnTo>
                    <a:pt x="13383" y="11052"/>
                  </a:lnTo>
                  <a:lnTo>
                    <a:pt x="13895" y="11659"/>
                  </a:lnTo>
                  <a:lnTo>
                    <a:pt x="13907" y="11671"/>
                  </a:lnTo>
                  <a:lnTo>
                    <a:pt x="14324" y="12207"/>
                  </a:lnTo>
                  <a:cubicBezTo>
                    <a:pt x="14359" y="12255"/>
                    <a:pt x="14395" y="12302"/>
                    <a:pt x="14431" y="12338"/>
                  </a:cubicBezTo>
                  <a:cubicBezTo>
                    <a:pt x="14502" y="12433"/>
                    <a:pt x="14598" y="12540"/>
                    <a:pt x="14681" y="12648"/>
                  </a:cubicBezTo>
                  <a:lnTo>
                    <a:pt x="14776" y="12778"/>
                  </a:lnTo>
                  <a:lnTo>
                    <a:pt x="15205" y="13290"/>
                  </a:lnTo>
                  <a:cubicBezTo>
                    <a:pt x="15300" y="13410"/>
                    <a:pt x="15407" y="13529"/>
                    <a:pt x="15491" y="13636"/>
                  </a:cubicBezTo>
                  <a:lnTo>
                    <a:pt x="15598" y="13755"/>
                  </a:lnTo>
                  <a:cubicBezTo>
                    <a:pt x="15681" y="13862"/>
                    <a:pt x="15776" y="13969"/>
                    <a:pt x="15860" y="14076"/>
                  </a:cubicBezTo>
                  <a:lnTo>
                    <a:pt x="15943" y="14160"/>
                  </a:lnTo>
                  <a:cubicBezTo>
                    <a:pt x="16038" y="14279"/>
                    <a:pt x="16133" y="14398"/>
                    <a:pt x="16241" y="14517"/>
                  </a:cubicBezTo>
                  <a:cubicBezTo>
                    <a:pt x="16336" y="14636"/>
                    <a:pt x="16443" y="14755"/>
                    <a:pt x="16538" y="14874"/>
                  </a:cubicBezTo>
                  <a:cubicBezTo>
                    <a:pt x="16574" y="14910"/>
                    <a:pt x="16598" y="14945"/>
                    <a:pt x="16634" y="14981"/>
                  </a:cubicBezTo>
                  <a:lnTo>
                    <a:pt x="16681" y="15041"/>
                  </a:lnTo>
                  <a:lnTo>
                    <a:pt x="16753" y="15124"/>
                  </a:lnTo>
                  <a:lnTo>
                    <a:pt x="16764" y="15148"/>
                  </a:lnTo>
                  <a:cubicBezTo>
                    <a:pt x="16788" y="15172"/>
                    <a:pt x="16812" y="15207"/>
                    <a:pt x="16836" y="15231"/>
                  </a:cubicBezTo>
                  <a:lnTo>
                    <a:pt x="16848" y="15243"/>
                  </a:lnTo>
                  <a:cubicBezTo>
                    <a:pt x="16848" y="15255"/>
                    <a:pt x="16872" y="15279"/>
                    <a:pt x="16895" y="15279"/>
                  </a:cubicBezTo>
                  <a:cubicBezTo>
                    <a:pt x="16902" y="15282"/>
                    <a:pt x="16909" y="15284"/>
                    <a:pt x="16916" y="15284"/>
                  </a:cubicBezTo>
                  <a:cubicBezTo>
                    <a:pt x="16933" y="15284"/>
                    <a:pt x="16950" y="15275"/>
                    <a:pt x="16967" y="15267"/>
                  </a:cubicBezTo>
                  <a:cubicBezTo>
                    <a:pt x="16979" y="15255"/>
                    <a:pt x="17003" y="15243"/>
                    <a:pt x="17003" y="15219"/>
                  </a:cubicBezTo>
                  <a:cubicBezTo>
                    <a:pt x="17015" y="15195"/>
                    <a:pt x="17003" y="15172"/>
                    <a:pt x="16991" y="15148"/>
                  </a:cubicBezTo>
                  <a:cubicBezTo>
                    <a:pt x="16979" y="15124"/>
                    <a:pt x="16967" y="15112"/>
                    <a:pt x="16943" y="15088"/>
                  </a:cubicBezTo>
                  <a:cubicBezTo>
                    <a:pt x="16943" y="15076"/>
                    <a:pt x="16943" y="15076"/>
                    <a:pt x="16931" y="15076"/>
                  </a:cubicBezTo>
                  <a:lnTo>
                    <a:pt x="16907" y="15053"/>
                  </a:lnTo>
                  <a:lnTo>
                    <a:pt x="16884" y="15017"/>
                  </a:lnTo>
                  <a:lnTo>
                    <a:pt x="16872" y="14993"/>
                  </a:lnTo>
                  <a:cubicBezTo>
                    <a:pt x="16836" y="14969"/>
                    <a:pt x="16812" y="14934"/>
                    <a:pt x="16788" y="14898"/>
                  </a:cubicBezTo>
                  <a:lnTo>
                    <a:pt x="16681" y="14779"/>
                  </a:lnTo>
                  <a:lnTo>
                    <a:pt x="16586" y="14648"/>
                  </a:lnTo>
                  <a:cubicBezTo>
                    <a:pt x="16455" y="14505"/>
                    <a:pt x="16336" y="14362"/>
                    <a:pt x="16181" y="14183"/>
                  </a:cubicBezTo>
                  <a:lnTo>
                    <a:pt x="16122" y="14112"/>
                  </a:lnTo>
                  <a:cubicBezTo>
                    <a:pt x="16002" y="13981"/>
                    <a:pt x="15895" y="13838"/>
                    <a:pt x="15776" y="13707"/>
                  </a:cubicBezTo>
                  <a:lnTo>
                    <a:pt x="15633" y="13529"/>
                  </a:lnTo>
                  <a:lnTo>
                    <a:pt x="15479" y="13362"/>
                  </a:lnTo>
                  <a:cubicBezTo>
                    <a:pt x="15443" y="13314"/>
                    <a:pt x="15407" y="13267"/>
                    <a:pt x="15371" y="13219"/>
                  </a:cubicBezTo>
                  <a:lnTo>
                    <a:pt x="15252" y="13088"/>
                  </a:lnTo>
                  <a:lnTo>
                    <a:pt x="14776" y="12493"/>
                  </a:lnTo>
                  <a:lnTo>
                    <a:pt x="14776" y="12505"/>
                  </a:lnTo>
                  <a:lnTo>
                    <a:pt x="14550" y="12207"/>
                  </a:lnTo>
                  <a:lnTo>
                    <a:pt x="14359" y="11957"/>
                  </a:lnTo>
                  <a:lnTo>
                    <a:pt x="14312" y="11897"/>
                  </a:lnTo>
                  <a:lnTo>
                    <a:pt x="14097" y="11647"/>
                  </a:lnTo>
                  <a:lnTo>
                    <a:pt x="14086" y="11624"/>
                  </a:lnTo>
                  <a:lnTo>
                    <a:pt x="14074" y="11612"/>
                  </a:lnTo>
                  <a:cubicBezTo>
                    <a:pt x="14062" y="11588"/>
                    <a:pt x="14038" y="11564"/>
                    <a:pt x="14014" y="11528"/>
                  </a:cubicBezTo>
                  <a:lnTo>
                    <a:pt x="13597" y="11028"/>
                  </a:lnTo>
                  <a:lnTo>
                    <a:pt x="13502" y="10909"/>
                  </a:lnTo>
                  <a:lnTo>
                    <a:pt x="13395" y="10790"/>
                  </a:lnTo>
                  <a:lnTo>
                    <a:pt x="13371" y="10754"/>
                  </a:lnTo>
                  <a:cubicBezTo>
                    <a:pt x="13312" y="10683"/>
                    <a:pt x="13240" y="10600"/>
                    <a:pt x="13181" y="10528"/>
                  </a:cubicBezTo>
                  <a:lnTo>
                    <a:pt x="13038" y="10362"/>
                  </a:lnTo>
                  <a:lnTo>
                    <a:pt x="13002" y="10314"/>
                  </a:lnTo>
                  <a:cubicBezTo>
                    <a:pt x="12764" y="10028"/>
                    <a:pt x="12526" y="9754"/>
                    <a:pt x="12288" y="9469"/>
                  </a:cubicBezTo>
                  <a:lnTo>
                    <a:pt x="12062" y="9183"/>
                  </a:lnTo>
                  <a:cubicBezTo>
                    <a:pt x="11823" y="8885"/>
                    <a:pt x="11573" y="8576"/>
                    <a:pt x="11335" y="8278"/>
                  </a:cubicBezTo>
                  <a:lnTo>
                    <a:pt x="11300" y="8230"/>
                  </a:lnTo>
                  <a:cubicBezTo>
                    <a:pt x="11240" y="8159"/>
                    <a:pt x="11180" y="8076"/>
                    <a:pt x="11121" y="8004"/>
                  </a:cubicBezTo>
                  <a:lnTo>
                    <a:pt x="11109" y="7992"/>
                  </a:lnTo>
                  <a:cubicBezTo>
                    <a:pt x="11073" y="7945"/>
                    <a:pt x="11026" y="7897"/>
                    <a:pt x="10990" y="7849"/>
                  </a:cubicBezTo>
                  <a:lnTo>
                    <a:pt x="10788" y="7587"/>
                  </a:lnTo>
                  <a:lnTo>
                    <a:pt x="10418" y="7135"/>
                  </a:lnTo>
                  <a:cubicBezTo>
                    <a:pt x="10264" y="6933"/>
                    <a:pt x="10097" y="6730"/>
                    <a:pt x="9930" y="6528"/>
                  </a:cubicBezTo>
                  <a:lnTo>
                    <a:pt x="9787" y="6349"/>
                  </a:lnTo>
                  <a:lnTo>
                    <a:pt x="9645" y="6171"/>
                  </a:lnTo>
                  <a:lnTo>
                    <a:pt x="9525" y="6028"/>
                  </a:lnTo>
                  <a:lnTo>
                    <a:pt x="9478" y="5968"/>
                  </a:lnTo>
                  <a:cubicBezTo>
                    <a:pt x="9406" y="5885"/>
                    <a:pt x="9335" y="5801"/>
                    <a:pt x="9275" y="5718"/>
                  </a:cubicBezTo>
                  <a:cubicBezTo>
                    <a:pt x="9180" y="5599"/>
                    <a:pt x="9085" y="5492"/>
                    <a:pt x="9002" y="5385"/>
                  </a:cubicBezTo>
                  <a:lnTo>
                    <a:pt x="8871" y="5218"/>
                  </a:lnTo>
                  <a:lnTo>
                    <a:pt x="8621" y="4920"/>
                  </a:lnTo>
                  <a:lnTo>
                    <a:pt x="8371" y="4623"/>
                  </a:lnTo>
                  <a:cubicBezTo>
                    <a:pt x="8347" y="4587"/>
                    <a:pt x="8323" y="4551"/>
                    <a:pt x="8299" y="4527"/>
                  </a:cubicBezTo>
                  <a:cubicBezTo>
                    <a:pt x="8204" y="4420"/>
                    <a:pt x="8121" y="4313"/>
                    <a:pt x="8037" y="4218"/>
                  </a:cubicBezTo>
                  <a:lnTo>
                    <a:pt x="7787" y="3932"/>
                  </a:lnTo>
                  <a:lnTo>
                    <a:pt x="7549" y="3646"/>
                  </a:lnTo>
                  <a:cubicBezTo>
                    <a:pt x="7525" y="3611"/>
                    <a:pt x="7490" y="3587"/>
                    <a:pt x="7466" y="3551"/>
                  </a:cubicBezTo>
                  <a:lnTo>
                    <a:pt x="7454" y="3539"/>
                  </a:lnTo>
                  <a:lnTo>
                    <a:pt x="7406" y="3492"/>
                  </a:lnTo>
                  <a:lnTo>
                    <a:pt x="7097" y="3134"/>
                  </a:lnTo>
                  <a:cubicBezTo>
                    <a:pt x="6966" y="2992"/>
                    <a:pt x="6835" y="2849"/>
                    <a:pt x="6704" y="2706"/>
                  </a:cubicBezTo>
                  <a:lnTo>
                    <a:pt x="6573" y="2551"/>
                  </a:lnTo>
                  <a:lnTo>
                    <a:pt x="6442" y="2408"/>
                  </a:lnTo>
                  <a:cubicBezTo>
                    <a:pt x="6406" y="2361"/>
                    <a:pt x="6370" y="2325"/>
                    <a:pt x="6335" y="2277"/>
                  </a:cubicBezTo>
                  <a:lnTo>
                    <a:pt x="6323" y="2265"/>
                  </a:lnTo>
                  <a:lnTo>
                    <a:pt x="6287" y="2218"/>
                  </a:lnTo>
                  <a:lnTo>
                    <a:pt x="6156" y="2075"/>
                  </a:lnTo>
                  <a:lnTo>
                    <a:pt x="6025" y="1920"/>
                  </a:lnTo>
                  <a:cubicBezTo>
                    <a:pt x="5977" y="1860"/>
                    <a:pt x="5930" y="1801"/>
                    <a:pt x="5882" y="1753"/>
                  </a:cubicBezTo>
                  <a:lnTo>
                    <a:pt x="5858" y="1718"/>
                  </a:lnTo>
                  <a:lnTo>
                    <a:pt x="5823" y="1670"/>
                  </a:lnTo>
                  <a:lnTo>
                    <a:pt x="5787" y="1622"/>
                  </a:lnTo>
                  <a:lnTo>
                    <a:pt x="5739" y="1575"/>
                  </a:lnTo>
                  <a:lnTo>
                    <a:pt x="5715" y="1539"/>
                  </a:lnTo>
                  <a:cubicBezTo>
                    <a:pt x="5692" y="1515"/>
                    <a:pt x="5668" y="1479"/>
                    <a:pt x="5644" y="1456"/>
                  </a:cubicBezTo>
                  <a:cubicBezTo>
                    <a:pt x="5668" y="1432"/>
                    <a:pt x="5680" y="1408"/>
                    <a:pt x="5680" y="1372"/>
                  </a:cubicBezTo>
                  <a:cubicBezTo>
                    <a:pt x="5692" y="1348"/>
                    <a:pt x="5692" y="1325"/>
                    <a:pt x="5692" y="1301"/>
                  </a:cubicBezTo>
                  <a:cubicBezTo>
                    <a:pt x="5692" y="1289"/>
                    <a:pt x="5692" y="1277"/>
                    <a:pt x="5692" y="1253"/>
                  </a:cubicBezTo>
                  <a:cubicBezTo>
                    <a:pt x="5692" y="1229"/>
                    <a:pt x="5692" y="1206"/>
                    <a:pt x="5692" y="1182"/>
                  </a:cubicBezTo>
                  <a:cubicBezTo>
                    <a:pt x="5692" y="1158"/>
                    <a:pt x="5692" y="1134"/>
                    <a:pt x="5680" y="1098"/>
                  </a:cubicBezTo>
                  <a:cubicBezTo>
                    <a:pt x="5680" y="1075"/>
                    <a:pt x="5668" y="1063"/>
                    <a:pt x="5656" y="1039"/>
                  </a:cubicBezTo>
                  <a:lnTo>
                    <a:pt x="5644" y="1027"/>
                  </a:lnTo>
                  <a:cubicBezTo>
                    <a:pt x="5632" y="991"/>
                    <a:pt x="5620" y="968"/>
                    <a:pt x="5608" y="956"/>
                  </a:cubicBezTo>
                  <a:cubicBezTo>
                    <a:pt x="5596" y="932"/>
                    <a:pt x="5573" y="896"/>
                    <a:pt x="5549" y="872"/>
                  </a:cubicBezTo>
                  <a:cubicBezTo>
                    <a:pt x="5525" y="848"/>
                    <a:pt x="5501" y="837"/>
                    <a:pt x="5477" y="825"/>
                  </a:cubicBezTo>
                  <a:cubicBezTo>
                    <a:pt x="5454" y="813"/>
                    <a:pt x="5430" y="801"/>
                    <a:pt x="5394" y="789"/>
                  </a:cubicBezTo>
                  <a:cubicBezTo>
                    <a:pt x="5374" y="784"/>
                    <a:pt x="5353" y="781"/>
                    <a:pt x="5329" y="781"/>
                  </a:cubicBezTo>
                  <a:cubicBezTo>
                    <a:pt x="5295" y="781"/>
                    <a:pt x="5257" y="787"/>
                    <a:pt x="5215" y="801"/>
                  </a:cubicBezTo>
                  <a:cubicBezTo>
                    <a:pt x="5168" y="813"/>
                    <a:pt x="5120" y="848"/>
                    <a:pt x="5073" y="884"/>
                  </a:cubicBezTo>
                  <a:cubicBezTo>
                    <a:pt x="5025" y="920"/>
                    <a:pt x="4989" y="968"/>
                    <a:pt x="4953" y="1015"/>
                  </a:cubicBezTo>
                  <a:cubicBezTo>
                    <a:pt x="4942" y="1027"/>
                    <a:pt x="4942" y="1051"/>
                    <a:pt x="4930" y="1075"/>
                  </a:cubicBezTo>
                  <a:cubicBezTo>
                    <a:pt x="4596" y="979"/>
                    <a:pt x="4227" y="884"/>
                    <a:pt x="3775" y="777"/>
                  </a:cubicBezTo>
                  <a:cubicBezTo>
                    <a:pt x="3406" y="682"/>
                    <a:pt x="3013" y="598"/>
                    <a:pt x="2537" y="503"/>
                  </a:cubicBezTo>
                  <a:cubicBezTo>
                    <a:pt x="2096" y="408"/>
                    <a:pt x="1679" y="325"/>
                    <a:pt x="1274" y="241"/>
                  </a:cubicBezTo>
                  <a:lnTo>
                    <a:pt x="1096" y="217"/>
                  </a:lnTo>
                  <a:lnTo>
                    <a:pt x="917" y="182"/>
                  </a:lnTo>
                  <a:lnTo>
                    <a:pt x="870" y="170"/>
                  </a:lnTo>
                  <a:cubicBezTo>
                    <a:pt x="834" y="158"/>
                    <a:pt x="798" y="158"/>
                    <a:pt x="762" y="146"/>
                  </a:cubicBezTo>
                  <a:lnTo>
                    <a:pt x="632" y="122"/>
                  </a:lnTo>
                  <a:cubicBezTo>
                    <a:pt x="465" y="86"/>
                    <a:pt x="286" y="51"/>
                    <a:pt x="108" y="3"/>
                  </a:cubicBezTo>
                  <a:cubicBezTo>
                    <a:pt x="101" y="2"/>
                    <a:pt x="95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00;p31">
              <a:extLst>
                <a:ext uri="{FF2B5EF4-FFF2-40B4-BE49-F238E27FC236}">
                  <a16:creationId xmlns:a16="http://schemas.microsoft.com/office/drawing/2014/main" id="{2201A864-A79C-E588-CFA5-2E32B05F1A3A}"/>
                </a:ext>
              </a:extLst>
            </p:cNvPr>
            <p:cNvSpPr/>
            <p:nvPr/>
          </p:nvSpPr>
          <p:spPr>
            <a:xfrm>
              <a:off x="2650625" y="4185475"/>
              <a:ext cx="22350" cy="23225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298" y="631"/>
                  </a:moveTo>
                  <a:lnTo>
                    <a:pt x="298" y="631"/>
                  </a:lnTo>
                  <a:cubicBezTo>
                    <a:pt x="322" y="643"/>
                    <a:pt x="345" y="667"/>
                    <a:pt x="369" y="667"/>
                  </a:cubicBezTo>
                  <a:lnTo>
                    <a:pt x="345" y="667"/>
                  </a:lnTo>
                  <a:cubicBezTo>
                    <a:pt x="334" y="655"/>
                    <a:pt x="322" y="655"/>
                    <a:pt x="310" y="643"/>
                  </a:cubicBezTo>
                  <a:cubicBezTo>
                    <a:pt x="310" y="643"/>
                    <a:pt x="298" y="631"/>
                    <a:pt x="298" y="631"/>
                  </a:cubicBezTo>
                  <a:close/>
                  <a:moveTo>
                    <a:pt x="381" y="203"/>
                  </a:moveTo>
                  <a:cubicBezTo>
                    <a:pt x="417" y="203"/>
                    <a:pt x="453" y="214"/>
                    <a:pt x="476" y="226"/>
                  </a:cubicBezTo>
                  <a:cubicBezTo>
                    <a:pt x="512" y="238"/>
                    <a:pt x="548" y="262"/>
                    <a:pt x="584" y="274"/>
                  </a:cubicBezTo>
                  <a:cubicBezTo>
                    <a:pt x="607" y="298"/>
                    <a:pt x="631" y="322"/>
                    <a:pt x="655" y="345"/>
                  </a:cubicBezTo>
                  <a:cubicBezTo>
                    <a:pt x="667" y="369"/>
                    <a:pt x="679" y="393"/>
                    <a:pt x="691" y="417"/>
                  </a:cubicBezTo>
                  <a:cubicBezTo>
                    <a:pt x="703" y="429"/>
                    <a:pt x="703" y="453"/>
                    <a:pt x="715" y="464"/>
                  </a:cubicBezTo>
                  <a:cubicBezTo>
                    <a:pt x="715" y="488"/>
                    <a:pt x="715" y="512"/>
                    <a:pt x="715" y="536"/>
                  </a:cubicBezTo>
                  <a:cubicBezTo>
                    <a:pt x="703" y="560"/>
                    <a:pt x="703" y="595"/>
                    <a:pt x="691" y="619"/>
                  </a:cubicBezTo>
                  <a:cubicBezTo>
                    <a:pt x="679" y="643"/>
                    <a:pt x="667" y="679"/>
                    <a:pt x="643" y="703"/>
                  </a:cubicBezTo>
                  <a:cubicBezTo>
                    <a:pt x="631" y="726"/>
                    <a:pt x="619" y="738"/>
                    <a:pt x="595" y="750"/>
                  </a:cubicBezTo>
                  <a:cubicBezTo>
                    <a:pt x="584" y="762"/>
                    <a:pt x="572" y="774"/>
                    <a:pt x="560" y="774"/>
                  </a:cubicBezTo>
                  <a:cubicBezTo>
                    <a:pt x="548" y="774"/>
                    <a:pt x="548" y="786"/>
                    <a:pt x="536" y="786"/>
                  </a:cubicBezTo>
                  <a:cubicBezTo>
                    <a:pt x="536" y="786"/>
                    <a:pt x="548" y="774"/>
                    <a:pt x="548" y="774"/>
                  </a:cubicBezTo>
                  <a:cubicBezTo>
                    <a:pt x="560" y="762"/>
                    <a:pt x="584" y="750"/>
                    <a:pt x="595" y="738"/>
                  </a:cubicBezTo>
                  <a:cubicBezTo>
                    <a:pt x="607" y="726"/>
                    <a:pt x="619" y="703"/>
                    <a:pt x="631" y="691"/>
                  </a:cubicBezTo>
                  <a:cubicBezTo>
                    <a:pt x="643" y="667"/>
                    <a:pt x="655" y="643"/>
                    <a:pt x="655" y="619"/>
                  </a:cubicBezTo>
                  <a:cubicBezTo>
                    <a:pt x="667" y="595"/>
                    <a:pt x="667" y="572"/>
                    <a:pt x="667" y="548"/>
                  </a:cubicBezTo>
                  <a:cubicBezTo>
                    <a:pt x="667" y="512"/>
                    <a:pt x="655" y="488"/>
                    <a:pt x="643" y="453"/>
                  </a:cubicBezTo>
                  <a:cubicBezTo>
                    <a:pt x="631" y="405"/>
                    <a:pt x="607" y="369"/>
                    <a:pt x="572" y="334"/>
                  </a:cubicBezTo>
                  <a:cubicBezTo>
                    <a:pt x="536" y="286"/>
                    <a:pt x="488" y="250"/>
                    <a:pt x="429" y="238"/>
                  </a:cubicBezTo>
                  <a:cubicBezTo>
                    <a:pt x="405" y="226"/>
                    <a:pt x="381" y="214"/>
                    <a:pt x="357" y="214"/>
                  </a:cubicBezTo>
                  <a:cubicBezTo>
                    <a:pt x="334" y="214"/>
                    <a:pt x="310" y="214"/>
                    <a:pt x="286" y="226"/>
                  </a:cubicBezTo>
                  <a:cubicBezTo>
                    <a:pt x="226" y="238"/>
                    <a:pt x="179" y="286"/>
                    <a:pt x="167" y="345"/>
                  </a:cubicBezTo>
                  <a:cubicBezTo>
                    <a:pt x="155" y="381"/>
                    <a:pt x="155" y="417"/>
                    <a:pt x="167" y="453"/>
                  </a:cubicBezTo>
                  <a:cubicBezTo>
                    <a:pt x="155" y="429"/>
                    <a:pt x="155" y="417"/>
                    <a:pt x="143" y="393"/>
                  </a:cubicBezTo>
                  <a:cubicBezTo>
                    <a:pt x="155" y="381"/>
                    <a:pt x="155" y="357"/>
                    <a:pt x="167" y="334"/>
                  </a:cubicBezTo>
                  <a:cubicBezTo>
                    <a:pt x="179" y="310"/>
                    <a:pt x="191" y="286"/>
                    <a:pt x="203" y="262"/>
                  </a:cubicBezTo>
                  <a:cubicBezTo>
                    <a:pt x="214" y="250"/>
                    <a:pt x="226" y="238"/>
                    <a:pt x="238" y="226"/>
                  </a:cubicBezTo>
                  <a:cubicBezTo>
                    <a:pt x="238" y="226"/>
                    <a:pt x="238" y="226"/>
                    <a:pt x="238" y="214"/>
                  </a:cubicBezTo>
                  <a:cubicBezTo>
                    <a:pt x="262" y="214"/>
                    <a:pt x="286" y="203"/>
                    <a:pt x="310" y="203"/>
                  </a:cubicBezTo>
                  <a:close/>
                  <a:moveTo>
                    <a:pt x="369" y="0"/>
                  </a:moveTo>
                  <a:cubicBezTo>
                    <a:pt x="298" y="12"/>
                    <a:pt x="226" y="48"/>
                    <a:pt x="167" y="95"/>
                  </a:cubicBezTo>
                  <a:cubicBezTo>
                    <a:pt x="143" y="107"/>
                    <a:pt x="119" y="131"/>
                    <a:pt x="95" y="155"/>
                  </a:cubicBezTo>
                  <a:cubicBezTo>
                    <a:pt x="48" y="191"/>
                    <a:pt x="24" y="238"/>
                    <a:pt x="12" y="286"/>
                  </a:cubicBezTo>
                  <a:cubicBezTo>
                    <a:pt x="0" y="334"/>
                    <a:pt x="0" y="369"/>
                    <a:pt x="0" y="417"/>
                  </a:cubicBezTo>
                  <a:cubicBezTo>
                    <a:pt x="0" y="429"/>
                    <a:pt x="0" y="441"/>
                    <a:pt x="0" y="453"/>
                  </a:cubicBezTo>
                  <a:cubicBezTo>
                    <a:pt x="12" y="572"/>
                    <a:pt x="72" y="667"/>
                    <a:pt x="131" y="750"/>
                  </a:cubicBezTo>
                  <a:cubicBezTo>
                    <a:pt x="167" y="786"/>
                    <a:pt x="203" y="822"/>
                    <a:pt x="238" y="845"/>
                  </a:cubicBezTo>
                  <a:cubicBezTo>
                    <a:pt x="286" y="881"/>
                    <a:pt x="334" y="905"/>
                    <a:pt x="393" y="917"/>
                  </a:cubicBezTo>
                  <a:cubicBezTo>
                    <a:pt x="441" y="929"/>
                    <a:pt x="500" y="929"/>
                    <a:pt x="548" y="929"/>
                  </a:cubicBezTo>
                  <a:cubicBezTo>
                    <a:pt x="595" y="917"/>
                    <a:pt x="643" y="893"/>
                    <a:pt x="691" y="857"/>
                  </a:cubicBezTo>
                  <a:cubicBezTo>
                    <a:pt x="738" y="822"/>
                    <a:pt x="774" y="762"/>
                    <a:pt x="810" y="703"/>
                  </a:cubicBezTo>
                  <a:cubicBezTo>
                    <a:pt x="814" y="705"/>
                    <a:pt x="819" y="706"/>
                    <a:pt x="823" y="706"/>
                  </a:cubicBezTo>
                  <a:cubicBezTo>
                    <a:pt x="846" y="706"/>
                    <a:pt x="871" y="684"/>
                    <a:pt x="881" y="655"/>
                  </a:cubicBezTo>
                  <a:lnTo>
                    <a:pt x="869" y="655"/>
                  </a:lnTo>
                  <a:cubicBezTo>
                    <a:pt x="881" y="607"/>
                    <a:pt x="893" y="560"/>
                    <a:pt x="893" y="512"/>
                  </a:cubicBezTo>
                  <a:cubicBezTo>
                    <a:pt x="881" y="453"/>
                    <a:pt x="869" y="393"/>
                    <a:pt x="846" y="345"/>
                  </a:cubicBezTo>
                  <a:cubicBezTo>
                    <a:pt x="822" y="298"/>
                    <a:pt x="798" y="262"/>
                    <a:pt x="762" y="226"/>
                  </a:cubicBezTo>
                  <a:cubicBezTo>
                    <a:pt x="738" y="179"/>
                    <a:pt x="703" y="143"/>
                    <a:pt x="667" y="95"/>
                  </a:cubicBezTo>
                  <a:cubicBezTo>
                    <a:pt x="655" y="83"/>
                    <a:pt x="631" y="72"/>
                    <a:pt x="607" y="48"/>
                  </a:cubicBezTo>
                  <a:cubicBezTo>
                    <a:pt x="584" y="36"/>
                    <a:pt x="560" y="24"/>
                    <a:pt x="536" y="12"/>
                  </a:cubicBezTo>
                  <a:cubicBezTo>
                    <a:pt x="476" y="0"/>
                    <a:pt x="429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01;p31">
              <a:extLst>
                <a:ext uri="{FF2B5EF4-FFF2-40B4-BE49-F238E27FC236}">
                  <a16:creationId xmlns:a16="http://schemas.microsoft.com/office/drawing/2014/main" id="{7421EBBE-7563-D7AF-2741-475E78535570}"/>
                </a:ext>
              </a:extLst>
            </p:cNvPr>
            <p:cNvSpPr/>
            <p:nvPr/>
          </p:nvSpPr>
          <p:spPr>
            <a:xfrm>
              <a:off x="3075675" y="4570200"/>
              <a:ext cx="24125" cy="23675"/>
            </a:xfrm>
            <a:custGeom>
              <a:avLst/>
              <a:gdLst/>
              <a:ahLst/>
              <a:cxnLst/>
              <a:rect l="l" t="t" r="r" b="b"/>
              <a:pathLst>
                <a:path w="965" h="947" extrusionOk="0">
                  <a:moveTo>
                    <a:pt x="572" y="173"/>
                  </a:moveTo>
                  <a:lnTo>
                    <a:pt x="572" y="173"/>
                  </a:lnTo>
                  <a:cubicBezTo>
                    <a:pt x="580" y="177"/>
                    <a:pt x="588" y="181"/>
                    <a:pt x="596" y="184"/>
                  </a:cubicBezTo>
                  <a:lnTo>
                    <a:pt x="584" y="184"/>
                  </a:lnTo>
                  <a:cubicBezTo>
                    <a:pt x="578" y="179"/>
                    <a:pt x="575" y="176"/>
                    <a:pt x="572" y="173"/>
                  </a:cubicBezTo>
                  <a:close/>
                  <a:moveTo>
                    <a:pt x="608" y="351"/>
                  </a:moveTo>
                  <a:cubicBezTo>
                    <a:pt x="631" y="363"/>
                    <a:pt x="643" y="375"/>
                    <a:pt x="667" y="387"/>
                  </a:cubicBezTo>
                  <a:cubicBezTo>
                    <a:pt x="679" y="399"/>
                    <a:pt x="703" y="411"/>
                    <a:pt x="715" y="435"/>
                  </a:cubicBezTo>
                  <a:cubicBezTo>
                    <a:pt x="727" y="446"/>
                    <a:pt x="738" y="470"/>
                    <a:pt x="750" y="482"/>
                  </a:cubicBezTo>
                  <a:cubicBezTo>
                    <a:pt x="750" y="506"/>
                    <a:pt x="762" y="530"/>
                    <a:pt x="762" y="542"/>
                  </a:cubicBezTo>
                  <a:cubicBezTo>
                    <a:pt x="762" y="565"/>
                    <a:pt x="762" y="577"/>
                    <a:pt x="762" y="589"/>
                  </a:cubicBezTo>
                  <a:cubicBezTo>
                    <a:pt x="762" y="613"/>
                    <a:pt x="762" y="625"/>
                    <a:pt x="762" y="637"/>
                  </a:cubicBezTo>
                  <a:cubicBezTo>
                    <a:pt x="750" y="649"/>
                    <a:pt x="750" y="661"/>
                    <a:pt x="738" y="673"/>
                  </a:cubicBezTo>
                  <a:cubicBezTo>
                    <a:pt x="738" y="673"/>
                    <a:pt x="727" y="685"/>
                    <a:pt x="715" y="685"/>
                  </a:cubicBezTo>
                  <a:cubicBezTo>
                    <a:pt x="691" y="708"/>
                    <a:pt x="655" y="720"/>
                    <a:pt x="631" y="744"/>
                  </a:cubicBezTo>
                  <a:cubicBezTo>
                    <a:pt x="619" y="744"/>
                    <a:pt x="609" y="747"/>
                    <a:pt x="600" y="751"/>
                  </a:cubicBezTo>
                  <a:lnTo>
                    <a:pt x="600" y="751"/>
                  </a:lnTo>
                  <a:cubicBezTo>
                    <a:pt x="642" y="733"/>
                    <a:pt x="680" y="690"/>
                    <a:pt x="691" y="637"/>
                  </a:cubicBezTo>
                  <a:cubicBezTo>
                    <a:pt x="703" y="589"/>
                    <a:pt x="703" y="530"/>
                    <a:pt x="679" y="470"/>
                  </a:cubicBezTo>
                  <a:cubicBezTo>
                    <a:pt x="655" y="435"/>
                    <a:pt x="619" y="387"/>
                    <a:pt x="596" y="351"/>
                  </a:cubicBezTo>
                  <a:close/>
                  <a:moveTo>
                    <a:pt x="477" y="768"/>
                  </a:moveTo>
                  <a:cubicBezTo>
                    <a:pt x="484" y="772"/>
                    <a:pt x="492" y="773"/>
                    <a:pt x="501" y="773"/>
                  </a:cubicBezTo>
                  <a:cubicBezTo>
                    <a:pt x="501" y="773"/>
                    <a:pt x="502" y="773"/>
                    <a:pt x="502" y="773"/>
                  </a:cubicBezTo>
                  <a:lnTo>
                    <a:pt x="502" y="773"/>
                  </a:lnTo>
                  <a:cubicBezTo>
                    <a:pt x="493" y="776"/>
                    <a:pt x="483" y="780"/>
                    <a:pt x="477" y="780"/>
                  </a:cubicBezTo>
                  <a:lnTo>
                    <a:pt x="477" y="768"/>
                  </a:lnTo>
                  <a:close/>
                  <a:moveTo>
                    <a:pt x="474" y="1"/>
                  </a:moveTo>
                  <a:cubicBezTo>
                    <a:pt x="436" y="1"/>
                    <a:pt x="400" y="9"/>
                    <a:pt x="357" y="18"/>
                  </a:cubicBezTo>
                  <a:cubicBezTo>
                    <a:pt x="334" y="18"/>
                    <a:pt x="310" y="30"/>
                    <a:pt x="286" y="42"/>
                  </a:cubicBezTo>
                  <a:cubicBezTo>
                    <a:pt x="262" y="54"/>
                    <a:pt x="227" y="65"/>
                    <a:pt x="203" y="89"/>
                  </a:cubicBezTo>
                  <a:cubicBezTo>
                    <a:pt x="167" y="125"/>
                    <a:pt x="131" y="161"/>
                    <a:pt x="96" y="208"/>
                  </a:cubicBezTo>
                  <a:cubicBezTo>
                    <a:pt x="60" y="256"/>
                    <a:pt x="36" y="304"/>
                    <a:pt x="12" y="363"/>
                  </a:cubicBezTo>
                  <a:cubicBezTo>
                    <a:pt x="0" y="411"/>
                    <a:pt x="0" y="470"/>
                    <a:pt x="0" y="518"/>
                  </a:cubicBezTo>
                  <a:cubicBezTo>
                    <a:pt x="0" y="577"/>
                    <a:pt x="24" y="637"/>
                    <a:pt x="48" y="685"/>
                  </a:cubicBezTo>
                  <a:cubicBezTo>
                    <a:pt x="72" y="732"/>
                    <a:pt x="107" y="780"/>
                    <a:pt x="143" y="804"/>
                  </a:cubicBezTo>
                  <a:cubicBezTo>
                    <a:pt x="191" y="851"/>
                    <a:pt x="238" y="875"/>
                    <a:pt x="298" y="887"/>
                  </a:cubicBezTo>
                  <a:cubicBezTo>
                    <a:pt x="346" y="911"/>
                    <a:pt x="393" y="911"/>
                    <a:pt x="441" y="923"/>
                  </a:cubicBezTo>
                  <a:cubicBezTo>
                    <a:pt x="453" y="923"/>
                    <a:pt x="465" y="923"/>
                    <a:pt x="477" y="935"/>
                  </a:cubicBezTo>
                  <a:cubicBezTo>
                    <a:pt x="500" y="935"/>
                    <a:pt x="524" y="946"/>
                    <a:pt x="560" y="946"/>
                  </a:cubicBezTo>
                  <a:lnTo>
                    <a:pt x="631" y="946"/>
                  </a:lnTo>
                  <a:cubicBezTo>
                    <a:pt x="691" y="935"/>
                    <a:pt x="738" y="911"/>
                    <a:pt x="774" y="887"/>
                  </a:cubicBezTo>
                  <a:cubicBezTo>
                    <a:pt x="834" y="851"/>
                    <a:pt x="869" y="804"/>
                    <a:pt x="893" y="756"/>
                  </a:cubicBezTo>
                  <a:cubicBezTo>
                    <a:pt x="917" y="720"/>
                    <a:pt x="929" y="673"/>
                    <a:pt x="941" y="625"/>
                  </a:cubicBezTo>
                  <a:cubicBezTo>
                    <a:pt x="941" y="625"/>
                    <a:pt x="953" y="613"/>
                    <a:pt x="953" y="613"/>
                  </a:cubicBezTo>
                  <a:cubicBezTo>
                    <a:pt x="965" y="554"/>
                    <a:pt x="965" y="494"/>
                    <a:pt x="953" y="446"/>
                  </a:cubicBezTo>
                  <a:cubicBezTo>
                    <a:pt x="953" y="411"/>
                    <a:pt x="941" y="387"/>
                    <a:pt x="941" y="363"/>
                  </a:cubicBezTo>
                  <a:cubicBezTo>
                    <a:pt x="929" y="339"/>
                    <a:pt x="917" y="315"/>
                    <a:pt x="905" y="292"/>
                  </a:cubicBezTo>
                  <a:cubicBezTo>
                    <a:pt x="881" y="232"/>
                    <a:pt x="846" y="196"/>
                    <a:pt x="810" y="149"/>
                  </a:cubicBezTo>
                  <a:cubicBezTo>
                    <a:pt x="774" y="113"/>
                    <a:pt x="727" y="77"/>
                    <a:pt x="679" y="54"/>
                  </a:cubicBezTo>
                  <a:cubicBezTo>
                    <a:pt x="655" y="42"/>
                    <a:pt x="631" y="30"/>
                    <a:pt x="608" y="18"/>
                  </a:cubicBezTo>
                  <a:cubicBezTo>
                    <a:pt x="584" y="18"/>
                    <a:pt x="548" y="6"/>
                    <a:pt x="524" y="6"/>
                  </a:cubicBezTo>
                  <a:cubicBezTo>
                    <a:pt x="507" y="2"/>
                    <a:pt x="490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35"/>
          <p:cNvPicPr preferRelativeResize="0"/>
          <p:nvPr/>
        </p:nvPicPr>
        <p:blipFill rotWithShape="1">
          <a:blip r:embed="rId3">
            <a:alphaModFix/>
          </a:blip>
          <a:srcRect l="17749" t="17749" r="17755" b="17755"/>
          <a:stretch/>
        </p:blipFill>
        <p:spPr>
          <a:xfrm rot="-863554" flipH="1">
            <a:off x="8165461" y="2706688"/>
            <a:ext cx="1719878" cy="1719878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7" name="Google Shape;367;p35"/>
          <p:cNvSpPr txBox="1">
            <a:spLocks noGrp="1"/>
          </p:cNvSpPr>
          <p:nvPr>
            <p:ph type="title"/>
          </p:nvPr>
        </p:nvSpPr>
        <p:spPr>
          <a:xfrm>
            <a:off x="2767025" y="1459200"/>
            <a:ext cx="3609900" cy="10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</a:t>
            </a:r>
            <a:r>
              <a:rPr lang="en" dirty="0"/>
              <a:t> QUE QUEREMOS DESCOBRIR?</a:t>
            </a:r>
            <a:endParaRPr dirty="0"/>
          </a:p>
        </p:txBody>
      </p:sp>
      <p:sp>
        <p:nvSpPr>
          <p:cNvPr id="368" name="Google Shape;368;p35"/>
          <p:cNvSpPr txBox="1">
            <a:spLocks noGrp="1"/>
          </p:cNvSpPr>
          <p:nvPr>
            <p:ph type="subTitle" idx="1"/>
          </p:nvPr>
        </p:nvSpPr>
        <p:spPr>
          <a:xfrm>
            <a:off x="2420375" y="2757101"/>
            <a:ext cx="4303200" cy="12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nosso target se trata de “Transported”.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Queremos saber se o passageiro a bordo será ou não teletransportado, dependendo de diversas variáveis.</a:t>
            </a:r>
            <a:endParaRPr dirty="0"/>
          </a:p>
        </p:txBody>
      </p:sp>
      <p:grpSp>
        <p:nvGrpSpPr>
          <p:cNvPr id="369" name="Google Shape;369;p35"/>
          <p:cNvGrpSpPr/>
          <p:nvPr/>
        </p:nvGrpSpPr>
        <p:grpSpPr>
          <a:xfrm>
            <a:off x="7367054" y="3658525"/>
            <a:ext cx="1153455" cy="778070"/>
            <a:chOff x="9930350" y="-1954275"/>
            <a:chExt cx="295750" cy="199500"/>
          </a:xfrm>
        </p:grpSpPr>
        <p:sp>
          <p:nvSpPr>
            <p:cNvPr id="370" name="Google Shape;370;p35"/>
            <p:cNvSpPr/>
            <p:nvPr/>
          </p:nvSpPr>
          <p:spPr>
            <a:xfrm>
              <a:off x="10036125" y="-1900325"/>
              <a:ext cx="95050" cy="114975"/>
            </a:xfrm>
            <a:custGeom>
              <a:avLst/>
              <a:gdLst/>
              <a:ahLst/>
              <a:cxnLst/>
              <a:rect l="l" t="t" r="r" b="b"/>
              <a:pathLst>
                <a:path w="3802" h="4599" extrusionOk="0">
                  <a:moveTo>
                    <a:pt x="1607" y="111"/>
                  </a:moveTo>
                  <a:cubicBezTo>
                    <a:pt x="2009" y="111"/>
                    <a:pt x="2208" y="637"/>
                    <a:pt x="2390" y="953"/>
                  </a:cubicBezTo>
                  <a:cubicBezTo>
                    <a:pt x="2670" y="1459"/>
                    <a:pt x="2916" y="1979"/>
                    <a:pt x="3156" y="2505"/>
                  </a:cubicBezTo>
                  <a:cubicBezTo>
                    <a:pt x="3262" y="2744"/>
                    <a:pt x="3369" y="2991"/>
                    <a:pt x="3462" y="3237"/>
                  </a:cubicBezTo>
                  <a:cubicBezTo>
                    <a:pt x="3502" y="3337"/>
                    <a:pt x="3629" y="3577"/>
                    <a:pt x="3582" y="3690"/>
                  </a:cubicBezTo>
                  <a:cubicBezTo>
                    <a:pt x="3489" y="3910"/>
                    <a:pt x="3122" y="4076"/>
                    <a:pt x="2929" y="4190"/>
                  </a:cubicBezTo>
                  <a:cubicBezTo>
                    <a:pt x="2670" y="4336"/>
                    <a:pt x="2370" y="4496"/>
                    <a:pt x="2070" y="4503"/>
                  </a:cubicBezTo>
                  <a:cubicBezTo>
                    <a:pt x="2069" y="4503"/>
                    <a:pt x="2068" y="4503"/>
                    <a:pt x="2067" y="4503"/>
                  </a:cubicBezTo>
                  <a:cubicBezTo>
                    <a:pt x="1775" y="4503"/>
                    <a:pt x="1457" y="3669"/>
                    <a:pt x="1351" y="3464"/>
                  </a:cubicBezTo>
                  <a:cubicBezTo>
                    <a:pt x="905" y="2619"/>
                    <a:pt x="446" y="1740"/>
                    <a:pt x="106" y="849"/>
                  </a:cubicBezTo>
                  <a:lnTo>
                    <a:pt x="106" y="849"/>
                  </a:lnTo>
                  <a:cubicBezTo>
                    <a:pt x="128" y="716"/>
                    <a:pt x="541" y="525"/>
                    <a:pt x="638" y="473"/>
                  </a:cubicBezTo>
                  <a:cubicBezTo>
                    <a:pt x="905" y="327"/>
                    <a:pt x="1191" y="200"/>
                    <a:pt x="1484" y="127"/>
                  </a:cubicBezTo>
                  <a:cubicBezTo>
                    <a:pt x="1527" y="116"/>
                    <a:pt x="1568" y="111"/>
                    <a:pt x="1607" y="111"/>
                  </a:cubicBezTo>
                  <a:close/>
                  <a:moveTo>
                    <a:pt x="1655" y="0"/>
                  </a:moveTo>
                  <a:cubicBezTo>
                    <a:pt x="1147" y="0"/>
                    <a:pt x="529" y="382"/>
                    <a:pt x="152" y="660"/>
                  </a:cubicBezTo>
                  <a:cubicBezTo>
                    <a:pt x="104" y="702"/>
                    <a:pt x="25" y="759"/>
                    <a:pt x="8" y="833"/>
                  </a:cubicBezTo>
                  <a:lnTo>
                    <a:pt x="8" y="833"/>
                  </a:lnTo>
                  <a:cubicBezTo>
                    <a:pt x="2" y="843"/>
                    <a:pt x="1" y="857"/>
                    <a:pt x="6" y="873"/>
                  </a:cubicBezTo>
                  <a:cubicBezTo>
                    <a:pt x="405" y="1912"/>
                    <a:pt x="938" y="2951"/>
                    <a:pt x="1484" y="3923"/>
                  </a:cubicBezTo>
                  <a:cubicBezTo>
                    <a:pt x="1631" y="4191"/>
                    <a:pt x="1789" y="4599"/>
                    <a:pt x="2135" y="4599"/>
                  </a:cubicBezTo>
                  <a:cubicBezTo>
                    <a:pt x="2151" y="4599"/>
                    <a:pt x="2167" y="4598"/>
                    <a:pt x="2183" y="4596"/>
                  </a:cubicBezTo>
                  <a:cubicBezTo>
                    <a:pt x="2643" y="4543"/>
                    <a:pt x="3389" y="4170"/>
                    <a:pt x="3649" y="3777"/>
                  </a:cubicBezTo>
                  <a:cubicBezTo>
                    <a:pt x="3802" y="3537"/>
                    <a:pt x="3489" y="3031"/>
                    <a:pt x="3402" y="2818"/>
                  </a:cubicBezTo>
                  <a:cubicBezTo>
                    <a:pt x="3122" y="2165"/>
                    <a:pt x="2816" y="1526"/>
                    <a:pt x="2476" y="906"/>
                  </a:cubicBezTo>
                  <a:cubicBezTo>
                    <a:pt x="2343" y="673"/>
                    <a:pt x="2090" y="47"/>
                    <a:pt x="1770" y="7"/>
                  </a:cubicBezTo>
                  <a:cubicBezTo>
                    <a:pt x="1733" y="2"/>
                    <a:pt x="1694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10019825" y="-1928575"/>
              <a:ext cx="66575" cy="37325"/>
            </a:xfrm>
            <a:custGeom>
              <a:avLst/>
              <a:gdLst/>
              <a:ahLst/>
              <a:cxnLst/>
              <a:rect l="l" t="t" r="r" b="b"/>
              <a:pathLst>
                <a:path w="2663" h="1493" extrusionOk="0">
                  <a:moveTo>
                    <a:pt x="1951" y="122"/>
                  </a:moveTo>
                  <a:cubicBezTo>
                    <a:pt x="2048" y="122"/>
                    <a:pt x="2144" y="131"/>
                    <a:pt x="2236" y="151"/>
                  </a:cubicBezTo>
                  <a:cubicBezTo>
                    <a:pt x="2622" y="238"/>
                    <a:pt x="1830" y="824"/>
                    <a:pt x="1730" y="891"/>
                  </a:cubicBezTo>
                  <a:cubicBezTo>
                    <a:pt x="1597" y="977"/>
                    <a:pt x="796" y="1390"/>
                    <a:pt x="363" y="1390"/>
                  </a:cubicBezTo>
                  <a:cubicBezTo>
                    <a:pt x="238" y="1390"/>
                    <a:pt x="143" y="1355"/>
                    <a:pt x="105" y="1268"/>
                  </a:cubicBezTo>
                  <a:lnTo>
                    <a:pt x="105" y="1268"/>
                  </a:lnTo>
                  <a:cubicBezTo>
                    <a:pt x="105" y="1266"/>
                    <a:pt x="105" y="1265"/>
                    <a:pt x="105" y="1264"/>
                  </a:cubicBezTo>
                  <a:cubicBezTo>
                    <a:pt x="105" y="951"/>
                    <a:pt x="571" y="638"/>
                    <a:pt x="791" y="498"/>
                  </a:cubicBezTo>
                  <a:cubicBezTo>
                    <a:pt x="1108" y="288"/>
                    <a:pt x="1543" y="122"/>
                    <a:pt x="1951" y="122"/>
                  </a:cubicBezTo>
                  <a:close/>
                  <a:moveTo>
                    <a:pt x="2046" y="0"/>
                  </a:moveTo>
                  <a:cubicBezTo>
                    <a:pt x="1706" y="0"/>
                    <a:pt x="1276" y="159"/>
                    <a:pt x="1110" y="225"/>
                  </a:cubicBezTo>
                  <a:cubicBezTo>
                    <a:pt x="756" y="363"/>
                    <a:pt x="25" y="779"/>
                    <a:pt x="5" y="1245"/>
                  </a:cubicBezTo>
                  <a:lnTo>
                    <a:pt x="5" y="1245"/>
                  </a:lnTo>
                  <a:cubicBezTo>
                    <a:pt x="1" y="1254"/>
                    <a:pt x="1" y="1265"/>
                    <a:pt x="5" y="1277"/>
                  </a:cubicBezTo>
                  <a:cubicBezTo>
                    <a:pt x="56" y="1435"/>
                    <a:pt x="195" y="1492"/>
                    <a:pt x="369" y="1492"/>
                  </a:cubicBezTo>
                  <a:cubicBezTo>
                    <a:pt x="734" y="1492"/>
                    <a:pt x="1254" y="1241"/>
                    <a:pt x="1430" y="1164"/>
                  </a:cubicBezTo>
                  <a:cubicBezTo>
                    <a:pt x="1603" y="1084"/>
                    <a:pt x="2662" y="504"/>
                    <a:pt x="2456" y="171"/>
                  </a:cubicBezTo>
                  <a:cubicBezTo>
                    <a:pt x="2380" y="45"/>
                    <a:pt x="2225" y="0"/>
                    <a:pt x="20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10019600" y="-1926025"/>
              <a:ext cx="61050" cy="31050"/>
            </a:xfrm>
            <a:custGeom>
              <a:avLst/>
              <a:gdLst/>
              <a:ahLst/>
              <a:cxnLst/>
              <a:rect l="l" t="t" r="r" b="b"/>
              <a:pathLst>
                <a:path w="2442" h="1242" extrusionOk="0">
                  <a:moveTo>
                    <a:pt x="2370" y="1"/>
                  </a:moveTo>
                  <a:cubicBezTo>
                    <a:pt x="2356" y="1"/>
                    <a:pt x="2341" y="7"/>
                    <a:pt x="2332" y="23"/>
                  </a:cubicBezTo>
                  <a:cubicBezTo>
                    <a:pt x="2158" y="269"/>
                    <a:pt x="1825" y="456"/>
                    <a:pt x="1579" y="609"/>
                  </a:cubicBezTo>
                  <a:cubicBezTo>
                    <a:pt x="1126" y="902"/>
                    <a:pt x="613" y="1115"/>
                    <a:pt x="67" y="1142"/>
                  </a:cubicBezTo>
                  <a:cubicBezTo>
                    <a:pt x="0" y="1142"/>
                    <a:pt x="0" y="1242"/>
                    <a:pt x="67" y="1242"/>
                  </a:cubicBezTo>
                  <a:cubicBezTo>
                    <a:pt x="633" y="1215"/>
                    <a:pt x="1146" y="988"/>
                    <a:pt x="1632" y="695"/>
                  </a:cubicBezTo>
                  <a:cubicBezTo>
                    <a:pt x="1892" y="542"/>
                    <a:pt x="2238" y="329"/>
                    <a:pt x="2418" y="76"/>
                  </a:cubicBezTo>
                  <a:cubicBezTo>
                    <a:pt x="2442" y="38"/>
                    <a:pt x="2405" y="1"/>
                    <a:pt x="2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10041775" y="-1931275"/>
              <a:ext cx="10600" cy="19475"/>
            </a:xfrm>
            <a:custGeom>
              <a:avLst/>
              <a:gdLst/>
              <a:ahLst/>
              <a:cxnLst/>
              <a:rect l="l" t="t" r="r" b="b"/>
              <a:pathLst>
                <a:path w="424" h="779" extrusionOk="0">
                  <a:moveTo>
                    <a:pt x="69" y="0"/>
                  </a:moveTo>
                  <a:cubicBezTo>
                    <a:pt x="36" y="0"/>
                    <a:pt x="1" y="38"/>
                    <a:pt x="19" y="80"/>
                  </a:cubicBezTo>
                  <a:cubicBezTo>
                    <a:pt x="119" y="299"/>
                    <a:pt x="219" y="526"/>
                    <a:pt x="319" y="752"/>
                  </a:cubicBezTo>
                  <a:cubicBezTo>
                    <a:pt x="327" y="771"/>
                    <a:pt x="341" y="779"/>
                    <a:pt x="356" y="779"/>
                  </a:cubicBezTo>
                  <a:cubicBezTo>
                    <a:pt x="388" y="779"/>
                    <a:pt x="424" y="740"/>
                    <a:pt x="406" y="699"/>
                  </a:cubicBezTo>
                  <a:cubicBezTo>
                    <a:pt x="306" y="473"/>
                    <a:pt x="206" y="253"/>
                    <a:pt x="106" y="26"/>
                  </a:cubicBezTo>
                  <a:cubicBezTo>
                    <a:pt x="98" y="8"/>
                    <a:pt x="84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10036925" y="-1936650"/>
              <a:ext cx="11400" cy="10300"/>
            </a:xfrm>
            <a:custGeom>
              <a:avLst/>
              <a:gdLst/>
              <a:ahLst/>
              <a:cxnLst/>
              <a:rect l="l" t="t" r="r" b="b"/>
              <a:pathLst>
                <a:path w="456" h="412" extrusionOk="0">
                  <a:moveTo>
                    <a:pt x="229" y="99"/>
                  </a:moveTo>
                  <a:cubicBezTo>
                    <a:pt x="267" y="99"/>
                    <a:pt x="307" y="125"/>
                    <a:pt x="328" y="159"/>
                  </a:cubicBezTo>
                  <a:lnTo>
                    <a:pt x="328" y="159"/>
                  </a:lnTo>
                  <a:cubicBezTo>
                    <a:pt x="356" y="243"/>
                    <a:pt x="293" y="312"/>
                    <a:pt x="226" y="312"/>
                  </a:cubicBezTo>
                  <a:cubicBezTo>
                    <a:pt x="195" y="312"/>
                    <a:pt x="163" y="297"/>
                    <a:pt x="140" y="261"/>
                  </a:cubicBezTo>
                  <a:cubicBezTo>
                    <a:pt x="107" y="208"/>
                    <a:pt x="133" y="141"/>
                    <a:pt x="180" y="115"/>
                  </a:cubicBezTo>
                  <a:cubicBezTo>
                    <a:pt x="195" y="103"/>
                    <a:pt x="212" y="99"/>
                    <a:pt x="229" y="99"/>
                  </a:cubicBezTo>
                  <a:close/>
                  <a:moveTo>
                    <a:pt x="228" y="0"/>
                  </a:moveTo>
                  <a:cubicBezTo>
                    <a:pt x="203" y="0"/>
                    <a:pt x="178" y="5"/>
                    <a:pt x="153" y="15"/>
                  </a:cubicBezTo>
                  <a:cubicBezTo>
                    <a:pt x="47" y="55"/>
                    <a:pt x="0" y="181"/>
                    <a:pt x="40" y="281"/>
                  </a:cubicBezTo>
                  <a:cubicBezTo>
                    <a:pt x="70" y="361"/>
                    <a:pt x="149" y="411"/>
                    <a:pt x="229" y="411"/>
                  </a:cubicBezTo>
                  <a:cubicBezTo>
                    <a:pt x="255" y="411"/>
                    <a:pt x="282" y="406"/>
                    <a:pt x="307" y="394"/>
                  </a:cubicBezTo>
                  <a:cubicBezTo>
                    <a:pt x="408" y="356"/>
                    <a:pt x="455" y="245"/>
                    <a:pt x="425" y="142"/>
                  </a:cubicBezTo>
                  <a:lnTo>
                    <a:pt x="425" y="142"/>
                  </a:lnTo>
                  <a:cubicBezTo>
                    <a:pt x="425" y="134"/>
                    <a:pt x="424" y="124"/>
                    <a:pt x="420" y="115"/>
                  </a:cubicBezTo>
                  <a:cubicBezTo>
                    <a:pt x="379" y="44"/>
                    <a:pt x="305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10058275" y="-1904075"/>
              <a:ext cx="6425" cy="10175"/>
            </a:xfrm>
            <a:custGeom>
              <a:avLst/>
              <a:gdLst/>
              <a:ahLst/>
              <a:cxnLst/>
              <a:rect l="l" t="t" r="r" b="b"/>
              <a:pathLst>
                <a:path w="257" h="407" extrusionOk="0">
                  <a:moveTo>
                    <a:pt x="69" y="1"/>
                  </a:moveTo>
                  <a:cubicBezTo>
                    <a:pt x="36" y="1"/>
                    <a:pt x="0" y="36"/>
                    <a:pt x="19" y="77"/>
                  </a:cubicBezTo>
                  <a:cubicBezTo>
                    <a:pt x="65" y="177"/>
                    <a:pt x="105" y="277"/>
                    <a:pt x="152" y="384"/>
                  </a:cubicBezTo>
                  <a:cubicBezTo>
                    <a:pt x="160" y="400"/>
                    <a:pt x="174" y="407"/>
                    <a:pt x="188" y="407"/>
                  </a:cubicBezTo>
                  <a:cubicBezTo>
                    <a:pt x="221" y="407"/>
                    <a:pt x="257" y="372"/>
                    <a:pt x="238" y="330"/>
                  </a:cubicBezTo>
                  <a:cubicBezTo>
                    <a:pt x="192" y="230"/>
                    <a:pt x="152" y="130"/>
                    <a:pt x="105" y="24"/>
                  </a:cubicBezTo>
                  <a:cubicBezTo>
                    <a:pt x="97" y="8"/>
                    <a:pt x="83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10051125" y="-1901000"/>
              <a:ext cx="6200" cy="9525"/>
            </a:xfrm>
            <a:custGeom>
              <a:avLst/>
              <a:gdLst/>
              <a:ahLst/>
              <a:cxnLst/>
              <a:rect l="l" t="t" r="r" b="b"/>
              <a:pathLst>
                <a:path w="248" h="381" extrusionOk="0">
                  <a:moveTo>
                    <a:pt x="25" y="84"/>
                  </a:moveTo>
                  <a:cubicBezTo>
                    <a:pt x="25" y="84"/>
                    <a:pt x="27" y="85"/>
                    <a:pt x="29" y="89"/>
                  </a:cubicBezTo>
                  <a:lnTo>
                    <a:pt x="29" y="89"/>
                  </a:lnTo>
                  <a:cubicBezTo>
                    <a:pt x="26" y="86"/>
                    <a:pt x="25" y="84"/>
                    <a:pt x="25" y="84"/>
                  </a:cubicBezTo>
                  <a:close/>
                  <a:moveTo>
                    <a:pt x="58" y="1"/>
                  </a:moveTo>
                  <a:cubicBezTo>
                    <a:pt x="10" y="1"/>
                    <a:pt x="1" y="65"/>
                    <a:pt x="30" y="91"/>
                  </a:cubicBezTo>
                  <a:lnTo>
                    <a:pt x="30" y="91"/>
                  </a:lnTo>
                  <a:cubicBezTo>
                    <a:pt x="30" y="92"/>
                    <a:pt x="31" y="93"/>
                    <a:pt x="32" y="94"/>
                  </a:cubicBezTo>
                  <a:cubicBezTo>
                    <a:pt x="38" y="107"/>
                    <a:pt x="45" y="121"/>
                    <a:pt x="45" y="134"/>
                  </a:cubicBezTo>
                  <a:cubicBezTo>
                    <a:pt x="65" y="161"/>
                    <a:pt x="78" y="194"/>
                    <a:pt x="85" y="227"/>
                  </a:cubicBezTo>
                  <a:cubicBezTo>
                    <a:pt x="105" y="267"/>
                    <a:pt x="118" y="307"/>
                    <a:pt x="138" y="347"/>
                  </a:cubicBezTo>
                  <a:cubicBezTo>
                    <a:pt x="146" y="371"/>
                    <a:pt x="166" y="381"/>
                    <a:pt x="186" y="381"/>
                  </a:cubicBezTo>
                  <a:cubicBezTo>
                    <a:pt x="217" y="381"/>
                    <a:pt x="248" y="357"/>
                    <a:pt x="231" y="320"/>
                  </a:cubicBezTo>
                  <a:cubicBezTo>
                    <a:pt x="211" y="267"/>
                    <a:pt x="191" y="214"/>
                    <a:pt x="165" y="161"/>
                  </a:cubicBezTo>
                  <a:cubicBezTo>
                    <a:pt x="145" y="114"/>
                    <a:pt x="125" y="7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9930350" y="-1871500"/>
              <a:ext cx="130575" cy="116725"/>
            </a:xfrm>
            <a:custGeom>
              <a:avLst/>
              <a:gdLst/>
              <a:ahLst/>
              <a:cxnLst/>
              <a:rect l="l" t="t" r="r" b="b"/>
              <a:pathLst>
                <a:path w="5223" h="4669" extrusionOk="0">
                  <a:moveTo>
                    <a:pt x="3914" y="118"/>
                  </a:moveTo>
                  <a:lnTo>
                    <a:pt x="3914" y="118"/>
                  </a:lnTo>
                  <a:cubicBezTo>
                    <a:pt x="4308" y="998"/>
                    <a:pt x="4702" y="1884"/>
                    <a:pt x="5096" y="2764"/>
                  </a:cubicBezTo>
                  <a:cubicBezTo>
                    <a:pt x="5099" y="2770"/>
                    <a:pt x="5101" y="2776"/>
                    <a:pt x="5104" y="2781"/>
                  </a:cubicBezTo>
                  <a:lnTo>
                    <a:pt x="5104" y="2781"/>
                  </a:lnTo>
                  <a:cubicBezTo>
                    <a:pt x="5078" y="2792"/>
                    <a:pt x="5052" y="2803"/>
                    <a:pt x="5029" y="2817"/>
                  </a:cubicBezTo>
                  <a:cubicBezTo>
                    <a:pt x="4836" y="2910"/>
                    <a:pt x="4643" y="3003"/>
                    <a:pt x="4450" y="3090"/>
                  </a:cubicBezTo>
                  <a:cubicBezTo>
                    <a:pt x="3864" y="3370"/>
                    <a:pt x="3271" y="3649"/>
                    <a:pt x="2685" y="3929"/>
                  </a:cubicBezTo>
                  <a:cubicBezTo>
                    <a:pt x="2258" y="4136"/>
                    <a:pt x="1826" y="4342"/>
                    <a:pt x="1393" y="4542"/>
                  </a:cubicBezTo>
                  <a:cubicBezTo>
                    <a:pt x="1385" y="4545"/>
                    <a:pt x="1379" y="4548"/>
                    <a:pt x="1374" y="4551"/>
                  </a:cubicBezTo>
                  <a:lnTo>
                    <a:pt x="1374" y="4551"/>
                  </a:lnTo>
                  <a:cubicBezTo>
                    <a:pt x="1360" y="4523"/>
                    <a:pt x="1346" y="4496"/>
                    <a:pt x="1333" y="4469"/>
                  </a:cubicBezTo>
                  <a:cubicBezTo>
                    <a:pt x="1219" y="4229"/>
                    <a:pt x="1100" y="3996"/>
                    <a:pt x="980" y="3756"/>
                  </a:cubicBezTo>
                  <a:cubicBezTo>
                    <a:pt x="713" y="3217"/>
                    <a:pt x="447" y="2684"/>
                    <a:pt x="174" y="2144"/>
                  </a:cubicBezTo>
                  <a:cubicBezTo>
                    <a:pt x="158" y="2103"/>
                    <a:pt x="139" y="2065"/>
                    <a:pt x="118" y="2026"/>
                  </a:cubicBezTo>
                  <a:lnTo>
                    <a:pt x="118" y="2026"/>
                  </a:lnTo>
                  <a:cubicBezTo>
                    <a:pt x="119" y="2025"/>
                    <a:pt x="120" y="2025"/>
                    <a:pt x="121" y="2024"/>
                  </a:cubicBezTo>
                  <a:cubicBezTo>
                    <a:pt x="280" y="1951"/>
                    <a:pt x="434" y="1871"/>
                    <a:pt x="593" y="1791"/>
                  </a:cubicBezTo>
                  <a:cubicBezTo>
                    <a:pt x="1702" y="1233"/>
                    <a:pt x="2811" y="676"/>
                    <a:pt x="3914" y="118"/>
                  </a:cubicBezTo>
                  <a:close/>
                  <a:moveTo>
                    <a:pt x="1391" y="4584"/>
                  </a:moveTo>
                  <a:cubicBezTo>
                    <a:pt x="1391" y="4586"/>
                    <a:pt x="1392" y="4587"/>
                    <a:pt x="1393" y="4589"/>
                  </a:cubicBezTo>
                  <a:cubicBezTo>
                    <a:pt x="1392" y="4587"/>
                    <a:pt x="1391" y="4586"/>
                    <a:pt x="1391" y="4584"/>
                  </a:cubicBezTo>
                  <a:close/>
                  <a:moveTo>
                    <a:pt x="3947" y="0"/>
                  </a:moveTo>
                  <a:cubicBezTo>
                    <a:pt x="3943" y="0"/>
                    <a:pt x="3939" y="1"/>
                    <a:pt x="3935" y="1"/>
                  </a:cubicBezTo>
                  <a:lnTo>
                    <a:pt x="3935" y="1"/>
                  </a:lnTo>
                  <a:cubicBezTo>
                    <a:pt x="3929" y="2"/>
                    <a:pt x="3923" y="3"/>
                    <a:pt x="3917" y="6"/>
                  </a:cubicBezTo>
                  <a:cubicBezTo>
                    <a:pt x="2618" y="659"/>
                    <a:pt x="1326" y="1312"/>
                    <a:pt x="27" y="1964"/>
                  </a:cubicBezTo>
                  <a:cubicBezTo>
                    <a:pt x="1" y="1978"/>
                    <a:pt x="1" y="2011"/>
                    <a:pt x="7" y="2031"/>
                  </a:cubicBezTo>
                  <a:cubicBezTo>
                    <a:pt x="440" y="2904"/>
                    <a:pt x="880" y="3776"/>
                    <a:pt x="1313" y="4642"/>
                  </a:cubicBezTo>
                  <a:cubicBezTo>
                    <a:pt x="1322" y="4660"/>
                    <a:pt x="1339" y="4668"/>
                    <a:pt x="1356" y="4668"/>
                  </a:cubicBezTo>
                  <a:cubicBezTo>
                    <a:pt x="1365" y="4668"/>
                    <a:pt x="1373" y="4666"/>
                    <a:pt x="1379" y="4662"/>
                  </a:cubicBezTo>
                  <a:cubicBezTo>
                    <a:pt x="2651" y="4056"/>
                    <a:pt x="3923" y="3450"/>
                    <a:pt x="5196" y="2850"/>
                  </a:cubicBezTo>
                  <a:cubicBezTo>
                    <a:pt x="5222" y="2837"/>
                    <a:pt x="5222" y="2804"/>
                    <a:pt x="5216" y="2784"/>
                  </a:cubicBezTo>
                  <a:cubicBezTo>
                    <a:pt x="4804" y="1869"/>
                    <a:pt x="4400" y="953"/>
                    <a:pt x="3989" y="38"/>
                  </a:cubicBezTo>
                  <a:lnTo>
                    <a:pt x="3989" y="38"/>
                  </a:lnTo>
                  <a:cubicBezTo>
                    <a:pt x="3988" y="35"/>
                    <a:pt x="3986" y="31"/>
                    <a:pt x="3984" y="28"/>
                  </a:cubicBezTo>
                  <a:lnTo>
                    <a:pt x="3984" y="28"/>
                  </a:lnTo>
                  <a:cubicBezTo>
                    <a:pt x="3984" y="27"/>
                    <a:pt x="3984" y="27"/>
                    <a:pt x="3983" y="26"/>
                  </a:cubicBezTo>
                  <a:cubicBezTo>
                    <a:pt x="3975" y="8"/>
                    <a:pt x="3961" y="0"/>
                    <a:pt x="3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10003325" y="-1859400"/>
              <a:ext cx="33575" cy="70850"/>
            </a:xfrm>
            <a:custGeom>
              <a:avLst/>
              <a:gdLst/>
              <a:ahLst/>
              <a:cxnLst/>
              <a:rect l="l" t="t" r="r" b="b"/>
              <a:pathLst>
                <a:path w="1343" h="2834" extrusionOk="0">
                  <a:moveTo>
                    <a:pt x="66" y="1"/>
                  </a:moveTo>
                  <a:cubicBezTo>
                    <a:pt x="34" y="1"/>
                    <a:pt x="1" y="35"/>
                    <a:pt x="19" y="75"/>
                  </a:cubicBezTo>
                  <a:cubicBezTo>
                    <a:pt x="425" y="988"/>
                    <a:pt x="831" y="1900"/>
                    <a:pt x="1238" y="2806"/>
                  </a:cubicBezTo>
                  <a:cubicBezTo>
                    <a:pt x="1246" y="2825"/>
                    <a:pt x="1262" y="2834"/>
                    <a:pt x="1277" y="2834"/>
                  </a:cubicBezTo>
                  <a:cubicBezTo>
                    <a:pt x="1309" y="2834"/>
                    <a:pt x="1342" y="2799"/>
                    <a:pt x="1324" y="2759"/>
                  </a:cubicBezTo>
                  <a:cubicBezTo>
                    <a:pt x="918" y="1847"/>
                    <a:pt x="512" y="934"/>
                    <a:pt x="105" y="28"/>
                  </a:cubicBezTo>
                  <a:cubicBezTo>
                    <a:pt x="97" y="9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9978675" y="-1847050"/>
              <a:ext cx="33075" cy="69725"/>
            </a:xfrm>
            <a:custGeom>
              <a:avLst/>
              <a:gdLst/>
              <a:ahLst/>
              <a:cxnLst/>
              <a:rect l="l" t="t" r="r" b="b"/>
              <a:pathLst>
                <a:path w="1323" h="2789" extrusionOk="0">
                  <a:moveTo>
                    <a:pt x="68" y="1"/>
                  </a:moveTo>
                  <a:cubicBezTo>
                    <a:pt x="36" y="1"/>
                    <a:pt x="1" y="37"/>
                    <a:pt x="19" y="74"/>
                  </a:cubicBezTo>
                  <a:cubicBezTo>
                    <a:pt x="419" y="973"/>
                    <a:pt x="818" y="1866"/>
                    <a:pt x="1218" y="2765"/>
                  </a:cubicBezTo>
                  <a:cubicBezTo>
                    <a:pt x="1226" y="2781"/>
                    <a:pt x="1240" y="2788"/>
                    <a:pt x="1254" y="2788"/>
                  </a:cubicBezTo>
                  <a:cubicBezTo>
                    <a:pt x="1287" y="2788"/>
                    <a:pt x="1323" y="2753"/>
                    <a:pt x="1304" y="2711"/>
                  </a:cubicBezTo>
                  <a:cubicBezTo>
                    <a:pt x="905" y="1819"/>
                    <a:pt x="505" y="920"/>
                    <a:pt x="106" y="27"/>
                  </a:cubicBezTo>
                  <a:cubicBezTo>
                    <a:pt x="97" y="9"/>
                    <a:pt x="83" y="1"/>
                    <a:pt x="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9953550" y="-1834375"/>
              <a:ext cx="36025" cy="69025"/>
            </a:xfrm>
            <a:custGeom>
              <a:avLst/>
              <a:gdLst/>
              <a:ahLst/>
              <a:cxnLst/>
              <a:rect l="l" t="t" r="r" b="b"/>
              <a:pathLst>
                <a:path w="1441" h="2761" extrusionOk="0">
                  <a:moveTo>
                    <a:pt x="68" y="0"/>
                  </a:moveTo>
                  <a:cubicBezTo>
                    <a:pt x="35" y="0"/>
                    <a:pt x="0" y="37"/>
                    <a:pt x="18" y="73"/>
                  </a:cubicBezTo>
                  <a:cubicBezTo>
                    <a:pt x="458" y="959"/>
                    <a:pt x="898" y="1845"/>
                    <a:pt x="1330" y="2737"/>
                  </a:cubicBezTo>
                  <a:cubicBezTo>
                    <a:pt x="1341" y="2754"/>
                    <a:pt x="1356" y="2761"/>
                    <a:pt x="1371" y="2761"/>
                  </a:cubicBezTo>
                  <a:cubicBezTo>
                    <a:pt x="1406" y="2761"/>
                    <a:pt x="1440" y="2725"/>
                    <a:pt x="1417" y="2684"/>
                  </a:cubicBezTo>
                  <a:cubicBezTo>
                    <a:pt x="984" y="1798"/>
                    <a:pt x="545" y="912"/>
                    <a:pt x="105" y="27"/>
                  </a:cubicBezTo>
                  <a:cubicBezTo>
                    <a:pt x="97" y="8"/>
                    <a:pt x="82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9938550" y="-1852175"/>
              <a:ext cx="100850" cy="51725"/>
            </a:xfrm>
            <a:custGeom>
              <a:avLst/>
              <a:gdLst/>
              <a:ahLst/>
              <a:cxnLst/>
              <a:rect l="l" t="t" r="r" b="b"/>
              <a:pathLst>
                <a:path w="4034" h="2069" extrusionOk="0">
                  <a:moveTo>
                    <a:pt x="3956" y="1"/>
                  </a:moveTo>
                  <a:cubicBezTo>
                    <a:pt x="3949" y="1"/>
                    <a:pt x="3942" y="2"/>
                    <a:pt x="3935" y="6"/>
                  </a:cubicBezTo>
                  <a:cubicBezTo>
                    <a:pt x="2636" y="665"/>
                    <a:pt x="1344" y="1318"/>
                    <a:pt x="52" y="1977"/>
                  </a:cubicBezTo>
                  <a:cubicBezTo>
                    <a:pt x="0" y="2000"/>
                    <a:pt x="29" y="2069"/>
                    <a:pt x="76" y="2069"/>
                  </a:cubicBezTo>
                  <a:cubicBezTo>
                    <a:pt x="83" y="2069"/>
                    <a:pt x="91" y="2067"/>
                    <a:pt x="99" y="2064"/>
                  </a:cubicBezTo>
                  <a:cubicBezTo>
                    <a:pt x="1391" y="1405"/>
                    <a:pt x="2690" y="752"/>
                    <a:pt x="3982" y="92"/>
                  </a:cubicBezTo>
                  <a:cubicBezTo>
                    <a:pt x="4034" y="69"/>
                    <a:pt x="4000" y="1"/>
                    <a:pt x="39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9951700" y="-1825750"/>
              <a:ext cx="99350" cy="49625"/>
            </a:xfrm>
            <a:custGeom>
              <a:avLst/>
              <a:gdLst/>
              <a:ahLst/>
              <a:cxnLst/>
              <a:rect l="l" t="t" r="r" b="b"/>
              <a:pathLst>
                <a:path w="3974" h="1985" extrusionOk="0">
                  <a:moveTo>
                    <a:pt x="3902" y="0"/>
                  </a:moveTo>
                  <a:cubicBezTo>
                    <a:pt x="3894" y="0"/>
                    <a:pt x="3885" y="3"/>
                    <a:pt x="3875" y="8"/>
                  </a:cubicBezTo>
                  <a:cubicBezTo>
                    <a:pt x="2603" y="634"/>
                    <a:pt x="1325" y="1260"/>
                    <a:pt x="52" y="1893"/>
                  </a:cubicBezTo>
                  <a:cubicBezTo>
                    <a:pt x="0" y="1916"/>
                    <a:pt x="29" y="1984"/>
                    <a:pt x="76" y="1984"/>
                  </a:cubicBezTo>
                  <a:cubicBezTo>
                    <a:pt x="84" y="1984"/>
                    <a:pt x="91" y="1983"/>
                    <a:pt x="99" y="1979"/>
                  </a:cubicBezTo>
                  <a:cubicBezTo>
                    <a:pt x="1378" y="1347"/>
                    <a:pt x="2650" y="721"/>
                    <a:pt x="3929" y="94"/>
                  </a:cubicBezTo>
                  <a:cubicBezTo>
                    <a:pt x="3974" y="66"/>
                    <a:pt x="3947" y="0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10093475" y="-1954275"/>
              <a:ext cx="132625" cy="116075"/>
            </a:xfrm>
            <a:custGeom>
              <a:avLst/>
              <a:gdLst/>
              <a:ahLst/>
              <a:cxnLst/>
              <a:rect l="l" t="t" r="r" b="b"/>
              <a:pathLst>
                <a:path w="5305" h="4643" extrusionOk="0">
                  <a:moveTo>
                    <a:pt x="3953" y="116"/>
                  </a:moveTo>
                  <a:lnTo>
                    <a:pt x="3953" y="116"/>
                  </a:lnTo>
                  <a:cubicBezTo>
                    <a:pt x="3978" y="165"/>
                    <a:pt x="4008" y="219"/>
                    <a:pt x="4032" y="274"/>
                  </a:cubicBezTo>
                  <a:cubicBezTo>
                    <a:pt x="4159" y="533"/>
                    <a:pt x="4285" y="793"/>
                    <a:pt x="4412" y="1053"/>
                  </a:cubicBezTo>
                  <a:cubicBezTo>
                    <a:pt x="4665" y="1572"/>
                    <a:pt x="4911" y="2085"/>
                    <a:pt x="5164" y="2605"/>
                  </a:cubicBezTo>
                  <a:cubicBezTo>
                    <a:pt x="5176" y="2629"/>
                    <a:pt x="5187" y="2644"/>
                    <a:pt x="5196" y="2653"/>
                  </a:cubicBezTo>
                  <a:lnTo>
                    <a:pt x="5196" y="2653"/>
                  </a:lnTo>
                  <a:cubicBezTo>
                    <a:pt x="5182" y="2654"/>
                    <a:pt x="5163" y="2659"/>
                    <a:pt x="5138" y="2671"/>
                  </a:cubicBezTo>
                  <a:cubicBezTo>
                    <a:pt x="4958" y="2765"/>
                    <a:pt x="4778" y="2858"/>
                    <a:pt x="4598" y="2951"/>
                  </a:cubicBezTo>
                  <a:cubicBezTo>
                    <a:pt x="3579" y="3471"/>
                    <a:pt x="2567" y="3983"/>
                    <a:pt x="1554" y="4503"/>
                  </a:cubicBezTo>
                  <a:cubicBezTo>
                    <a:pt x="1535" y="4513"/>
                    <a:pt x="1520" y="4519"/>
                    <a:pt x="1510" y="4524"/>
                  </a:cubicBezTo>
                  <a:lnTo>
                    <a:pt x="1510" y="4524"/>
                  </a:lnTo>
                  <a:cubicBezTo>
                    <a:pt x="1480" y="4477"/>
                    <a:pt x="1454" y="4429"/>
                    <a:pt x="1428" y="4376"/>
                  </a:cubicBezTo>
                  <a:cubicBezTo>
                    <a:pt x="1268" y="4083"/>
                    <a:pt x="1108" y="3790"/>
                    <a:pt x="955" y="3490"/>
                  </a:cubicBezTo>
                  <a:cubicBezTo>
                    <a:pt x="678" y="2981"/>
                    <a:pt x="401" y="2472"/>
                    <a:pt x="129" y="1963"/>
                  </a:cubicBezTo>
                  <a:lnTo>
                    <a:pt x="129" y="1963"/>
                  </a:lnTo>
                  <a:cubicBezTo>
                    <a:pt x="1020" y="1531"/>
                    <a:pt x="1910" y="1099"/>
                    <a:pt x="2807" y="667"/>
                  </a:cubicBezTo>
                  <a:cubicBezTo>
                    <a:pt x="3187" y="483"/>
                    <a:pt x="3573" y="300"/>
                    <a:pt x="3953" y="116"/>
                  </a:cubicBezTo>
                  <a:close/>
                  <a:moveTo>
                    <a:pt x="1532" y="4560"/>
                  </a:moveTo>
                  <a:cubicBezTo>
                    <a:pt x="1533" y="4561"/>
                    <a:pt x="1534" y="4562"/>
                    <a:pt x="1534" y="4563"/>
                  </a:cubicBezTo>
                  <a:cubicBezTo>
                    <a:pt x="1534" y="4562"/>
                    <a:pt x="1533" y="4561"/>
                    <a:pt x="1532" y="4560"/>
                  </a:cubicBezTo>
                  <a:close/>
                  <a:moveTo>
                    <a:pt x="3977" y="0"/>
                  </a:moveTo>
                  <a:cubicBezTo>
                    <a:pt x="3968" y="0"/>
                    <a:pt x="3959" y="2"/>
                    <a:pt x="3952" y="7"/>
                  </a:cubicBezTo>
                  <a:cubicBezTo>
                    <a:pt x="2651" y="631"/>
                    <a:pt x="1343" y="1262"/>
                    <a:pt x="42" y="1892"/>
                  </a:cubicBezTo>
                  <a:lnTo>
                    <a:pt x="42" y="1892"/>
                  </a:lnTo>
                  <a:cubicBezTo>
                    <a:pt x="39" y="1893"/>
                    <a:pt x="36" y="1895"/>
                    <a:pt x="34" y="1897"/>
                  </a:cubicBezTo>
                  <a:lnTo>
                    <a:pt x="34" y="1897"/>
                  </a:lnTo>
                  <a:cubicBezTo>
                    <a:pt x="32" y="1897"/>
                    <a:pt x="31" y="1898"/>
                    <a:pt x="29" y="1899"/>
                  </a:cubicBezTo>
                  <a:cubicBezTo>
                    <a:pt x="0" y="1913"/>
                    <a:pt x="1" y="1946"/>
                    <a:pt x="17" y="1968"/>
                  </a:cubicBezTo>
                  <a:lnTo>
                    <a:pt x="17" y="1968"/>
                  </a:lnTo>
                  <a:cubicBezTo>
                    <a:pt x="490" y="2853"/>
                    <a:pt x="969" y="3731"/>
                    <a:pt x="1448" y="4616"/>
                  </a:cubicBezTo>
                  <a:cubicBezTo>
                    <a:pt x="1457" y="4634"/>
                    <a:pt x="1475" y="4643"/>
                    <a:pt x="1491" y="4643"/>
                  </a:cubicBezTo>
                  <a:cubicBezTo>
                    <a:pt x="1500" y="4643"/>
                    <a:pt x="1508" y="4640"/>
                    <a:pt x="1514" y="4636"/>
                  </a:cubicBezTo>
                  <a:cubicBezTo>
                    <a:pt x="2767" y="3997"/>
                    <a:pt x="4025" y="3357"/>
                    <a:pt x="5277" y="2718"/>
                  </a:cubicBezTo>
                  <a:cubicBezTo>
                    <a:pt x="5304" y="2705"/>
                    <a:pt x="5304" y="2671"/>
                    <a:pt x="5297" y="2645"/>
                  </a:cubicBezTo>
                  <a:cubicBezTo>
                    <a:pt x="4871" y="1772"/>
                    <a:pt x="4445" y="900"/>
                    <a:pt x="4019" y="21"/>
                  </a:cubicBezTo>
                  <a:cubicBezTo>
                    <a:pt x="4010" y="8"/>
                    <a:pt x="3993" y="0"/>
                    <a:pt x="3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10117425" y="-1918725"/>
              <a:ext cx="38800" cy="68300"/>
            </a:xfrm>
            <a:custGeom>
              <a:avLst/>
              <a:gdLst/>
              <a:ahLst/>
              <a:cxnLst/>
              <a:rect l="l" t="t" r="r" b="b"/>
              <a:pathLst>
                <a:path w="1552" h="2732" extrusionOk="0">
                  <a:moveTo>
                    <a:pt x="69" y="0"/>
                  </a:moveTo>
                  <a:cubicBezTo>
                    <a:pt x="35" y="0"/>
                    <a:pt x="1" y="36"/>
                    <a:pt x="24" y="77"/>
                  </a:cubicBezTo>
                  <a:cubicBezTo>
                    <a:pt x="497" y="956"/>
                    <a:pt x="969" y="1829"/>
                    <a:pt x="1449" y="2708"/>
                  </a:cubicBezTo>
                  <a:cubicBezTo>
                    <a:pt x="1457" y="2724"/>
                    <a:pt x="1471" y="2731"/>
                    <a:pt x="1485" y="2731"/>
                  </a:cubicBezTo>
                  <a:cubicBezTo>
                    <a:pt x="1518" y="2731"/>
                    <a:pt x="1552" y="2696"/>
                    <a:pt x="1529" y="2655"/>
                  </a:cubicBezTo>
                  <a:lnTo>
                    <a:pt x="110" y="24"/>
                  </a:lnTo>
                  <a:cubicBezTo>
                    <a:pt x="100" y="7"/>
                    <a:pt x="85" y="0"/>
                    <a:pt x="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10142225" y="-1930725"/>
              <a:ext cx="38200" cy="67225"/>
            </a:xfrm>
            <a:custGeom>
              <a:avLst/>
              <a:gdLst/>
              <a:ahLst/>
              <a:cxnLst/>
              <a:rect l="l" t="t" r="r" b="b"/>
              <a:pathLst>
                <a:path w="1528" h="2689" extrusionOk="0">
                  <a:moveTo>
                    <a:pt x="70" y="1"/>
                  </a:moveTo>
                  <a:cubicBezTo>
                    <a:pt x="35" y="1"/>
                    <a:pt x="1" y="36"/>
                    <a:pt x="24" y="78"/>
                  </a:cubicBezTo>
                  <a:cubicBezTo>
                    <a:pt x="490" y="937"/>
                    <a:pt x="956" y="1803"/>
                    <a:pt x="1423" y="2662"/>
                  </a:cubicBezTo>
                  <a:cubicBezTo>
                    <a:pt x="1431" y="2681"/>
                    <a:pt x="1445" y="2688"/>
                    <a:pt x="1460" y="2688"/>
                  </a:cubicBezTo>
                  <a:cubicBezTo>
                    <a:pt x="1493" y="2688"/>
                    <a:pt x="1528" y="2652"/>
                    <a:pt x="1509" y="2615"/>
                  </a:cubicBezTo>
                  <a:cubicBezTo>
                    <a:pt x="1043" y="1749"/>
                    <a:pt x="577" y="890"/>
                    <a:pt x="111" y="24"/>
                  </a:cubicBezTo>
                  <a:cubicBezTo>
                    <a:pt x="100" y="8"/>
                    <a:pt x="8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10167650" y="-1942950"/>
              <a:ext cx="35875" cy="69125"/>
            </a:xfrm>
            <a:custGeom>
              <a:avLst/>
              <a:gdLst/>
              <a:ahLst/>
              <a:cxnLst/>
              <a:rect l="l" t="t" r="r" b="b"/>
              <a:pathLst>
                <a:path w="1435" h="2765" extrusionOk="0">
                  <a:moveTo>
                    <a:pt x="69" y="1"/>
                  </a:moveTo>
                  <a:cubicBezTo>
                    <a:pt x="37" y="1"/>
                    <a:pt x="1" y="39"/>
                    <a:pt x="19" y="80"/>
                  </a:cubicBezTo>
                  <a:cubicBezTo>
                    <a:pt x="452" y="966"/>
                    <a:pt x="892" y="1852"/>
                    <a:pt x="1325" y="2738"/>
                  </a:cubicBezTo>
                  <a:cubicBezTo>
                    <a:pt x="1335" y="2757"/>
                    <a:pt x="1351" y="2764"/>
                    <a:pt x="1367" y="2764"/>
                  </a:cubicBezTo>
                  <a:cubicBezTo>
                    <a:pt x="1401" y="2764"/>
                    <a:pt x="1434" y="2728"/>
                    <a:pt x="1411" y="2691"/>
                  </a:cubicBezTo>
                  <a:cubicBezTo>
                    <a:pt x="978" y="1799"/>
                    <a:pt x="539" y="913"/>
                    <a:pt x="106" y="27"/>
                  </a:cubicBezTo>
                  <a:cubicBezTo>
                    <a:pt x="98" y="8"/>
                    <a:pt x="84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10103050" y="-1935425"/>
              <a:ext cx="101875" cy="49400"/>
            </a:xfrm>
            <a:custGeom>
              <a:avLst/>
              <a:gdLst/>
              <a:ahLst/>
              <a:cxnLst/>
              <a:rect l="l" t="t" r="r" b="b"/>
              <a:pathLst>
                <a:path w="4075" h="1976" extrusionOk="0">
                  <a:moveTo>
                    <a:pt x="3998" y="1"/>
                  </a:moveTo>
                  <a:cubicBezTo>
                    <a:pt x="3991" y="1"/>
                    <a:pt x="3983" y="2"/>
                    <a:pt x="3975" y="6"/>
                  </a:cubicBezTo>
                  <a:lnTo>
                    <a:pt x="53" y="1884"/>
                  </a:lnTo>
                  <a:cubicBezTo>
                    <a:pt x="0" y="1907"/>
                    <a:pt x="29" y="1976"/>
                    <a:pt x="77" y="1976"/>
                  </a:cubicBezTo>
                  <a:cubicBezTo>
                    <a:pt x="84" y="1976"/>
                    <a:pt x="91" y="1974"/>
                    <a:pt x="99" y="1971"/>
                  </a:cubicBezTo>
                  <a:cubicBezTo>
                    <a:pt x="1411" y="1345"/>
                    <a:pt x="2717" y="718"/>
                    <a:pt x="4029" y="92"/>
                  </a:cubicBezTo>
                  <a:cubicBezTo>
                    <a:pt x="4075" y="69"/>
                    <a:pt x="4046" y="1"/>
                    <a:pt x="3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10116700" y="-1910100"/>
              <a:ext cx="99525" cy="49550"/>
            </a:xfrm>
            <a:custGeom>
              <a:avLst/>
              <a:gdLst/>
              <a:ahLst/>
              <a:cxnLst/>
              <a:rect l="l" t="t" r="r" b="b"/>
              <a:pathLst>
                <a:path w="3981" h="1982" extrusionOk="0">
                  <a:moveTo>
                    <a:pt x="3903" y="0"/>
                  </a:moveTo>
                  <a:cubicBezTo>
                    <a:pt x="3896" y="0"/>
                    <a:pt x="3889" y="2"/>
                    <a:pt x="3882" y="5"/>
                  </a:cubicBezTo>
                  <a:lnTo>
                    <a:pt x="53" y="1890"/>
                  </a:lnTo>
                  <a:cubicBezTo>
                    <a:pt x="1" y="1913"/>
                    <a:pt x="34" y="1982"/>
                    <a:pt x="83" y="1982"/>
                  </a:cubicBezTo>
                  <a:cubicBezTo>
                    <a:pt x="90" y="1982"/>
                    <a:pt x="98" y="1980"/>
                    <a:pt x="106" y="1977"/>
                  </a:cubicBezTo>
                  <a:lnTo>
                    <a:pt x="3929" y="92"/>
                  </a:lnTo>
                  <a:cubicBezTo>
                    <a:pt x="3981" y="69"/>
                    <a:pt x="3948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10039600" y="-1847825"/>
              <a:ext cx="14125" cy="7100"/>
            </a:xfrm>
            <a:custGeom>
              <a:avLst/>
              <a:gdLst/>
              <a:ahLst/>
              <a:cxnLst/>
              <a:rect l="l" t="t" r="r" b="b"/>
              <a:pathLst>
                <a:path w="565" h="284" extrusionOk="0">
                  <a:moveTo>
                    <a:pt x="487" y="0"/>
                  </a:moveTo>
                  <a:cubicBezTo>
                    <a:pt x="480" y="0"/>
                    <a:pt x="473" y="2"/>
                    <a:pt x="466" y="5"/>
                  </a:cubicBezTo>
                  <a:cubicBezTo>
                    <a:pt x="326" y="65"/>
                    <a:pt x="186" y="132"/>
                    <a:pt x="46" y="192"/>
                  </a:cubicBezTo>
                  <a:cubicBezTo>
                    <a:pt x="0" y="215"/>
                    <a:pt x="29" y="283"/>
                    <a:pt x="77" y="283"/>
                  </a:cubicBezTo>
                  <a:cubicBezTo>
                    <a:pt x="84" y="283"/>
                    <a:pt x="92" y="282"/>
                    <a:pt x="100" y="278"/>
                  </a:cubicBezTo>
                  <a:cubicBezTo>
                    <a:pt x="239" y="218"/>
                    <a:pt x="373" y="152"/>
                    <a:pt x="513" y="92"/>
                  </a:cubicBezTo>
                  <a:cubicBezTo>
                    <a:pt x="565" y="68"/>
                    <a:pt x="531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10043600" y="-1839000"/>
              <a:ext cx="14650" cy="7250"/>
            </a:xfrm>
            <a:custGeom>
              <a:avLst/>
              <a:gdLst/>
              <a:ahLst/>
              <a:cxnLst/>
              <a:rect l="l" t="t" r="r" b="b"/>
              <a:pathLst>
                <a:path w="586" h="290" extrusionOk="0">
                  <a:moveTo>
                    <a:pt x="508" y="0"/>
                  </a:moveTo>
                  <a:cubicBezTo>
                    <a:pt x="501" y="0"/>
                    <a:pt x="494" y="2"/>
                    <a:pt x="486" y="5"/>
                  </a:cubicBezTo>
                  <a:cubicBezTo>
                    <a:pt x="339" y="72"/>
                    <a:pt x="199" y="138"/>
                    <a:pt x="53" y="198"/>
                  </a:cubicBezTo>
                  <a:cubicBezTo>
                    <a:pt x="1" y="221"/>
                    <a:pt x="34" y="290"/>
                    <a:pt x="79" y="290"/>
                  </a:cubicBezTo>
                  <a:cubicBezTo>
                    <a:pt x="86" y="290"/>
                    <a:pt x="92" y="288"/>
                    <a:pt x="99" y="285"/>
                  </a:cubicBezTo>
                  <a:cubicBezTo>
                    <a:pt x="246" y="225"/>
                    <a:pt x="393" y="158"/>
                    <a:pt x="539" y="92"/>
                  </a:cubicBezTo>
                  <a:cubicBezTo>
                    <a:pt x="585" y="68"/>
                    <a:pt x="556" y="0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10099700" y="-1876475"/>
              <a:ext cx="13625" cy="6775"/>
            </a:xfrm>
            <a:custGeom>
              <a:avLst/>
              <a:gdLst/>
              <a:ahLst/>
              <a:cxnLst/>
              <a:rect l="l" t="t" r="r" b="b"/>
              <a:pathLst>
                <a:path w="545" h="271" extrusionOk="0">
                  <a:moveTo>
                    <a:pt x="463" y="0"/>
                  </a:moveTo>
                  <a:cubicBezTo>
                    <a:pt x="455" y="0"/>
                    <a:pt x="447" y="2"/>
                    <a:pt x="440" y="6"/>
                  </a:cubicBezTo>
                  <a:cubicBezTo>
                    <a:pt x="313" y="65"/>
                    <a:pt x="180" y="119"/>
                    <a:pt x="47" y="179"/>
                  </a:cubicBezTo>
                  <a:cubicBezTo>
                    <a:pt x="0" y="202"/>
                    <a:pt x="30" y="270"/>
                    <a:pt x="77" y="270"/>
                  </a:cubicBezTo>
                  <a:cubicBezTo>
                    <a:pt x="84" y="270"/>
                    <a:pt x="92" y="269"/>
                    <a:pt x="100" y="265"/>
                  </a:cubicBezTo>
                  <a:cubicBezTo>
                    <a:pt x="233" y="205"/>
                    <a:pt x="360" y="152"/>
                    <a:pt x="493" y="92"/>
                  </a:cubicBezTo>
                  <a:cubicBezTo>
                    <a:pt x="545" y="69"/>
                    <a:pt x="512" y="0"/>
                    <a:pt x="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10103350" y="-1867975"/>
              <a:ext cx="14475" cy="7700"/>
            </a:xfrm>
            <a:custGeom>
              <a:avLst/>
              <a:gdLst/>
              <a:ahLst/>
              <a:cxnLst/>
              <a:rect l="l" t="t" r="r" b="b"/>
              <a:pathLst>
                <a:path w="579" h="308" extrusionOk="0">
                  <a:moveTo>
                    <a:pt x="503" y="0"/>
                  </a:moveTo>
                  <a:cubicBezTo>
                    <a:pt x="496" y="0"/>
                    <a:pt x="488" y="2"/>
                    <a:pt x="480" y="5"/>
                  </a:cubicBezTo>
                  <a:cubicBezTo>
                    <a:pt x="413" y="38"/>
                    <a:pt x="347" y="72"/>
                    <a:pt x="280" y="105"/>
                  </a:cubicBezTo>
                  <a:cubicBezTo>
                    <a:pt x="227" y="125"/>
                    <a:pt x="180" y="152"/>
                    <a:pt x="127" y="172"/>
                  </a:cubicBezTo>
                  <a:cubicBezTo>
                    <a:pt x="114" y="185"/>
                    <a:pt x="94" y="192"/>
                    <a:pt x="74" y="198"/>
                  </a:cubicBezTo>
                  <a:cubicBezTo>
                    <a:pt x="69" y="204"/>
                    <a:pt x="46" y="213"/>
                    <a:pt x="48" y="213"/>
                  </a:cubicBezTo>
                  <a:lnTo>
                    <a:pt x="48" y="213"/>
                  </a:lnTo>
                  <a:cubicBezTo>
                    <a:pt x="1" y="230"/>
                    <a:pt x="18" y="308"/>
                    <a:pt x="65" y="308"/>
                  </a:cubicBezTo>
                  <a:cubicBezTo>
                    <a:pt x="70" y="308"/>
                    <a:pt x="75" y="307"/>
                    <a:pt x="80" y="305"/>
                  </a:cubicBezTo>
                  <a:cubicBezTo>
                    <a:pt x="154" y="285"/>
                    <a:pt x="227" y="238"/>
                    <a:pt x="294" y="205"/>
                  </a:cubicBezTo>
                  <a:cubicBezTo>
                    <a:pt x="374" y="165"/>
                    <a:pt x="453" y="132"/>
                    <a:pt x="527" y="92"/>
                  </a:cubicBezTo>
                  <a:cubicBezTo>
                    <a:pt x="579" y="69"/>
                    <a:pt x="550" y="0"/>
                    <a:pt x="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10055150" y="-1883900"/>
              <a:ext cx="22350" cy="12950"/>
            </a:xfrm>
            <a:custGeom>
              <a:avLst/>
              <a:gdLst/>
              <a:ahLst/>
              <a:cxnLst/>
              <a:rect l="l" t="t" r="r" b="b"/>
              <a:pathLst>
                <a:path w="894" h="518" extrusionOk="0">
                  <a:moveTo>
                    <a:pt x="831" y="0"/>
                  </a:moveTo>
                  <a:cubicBezTo>
                    <a:pt x="820" y="0"/>
                    <a:pt x="808" y="5"/>
                    <a:pt x="796" y="16"/>
                  </a:cubicBezTo>
                  <a:cubicBezTo>
                    <a:pt x="590" y="243"/>
                    <a:pt x="330" y="316"/>
                    <a:pt x="50" y="422"/>
                  </a:cubicBezTo>
                  <a:cubicBezTo>
                    <a:pt x="1" y="441"/>
                    <a:pt x="15" y="517"/>
                    <a:pt x="65" y="517"/>
                  </a:cubicBezTo>
                  <a:cubicBezTo>
                    <a:pt x="69" y="517"/>
                    <a:pt x="73" y="517"/>
                    <a:pt x="77" y="516"/>
                  </a:cubicBezTo>
                  <a:cubicBezTo>
                    <a:pt x="370" y="442"/>
                    <a:pt x="670" y="316"/>
                    <a:pt x="863" y="76"/>
                  </a:cubicBezTo>
                  <a:cubicBezTo>
                    <a:pt x="893" y="46"/>
                    <a:pt x="866" y="0"/>
                    <a:pt x="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10083550" y="-1830775"/>
              <a:ext cx="19650" cy="8900"/>
            </a:xfrm>
            <a:custGeom>
              <a:avLst/>
              <a:gdLst/>
              <a:ahLst/>
              <a:cxnLst/>
              <a:rect l="l" t="t" r="r" b="b"/>
              <a:pathLst>
                <a:path w="786" h="356" extrusionOk="0">
                  <a:moveTo>
                    <a:pt x="721" y="1"/>
                  </a:moveTo>
                  <a:cubicBezTo>
                    <a:pt x="714" y="1"/>
                    <a:pt x="706" y="3"/>
                    <a:pt x="699" y="9"/>
                  </a:cubicBezTo>
                  <a:cubicBezTo>
                    <a:pt x="506" y="162"/>
                    <a:pt x="306" y="236"/>
                    <a:pt x="60" y="255"/>
                  </a:cubicBezTo>
                  <a:cubicBezTo>
                    <a:pt x="0" y="262"/>
                    <a:pt x="0" y="355"/>
                    <a:pt x="60" y="355"/>
                  </a:cubicBezTo>
                  <a:cubicBezTo>
                    <a:pt x="326" y="342"/>
                    <a:pt x="559" y="255"/>
                    <a:pt x="753" y="82"/>
                  </a:cubicBezTo>
                  <a:cubicBezTo>
                    <a:pt x="785" y="55"/>
                    <a:pt x="755" y="1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10019150" y="-1859650"/>
              <a:ext cx="4825" cy="8550"/>
            </a:xfrm>
            <a:custGeom>
              <a:avLst/>
              <a:gdLst/>
              <a:ahLst/>
              <a:cxnLst/>
              <a:rect l="l" t="t" r="r" b="b"/>
              <a:pathLst>
                <a:path w="193" h="342" extrusionOk="0">
                  <a:moveTo>
                    <a:pt x="143" y="0"/>
                  </a:moveTo>
                  <a:cubicBezTo>
                    <a:pt x="125" y="0"/>
                    <a:pt x="107" y="10"/>
                    <a:pt x="98" y="32"/>
                  </a:cubicBezTo>
                  <a:cubicBezTo>
                    <a:pt x="78" y="112"/>
                    <a:pt x="52" y="198"/>
                    <a:pt x="18" y="278"/>
                  </a:cubicBezTo>
                  <a:cubicBezTo>
                    <a:pt x="0" y="310"/>
                    <a:pt x="29" y="342"/>
                    <a:pt x="55" y="342"/>
                  </a:cubicBezTo>
                  <a:cubicBezTo>
                    <a:pt x="67" y="342"/>
                    <a:pt x="79" y="335"/>
                    <a:pt x="85" y="318"/>
                  </a:cubicBezTo>
                  <a:cubicBezTo>
                    <a:pt x="132" y="232"/>
                    <a:pt x="158" y="145"/>
                    <a:pt x="185" y="52"/>
                  </a:cubicBezTo>
                  <a:cubicBezTo>
                    <a:pt x="193" y="20"/>
                    <a:pt x="168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10004425" y="-1828475"/>
              <a:ext cx="5175" cy="10100"/>
            </a:xfrm>
            <a:custGeom>
              <a:avLst/>
              <a:gdLst/>
              <a:ahLst/>
              <a:cxnLst/>
              <a:rect l="l" t="t" r="r" b="b"/>
              <a:pathLst>
                <a:path w="207" h="404" extrusionOk="0">
                  <a:moveTo>
                    <a:pt x="149" y="0"/>
                  </a:moveTo>
                  <a:cubicBezTo>
                    <a:pt x="136" y="0"/>
                    <a:pt x="123" y="7"/>
                    <a:pt x="115" y="24"/>
                  </a:cubicBezTo>
                  <a:cubicBezTo>
                    <a:pt x="68" y="130"/>
                    <a:pt x="35" y="243"/>
                    <a:pt x="8" y="357"/>
                  </a:cubicBezTo>
                  <a:cubicBezTo>
                    <a:pt x="0" y="385"/>
                    <a:pt x="26" y="403"/>
                    <a:pt x="51" y="403"/>
                  </a:cubicBezTo>
                  <a:cubicBezTo>
                    <a:pt x="67" y="403"/>
                    <a:pt x="83" y="395"/>
                    <a:pt x="88" y="377"/>
                  </a:cubicBezTo>
                  <a:cubicBezTo>
                    <a:pt x="121" y="277"/>
                    <a:pt x="148" y="170"/>
                    <a:pt x="188" y="70"/>
                  </a:cubicBezTo>
                  <a:cubicBezTo>
                    <a:pt x="206" y="34"/>
                    <a:pt x="177" y="0"/>
                    <a:pt x="1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9989000" y="-1787875"/>
              <a:ext cx="5875" cy="8200"/>
            </a:xfrm>
            <a:custGeom>
              <a:avLst/>
              <a:gdLst/>
              <a:ahLst/>
              <a:cxnLst/>
              <a:rect l="l" t="t" r="r" b="b"/>
              <a:pathLst>
                <a:path w="235" h="328" extrusionOk="0">
                  <a:moveTo>
                    <a:pt x="179" y="0"/>
                  </a:moveTo>
                  <a:cubicBezTo>
                    <a:pt x="160" y="0"/>
                    <a:pt x="140" y="10"/>
                    <a:pt x="132" y="31"/>
                  </a:cubicBezTo>
                  <a:cubicBezTo>
                    <a:pt x="99" y="111"/>
                    <a:pt x="52" y="178"/>
                    <a:pt x="19" y="258"/>
                  </a:cubicBezTo>
                  <a:cubicBezTo>
                    <a:pt x="1" y="294"/>
                    <a:pt x="33" y="328"/>
                    <a:pt x="63" y="328"/>
                  </a:cubicBezTo>
                  <a:cubicBezTo>
                    <a:pt x="77" y="328"/>
                    <a:pt x="91" y="321"/>
                    <a:pt x="99" y="304"/>
                  </a:cubicBezTo>
                  <a:cubicBezTo>
                    <a:pt x="139" y="225"/>
                    <a:pt x="186" y="145"/>
                    <a:pt x="219" y="58"/>
                  </a:cubicBezTo>
                  <a:cubicBezTo>
                    <a:pt x="235" y="22"/>
                    <a:pt x="208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9966650" y="-1774050"/>
              <a:ext cx="4400" cy="7150"/>
            </a:xfrm>
            <a:custGeom>
              <a:avLst/>
              <a:gdLst/>
              <a:ahLst/>
              <a:cxnLst/>
              <a:rect l="l" t="t" r="r" b="b"/>
              <a:pathLst>
                <a:path w="176" h="286" extrusionOk="0">
                  <a:moveTo>
                    <a:pt x="123" y="0"/>
                  </a:moveTo>
                  <a:cubicBezTo>
                    <a:pt x="106" y="0"/>
                    <a:pt x="88" y="10"/>
                    <a:pt x="80" y="31"/>
                  </a:cubicBezTo>
                  <a:cubicBezTo>
                    <a:pt x="67" y="98"/>
                    <a:pt x="41" y="164"/>
                    <a:pt x="14" y="224"/>
                  </a:cubicBezTo>
                  <a:cubicBezTo>
                    <a:pt x="0" y="256"/>
                    <a:pt x="27" y="285"/>
                    <a:pt x="52" y="285"/>
                  </a:cubicBezTo>
                  <a:cubicBezTo>
                    <a:pt x="63" y="285"/>
                    <a:pt x="74" y="279"/>
                    <a:pt x="80" y="264"/>
                  </a:cubicBezTo>
                  <a:cubicBezTo>
                    <a:pt x="120" y="198"/>
                    <a:pt x="147" y="131"/>
                    <a:pt x="167" y="58"/>
                  </a:cubicBezTo>
                  <a:cubicBezTo>
                    <a:pt x="175" y="22"/>
                    <a:pt x="149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9958700" y="-1798650"/>
              <a:ext cx="5100" cy="8900"/>
            </a:xfrm>
            <a:custGeom>
              <a:avLst/>
              <a:gdLst/>
              <a:ahLst/>
              <a:cxnLst/>
              <a:rect l="l" t="t" r="r" b="b"/>
              <a:pathLst>
                <a:path w="204" h="356" extrusionOk="0">
                  <a:moveTo>
                    <a:pt x="147" y="0"/>
                  </a:moveTo>
                  <a:cubicBezTo>
                    <a:pt x="127" y="0"/>
                    <a:pt x="107" y="12"/>
                    <a:pt x="99" y="36"/>
                  </a:cubicBezTo>
                  <a:cubicBezTo>
                    <a:pt x="79" y="116"/>
                    <a:pt x="52" y="203"/>
                    <a:pt x="19" y="283"/>
                  </a:cubicBezTo>
                  <a:cubicBezTo>
                    <a:pt x="1" y="319"/>
                    <a:pt x="32" y="356"/>
                    <a:pt x="63" y="356"/>
                  </a:cubicBezTo>
                  <a:cubicBezTo>
                    <a:pt x="77" y="356"/>
                    <a:pt x="90" y="348"/>
                    <a:pt x="99" y="329"/>
                  </a:cubicBezTo>
                  <a:cubicBezTo>
                    <a:pt x="145" y="243"/>
                    <a:pt x="172" y="156"/>
                    <a:pt x="192" y="63"/>
                  </a:cubicBezTo>
                  <a:cubicBezTo>
                    <a:pt x="204" y="23"/>
                    <a:pt x="176" y="0"/>
                    <a:pt x="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9972200" y="-1836675"/>
              <a:ext cx="4600" cy="5900"/>
            </a:xfrm>
            <a:custGeom>
              <a:avLst/>
              <a:gdLst/>
              <a:ahLst/>
              <a:cxnLst/>
              <a:rect l="l" t="t" r="r" b="b"/>
              <a:pathLst>
                <a:path w="184" h="236" extrusionOk="0">
                  <a:moveTo>
                    <a:pt x="131" y="1"/>
                  </a:moveTo>
                  <a:cubicBezTo>
                    <a:pt x="112" y="1"/>
                    <a:pt x="93" y="10"/>
                    <a:pt x="85" y="32"/>
                  </a:cubicBezTo>
                  <a:cubicBezTo>
                    <a:pt x="65" y="79"/>
                    <a:pt x="38" y="125"/>
                    <a:pt x="18" y="172"/>
                  </a:cubicBezTo>
                  <a:cubicBezTo>
                    <a:pt x="0" y="204"/>
                    <a:pt x="29" y="236"/>
                    <a:pt x="57" y="236"/>
                  </a:cubicBezTo>
                  <a:cubicBezTo>
                    <a:pt x="70" y="236"/>
                    <a:pt x="83" y="229"/>
                    <a:pt x="92" y="212"/>
                  </a:cubicBezTo>
                  <a:cubicBezTo>
                    <a:pt x="118" y="165"/>
                    <a:pt x="152" y="112"/>
                    <a:pt x="172" y="52"/>
                  </a:cubicBezTo>
                  <a:cubicBezTo>
                    <a:pt x="183" y="20"/>
                    <a:pt x="158" y="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10111875" y="-1908600"/>
              <a:ext cx="4850" cy="9075"/>
            </a:xfrm>
            <a:custGeom>
              <a:avLst/>
              <a:gdLst/>
              <a:ahLst/>
              <a:cxnLst/>
              <a:rect l="l" t="t" r="r" b="b"/>
              <a:pathLst>
                <a:path w="194" h="363" extrusionOk="0">
                  <a:moveTo>
                    <a:pt x="135" y="1"/>
                  </a:moveTo>
                  <a:cubicBezTo>
                    <a:pt x="116" y="1"/>
                    <a:pt x="98" y="10"/>
                    <a:pt x="92" y="32"/>
                  </a:cubicBezTo>
                  <a:cubicBezTo>
                    <a:pt x="72" y="125"/>
                    <a:pt x="33" y="212"/>
                    <a:pt x="13" y="305"/>
                  </a:cubicBezTo>
                  <a:cubicBezTo>
                    <a:pt x="1" y="341"/>
                    <a:pt x="27" y="362"/>
                    <a:pt x="53" y="362"/>
                  </a:cubicBezTo>
                  <a:cubicBezTo>
                    <a:pt x="70" y="362"/>
                    <a:pt x="87" y="353"/>
                    <a:pt x="92" y="331"/>
                  </a:cubicBezTo>
                  <a:cubicBezTo>
                    <a:pt x="126" y="238"/>
                    <a:pt x="166" y="152"/>
                    <a:pt x="186" y="58"/>
                  </a:cubicBezTo>
                  <a:cubicBezTo>
                    <a:pt x="194" y="22"/>
                    <a:pt x="163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10145625" y="-1894250"/>
              <a:ext cx="5000" cy="7450"/>
            </a:xfrm>
            <a:custGeom>
              <a:avLst/>
              <a:gdLst/>
              <a:ahLst/>
              <a:cxnLst/>
              <a:rect l="l" t="t" r="r" b="b"/>
              <a:pathLst>
                <a:path w="200" h="298" extrusionOk="0">
                  <a:moveTo>
                    <a:pt x="137" y="0"/>
                  </a:moveTo>
                  <a:cubicBezTo>
                    <a:pt x="123" y="0"/>
                    <a:pt x="109" y="7"/>
                    <a:pt x="101" y="24"/>
                  </a:cubicBezTo>
                  <a:cubicBezTo>
                    <a:pt x="68" y="90"/>
                    <a:pt x="48" y="164"/>
                    <a:pt x="15" y="230"/>
                  </a:cubicBezTo>
                  <a:cubicBezTo>
                    <a:pt x="1" y="267"/>
                    <a:pt x="28" y="298"/>
                    <a:pt x="58" y="298"/>
                  </a:cubicBezTo>
                  <a:cubicBezTo>
                    <a:pt x="71" y="298"/>
                    <a:pt x="84" y="291"/>
                    <a:pt x="94" y="277"/>
                  </a:cubicBezTo>
                  <a:cubicBezTo>
                    <a:pt x="128" y="210"/>
                    <a:pt x="148" y="137"/>
                    <a:pt x="181" y="70"/>
                  </a:cubicBezTo>
                  <a:cubicBezTo>
                    <a:pt x="199" y="34"/>
                    <a:pt x="167" y="0"/>
                    <a:pt x="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10162025" y="-1929725"/>
              <a:ext cx="4250" cy="6950"/>
            </a:xfrm>
            <a:custGeom>
              <a:avLst/>
              <a:gdLst/>
              <a:ahLst/>
              <a:cxnLst/>
              <a:rect l="l" t="t" r="r" b="b"/>
              <a:pathLst>
                <a:path w="170" h="278" extrusionOk="0">
                  <a:moveTo>
                    <a:pt x="105" y="1"/>
                  </a:moveTo>
                  <a:cubicBezTo>
                    <a:pt x="90" y="1"/>
                    <a:pt x="75" y="8"/>
                    <a:pt x="65" y="24"/>
                  </a:cubicBezTo>
                  <a:cubicBezTo>
                    <a:pt x="31" y="91"/>
                    <a:pt x="11" y="157"/>
                    <a:pt x="5" y="231"/>
                  </a:cubicBezTo>
                  <a:cubicBezTo>
                    <a:pt x="1" y="261"/>
                    <a:pt x="27" y="278"/>
                    <a:pt x="51" y="278"/>
                  </a:cubicBezTo>
                  <a:cubicBezTo>
                    <a:pt x="70" y="278"/>
                    <a:pt x="88" y="267"/>
                    <a:pt x="91" y="244"/>
                  </a:cubicBezTo>
                  <a:cubicBezTo>
                    <a:pt x="105" y="184"/>
                    <a:pt x="124" y="124"/>
                    <a:pt x="151" y="71"/>
                  </a:cubicBezTo>
                  <a:cubicBezTo>
                    <a:pt x="169" y="34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10184325" y="-1941525"/>
              <a:ext cx="3225" cy="5475"/>
            </a:xfrm>
            <a:custGeom>
              <a:avLst/>
              <a:gdLst/>
              <a:ahLst/>
              <a:cxnLst/>
              <a:rect l="l" t="t" r="r" b="b"/>
              <a:pathLst>
                <a:path w="129" h="219" extrusionOk="0">
                  <a:moveTo>
                    <a:pt x="75" y="0"/>
                  </a:moveTo>
                  <a:cubicBezTo>
                    <a:pt x="56" y="0"/>
                    <a:pt x="37" y="12"/>
                    <a:pt x="32" y="37"/>
                  </a:cubicBezTo>
                  <a:cubicBezTo>
                    <a:pt x="25" y="77"/>
                    <a:pt x="12" y="123"/>
                    <a:pt x="5" y="163"/>
                  </a:cubicBezTo>
                  <a:cubicBezTo>
                    <a:pt x="1" y="196"/>
                    <a:pt x="30" y="219"/>
                    <a:pt x="56" y="219"/>
                  </a:cubicBezTo>
                  <a:cubicBezTo>
                    <a:pt x="72" y="219"/>
                    <a:pt x="87" y="210"/>
                    <a:pt x="92" y="190"/>
                  </a:cubicBezTo>
                  <a:cubicBezTo>
                    <a:pt x="98" y="143"/>
                    <a:pt x="112" y="103"/>
                    <a:pt x="125" y="57"/>
                  </a:cubicBezTo>
                  <a:cubicBezTo>
                    <a:pt x="129" y="22"/>
                    <a:pt x="101" y="0"/>
                    <a:pt x="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10157825" y="-1869350"/>
              <a:ext cx="3800" cy="4800"/>
            </a:xfrm>
            <a:custGeom>
              <a:avLst/>
              <a:gdLst/>
              <a:ahLst/>
              <a:cxnLst/>
              <a:rect l="l" t="t" r="r" b="b"/>
              <a:pathLst>
                <a:path w="152" h="192" extrusionOk="0">
                  <a:moveTo>
                    <a:pt x="97" y="1"/>
                  </a:moveTo>
                  <a:cubicBezTo>
                    <a:pt x="81" y="1"/>
                    <a:pt x="65" y="9"/>
                    <a:pt x="59" y="27"/>
                  </a:cubicBezTo>
                  <a:cubicBezTo>
                    <a:pt x="39" y="67"/>
                    <a:pt x="26" y="100"/>
                    <a:pt x="13" y="140"/>
                  </a:cubicBezTo>
                  <a:cubicBezTo>
                    <a:pt x="1" y="172"/>
                    <a:pt x="26" y="191"/>
                    <a:pt x="53" y="191"/>
                  </a:cubicBezTo>
                  <a:cubicBezTo>
                    <a:pt x="72" y="191"/>
                    <a:pt x="91" y="182"/>
                    <a:pt x="99" y="160"/>
                  </a:cubicBezTo>
                  <a:cubicBezTo>
                    <a:pt x="113" y="127"/>
                    <a:pt x="126" y="87"/>
                    <a:pt x="139" y="54"/>
                  </a:cubicBezTo>
                  <a:cubicBezTo>
                    <a:pt x="152" y="21"/>
                    <a:pt x="124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10131650" y="-1859875"/>
              <a:ext cx="2700" cy="4200"/>
            </a:xfrm>
            <a:custGeom>
              <a:avLst/>
              <a:gdLst/>
              <a:ahLst/>
              <a:cxnLst/>
              <a:rect l="l" t="t" r="r" b="b"/>
              <a:pathLst>
                <a:path w="108" h="168" extrusionOk="0">
                  <a:moveTo>
                    <a:pt x="63" y="1"/>
                  </a:moveTo>
                  <a:cubicBezTo>
                    <a:pt x="41" y="1"/>
                    <a:pt x="17" y="14"/>
                    <a:pt x="14" y="41"/>
                  </a:cubicBezTo>
                  <a:cubicBezTo>
                    <a:pt x="14" y="67"/>
                    <a:pt x="7" y="101"/>
                    <a:pt x="1" y="127"/>
                  </a:cubicBezTo>
                  <a:cubicBezTo>
                    <a:pt x="1" y="154"/>
                    <a:pt x="21" y="167"/>
                    <a:pt x="42" y="167"/>
                  </a:cubicBezTo>
                  <a:cubicBezTo>
                    <a:pt x="62" y="167"/>
                    <a:pt x="84" y="154"/>
                    <a:pt x="87" y="127"/>
                  </a:cubicBezTo>
                  <a:cubicBezTo>
                    <a:pt x="94" y="101"/>
                    <a:pt x="101" y="74"/>
                    <a:pt x="107" y="41"/>
                  </a:cubicBezTo>
                  <a:cubicBezTo>
                    <a:pt x="107" y="14"/>
                    <a:pt x="86" y="1"/>
                    <a:pt x="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10081350" y="-1794300"/>
              <a:ext cx="8125" cy="4500"/>
            </a:xfrm>
            <a:custGeom>
              <a:avLst/>
              <a:gdLst/>
              <a:ahLst/>
              <a:cxnLst/>
              <a:rect l="l" t="t" r="r" b="b"/>
              <a:pathLst>
                <a:path w="325" h="180" extrusionOk="0">
                  <a:moveTo>
                    <a:pt x="265" y="0"/>
                  </a:moveTo>
                  <a:cubicBezTo>
                    <a:pt x="262" y="0"/>
                    <a:pt x="258" y="1"/>
                    <a:pt x="255" y="2"/>
                  </a:cubicBezTo>
                  <a:cubicBezTo>
                    <a:pt x="175" y="29"/>
                    <a:pt x="101" y="69"/>
                    <a:pt x="35" y="115"/>
                  </a:cubicBezTo>
                  <a:cubicBezTo>
                    <a:pt x="1" y="138"/>
                    <a:pt x="20" y="180"/>
                    <a:pt x="50" y="180"/>
                  </a:cubicBezTo>
                  <a:cubicBezTo>
                    <a:pt x="56" y="180"/>
                    <a:pt x="62" y="178"/>
                    <a:pt x="68" y="175"/>
                  </a:cubicBezTo>
                  <a:cubicBezTo>
                    <a:pt x="141" y="142"/>
                    <a:pt x="215" y="109"/>
                    <a:pt x="288" y="69"/>
                  </a:cubicBezTo>
                  <a:cubicBezTo>
                    <a:pt x="324" y="56"/>
                    <a:pt x="300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10077500" y="-1799800"/>
              <a:ext cx="10125" cy="4650"/>
            </a:xfrm>
            <a:custGeom>
              <a:avLst/>
              <a:gdLst/>
              <a:ahLst/>
              <a:cxnLst/>
              <a:rect l="l" t="t" r="r" b="b"/>
              <a:pathLst>
                <a:path w="405" h="186" extrusionOk="0">
                  <a:moveTo>
                    <a:pt x="353" y="1"/>
                  </a:moveTo>
                  <a:cubicBezTo>
                    <a:pt x="349" y="1"/>
                    <a:pt x="346" y="1"/>
                    <a:pt x="342" y="2"/>
                  </a:cubicBezTo>
                  <a:cubicBezTo>
                    <a:pt x="235" y="29"/>
                    <a:pt x="135" y="69"/>
                    <a:pt x="36" y="115"/>
                  </a:cubicBezTo>
                  <a:cubicBezTo>
                    <a:pt x="1" y="133"/>
                    <a:pt x="16" y="186"/>
                    <a:pt x="48" y="186"/>
                  </a:cubicBezTo>
                  <a:cubicBezTo>
                    <a:pt x="52" y="186"/>
                    <a:pt x="57" y="185"/>
                    <a:pt x="62" y="182"/>
                  </a:cubicBezTo>
                  <a:cubicBezTo>
                    <a:pt x="162" y="149"/>
                    <a:pt x="262" y="109"/>
                    <a:pt x="362" y="75"/>
                  </a:cubicBezTo>
                  <a:cubicBezTo>
                    <a:pt x="405" y="63"/>
                    <a:pt x="391" y="1"/>
                    <a:pt x="3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10073875" y="-1804425"/>
              <a:ext cx="8300" cy="3800"/>
            </a:xfrm>
            <a:custGeom>
              <a:avLst/>
              <a:gdLst/>
              <a:ahLst/>
              <a:cxnLst/>
              <a:rect l="l" t="t" r="r" b="b"/>
              <a:pathLst>
                <a:path w="332" h="152" extrusionOk="0">
                  <a:moveTo>
                    <a:pt x="286" y="0"/>
                  </a:moveTo>
                  <a:cubicBezTo>
                    <a:pt x="284" y="0"/>
                    <a:pt x="282" y="0"/>
                    <a:pt x="280" y="1"/>
                  </a:cubicBezTo>
                  <a:cubicBezTo>
                    <a:pt x="194" y="7"/>
                    <a:pt x="107" y="34"/>
                    <a:pt x="34" y="87"/>
                  </a:cubicBezTo>
                  <a:cubicBezTo>
                    <a:pt x="0" y="110"/>
                    <a:pt x="19" y="152"/>
                    <a:pt x="50" y="152"/>
                  </a:cubicBezTo>
                  <a:cubicBezTo>
                    <a:pt x="55" y="152"/>
                    <a:pt x="61" y="150"/>
                    <a:pt x="67" y="147"/>
                  </a:cubicBezTo>
                  <a:cubicBezTo>
                    <a:pt x="141" y="114"/>
                    <a:pt x="214" y="87"/>
                    <a:pt x="294" y="74"/>
                  </a:cubicBezTo>
                  <a:cubicBezTo>
                    <a:pt x="332" y="61"/>
                    <a:pt x="322" y="0"/>
                    <a:pt x="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10068650" y="-1813675"/>
              <a:ext cx="7450" cy="4675"/>
            </a:xfrm>
            <a:custGeom>
              <a:avLst/>
              <a:gdLst/>
              <a:ahLst/>
              <a:cxnLst/>
              <a:rect l="l" t="t" r="r" b="b"/>
              <a:pathLst>
                <a:path w="298" h="187" extrusionOk="0">
                  <a:moveTo>
                    <a:pt x="241" y="0"/>
                  </a:moveTo>
                  <a:cubicBezTo>
                    <a:pt x="235" y="0"/>
                    <a:pt x="229" y="1"/>
                    <a:pt x="223" y="4"/>
                  </a:cubicBezTo>
                  <a:cubicBezTo>
                    <a:pt x="163" y="44"/>
                    <a:pt x="96" y="78"/>
                    <a:pt x="37" y="118"/>
                  </a:cubicBezTo>
                  <a:cubicBezTo>
                    <a:pt x="1" y="136"/>
                    <a:pt x="19" y="186"/>
                    <a:pt x="52" y="186"/>
                  </a:cubicBezTo>
                  <a:cubicBezTo>
                    <a:pt x="55" y="186"/>
                    <a:pt x="59" y="186"/>
                    <a:pt x="63" y="184"/>
                  </a:cubicBezTo>
                  <a:cubicBezTo>
                    <a:pt x="143" y="164"/>
                    <a:pt x="210" y="118"/>
                    <a:pt x="270" y="64"/>
                  </a:cubicBezTo>
                  <a:cubicBezTo>
                    <a:pt x="298" y="42"/>
                    <a:pt x="273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10064225" y="-1822150"/>
              <a:ext cx="8700" cy="5275"/>
            </a:xfrm>
            <a:custGeom>
              <a:avLst/>
              <a:gdLst/>
              <a:ahLst/>
              <a:cxnLst/>
              <a:rect l="l" t="t" r="r" b="b"/>
              <a:pathLst>
                <a:path w="348" h="211" extrusionOk="0">
                  <a:moveTo>
                    <a:pt x="284" y="0"/>
                  </a:moveTo>
                  <a:cubicBezTo>
                    <a:pt x="279" y="0"/>
                    <a:pt x="273" y="1"/>
                    <a:pt x="267" y="4"/>
                  </a:cubicBezTo>
                  <a:cubicBezTo>
                    <a:pt x="180" y="44"/>
                    <a:pt x="100" y="84"/>
                    <a:pt x="27" y="150"/>
                  </a:cubicBezTo>
                  <a:cubicBezTo>
                    <a:pt x="0" y="172"/>
                    <a:pt x="25" y="211"/>
                    <a:pt x="54" y="211"/>
                  </a:cubicBezTo>
                  <a:cubicBezTo>
                    <a:pt x="60" y="211"/>
                    <a:pt x="67" y="209"/>
                    <a:pt x="74" y="204"/>
                  </a:cubicBezTo>
                  <a:cubicBezTo>
                    <a:pt x="147" y="157"/>
                    <a:pt x="227" y="117"/>
                    <a:pt x="307" y="70"/>
                  </a:cubicBezTo>
                  <a:cubicBezTo>
                    <a:pt x="347" y="53"/>
                    <a:pt x="322" y="0"/>
                    <a:pt x="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10060200" y="-1832000"/>
              <a:ext cx="7025" cy="5575"/>
            </a:xfrm>
            <a:custGeom>
              <a:avLst/>
              <a:gdLst/>
              <a:ahLst/>
              <a:cxnLst/>
              <a:rect l="l" t="t" r="r" b="b"/>
              <a:pathLst>
                <a:path w="281" h="223" extrusionOk="0">
                  <a:moveTo>
                    <a:pt x="228" y="1"/>
                  </a:moveTo>
                  <a:cubicBezTo>
                    <a:pt x="220" y="1"/>
                    <a:pt x="210" y="4"/>
                    <a:pt x="201" y="11"/>
                  </a:cubicBezTo>
                  <a:cubicBezTo>
                    <a:pt x="148" y="58"/>
                    <a:pt x="95" y="118"/>
                    <a:pt x="35" y="158"/>
                  </a:cubicBezTo>
                  <a:cubicBezTo>
                    <a:pt x="1" y="181"/>
                    <a:pt x="20" y="222"/>
                    <a:pt x="55" y="222"/>
                  </a:cubicBezTo>
                  <a:cubicBezTo>
                    <a:pt x="61" y="222"/>
                    <a:pt x="68" y="221"/>
                    <a:pt x="75" y="218"/>
                  </a:cubicBezTo>
                  <a:cubicBezTo>
                    <a:pt x="148" y="185"/>
                    <a:pt x="201" y="125"/>
                    <a:pt x="255" y="65"/>
                  </a:cubicBezTo>
                  <a:cubicBezTo>
                    <a:pt x="281" y="39"/>
                    <a:pt x="258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10057700" y="-1838200"/>
              <a:ext cx="7550" cy="5450"/>
            </a:xfrm>
            <a:custGeom>
              <a:avLst/>
              <a:gdLst/>
              <a:ahLst/>
              <a:cxnLst/>
              <a:rect l="l" t="t" r="r" b="b"/>
              <a:pathLst>
                <a:path w="302" h="218" extrusionOk="0">
                  <a:moveTo>
                    <a:pt x="249" y="0"/>
                  </a:moveTo>
                  <a:cubicBezTo>
                    <a:pt x="243" y="0"/>
                    <a:pt x="236" y="2"/>
                    <a:pt x="228" y="6"/>
                  </a:cubicBezTo>
                  <a:cubicBezTo>
                    <a:pt x="155" y="46"/>
                    <a:pt x="95" y="100"/>
                    <a:pt x="28" y="153"/>
                  </a:cubicBezTo>
                  <a:cubicBezTo>
                    <a:pt x="0" y="175"/>
                    <a:pt x="29" y="217"/>
                    <a:pt x="59" y="217"/>
                  </a:cubicBezTo>
                  <a:cubicBezTo>
                    <a:pt x="64" y="217"/>
                    <a:pt x="70" y="216"/>
                    <a:pt x="75" y="213"/>
                  </a:cubicBezTo>
                  <a:cubicBezTo>
                    <a:pt x="142" y="166"/>
                    <a:pt x="201" y="120"/>
                    <a:pt x="268" y="73"/>
                  </a:cubicBezTo>
                  <a:cubicBezTo>
                    <a:pt x="302" y="51"/>
                    <a:pt x="284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10052875" y="-1845375"/>
              <a:ext cx="7075" cy="4450"/>
            </a:xfrm>
            <a:custGeom>
              <a:avLst/>
              <a:gdLst/>
              <a:ahLst/>
              <a:cxnLst/>
              <a:rect l="l" t="t" r="r" b="b"/>
              <a:pathLst>
                <a:path w="283" h="178" extrusionOk="0">
                  <a:moveTo>
                    <a:pt x="221" y="1"/>
                  </a:moveTo>
                  <a:cubicBezTo>
                    <a:pt x="214" y="1"/>
                    <a:pt x="208" y="3"/>
                    <a:pt x="201" y="7"/>
                  </a:cubicBezTo>
                  <a:cubicBezTo>
                    <a:pt x="155" y="47"/>
                    <a:pt x="95" y="74"/>
                    <a:pt x="41" y="107"/>
                  </a:cubicBezTo>
                  <a:cubicBezTo>
                    <a:pt x="1" y="124"/>
                    <a:pt x="26" y="177"/>
                    <a:pt x="64" y="177"/>
                  </a:cubicBezTo>
                  <a:cubicBezTo>
                    <a:pt x="70" y="177"/>
                    <a:pt x="75" y="176"/>
                    <a:pt x="81" y="173"/>
                  </a:cubicBezTo>
                  <a:cubicBezTo>
                    <a:pt x="141" y="147"/>
                    <a:pt x="201" y="114"/>
                    <a:pt x="255" y="74"/>
                  </a:cubicBezTo>
                  <a:cubicBezTo>
                    <a:pt x="283" y="51"/>
                    <a:pt x="254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10050075" y="-1854075"/>
              <a:ext cx="7100" cy="5000"/>
            </a:xfrm>
            <a:custGeom>
              <a:avLst/>
              <a:gdLst/>
              <a:ahLst/>
              <a:cxnLst/>
              <a:rect l="l" t="t" r="r" b="b"/>
              <a:pathLst>
                <a:path w="284" h="200" extrusionOk="0">
                  <a:moveTo>
                    <a:pt x="230" y="0"/>
                  </a:moveTo>
                  <a:cubicBezTo>
                    <a:pt x="227" y="0"/>
                    <a:pt x="224" y="1"/>
                    <a:pt x="220" y="2"/>
                  </a:cubicBezTo>
                  <a:cubicBezTo>
                    <a:pt x="140" y="29"/>
                    <a:pt x="67" y="75"/>
                    <a:pt x="20" y="142"/>
                  </a:cubicBezTo>
                  <a:cubicBezTo>
                    <a:pt x="0" y="167"/>
                    <a:pt x="26" y="200"/>
                    <a:pt x="54" y="200"/>
                  </a:cubicBezTo>
                  <a:cubicBezTo>
                    <a:pt x="63" y="200"/>
                    <a:pt x="72" y="197"/>
                    <a:pt x="80" y="188"/>
                  </a:cubicBezTo>
                  <a:cubicBezTo>
                    <a:pt x="120" y="135"/>
                    <a:pt x="187" y="102"/>
                    <a:pt x="247" y="75"/>
                  </a:cubicBezTo>
                  <a:cubicBezTo>
                    <a:pt x="283" y="57"/>
                    <a:pt x="264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0045875" y="-1862025"/>
              <a:ext cx="5900" cy="4450"/>
            </a:xfrm>
            <a:custGeom>
              <a:avLst/>
              <a:gdLst/>
              <a:ahLst/>
              <a:cxnLst/>
              <a:rect l="l" t="t" r="r" b="b"/>
              <a:pathLst>
                <a:path w="236" h="178" extrusionOk="0">
                  <a:moveTo>
                    <a:pt x="177" y="1"/>
                  </a:moveTo>
                  <a:cubicBezTo>
                    <a:pt x="170" y="1"/>
                    <a:pt x="162" y="3"/>
                    <a:pt x="155" y="7"/>
                  </a:cubicBezTo>
                  <a:cubicBezTo>
                    <a:pt x="108" y="40"/>
                    <a:pt x="68" y="74"/>
                    <a:pt x="28" y="114"/>
                  </a:cubicBezTo>
                  <a:cubicBezTo>
                    <a:pt x="0" y="136"/>
                    <a:pt x="25" y="178"/>
                    <a:pt x="57" y="178"/>
                  </a:cubicBezTo>
                  <a:cubicBezTo>
                    <a:pt x="63" y="178"/>
                    <a:pt x="69" y="176"/>
                    <a:pt x="75" y="173"/>
                  </a:cubicBezTo>
                  <a:cubicBezTo>
                    <a:pt x="122" y="147"/>
                    <a:pt x="155" y="114"/>
                    <a:pt x="202" y="80"/>
                  </a:cubicBezTo>
                  <a:cubicBezTo>
                    <a:pt x="235" y="52"/>
                    <a:pt x="212" y="1"/>
                    <a:pt x="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0042850" y="-1870775"/>
              <a:ext cx="5850" cy="4000"/>
            </a:xfrm>
            <a:custGeom>
              <a:avLst/>
              <a:gdLst/>
              <a:ahLst/>
              <a:cxnLst/>
              <a:rect l="l" t="t" r="r" b="b"/>
              <a:pathLst>
                <a:path w="234" h="160" extrusionOk="0">
                  <a:moveTo>
                    <a:pt x="177" y="0"/>
                  </a:moveTo>
                  <a:cubicBezTo>
                    <a:pt x="168" y="0"/>
                    <a:pt x="158" y="3"/>
                    <a:pt x="149" y="11"/>
                  </a:cubicBezTo>
                  <a:cubicBezTo>
                    <a:pt x="116" y="44"/>
                    <a:pt x="76" y="71"/>
                    <a:pt x="36" y="91"/>
                  </a:cubicBezTo>
                  <a:cubicBezTo>
                    <a:pt x="0" y="109"/>
                    <a:pt x="18" y="159"/>
                    <a:pt x="52" y="159"/>
                  </a:cubicBezTo>
                  <a:cubicBezTo>
                    <a:pt x="55" y="159"/>
                    <a:pt x="59" y="158"/>
                    <a:pt x="63" y="157"/>
                  </a:cubicBezTo>
                  <a:cubicBezTo>
                    <a:pt x="123" y="144"/>
                    <a:pt x="163" y="111"/>
                    <a:pt x="203" y="71"/>
                  </a:cubicBezTo>
                  <a:cubicBezTo>
                    <a:pt x="234" y="39"/>
                    <a:pt x="208" y="0"/>
                    <a:pt x="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10040200" y="-1877125"/>
              <a:ext cx="6100" cy="4575"/>
            </a:xfrm>
            <a:custGeom>
              <a:avLst/>
              <a:gdLst/>
              <a:ahLst/>
              <a:cxnLst/>
              <a:rect l="l" t="t" r="r" b="b"/>
              <a:pathLst>
                <a:path w="244" h="183" extrusionOk="0">
                  <a:moveTo>
                    <a:pt x="187" y="1"/>
                  </a:moveTo>
                  <a:cubicBezTo>
                    <a:pt x="182" y="1"/>
                    <a:pt x="175" y="2"/>
                    <a:pt x="169" y="5"/>
                  </a:cubicBezTo>
                  <a:cubicBezTo>
                    <a:pt x="109" y="32"/>
                    <a:pt x="62" y="71"/>
                    <a:pt x="16" y="125"/>
                  </a:cubicBezTo>
                  <a:cubicBezTo>
                    <a:pt x="1" y="150"/>
                    <a:pt x="27" y="183"/>
                    <a:pt x="56" y="183"/>
                  </a:cubicBezTo>
                  <a:cubicBezTo>
                    <a:pt x="65" y="183"/>
                    <a:pt x="74" y="179"/>
                    <a:pt x="82" y="171"/>
                  </a:cubicBezTo>
                  <a:cubicBezTo>
                    <a:pt x="116" y="131"/>
                    <a:pt x="156" y="98"/>
                    <a:pt x="209" y="71"/>
                  </a:cubicBezTo>
                  <a:cubicBezTo>
                    <a:pt x="243" y="49"/>
                    <a:pt x="223" y="1"/>
                    <a:pt x="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5"/>
          <p:cNvGrpSpPr/>
          <p:nvPr/>
        </p:nvGrpSpPr>
        <p:grpSpPr>
          <a:xfrm rot="-8328661">
            <a:off x="-76370" y="414172"/>
            <a:ext cx="1840376" cy="1550269"/>
            <a:chOff x="-95175" y="348650"/>
            <a:chExt cx="1488724" cy="1254049"/>
          </a:xfrm>
        </p:grpSpPr>
        <p:sp>
          <p:nvSpPr>
            <p:cNvPr id="420" name="Google Shape;420;p35"/>
            <p:cNvSpPr/>
            <p:nvPr/>
          </p:nvSpPr>
          <p:spPr>
            <a:xfrm>
              <a:off x="1070369" y="505478"/>
              <a:ext cx="287371" cy="1064125"/>
            </a:xfrm>
            <a:custGeom>
              <a:avLst/>
              <a:gdLst/>
              <a:ahLst/>
              <a:cxnLst/>
              <a:rect l="l" t="t" r="r" b="b"/>
              <a:pathLst>
                <a:path w="4013" h="14860" extrusionOk="0">
                  <a:moveTo>
                    <a:pt x="3941" y="1"/>
                  </a:moveTo>
                  <a:cubicBezTo>
                    <a:pt x="3905" y="1"/>
                    <a:pt x="3882" y="25"/>
                    <a:pt x="3870" y="48"/>
                  </a:cubicBezTo>
                  <a:cubicBezTo>
                    <a:pt x="3751" y="477"/>
                    <a:pt x="3644" y="906"/>
                    <a:pt x="3524" y="1322"/>
                  </a:cubicBezTo>
                  <a:cubicBezTo>
                    <a:pt x="3465" y="1561"/>
                    <a:pt x="3405" y="1787"/>
                    <a:pt x="3346" y="2013"/>
                  </a:cubicBezTo>
                  <a:cubicBezTo>
                    <a:pt x="3239" y="2442"/>
                    <a:pt x="3120" y="2870"/>
                    <a:pt x="3013" y="3299"/>
                  </a:cubicBezTo>
                  <a:cubicBezTo>
                    <a:pt x="2953" y="3525"/>
                    <a:pt x="2893" y="3739"/>
                    <a:pt x="2846" y="3966"/>
                  </a:cubicBezTo>
                  <a:cubicBezTo>
                    <a:pt x="2739" y="4370"/>
                    <a:pt x="2643" y="4775"/>
                    <a:pt x="2536" y="5180"/>
                  </a:cubicBezTo>
                  <a:cubicBezTo>
                    <a:pt x="2477" y="5418"/>
                    <a:pt x="2429" y="5644"/>
                    <a:pt x="2370" y="5883"/>
                  </a:cubicBezTo>
                  <a:cubicBezTo>
                    <a:pt x="2203" y="6585"/>
                    <a:pt x="2036" y="7299"/>
                    <a:pt x="1870" y="8002"/>
                  </a:cubicBezTo>
                  <a:cubicBezTo>
                    <a:pt x="1810" y="8264"/>
                    <a:pt x="1750" y="8526"/>
                    <a:pt x="1679" y="8788"/>
                  </a:cubicBezTo>
                  <a:cubicBezTo>
                    <a:pt x="1608" y="9097"/>
                    <a:pt x="1536" y="9407"/>
                    <a:pt x="1453" y="9716"/>
                  </a:cubicBezTo>
                  <a:cubicBezTo>
                    <a:pt x="1381" y="10038"/>
                    <a:pt x="1310" y="10359"/>
                    <a:pt x="1227" y="10681"/>
                  </a:cubicBezTo>
                  <a:cubicBezTo>
                    <a:pt x="1143" y="11002"/>
                    <a:pt x="1072" y="11324"/>
                    <a:pt x="988" y="11645"/>
                  </a:cubicBezTo>
                  <a:cubicBezTo>
                    <a:pt x="941" y="11836"/>
                    <a:pt x="893" y="12026"/>
                    <a:pt x="834" y="12217"/>
                  </a:cubicBezTo>
                  <a:cubicBezTo>
                    <a:pt x="798" y="12371"/>
                    <a:pt x="750" y="12526"/>
                    <a:pt x="703" y="12681"/>
                  </a:cubicBezTo>
                  <a:cubicBezTo>
                    <a:pt x="631" y="12979"/>
                    <a:pt x="536" y="13276"/>
                    <a:pt x="453" y="13562"/>
                  </a:cubicBezTo>
                  <a:cubicBezTo>
                    <a:pt x="405" y="13741"/>
                    <a:pt x="357" y="13907"/>
                    <a:pt x="298" y="14074"/>
                  </a:cubicBezTo>
                  <a:cubicBezTo>
                    <a:pt x="274" y="14181"/>
                    <a:pt x="238" y="14276"/>
                    <a:pt x="203" y="14372"/>
                  </a:cubicBezTo>
                  <a:cubicBezTo>
                    <a:pt x="179" y="14455"/>
                    <a:pt x="155" y="14526"/>
                    <a:pt x="119" y="14610"/>
                  </a:cubicBezTo>
                  <a:cubicBezTo>
                    <a:pt x="107" y="14634"/>
                    <a:pt x="95" y="14657"/>
                    <a:pt x="84" y="14681"/>
                  </a:cubicBezTo>
                  <a:cubicBezTo>
                    <a:pt x="72" y="14681"/>
                    <a:pt x="60" y="14681"/>
                    <a:pt x="48" y="14693"/>
                  </a:cubicBezTo>
                  <a:cubicBezTo>
                    <a:pt x="12" y="14705"/>
                    <a:pt x="0" y="14765"/>
                    <a:pt x="24" y="14800"/>
                  </a:cubicBezTo>
                  <a:cubicBezTo>
                    <a:pt x="36" y="14812"/>
                    <a:pt x="36" y="14824"/>
                    <a:pt x="48" y="14836"/>
                  </a:cubicBezTo>
                  <a:cubicBezTo>
                    <a:pt x="60" y="14860"/>
                    <a:pt x="84" y="14860"/>
                    <a:pt x="107" y="14860"/>
                  </a:cubicBezTo>
                  <a:lnTo>
                    <a:pt x="143" y="14860"/>
                  </a:lnTo>
                  <a:cubicBezTo>
                    <a:pt x="167" y="14848"/>
                    <a:pt x="179" y="14836"/>
                    <a:pt x="191" y="14824"/>
                  </a:cubicBezTo>
                  <a:cubicBezTo>
                    <a:pt x="215" y="14800"/>
                    <a:pt x="238" y="14765"/>
                    <a:pt x="250" y="14741"/>
                  </a:cubicBezTo>
                  <a:cubicBezTo>
                    <a:pt x="262" y="14705"/>
                    <a:pt x="262" y="14681"/>
                    <a:pt x="274" y="14657"/>
                  </a:cubicBezTo>
                  <a:cubicBezTo>
                    <a:pt x="310" y="14586"/>
                    <a:pt x="334" y="14526"/>
                    <a:pt x="357" y="14455"/>
                  </a:cubicBezTo>
                  <a:cubicBezTo>
                    <a:pt x="405" y="14300"/>
                    <a:pt x="453" y="14145"/>
                    <a:pt x="500" y="13991"/>
                  </a:cubicBezTo>
                  <a:cubicBezTo>
                    <a:pt x="596" y="13669"/>
                    <a:pt x="691" y="13336"/>
                    <a:pt x="786" y="13014"/>
                  </a:cubicBezTo>
                  <a:cubicBezTo>
                    <a:pt x="822" y="12871"/>
                    <a:pt x="857" y="12729"/>
                    <a:pt x="893" y="12586"/>
                  </a:cubicBezTo>
                  <a:cubicBezTo>
                    <a:pt x="929" y="12455"/>
                    <a:pt x="977" y="12324"/>
                    <a:pt x="1000" y="12193"/>
                  </a:cubicBezTo>
                  <a:cubicBezTo>
                    <a:pt x="1060" y="11990"/>
                    <a:pt x="1108" y="11788"/>
                    <a:pt x="1167" y="11574"/>
                  </a:cubicBezTo>
                  <a:cubicBezTo>
                    <a:pt x="1203" y="11455"/>
                    <a:pt x="1227" y="11336"/>
                    <a:pt x="1250" y="11217"/>
                  </a:cubicBezTo>
                  <a:cubicBezTo>
                    <a:pt x="1334" y="10895"/>
                    <a:pt x="1405" y="10574"/>
                    <a:pt x="1489" y="10252"/>
                  </a:cubicBezTo>
                  <a:cubicBezTo>
                    <a:pt x="1560" y="9966"/>
                    <a:pt x="1619" y="9669"/>
                    <a:pt x="1691" y="9383"/>
                  </a:cubicBezTo>
                  <a:cubicBezTo>
                    <a:pt x="1750" y="9157"/>
                    <a:pt x="1798" y="8931"/>
                    <a:pt x="1858" y="8692"/>
                  </a:cubicBezTo>
                  <a:cubicBezTo>
                    <a:pt x="1881" y="8597"/>
                    <a:pt x="1905" y="8502"/>
                    <a:pt x="1929" y="8395"/>
                  </a:cubicBezTo>
                  <a:cubicBezTo>
                    <a:pt x="2024" y="8014"/>
                    <a:pt x="2108" y="7621"/>
                    <a:pt x="2203" y="7240"/>
                  </a:cubicBezTo>
                  <a:cubicBezTo>
                    <a:pt x="2262" y="6978"/>
                    <a:pt x="2322" y="6716"/>
                    <a:pt x="2381" y="6454"/>
                  </a:cubicBezTo>
                  <a:cubicBezTo>
                    <a:pt x="2453" y="6180"/>
                    <a:pt x="2512" y="5894"/>
                    <a:pt x="2584" y="5621"/>
                  </a:cubicBezTo>
                  <a:cubicBezTo>
                    <a:pt x="2679" y="5216"/>
                    <a:pt x="2786" y="4799"/>
                    <a:pt x="2882" y="4394"/>
                  </a:cubicBezTo>
                  <a:cubicBezTo>
                    <a:pt x="2929" y="4192"/>
                    <a:pt x="2989" y="3978"/>
                    <a:pt x="3036" y="3763"/>
                  </a:cubicBezTo>
                  <a:cubicBezTo>
                    <a:pt x="3143" y="3346"/>
                    <a:pt x="3251" y="2930"/>
                    <a:pt x="3370" y="2501"/>
                  </a:cubicBezTo>
                  <a:cubicBezTo>
                    <a:pt x="3429" y="2263"/>
                    <a:pt x="3489" y="2025"/>
                    <a:pt x="3548" y="1787"/>
                  </a:cubicBezTo>
                  <a:cubicBezTo>
                    <a:pt x="3703" y="1227"/>
                    <a:pt x="3858" y="656"/>
                    <a:pt x="4013" y="84"/>
                  </a:cubicBezTo>
                  <a:cubicBezTo>
                    <a:pt x="4013" y="48"/>
                    <a:pt x="4001" y="13"/>
                    <a:pt x="3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322605" y="1410138"/>
              <a:ext cx="777613" cy="170360"/>
            </a:xfrm>
            <a:custGeom>
              <a:avLst/>
              <a:gdLst/>
              <a:ahLst/>
              <a:cxnLst/>
              <a:rect l="l" t="t" r="r" b="b"/>
              <a:pathLst>
                <a:path w="10859" h="2379" extrusionOk="0">
                  <a:moveTo>
                    <a:pt x="72" y="0"/>
                  </a:moveTo>
                  <a:cubicBezTo>
                    <a:pt x="48" y="0"/>
                    <a:pt x="12" y="24"/>
                    <a:pt x="0" y="60"/>
                  </a:cubicBezTo>
                  <a:cubicBezTo>
                    <a:pt x="0" y="96"/>
                    <a:pt x="24" y="131"/>
                    <a:pt x="60" y="143"/>
                  </a:cubicBezTo>
                  <a:cubicBezTo>
                    <a:pt x="691" y="274"/>
                    <a:pt x="1334" y="417"/>
                    <a:pt x="1965" y="548"/>
                  </a:cubicBezTo>
                  <a:cubicBezTo>
                    <a:pt x="2132" y="584"/>
                    <a:pt x="2298" y="619"/>
                    <a:pt x="2465" y="643"/>
                  </a:cubicBezTo>
                  <a:cubicBezTo>
                    <a:pt x="2775" y="715"/>
                    <a:pt x="3084" y="774"/>
                    <a:pt x="3394" y="834"/>
                  </a:cubicBezTo>
                  <a:cubicBezTo>
                    <a:pt x="3822" y="929"/>
                    <a:pt x="4263" y="1012"/>
                    <a:pt x="4703" y="1108"/>
                  </a:cubicBezTo>
                  <a:cubicBezTo>
                    <a:pt x="4942" y="1155"/>
                    <a:pt x="5180" y="1203"/>
                    <a:pt x="5430" y="1262"/>
                  </a:cubicBezTo>
                  <a:cubicBezTo>
                    <a:pt x="5644" y="1310"/>
                    <a:pt x="5870" y="1358"/>
                    <a:pt x="6085" y="1405"/>
                  </a:cubicBezTo>
                  <a:cubicBezTo>
                    <a:pt x="6549" y="1501"/>
                    <a:pt x="7013" y="1596"/>
                    <a:pt x="7478" y="1691"/>
                  </a:cubicBezTo>
                  <a:cubicBezTo>
                    <a:pt x="7942" y="1786"/>
                    <a:pt x="8394" y="1882"/>
                    <a:pt x="8859" y="1989"/>
                  </a:cubicBezTo>
                  <a:cubicBezTo>
                    <a:pt x="9311" y="2084"/>
                    <a:pt x="9764" y="2167"/>
                    <a:pt x="10216" y="2251"/>
                  </a:cubicBezTo>
                  <a:cubicBezTo>
                    <a:pt x="10299" y="2263"/>
                    <a:pt x="10383" y="2286"/>
                    <a:pt x="10466" y="2298"/>
                  </a:cubicBezTo>
                  <a:cubicBezTo>
                    <a:pt x="10502" y="2310"/>
                    <a:pt x="10537" y="2310"/>
                    <a:pt x="10585" y="2322"/>
                  </a:cubicBezTo>
                  <a:cubicBezTo>
                    <a:pt x="10621" y="2334"/>
                    <a:pt x="10668" y="2346"/>
                    <a:pt x="10716" y="2358"/>
                  </a:cubicBezTo>
                  <a:cubicBezTo>
                    <a:pt x="10728" y="2358"/>
                    <a:pt x="10728" y="2370"/>
                    <a:pt x="10740" y="2370"/>
                  </a:cubicBezTo>
                  <a:cubicBezTo>
                    <a:pt x="10752" y="2376"/>
                    <a:pt x="10764" y="2379"/>
                    <a:pt x="10774" y="2379"/>
                  </a:cubicBezTo>
                  <a:cubicBezTo>
                    <a:pt x="10785" y="2379"/>
                    <a:pt x="10793" y="2376"/>
                    <a:pt x="10799" y="2370"/>
                  </a:cubicBezTo>
                  <a:cubicBezTo>
                    <a:pt x="10823" y="2370"/>
                    <a:pt x="10835" y="2358"/>
                    <a:pt x="10847" y="2334"/>
                  </a:cubicBezTo>
                  <a:cubicBezTo>
                    <a:pt x="10847" y="2334"/>
                    <a:pt x="10847" y="2334"/>
                    <a:pt x="10847" y="2322"/>
                  </a:cubicBezTo>
                  <a:cubicBezTo>
                    <a:pt x="10859" y="2310"/>
                    <a:pt x="10859" y="2286"/>
                    <a:pt x="10847" y="2263"/>
                  </a:cubicBezTo>
                  <a:cubicBezTo>
                    <a:pt x="10847" y="2251"/>
                    <a:pt x="10835" y="2227"/>
                    <a:pt x="10811" y="2227"/>
                  </a:cubicBezTo>
                  <a:cubicBezTo>
                    <a:pt x="10764" y="2203"/>
                    <a:pt x="10716" y="2191"/>
                    <a:pt x="10668" y="2179"/>
                  </a:cubicBezTo>
                  <a:cubicBezTo>
                    <a:pt x="10645" y="2167"/>
                    <a:pt x="10621" y="2167"/>
                    <a:pt x="10585" y="2155"/>
                  </a:cubicBezTo>
                  <a:cubicBezTo>
                    <a:pt x="10526" y="2143"/>
                    <a:pt x="10466" y="2132"/>
                    <a:pt x="10407" y="2120"/>
                  </a:cubicBezTo>
                  <a:cubicBezTo>
                    <a:pt x="10299" y="2108"/>
                    <a:pt x="10204" y="2084"/>
                    <a:pt x="10097" y="2060"/>
                  </a:cubicBezTo>
                  <a:cubicBezTo>
                    <a:pt x="9847" y="2024"/>
                    <a:pt x="9609" y="1977"/>
                    <a:pt x="9359" y="1929"/>
                  </a:cubicBezTo>
                  <a:cubicBezTo>
                    <a:pt x="8918" y="1846"/>
                    <a:pt x="8478" y="1739"/>
                    <a:pt x="8037" y="1655"/>
                  </a:cubicBezTo>
                  <a:cubicBezTo>
                    <a:pt x="7549" y="1548"/>
                    <a:pt x="7061" y="1453"/>
                    <a:pt x="6573" y="1346"/>
                  </a:cubicBezTo>
                  <a:cubicBezTo>
                    <a:pt x="6132" y="1262"/>
                    <a:pt x="5680" y="1155"/>
                    <a:pt x="5239" y="1072"/>
                  </a:cubicBezTo>
                  <a:cubicBezTo>
                    <a:pt x="4727" y="965"/>
                    <a:pt x="4215" y="858"/>
                    <a:pt x="3703" y="750"/>
                  </a:cubicBezTo>
                  <a:cubicBezTo>
                    <a:pt x="3227" y="655"/>
                    <a:pt x="2763" y="560"/>
                    <a:pt x="2286" y="465"/>
                  </a:cubicBezTo>
                  <a:cubicBezTo>
                    <a:pt x="1822" y="369"/>
                    <a:pt x="1370" y="274"/>
                    <a:pt x="905" y="167"/>
                  </a:cubicBezTo>
                  <a:cubicBezTo>
                    <a:pt x="631" y="119"/>
                    <a:pt x="358" y="6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-31226" y="1069056"/>
              <a:ext cx="380321" cy="385835"/>
            </a:xfrm>
            <a:custGeom>
              <a:avLst/>
              <a:gdLst/>
              <a:ahLst/>
              <a:cxnLst/>
              <a:rect l="l" t="t" r="r" b="b"/>
              <a:pathLst>
                <a:path w="5311" h="5388" extrusionOk="0">
                  <a:moveTo>
                    <a:pt x="84" y="1"/>
                  </a:moveTo>
                  <a:cubicBezTo>
                    <a:pt x="72" y="1"/>
                    <a:pt x="60" y="1"/>
                    <a:pt x="48" y="13"/>
                  </a:cubicBezTo>
                  <a:cubicBezTo>
                    <a:pt x="12" y="37"/>
                    <a:pt x="0" y="84"/>
                    <a:pt x="24" y="108"/>
                  </a:cubicBezTo>
                  <a:cubicBezTo>
                    <a:pt x="96" y="191"/>
                    <a:pt x="167" y="275"/>
                    <a:pt x="238" y="358"/>
                  </a:cubicBezTo>
                  <a:cubicBezTo>
                    <a:pt x="298" y="429"/>
                    <a:pt x="369" y="513"/>
                    <a:pt x="441" y="584"/>
                  </a:cubicBezTo>
                  <a:cubicBezTo>
                    <a:pt x="560" y="715"/>
                    <a:pt x="679" y="846"/>
                    <a:pt x="786" y="977"/>
                  </a:cubicBezTo>
                  <a:cubicBezTo>
                    <a:pt x="834" y="1025"/>
                    <a:pt x="881" y="1061"/>
                    <a:pt x="917" y="1108"/>
                  </a:cubicBezTo>
                  <a:cubicBezTo>
                    <a:pt x="1012" y="1191"/>
                    <a:pt x="1096" y="1287"/>
                    <a:pt x="1179" y="1370"/>
                  </a:cubicBezTo>
                  <a:cubicBezTo>
                    <a:pt x="1274" y="1465"/>
                    <a:pt x="1370" y="1561"/>
                    <a:pt x="1477" y="1668"/>
                  </a:cubicBezTo>
                  <a:cubicBezTo>
                    <a:pt x="1751" y="1930"/>
                    <a:pt x="2013" y="2192"/>
                    <a:pt x="2286" y="2454"/>
                  </a:cubicBezTo>
                  <a:cubicBezTo>
                    <a:pt x="2513" y="2680"/>
                    <a:pt x="2739" y="2906"/>
                    <a:pt x="2965" y="3120"/>
                  </a:cubicBezTo>
                  <a:cubicBezTo>
                    <a:pt x="3084" y="3227"/>
                    <a:pt x="3203" y="3347"/>
                    <a:pt x="3310" y="3454"/>
                  </a:cubicBezTo>
                  <a:cubicBezTo>
                    <a:pt x="3406" y="3537"/>
                    <a:pt x="3489" y="3632"/>
                    <a:pt x="3572" y="3716"/>
                  </a:cubicBezTo>
                  <a:cubicBezTo>
                    <a:pt x="3608" y="3751"/>
                    <a:pt x="3644" y="3787"/>
                    <a:pt x="3679" y="3823"/>
                  </a:cubicBezTo>
                  <a:cubicBezTo>
                    <a:pt x="3691" y="3835"/>
                    <a:pt x="3703" y="3847"/>
                    <a:pt x="3715" y="3858"/>
                  </a:cubicBezTo>
                  <a:cubicBezTo>
                    <a:pt x="3763" y="3906"/>
                    <a:pt x="3810" y="3954"/>
                    <a:pt x="3858" y="4001"/>
                  </a:cubicBezTo>
                  <a:cubicBezTo>
                    <a:pt x="3941" y="4085"/>
                    <a:pt x="4025" y="4180"/>
                    <a:pt x="4120" y="4263"/>
                  </a:cubicBezTo>
                  <a:cubicBezTo>
                    <a:pt x="4215" y="4370"/>
                    <a:pt x="4322" y="4478"/>
                    <a:pt x="4418" y="4585"/>
                  </a:cubicBezTo>
                  <a:cubicBezTo>
                    <a:pt x="4668" y="4835"/>
                    <a:pt x="4906" y="5085"/>
                    <a:pt x="5144" y="5347"/>
                  </a:cubicBezTo>
                  <a:cubicBezTo>
                    <a:pt x="5156" y="5359"/>
                    <a:pt x="5156" y="5359"/>
                    <a:pt x="5168" y="5371"/>
                  </a:cubicBezTo>
                  <a:cubicBezTo>
                    <a:pt x="5180" y="5382"/>
                    <a:pt x="5191" y="5382"/>
                    <a:pt x="5203" y="5382"/>
                  </a:cubicBezTo>
                  <a:cubicBezTo>
                    <a:pt x="5210" y="5386"/>
                    <a:pt x="5217" y="5387"/>
                    <a:pt x="5224" y="5387"/>
                  </a:cubicBezTo>
                  <a:cubicBezTo>
                    <a:pt x="5240" y="5387"/>
                    <a:pt x="5254" y="5379"/>
                    <a:pt x="5263" y="5371"/>
                  </a:cubicBezTo>
                  <a:cubicBezTo>
                    <a:pt x="5299" y="5347"/>
                    <a:pt x="5311" y="5299"/>
                    <a:pt x="5287" y="5263"/>
                  </a:cubicBezTo>
                  <a:cubicBezTo>
                    <a:pt x="5263" y="5228"/>
                    <a:pt x="5239" y="5204"/>
                    <a:pt x="5227" y="5180"/>
                  </a:cubicBezTo>
                  <a:cubicBezTo>
                    <a:pt x="5215" y="5156"/>
                    <a:pt x="5191" y="5144"/>
                    <a:pt x="5180" y="5144"/>
                  </a:cubicBezTo>
                  <a:cubicBezTo>
                    <a:pt x="5096" y="5061"/>
                    <a:pt x="5013" y="4978"/>
                    <a:pt x="4930" y="4894"/>
                  </a:cubicBezTo>
                  <a:cubicBezTo>
                    <a:pt x="4810" y="4751"/>
                    <a:pt x="4680" y="4620"/>
                    <a:pt x="4549" y="4489"/>
                  </a:cubicBezTo>
                  <a:cubicBezTo>
                    <a:pt x="4310" y="4239"/>
                    <a:pt x="4060" y="3989"/>
                    <a:pt x="3822" y="3739"/>
                  </a:cubicBezTo>
                  <a:cubicBezTo>
                    <a:pt x="3787" y="3704"/>
                    <a:pt x="3739" y="3668"/>
                    <a:pt x="3703" y="3620"/>
                  </a:cubicBezTo>
                  <a:cubicBezTo>
                    <a:pt x="3620" y="3537"/>
                    <a:pt x="3525" y="3454"/>
                    <a:pt x="3441" y="3370"/>
                  </a:cubicBezTo>
                  <a:cubicBezTo>
                    <a:pt x="3394" y="3323"/>
                    <a:pt x="3358" y="3275"/>
                    <a:pt x="3310" y="3227"/>
                  </a:cubicBezTo>
                  <a:cubicBezTo>
                    <a:pt x="3239" y="3168"/>
                    <a:pt x="3167" y="3096"/>
                    <a:pt x="3084" y="3025"/>
                  </a:cubicBezTo>
                  <a:cubicBezTo>
                    <a:pt x="2858" y="2799"/>
                    <a:pt x="2632" y="2585"/>
                    <a:pt x="2394" y="2358"/>
                  </a:cubicBezTo>
                  <a:cubicBezTo>
                    <a:pt x="2132" y="2096"/>
                    <a:pt x="1858" y="1834"/>
                    <a:pt x="1596" y="1572"/>
                  </a:cubicBezTo>
                  <a:cubicBezTo>
                    <a:pt x="1501" y="1477"/>
                    <a:pt x="1405" y="1382"/>
                    <a:pt x="1310" y="1287"/>
                  </a:cubicBezTo>
                  <a:cubicBezTo>
                    <a:pt x="1167" y="1156"/>
                    <a:pt x="1036" y="1013"/>
                    <a:pt x="905" y="882"/>
                  </a:cubicBezTo>
                  <a:cubicBezTo>
                    <a:pt x="786" y="751"/>
                    <a:pt x="679" y="632"/>
                    <a:pt x="560" y="501"/>
                  </a:cubicBezTo>
                  <a:cubicBezTo>
                    <a:pt x="489" y="429"/>
                    <a:pt x="429" y="358"/>
                    <a:pt x="358" y="275"/>
                  </a:cubicBezTo>
                  <a:cubicBezTo>
                    <a:pt x="286" y="203"/>
                    <a:pt x="215" y="108"/>
                    <a:pt x="143" y="25"/>
                  </a:cubicBezTo>
                  <a:cubicBezTo>
                    <a:pt x="131" y="13"/>
                    <a:pt x="119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583484" y="491012"/>
              <a:ext cx="786206" cy="394499"/>
            </a:xfrm>
            <a:custGeom>
              <a:avLst/>
              <a:gdLst/>
              <a:ahLst/>
              <a:cxnLst/>
              <a:rect l="l" t="t" r="r" b="b"/>
              <a:pathLst>
                <a:path w="10979" h="5509" extrusionOk="0">
                  <a:moveTo>
                    <a:pt x="10883" y="0"/>
                  </a:moveTo>
                  <a:cubicBezTo>
                    <a:pt x="10752" y="48"/>
                    <a:pt x="10633" y="96"/>
                    <a:pt x="10502" y="143"/>
                  </a:cubicBezTo>
                  <a:cubicBezTo>
                    <a:pt x="10395" y="191"/>
                    <a:pt x="10288" y="239"/>
                    <a:pt x="10169" y="286"/>
                  </a:cubicBezTo>
                  <a:cubicBezTo>
                    <a:pt x="10073" y="334"/>
                    <a:pt x="9978" y="370"/>
                    <a:pt x="9883" y="417"/>
                  </a:cubicBezTo>
                  <a:cubicBezTo>
                    <a:pt x="9823" y="441"/>
                    <a:pt x="9752" y="477"/>
                    <a:pt x="9681" y="500"/>
                  </a:cubicBezTo>
                  <a:cubicBezTo>
                    <a:pt x="9645" y="524"/>
                    <a:pt x="9597" y="548"/>
                    <a:pt x="9561" y="560"/>
                  </a:cubicBezTo>
                  <a:cubicBezTo>
                    <a:pt x="9431" y="620"/>
                    <a:pt x="9300" y="679"/>
                    <a:pt x="9169" y="751"/>
                  </a:cubicBezTo>
                  <a:cubicBezTo>
                    <a:pt x="9085" y="786"/>
                    <a:pt x="8990" y="834"/>
                    <a:pt x="8895" y="881"/>
                  </a:cubicBezTo>
                  <a:cubicBezTo>
                    <a:pt x="8799" y="941"/>
                    <a:pt x="8704" y="989"/>
                    <a:pt x="8609" y="1036"/>
                  </a:cubicBezTo>
                  <a:cubicBezTo>
                    <a:pt x="8478" y="1108"/>
                    <a:pt x="8335" y="1179"/>
                    <a:pt x="8204" y="1251"/>
                  </a:cubicBezTo>
                  <a:cubicBezTo>
                    <a:pt x="7776" y="1477"/>
                    <a:pt x="7347" y="1703"/>
                    <a:pt x="6918" y="1929"/>
                  </a:cubicBezTo>
                  <a:cubicBezTo>
                    <a:pt x="6728" y="2036"/>
                    <a:pt x="6525" y="2144"/>
                    <a:pt x="6323" y="2251"/>
                  </a:cubicBezTo>
                  <a:cubicBezTo>
                    <a:pt x="6121" y="2358"/>
                    <a:pt x="5930" y="2453"/>
                    <a:pt x="5740" y="2560"/>
                  </a:cubicBezTo>
                  <a:cubicBezTo>
                    <a:pt x="5597" y="2632"/>
                    <a:pt x="5454" y="2703"/>
                    <a:pt x="5311" y="2775"/>
                  </a:cubicBezTo>
                  <a:cubicBezTo>
                    <a:pt x="5085" y="2894"/>
                    <a:pt x="4847" y="3013"/>
                    <a:pt x="4608" y="3120"/>
                  </a:cubicBezTo>
                  <a:cubicBezTo>
                    <a:pt x="4549" y="3156"/>
                    <a:pt x="4478" y="3179"/>
                    <a:pt x="4418" y="3215"/>
                  </a:cubicBezTo>
                  <a:cubicBezTo>
                    <a:pt x="4263" y="3287"/>
                    <a:pt x="4108" y="3358"/>
                    <a:pt x="3966" y="3429"/>
                  </a:cubicBezTo>
                  <a:cubicBezTo>
                    <a:pt x="3787" y="3501"/>
                    <a:pt x="3608" y="3584"/>
                    <a:pt x="3430" y="3668"/>
                  </a:cubicBezTo>
                  <a:cubicBezTo>
                    <a:pt x="3275" y="3739"/>
                    <a:pt x="3120" y="3810"/>
                    <a:pt x="2954" y="3882"/>
                  </a:cubicBezTo>
                  <a:cubicBezTo>
                    <a:pt x="2882" y="3918"/>
                    <a:pt x="2799" y="3953"/>
                    <a:pt x="2715" y="3989"/>
                  </a:cubicBezTo>
                  <a:cubicBezTo>
                    <a:pt x="2275" y="4203"/>
                    <a:pt x="1834" y="4418"/>
                    <a:pt x="1394" y="4632"/>
                  </a:cubicBezTo>
                  <a:cubicBezTo>
                    <a:pt x="1370" y="4644"/>
                    <a:pt x="1358" y="4656"/>
                    <a:pt x="1334" y="4668"/>
                  </a:cubicBezTo>
                  <a:cubicBezTo>
                    <a:pt x="1299" y="4691"/>
                    <a:pt x="1251" y="4715"/>
                    <a:pt x="1215" y="4739"/>
                  </a:cubicBezTo>
                  <a:cubicBezTo>
                    <a:pt x="1072" y="4811"/>
                    <a:pt x="929" y="4882"/>
                    <a:pt x="787" y="4965"/>
                  </a:cubicBezTo>
                  <a:cubicBezTo>
                    <a:pt x="656" y="5037"/>
                    <a:pt x="525" y="5108"/>
                    <a:pt x="394" y="5180"/>
                  </a:cubicBezTo>
                  <a:cubicBezTo>
                    <a:pt x="358" y="5192"/>
                    <a:pt x="334" y="5215"/>
                    <a:pt x="298" y="5227"/>
                  </a:cubicBezTo>
                  <a:cubicBezTo>
                    <a:pt x="203" y="5287"/>
                    <a:pt x="120" y="5334"/>
                    <a:pt x="36" y="5394"/>
                  </a:cubicBezTo>
                  <a:cubicBezTo>
                    <a:pt x="1" y="5406"/>
                    <a:pt x="1" y="5453"/>
                    <a:pt x="13" y="5477"/>
                  </a:cubicBezTo>
                  <a:cubicBezTo>
                    <a:pt x="28" y="5500"/>
                    <a:pt x="48" y="5508"/>
                    <a:pt x="69" y="5508"/>
                  </a:cubicBezTo>
                  <a:cubicBezTo>
                    <a:pt x="82" y="5508"/>
                    <a:pt x="95" y="5505"/>
                    <a:pt x="108" y="5501"/>
                  </a:cubicBezTo>
                  <a:cubicBezTo>
                    <a:pt x="191" y="5442"/>
                    <a:pt x="275" y="5394"/>
                    <a:pt x="370" y="5334"/>
                  </a:cubicBezTo>
                  <a:cubicBezTo>
                    <a:pt x="394" y="5323"/>
                    <a:pt x="429" y="5311"/>
                    <a:pt x="453" y="5287"/>
                  </a:cubicBezTo>
                  <a:cubicBezTo>
                    <a:pt x="584" y="5227"/>
                    <a:pt x="715" y="5156"/>
                    <a:pt x="834" y="5084"/>
                  </a:cubicBezTo>
                  <a:cubicBezTo>
                    <a:pt x="1037" y="4977"/>
                    <a:pt x="1239" y="4870"/>
                    <a:pt x="1441" y="4751"/>
                  </a:cubicBezTo>
                  <a:cubicBezTo>
                    <a:pt x="1882" y="4537"/>
                    <a:pt x="2322" y="4334"/>
                    <a:pt x="2763" y="4120"/>
                  </a:cubicBezTo>
                  <a:cubicBezTo>
                    <a:pt x="2834" y="4084"/>
                    <a:pt x="2894" y="4060"/>
                    <a:pt x="2965" y="4025"/>
                  </a:cubicBezTo>
                  <a:cubicBezTo>
                    <a:pt x="3120" y="3953"/>
                    <a:pt x="3287" y="3882"/>
                    <a:pt x="3442" y="3810"/>
                  </a:cubicBezTo>
                  <a:cubicBezTo>
                    <a:pt x="3620" y="3727"/>
                    <a:pt x="3799" y="3644"/>
                    <a:pt x="3966" y="3560"/>
                  </a:cubicBezTo>
                  <a:cubicBezTo>
                    <a:pt x="4120" y="3489"/>
                    <a:pt x="4275" y="3418"/>
                    <a:pt x="4430" y="3346"/>
                  </a:cubicBezTo>
                  <a:cubicBezTo>
                    <a:pt x="4501" y="3322"/>
                    <a:pt x="4573" y="3287"/>
                    <a:pt x="4632" y="3263"/>
                  </a:cubicBezTo>
                  <a:cubicBezTo>
                    <a:pt x="4882" y="3144"/>
                    <a:pt x="5120" y="3025"/>
                    <a:pt x="5359" y="2906"/>
                  </a:cubicBezTo>
                  <a:cubicBezTo>
                    <a:pt x="5382" y="2894"/>
                    <a:pt x="5418" y="2882"/>
                    <a:pt x="5442" y="2870"/>
                  </a:cubicBezTo>
                  <a:cubicBezTo>
                    <a:pt x="5501" y="2834"/>
                    <a:pt x="5561" y="2798"/>
                    <a:pt x="5632" y="2763"/>
                  </a:cubicBezTo>
                  <a:cubicBezTo>
                    <a:pt x="5763" y="2691"/>
                    <a:pt x="5906" y="2620"/>
                    <a:pt x="6049" y="2548"/>
                  </a:cubicBezTo>
                  <a:cubicBezTo>
                    <a:pt x="6263" y="2441"/>
                    <a:pt x="6466" y="2322"/>
                    <a:pt x="6668" y="2215"/>
                  </a:cubicBezTo>
                  <a:cubicBezTo>
                    <a:pt x="7085" y="2001"/>
                    <a:pt x="7490" y="1786"/>
                    <a:pt x="7895" y="1560"/>
                  </a:cubicBezTo>
                  <a:cubicBezTo>
                    <a:pt x="8168" y="1429"/>
                    <a:pt x="8430" y="1286"/>
                    <a:pt x="8704" y="1143"/>
                  </a:cubicBezTo>
                  <a:cubicBezTo>
                    <a:pt x="8811" y="1084"/>
                    <a:pt x="8930" y="1024"/>
                    <a:pt x="9050" y="965"/>
                  </a:cubicBezTo>
                  <a:cubicBezTo>
                    <a:pt x="9085" y="941"/>
                    <a:pt x="9133" y="917"/>
                    <a:pt x="9180" y="893"/>
                  </a:cubicBezTo>
                  <a:cubicBezTo>
                    <a:pt x="9228" y="870"/>
                    <a:pt x="9264" y="858"/>
                    <a:pt x="9300" y="834"/>
                  </a:cubicBezTo>
                  <a:cubicBezTo>
                    <a:pt x="9407" y="786"/>
                    <a:pt x="9514" y="727"/>
                    <a:pt x="9621" y="679"/>
                  </a:cubicBezTo>
                  <a:cubicBezTo>
                    <a:pt x="9740" y="631"/>
                    <a:pt x="9847" y="584"/>
                    <a:pt x="9954" y="524"/>
                  </a:cubicBezTo>
                  <a:cubicBezTo>
                    <a:pt x="10109" y="465"/>
                    <a:pt x="10264" y="393"/>
                    <a:pt x="10419" y="334"/>
                  </a:cubicBezTo>
                  <a:cubicBezTo>
                    <a:pt x="10585" y="262"/>
                    <a:pt x="10752" y="191"/>
                    <a:pt x="10919" y="131"/>
                  </a:cubicBezTo>
                  <a:cubicBezTo>
                    <a:pt x="10955" y="119"/>
                    <a:pt x="10978" y="72"/>
                    <a:pt x="10966" y="48"/>
                  </a:cubicBezTo>
                  <a:cubicBezTo>
                    <a:pt x="10955" y="12"/>
                    <a:pt x="10931" y="0"/>
                    <a:pt x="108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-58510" y="889169"/>
              <a:ext cx="651436" cy="156969"/>
            </a:xfrm>
            <a:custGeom>
              <a:avLst/>
              <a:gdLst/>
              <a:ahLst/>
              <a:cxnLst/>
              <a:rect l="l" t="t" r="r" b="b"/>
              <a:pathLst>
                <a:path w="9097" h="2192" extrusionOk="0">
                  <a:moveTo>
                    <a:pt x="9013" y="1"/>
                  </a:moveTo>
                  <a:cubicBezTo>
                    <a:pt x="8728" y="36"/>
                    <a:pt x="8454" y="72"/>
                    <a:pt x="8168" y="120"/>
                  </a:cubicBezTo>
                  <a:cubicBezTo>
                    <a:pt x="8073" y="132"/>
                    <a:pt x="7966" y="144"/>
                    <a:pt x="7870" y="155"/>
                  </a:cubicBezTo>
                  <a:cubicBezTo>
                    <a:pt x="7799" y="167"/>
                    <a:pt x="7739" y="179"/>
                    <a:pt x="7668" y="191"/>
                  </a:cubicBezTo>
                  <a:cubicBezTo>
                    <a:pt x="7525" y="215"/>
                    <a:pt x="7394" y="239"/>
                    <a:pt x="7251" y="263"/>
                  </a:cubicBezTo>
                  <a:cubicBezTo>
                    <a:pt x="7192" y="274"/>
                    <a:pt x="7144" y="274"/>
                    <a:pt x="7085" y="286"/>
                  </a:cubicBezTo>
                  <a:cubicBezTo>
                    <a:pt x="6870" y="334"/>
                    <a:pt x="6668" y="370"/>
                    <a:pt x="6454" y="417"/>
                  </a:cubicBezTo>
                  <a:cubicBezTo>
                    <a:pt x="6358" y="429"/>
                    <a:pt x="6263" y="453"/>
                    <a:pt x="6156" y="477"/>
                  </a:cubicBezTo>
                  <a:cubicBezTo>
                    <a:pt x="6061" y="501"/>
                    <a:pt x="5953" y="525"/>
                    <a:pt x="5846" y="548"/>
                  </a:cubicBezTo>
                  <a:cubicBezTo>
                    <a:pt x="5763" y="572"/>
                    <a:pt x="5680" y="596"/>
                    <a:pt x="5584" y="632"/>
                  </a:cubicBezTo>
                  <a:cubicBezTo>
                    <a:pt x="5501" y="655"/>
                    <a:pt x="5406" y="691"/>
                    <a:pt x="5322" y="715"/>
                  </a:cubicBezTo>
                  <a:cubicBezTo>
                    <a:pt x="5251" y="739"/>
                    <a:pt x="5180" y="751"/>
                    <a:pt x="5108" y="763"/>
                  </a:cubicBezTo>
                  <a:lnTo>
                    <a:pt x="5132" y="763"/>
                  </a:lnTo>
                  <a:cubicBezTo>
                    <a:pt x="5120" y="763"/>
                    <a:pt x="5108" y="763"/>
                    <a:pt x="5108" y="775"/>
                  </a:cubicBezTo>
                  <a:cubicBezTo>
                    <a:pt x="5013" y="786"/>
                    <a:pt x="4930" y="810"/>
                    <a:pt x="4834" y="822"/>
                  </a:cubicBezTo>
                  <a:cubicBezTo>
                    <a:pt x="4727" y="846"/>
                    <a:pt x="4620" y="870"/>
                    <a:pt x="4513" y="894"/>
                  </a:cubicBezTo>
                  <a:cubicBezTo>
                    <a:pt x="4322" y="929"/>
                    <a:pt x="4132" y="965"/>
                    <a:pt x="3941" y="1001"/>
                  </a:cubicBezTo>
                  <a:cubicBezTo>
                    <a:pt x="3548" y="1072"/>
                    <a:pt x="3156" y="1144"/>
                    <a:pt x="2763" y="1215"/>
                  </a:cubicBezTo>
                  <a:cubicBezTo>
                    <a:pt x="2382" y="1287"/>
                    <a:pt x="2001" y="1346"/>
                    <a:pt x="1620" y="1406"/>
                  </a:cubicBezTo>
                  <a:cubicBezTo>
                    <a:pt x="1524" y="1429"/>
                    <a:pt x="1429" y="1441"/>
                    <a:pt x="1346" y="1453"/>
                  </a:cubicBezTo>
                  <a:cubicBezTo>
                    <a:pt x="1251" y="1465"/>
                    <a:pt x="1155" y="1477"/>
                    <a:pt x="1072" y="1489"/>
                  </a:cubicBezTo>
                  <a:cubicBezTo>
                    <a:pt x="1012" y="1501"/>
                    <a:pt x="965" y="1513"/>
                    <a:pt x="917" y="1525"/>
                  </a:cubicBezTo>
                  <a:cubicBezTo>
                    <a:pt x="870" y="1537"/>
                    <a:pt x="834" y="1548"/>
                    <a:pt x="786" y="1560"/>
                  </a:cubicBezTo>
                  <a:cubicBezTo>
                    <a:pt x="691" y="1596"/>
                    <a:pt x="608" y="1632"/>
                    <a:pt x="512" y="1668"/>
                  </a:cubicBezTo>
                  <a:cubicBezTo>
                    <a:pt x="441" y="1691"/>
                    <a:pt x="358" y="1715"/>
                    <a:pt x="286" y="1739"/>
                  </a:cubicBezTo>
                  <a:cubicBezTo>
                    <a:pt x="227" y="1763"/>
                    <a:pt x="179" y="1787"/>
                    <a:pt x="131" y="1810"/>
                  </a:cubicBezTo>
                  <a:cubicBezTo>
                    <a:pt x="72" y="1834"/>
                    <a:pt x="24" y="1870"/>
                    <a:pt x="12" y="1929"/>
                  </a:cubicBezTo>
                  <a:cubicBezTo>
                    <a:pt x="0" y="1989"/>
                    <a:pt x="12" y="2060"/>
                    <a:pt x="12" y="2120"/>
                  </a:cubicBezTo>
                  <a:cubicBezTo>
                    <a:pt x="24" y="2156"/>
                    <a:pt x="60" y="2191"/>
                    <a:pt x="96" y="2191"/>
                  </a:cubicBezTo>
                  <a:cubicBezTo>
                    <a:pt x="131" y="2191"/>
                    <a:pt x="167" y="2144"/>
                    <a:pt x="167" y="2108"/>
                  </a:cubicBezTo>
                  <a:cubicBezTo>
                    <a:pt x="155" y="2072"/>
                    <a:pt x="155" y="2025"/>
                    <a:pt x="155" y="1989"/>
                  </a:cubicBezTo>
                  <a:cubicBezTo>
                    <a:pt x="155" y="1977"/>
                    <a:pt x="155" y="1977"/>
                    <a:pt x="155" y="1965"/>
                  </a:cubicBezTo>
                  <a:cubicBezTo>
                    <a:pt x="167" y="1953"/>
                    <a:pt x="191" y="1953"/>
                    <a:pt x="203" y="1941"/>
                  </a:cubicBezTo>
                  <a:cubicBezTo>
                    <a:pt x="274" y="1906"/>
                    <a:pt x="346" y="1882"/>
                    <a:pt x="417" y="1858"/>
                  </a:cubicBezTo>
                  <a:cubicBezTo>
                    <a:pt x="489" y="1834"/>
                    <a:pt x="548" y="1810"/>
                    <a:pt x="619" y="1787"/>
                  </a:cubicBezTo>
                  <a:cubicBezTo>
                    <a:pt x="691" y="1763"/>
                    <a:pt x="762" y="1739"/>
                    <a:pt x="834" y="1715"/>
                  </a:cubicBezTo>
                  <a:cubicBezTo>
                    <a:pt x="858" y="1703"/>
                    <a:pt x="893" y="1691"/>
                    <a:pt x="929" y="1679"/>
                  </a:cubicBezTo>
                  <a:cubicBezTo>
                    <a:pt x="965" y="1668"/>
                    <a:pt x="989" y="1656"/>
                    <a:pt x="1024" y="1656"/>
                  </a:cubicBezTo>
                  <a:cubicBezTo>
                    <a:pt x="1108" y="1632"/>
                    <a:pt x="1203" y="1620"/>
                    <a:pt x="1286" y="1608"/>
                  </a:cubicBezTo>
                  <a:cubicBezTo>
                    <a:pt x="1381" y="1596"/>
                    <a:pt x="1477" y="1584"/>
                    <a:pt x="1584" y="1560"/>
                  </a:cubicBezTo>
                  <a:cubicBezTo>
                    <a:pt x="1762" y="1537"/>
                    <a:pt x="1953" y="1501"/>
                    <a:pt x="2132" y="1477"/>
                  </a:cubicBezTo>
                  <a:cubicBezTo>
                    <a:pt x="2536" y="1406"/>
                    <a:pt x="2929" y="1334"/>
                    <a:pt x="3322" y="1263"/>
                  </a:cubicBezTo>
                  <a:cubicBezTo>
                    <a:pt x="3703" y="1191"/>
                    <a:pt x="4096" y="1120"/>
                    <a:pt x="4477" y="1048"/>
                  </a:cubicBezTo>
                  <a:cubicBezTo>
                    <a:pt x="4537" y="1036"/>
                    <a:pt x="4608" y="1025"/>
                    <a:pt x="4668" y="1013"/>
                  </a:cubicBezTo>
                  <a:cubicBezTo>
                    <a:pt x="4751" y="989"/>
                    <a:pt x="4834" y="977"/>
                    <a:pt x="4906" y="965"/>
                  </a:cubicBezTo>
                  <a:cubicBezTo>
                    <a:pt x="4989" y="941"/>
                    <a:pt x="5061" y="929"/>
                    <a:pt x="5144" y="917"/>
                  </a:cubicBezTo>
                  <a:cubicBezTo>
                    <a:pt x="5203" y="906"/>
                    <a:pt x="5251" y="882"/>
                    <a:pt x="5311" y="870"/>
                  </a:cubicBezTo>
                  <a:cubicBezTo>
                    <a:pt x="5346" y="858"/>
                    <a:pt x="5382" y="846"/>
                    <a:pt x="5418" y="834"/>
                  </a:cubicBezTo>
                  <a:cubicBezTo>
                    <a:pt x="5513" y="810"/>
                    <a:pt x="5608" y="775"/>
                    <a:pt x="5703" y="751"/>
                  </a:cubicBezTo>
                  <a:cubicBezTo>
                    <a:pt x="5894" y="691"/>
                    <a:pt x="6084" y="644"/>
                    <a:pt x="6287" y="596"/>
                  </a:cubicBezTo>
                  <a:lnTo>
                    <a:pt x="6299" y="596"/>
                  </a:lnTo>
                  <a:cubicBezTo>
                    <a:pt x="6394" y="572"/>
                    <a:pt x="6501" y="548"/>
                    <a:pt x="6596" y="536"/>
                  </a:cubicBezTo>
                  <a:cubicBezTo>
                    <a:pt x="6680" y="513"/>
                    <a:pt x="6763" y="501"/>
                    <a:pt x="6846" y="489"/>
                  </a:cubicBezTo>
                  <a:cubicBezTo>
                    <a:pt x="6942" y="465"/>
                    <a:pt x="7049" y="441"/>
                    <a:pt x="7144" y="429"/>
                  </a:cubicBezTo>
                  <a:cubicBezTo>
                    <a:pt x="7227" y="405"/>
                    <a:pt x="7323" y="394"/>
                    <a:pt x="7406" y="382"/>
                  </a:cubicBezTo>
                  <a:cubicBezTo>
                    <a:pt x="7585" y="358"/>
                    <a:pt x="7763" y="322"/>
                    <a:pt x="7954" y="298"/>
                  </a:cubicBezTo>
                  <a:cubicBezTo>
                    <a:pt x="8192" y="263"/>
                    <a:pt x="8430" y="227"/>
                    <a:pt x="8668" y="191"/>
                  </a:cubicBezTo>
                  <a:cubicBezTo>
                    <a:pt x="8787" y="179"/>
                    <a:pt x="8906" y="167"/>
                    <a:pt x="9025" y="144"/>
                  </a:cubicBezTo>
                  <a:cubicBezTo>
                    <a:pt x="9061" y="144"/>
                    <a:pt x="9097" y="108"/>
                    <a:pt x="9097" y="72"/>
                  </a:cubicBezTo>
                  <a:cubicBezTo>
                    <a:pt x="9085" y="36"/>
                    <a:pt x="9061" y="1"/>
                    <a:pt x="9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303843" y="1398179"/>
              <a:ext cx="61441" cy="73400"/>
            </a:xfrm>
            <a:custGeom>
              <a:avLst/>
              <a:gdLst/>
              <a:ahLst/>
              <a:cxnLst/>
              <a:rect l="l" t="t" r="r" b="b"/>
              <a:pathLst>
                <a:path w="858" h="1025" extrusionOk="0">
                  <a:moveTo>
                    <a:pt x="524" y="155"/>
                  </a:moveTo>
                  <a:cubicBezTo>
                    <a:pt x="536" y="155"/>
                    <a:pt x="536" y="167"/>
                    <a:pt x="548" y="167"/>
                  </a:cubicBezTo>
                  <a:cubicBezTo>
                    <a:pt x="572" y="179"/>
                    <a:pt x="596" y="203"/>
                    <a:pt x="620" y="227"/>
                  </a:cubicBezTo>
                  <a:cubicBezTo>
                    <a:pt x="632" y="251"/>
                    <a:pt x="655" y="274"/>
                    <a:pt x="667" y="310"/>
                  </a:cubicBezTo>
                  <a:cubicBezTo>
                    <a:pt x="679" y="334"/>
                    <a:pt x="691" y="358"/>
                    <a:pt x="703" y="382"/>
                  </a:cubicBezTo>
                  <a:cubicBezTo>
                    <a:pt x="703" y="417"/>
                    <a:pt x="703" y="453"/>
                    <a:pt x="703" y="489"/>
                  </a:cubicBezTo>
                  <a:cubicBezTo>
                    <a:pt x="703" y="525"/>
                    <a:pt x="691" y="560"/>
                    <a:pt x="691" y="596"/>
                  </a:cubicBezTo>
                  <a:cubicBezTo>
                    <a:pt x="679" y="632"/>
                    <a:pt x="655" y="655"/>
                    <a:pt x="643" y="691"/>
                  </a:cubicBezTo>
                  <a:cubicBezTo>
                    <a:pt x="608" y="727"/>
                    <a:pt x="584" y="763"/>
                    <a:pt x="548" y="798"/>
                  </a:cubicBezTo>
                  <a:cubicBezTo>
                    <a:pt x="524" y="822"/>
                    <a:pt x="489" y="846"/>
                    <a:pt x="465" y="858"/>
                  </a:cubicBezTo>
                  <a:cubicBezTo>
                    <a:pt x="441" y="870"/>
                    <a:pt x="429" y="870"/>
                    <a:pt x="405" y="882"/>
                  </a:cubicBezTo>
                  <a:lnTo>
                    <a:pt x="358" y="882"/>
                  </a:lnTo>
                  <a:cubicBezTo>
                    <a:pt x="334" y="882"/>
                    <a:pt x="322" y="870"/>
                    <a:pt x="298" y="870"/>
                  </a:cubicBezTo>
                  <a:cubicBezTo>
                    <a:pt x="286" y="870"/>
                    <a:pt x="262" y="858"/>
                    <a:pt x="251" y="846"/>
                  </a:cubicBezTo>
                  <a:cubicBezTo>
                    <a:pt x="239" y="834"/>
                    <a:pt x="227" y="834"/>
                    <a:pt x="215" y="822"/>
                  </a:cubicBezTo>
                  <a:cubicBezTo>
                    <a:pt x="203" y="798"/>
                    <a:pt x="191" y="786"/>
                    <a:pt x="179" y="763"/>
                  </a:cubicBezTo>
                  <a:cubicBezTo>
                    <a:pt x="215" y="763"/>
                    <a:pt x="251" y="727"/>
                    <a:pt x="239" y="691"/>
                  </a:cubicBezTo>
                  <a:cubicBezTo>
                    <a:pt x="239" y="644"/>
                    <a:pt x="239" y="596"/>
                    <a:pt x="239" y="560"/>
                  </a:cubicBezTo>
                  <a:cubicBezTo>
                    <a:pt x="239" y="501"/>
                    <a:pt x="251" y="441"/>
                    <a:pt x="262" y="394"/>
                  </a:cubicBezTo>
                  <a:cubicBezTo>
                    <a:pt x="274" y="358"/>
                    <a:pt x="298" y="322"/>
                    <a:pt x="310" y="286"/>
                  </a:cubicBezTo>
                  <a:cubicBezTo>
                    <a:pt x="334" y="274"/>
                    <a:pt x="346" y="263"/>
                    <a:pt x="358" y="251"/>
                  </a:cubicBezTo>
                  <a:cubicBezTo>
                    <a:pt x="382" y="239"/>
                    <a:pt x="417" y="227"/>
                    <a:pt x="441" y="215"/>
                  </a:cubicBezTo>
                  <a:cubicBezTo>
                    <a:pt x="453" y="203"/>
                    <a:pt x="453" y="203"/>
                    <a:pt x="465" y="203"/>
                  </a:cubicBezTo>
                  <a:cubicBezTo>
                    <a:pt x="489" y="191"/>
                    <a:pt x="501" y="179"/>
                    <a:pt x="512" y="167"/>
                  </a:cubicBezTo>
                  <a:cubicBezTo>
                    <a:pt x="512" y="155"/>
                    <a:pt x="512" y="155"/>
                    <a:pt x="512" y="155"/>
                  </a:cubicBezTo>
                  <a:close/>
                  <a:moveTo>
                    <a:pt x="501" y="1"/>
                  </a:moveTo>
                  <a:cubicBezTo>
                    <a:pt x="465" y="1"/>
                    <a:pt x="429" y="13"/>
                    <a:pt x="405" y="24"/>
                  </a:cubicBezTo>
                  <a:cubicBezTo>
                    <a:pt x="322" y="48"/>
                    <a:pt x="251" y="120"/>
                    <a:pt x="203" y="179"/>
                  </a:cubicBezTo>
                  <a:cubicBezTo>
                    <a:pt x="203" y="191"/>
                    <a:pt x="203" y="191"/>
                    <a:pt x="203" y="191"/>
                  </a:cubicBezTo>
                  <a:cubicBezTo>
                    <a:pt x="179" y="203"/>
                    <a:pt x="167" y="227"/>
                    <a:pt x="155" y="239"/>
                  </a:cubicBezTo>
                  <a:cubicBezTo>
                    <a:pt x="120" y="286"/>
                    <a:pt x="96" y="322"/>
                    <a:pt x="72" y="370"/>
                  </a:cubicBezTo>
                  <a:cubicBezTo>
                    <a:pt x="48" y="417"/>
                    <a:pt x="24" y="477"/>
                    <a:pt x="12" y="536"/>
                  </a:cubicBezTo>
                  <a:cubicBezTo>
                    <a:pt x="1" y="584"/>
                    <a:pt x="1" y="644"/>
                    <a:pt x="12" y="691"/>
                  </a:cubicBezTo>
                  <a:cubicBezTo>
                    <a:pt x="12" y="751"/>
                    <a:pt x="36" y="798"/>
                    <a:pt x="60" y="858"/>
                  </a:cubicBezTo>
                  <a:cubicBezTo>
                    <a:pt x="72" y="870"/>
                    <a:pt x="96" y="894"/>
                    <a:pt x="108" y="906"/>
                  </a:cubicBezTo>
                  <a:cubicBezTo>
                    <a:pt x="120" y="929"/>
                    <a:pt x="143" y="941"/>
                    <a:pt x="167" y="965"/>
                  </a:cubicBezTo>
                  <a:cubicBezTo>
                    <a:pt x="215" y="1001"/>
                    <a:pt x="262" y="1013"/>
                    <a:pt x="322" y="1025"/>
                  </a:cubicBezTo>
                  <a:cubicBezTo>
                    <a:pt x="382" y="1025"/>
                    <a:pt x="429" y="1025"/>
                    <a:pt x="489" y="1001"/>
                  </a:cubicBezTo>
                  <a:cubicBezTo>
                    <a:pt x="512" y="1001"/>
                    <a:pt x="536" y="977"/>
                    <a:pt x="560" y="965"/>
                  </a:cubicBezTo>
                  <a:cubicBezTo>
                    <a:pt x="584" y="953"/>
                    <a:pt x="608" y="929"/>
                    <a:pt x="632" y="917"/>
                  </a:cubicBezTo>
                  <a:cubicBezTo>
                    <a:pt x="715" y="846"/>
                    <a:pt x="786" y="751"/>
                    <a:pt x="822" y="655"/>
                  </a:cubicBezTo>
                  <a:cubicBezTo>
                    <a:pt x="834" y="596"/>
                    <a:pt x="846" y="548"/>
                    <a:pt x="846" y="489"/>
                  </a:cubicBezTo>
                  <a:cubicBezTo>
                    <a:pt x="858" y="429"/>
                    <a:pt x="846" y="370"/>
                    <a:pt x="834" y="322"/>
                  </a:cubicBezTo>
                  <a:cubicBezTo>
                    <a:pt x="810" y="263"/>
                    <a:pt x="786" y="227"/>
                    <a:pt x="763" y="179"/>
                  </a:cubicBezTo>
                  <a:cubicBezTo>
                    <a:pt x="727" y="132"/>
                    <a:pt x="691" y="96"/>
                    <a:pt x="643" y="60"/>
                  </a:cubicBezTo>
                  <a:cubicBezTo>
                    <a:pt x="620" y="36"/>
                    <a:pt x="572" y="13"/>
                    <a:pt x="536" y="13"/>
                  </a:cubicBezTo>
                  <a:cubicBezTo>
                    <a:pt x="524" y="13"/>
                    <a:pt x="512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302983" y="1403335"/>
              <a:ext cx="50413" cy="63160"/>
            </a:xfrm>
            <a:custGeom>
              <a:avLst/>
              <a:gdLst/>
              <a:ahLst/>
              <a:cxnLst/>
              <a:rect l="l" t="t" r="r" b="b"/>
              <a:pathLst>
                <a:path w="704" h="882" extrusionOk="0">
                  <a:moveTo>
                    <a:pt x="417" y="500"/>
                  </a:moveTo>
                  <a:cubicBezTo>
                    <a:pt x="429" y="512"/>
                    <a:pt x="429" y="524"/>
                    <a:pt x="441" y="524"/>
                  </a:cubicBezTo>
                  <a:cubicBezTo>
                    <a:pt x="429" y="536"/>
                    <a:pt x="417" y="536"/>
                    <a:pt x="417" y="548"/>
                  </a:cubicBezTo>
                  <a:lnTo>
                    <a:pt x="394" y="548"/>
                  </a:lnTo>
                  <a:cubicBezTo>
                    <a:pt x="394" y="548"/>
                    <a:pt x="405" y="548"/>
                    <a:pt x="405" y="536"/>
                  </a:cubicBezTo>
                  <a:cubicBezTo>
                    <a:pt x="405" y="524"/>
                    <a:pt x="417" y="512"/>
                    <a:pt x="417" y="500"/>
                  </a:cubicBezTo>
                  <a:close/>
                  <a:moveTo>
                    <a:pt x="429" y="0"/>
                  </a:moveTo>
                  <a:cubicBezTo>
                    <a:pt x="394" y="0"/>
                    <a:pt x="358" y="12"/>
                    <a:pt x="322" y="24"/>
                  </a:cubicBezTo>
                  <a:cubicBezTo>
                    <a:pt x="251" y="60"/>
                    <a:pt x="191" y="107"/>
                    <a:pt x="132" y="155"/>
                  </a:cubicBezTo>
                  <a:cubicBezTo>
                    <a:pt x="108" y="179"/>
                    <a:pt x="84" y="214"/>
                    <a:pt x="72" y="238"/>
                  </a:cubicBezTo>
                  <a:cubicBezTo>
                    <a:pt x="48" y="274"/>
                    <a:pt x="36" y="310"/>
                    <a:pt x="24" y="345"/>
                  </a:cubicBezTo>
                  <a:cubicBezTo>
                    <a:pt x="13" y="381"/>
                    <a:pt x="1" y="417"/>
                    <a:pt x="1" y="464"/>
                  </a:cubicBezTo>
                  <a:cubicBezTo>
                    <a:pt x="1" y="488"/>
                    <a:pt x="1" y="512"/>
                    <a:pt x="1" y="536"/>
                  </a:cubicBezTo>
                  <a:cubicBezTo>
                    <a:pt x="1" y="548"/>
                    <a:pt x="1" y="572"/>
                    <a:pt x="13" y="595"/>
                  </a:cubicBezTo>
                  <a:cubicBezTo>
                    <a:pt x="13" y="631"/>
                    <a:pt x="36" y="667"/>
                    <a:pt x="48" y="691"/>
                  </a:cubicBezTo>
                  <a:cubicBezTo>
                    <a:pt x="72" y="726"/>
                    <a:pt x="96" y="750"/>
                    <a:pt x="120" y="774"/>
                  </a:cubicBezTo>
                  <a:cubicBezTo>
                    <a:pt x="143" y="810"/>
                    <a:pt x="179" y="834"/>
                    <a:pt x="203" y="845"/>
                  </a:cubicBezTo>
                  <a:cubicBezTo>
                    <a:pt x="215" y="857"/>
                    <a:pt x="227" y="857"/>
                    <a:pt x="227" y="857"/>
                  </a:cubicBezTo>
                  <a:cubicBezTo>
                    <a:pt x="239" y="869"/>
                    <a:pt x="251" y="869"/>
                    <a:pt x="263" y="869"/>
                  </a:cubicBezTo>
                  <a:cubicBezTo>
                    <a:pt x="274" y="869"/>
                    <a:pt x="286" y="881"/>
                    <a:pt x="286" y="881"/>
                  </a:cubicBezTo>
                  <a:cubicBezTo>
                    <a:pt x="310" y="869"/>
                    <a:pt x="322" y="869"/>
                    <a:pt x="334" y="857"/>
                  </a:cubicBezTo>
                  <a:cubicBezTo>
                    <a:pt x="346" y="857"/>
                    <a:pt x="358" y="834"/>
                    <a:pt x="358" y="810"/>
                  </a:cubicBezTo>
                  <a:cubicBezTo>
                    <a:pt x="358" y="798"/>
                    <a:pt x="358" y="774"/>
                    <a:pt x="346" y="762"/>
                  </a:cubicBezTo>
                  <a:cubicBezTo>
                    <a:pt x="334" y="738"/>
                    <a:pt x="310" y="714"/>
                    <a:pt x="286" y="691"/>
                  </a:cubicBezTo>
                  <a:cubicBezTo>
                    <a:pt x="263" y="667"/>
                    <a:pt x="239" y="643"/>
                    <a:pt x="227" y="607"/>
                  </a:cubicBezTo>
                  <a:cubicBezTo>
                    <a:pt x="215" y="583"/>
                    <a:pt x="203" y="560"/>
                    <a:pt x="203" y="524"/>
                  </a:cubicBezTo>
                  <a:cubicBezTo>
                    <a:pt x="191" y="500"/>
                    <a:pt x="191" y="476"/>
                    <a:pt x="191" y="441"/>
                  </a:cubicBezTo>
                  <a:cubicBezTo>
                    <a:pt x="191" y="417"/>
                    <a:pt x="203" y="393"/>
                    <a:pt x="203" y="369"/>
                  </a:cubicBezTo>
                  <a:cubicBezTo>
                    <a:pt x="215" y="345"/>
                    <a:pt x="227" y="322"/>
                    <a:pt x="239" y="310"/>
                  </a:cubicBezTo>
                  <a:cubicBezTo>
                    <a:pt x="251" y="286"/>
                    <a:pt x="274" y="262"/>
                    <a:pt x="298" y="238"/>
                  </a:cubicBezTo>
                  <a:cubicBezTo>
                    <a:pt x="298" y="226"/>
                    <a:pt x="310" y="226"/>
                    <a:pt x="322" y="214"/>
                  </a:cubicBezTo>
                  <a:lnTo>
                    <a:pt x="370" y="214"/>
                  </a:lnTo>
                  <a:cubicBezTo>
                    <a:pt x="394" y="214"/>
                    <a:pt x="417" y="214"/>
                    <a:pt x="441" y="226"/>
                  </a:cubicBezTo>
                  <a:lnTo>
                    <a:pt x="453" y="226"/>
                  </a:lnTo>
                  <a:cubicBezTo>
                    <a:pt x="441" y="238"/>
                    <a:pt x="429" y="250"/>
                    <a:pt x="417" y="262"/>
                  </a:cubicBezTo>
                  <a:cubicBezTo>
                    <a:pt x="370" y="298"/>
                    <a:pt x="346" y="345"/>
                    <a:pt x="310" y="393"/>
                  </a:cubicBezTo>
                  <a:cubicBezTo>
                    <a:pt x="286" y="441"/>
                    <a:pt x="263" y="488"/>
                    <a:pt x="251" y="536"/>
                  </a:cubicBezTo>
                  <a:cubicBezTo>
                    <a:pt x="251" y="560"/>
                    <a:pt x="251" y="583"/>
                    <a:pt x="251" y="607"/>
                  </a:cubicBezTo>
                  <a:cubicBezTo>
                    <a:pt x="263" y="643"/>
                    <a:pt x="286" y="667"/>
                    <a:pt x="310" y="691"/>
                  </a:cubicBezTo>
                  <a:cubicBezTo>
                    <a:pt x="328" y="700"/>
                    <a:pt x="348" y="704"/>
                    <a:pt x="368" y="704"/>
                  </a:cubicBezTo>
                  <a:cubicBezTo>
                    <a:pt x="400" y="704"/>
                    <a:pt x="431" y="693"/>
                    <a:pt x="453" y="679"/>
                  </a:cubicBezTo>
                  <a:cubicBezTo>
                    <a:pt x="513" y="667"/>
                    <a:pt x="548" y="631"/>
                    <a:pt x="584" y="583"/>
                  </a:cubicBezTo>
                  <a:cubicBezTo>
                    <a:pt x="596" y="572"/>
                    <a:pt x="608" y="572"/>
                    <a:pt x="620" y="560"/>
                  </a:cubicBezTo>
                  <a:cubicBezTo>
                    <a:pt x="632" y="524"/>
                    <a:pt x="655" y="500"/>
                    <a:pt x="667" y="476"/>
                  </a:cubicBezTo>
                  <a:cubicBezTo>
                    <a:pt x="679" y="464"/>
                    <a:pt x="679" y="464"/>
                    <a:pt x="679" y="464"/>
                  </a:cubicBezTo>
                  <a:cubicBezTo>
                    <a:pt x="691" y="453"/>
                    <a:pt x="691" y="429"/>
                    <a:pt x="691" y="417"/>
                  </a:cubicBezTo>
                  <a:cubicBezTo>
                    <a:pt x="691" y="405"/>
                    <a:pt x="703" y="393"/>
                    <a:pt x="703" y="381"/>
                  </a:cubicBezTo>
                  <a:cubicBezTo>
                    <a:pt x="703" y="369"/>
                    <a:pt x="703" y="357"/>
                    <a:pt x="703" y="345"/>
                  </a:cubicBezTo>
                  <a:cubicBezTo>
                    <a:pt x="703" y="333"/>
                    <a:pt x="703" y="322"/>
                    <a:pt x="703" y="298"/>
                  </a:cubicBezTo>
                  <a:cubicBezTo>
                    <a:pt x="703" y="250"/>
                    <a:pt x="679" y="214"/>
                    <a:pt x="644" y="179"/>
                  </a:cubicBezTo>
                  <a:cubicBezTo>
                    <a:pt x="644" y="179"/>
                    <a:pt x="632" y="167"/>
                    <a:pt x="632" y="167"/>
                  </a:cubicBezTo>
                  <a:cubicBezTo>
                    <a:pt x="632" y="155"/>
                    <a:pt x="620" y="143"/>
                    <a:pt x="620" y="143"/>
                  </a:cubicBezTo>
                  <a:cubicBezTo>
                    <a:pt x="596" y="107"/>
                    <a:pt x="572" y="72"/>
                    <a:pt x="548" y="48"/>
                  </a:cubicBezTo>
                  <a:cubicBezTo>
                    <a:pt x="536" y="48"/>
                    <a:pt x="524" y="36"/>
                    <a:pt x="513" y="24"/>
                  </a:cubicBezTo>
                  <a:cubicBezTo>
                    <a:pt x="489" y="12"/>
                    <a:pt x="465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1060988" y="1537176"/>
              <a:ext cx="63160" cy="65523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41" y="429"/>
                  </a:moveTo>
                  <a:cubicBezTo>
                    <a:pt x="441" y="441"/>
                    <a:pt x="441" y="465"/>
                    <a:pt x="441" y="477"/>
                  </a:cubicBezTo>
                  <a:cubicBezTo>
                    <a:pt x="441" y="489"/>
                    <a:pt x="441" y="500"/>
                    <a:pt x="441" y="512"/>
                  </a:cubicBezTo>
                  <a:cubicBezTo>
                    <a:pt x="429" y="524"/>
                    <a:pt x="429" y="536"/>
                    <a:pt x="429" y="536"/>
                  </a:cubicBezTo>
                  <a:cubicBezTo>
                    <a:pt x="417" y="548"/>
                    <a:pt x="417" y="548"/>
                    <a:pt x="405" y="560"/>
                  </a:cubicBezTo>
                  <a:cubicBezTo>
                    <a:pt x="405" y="560"/>
                    <a:pt x="405" y="560"/>
                    <a:pt x="393" y="572"/>
                  </a:cubicBezTo>
                  <a:cubicBezTo>
                    <a:pt x="393" y="560"/>
                    <a:pt x="393" y="548"/>
                    <a:pt x="393" y="536"/>
                  </a:cubicBezTo>
                  <a:cubicBezTo>
                    <a:pt x="393" y="536"/>
                    <a:pt x="393" y="536"/>
                    <a:pt x="393" y="524"/>
                  </a:cubicBezTo>
                  <a:cubicBezTo>
                    <a:pt x="393" y="524"/>
                    <a:pt x="393" y="512"/>
                    <a:pt x="393" y="500"/>
                  </a:cubicBezTo>
                  <a:cubicBezTo>
                    <a:pt x="393" y="489"/>
                    <a:pt x="405" y="477"/>
                    <a:pt x="405" y="465"/>
                  </a:cubicBezTo>
                  <a:cubicBezTo>
                    <a:pt x="417" y="453"/>
                    <a:pt x="429" y="441"/>
                    <a:pt x="441" y="429"/>
                  </a:cubicBezTo>
                  <a:close/>
                  <a:moveTo>
                    <a:pt x="405" y="155"/>
                  </a:moveTo>
                  <a:cubicBezTo>
                    <a:pt x="429" y="167"/>
                    <a:pt x="453" y="167"/>
                    <a:pt x="477" y="167"/>
                  </a:cubicBezTo>
                  <a:cubicBezTo>
                    <a:pt x="500" y="179"/>
                    <a:pt x="524" y="191"/>
                    <a:pt x="548" y="215"/>
                  </a:cubicBezTo>
                  <a:cubicBezTo>
                    <a:pt x="584" y="227"/>
                    <a:pt x="607" y="250"/>
                    <a:pt x="619" y="274"/>
                  </a:cubicBezTo>
                  <a:cubicBezTo>
                    <a:pt x="643" y="298"/>
                    <a:pt x="655" y="322"/>
                    <a:pt x="679" y="346"/>
                  </a:cubicBezTo>
                  <a:cubicBezTo>
                    <a:pt x="691" y="369"/>
                    <a:pt x="703" y="405"/>
                    <a:pt x="703" y="441"/>
                  </a:cubicBezTo>
                  <a:cubicBezTo>
                    <a:pt x="715" y="465"/>
                    <a:pt x="715" y="477"/>
                    <a:pt x="715" y="500"/>
                  </a:cubicBezTo>
                  <a:cubicBezTo>
                    <a:pt x="715" y="524"/>
                    <a:pt x="715" y="536"/>
                    <a:pt x="703" y="548"/>
                  </a:cubicBezTo>
                  <a:cubicBezTo>
                    <a:pt x="703" y="560"/>
                    <a:pt x="691" y="572"/>
                    <a:pt x="691" y="584"/>
                  </a:cubicBezTo>
                  <a:cubicBezTo>
                    <a:pt x="679" y="596"/>
                    <a:pt x="667" y="608"/>
                    <a:pt x="655" y="619"/>
                  </a:cubicBezTo>
                  <a:cubicBezTo>
                    <a:pt x="667" y="596"/>
                    <a:pt x="679" y="572"/>
                    <a:pt x="679" y="548"/>
                  </a:cubicBezTo>
                  <a:cubicBezTo>
                    <a:pt x="679" y="512"/>
                    <a:pt x="679" y="489"/>
                    <a:pt x="667" y="465"/>
                  </a:cubicBezTo>
                  <a:cubicBezTo>
                    <a:pt x="667" y="429"/>
                    <a:pt x="655" y="405"/>
                    <a:pt x="631" y="369"/>
                  </a:cubicBezTo>
                  <a:cubicBezTo>
                    <a:pt x="607" y="334"/>
                    <a:pt x="560" y="298"/>
                    <a:pt x="512" y="286"/>
                  </a:cubicBezTo>
                  <a:cubicBezTo>
                    <a:pt x="512" y="286"/>
                    <a:pt x="512" y="274"/>
                    <a:pt x="500" y="274"/>
                  </a:cubicBezTo>
                  <a:cubicBezTo>
                    <a:pt x="488" y="274"/>
                    <a:pt x="477" y="262"/>
                    <a:pt x="453" y="262"/>
                  </a:cubicBezTo>
                  <a:cubicBezTo>
                    <a:pt x="417" y="262"/>
                    <a:pt x="381" y="262"/>
                    <a:pt x="346" y="274"/>
                  </a:cubicBezTo>
                  <a:cubicBezTo>
                    <a:pt x="346" y="250"/>
                    <a:pt x="334" y="238"/>
                    <a:pt x="322" y="227"/>
                  </a:cubicBezTo>
                  <a:cubicBezTo>
                    <a:pt x="310" y="203"/>
                    <a:pt x="286" y="203"/>
                    <a:pt x="262" y="203"/>
                  </a:cubicBezTo>
                  <a:cubicBezTo>
                    <a:pt x="274" y="191"/>
                    <a:pt x="286" y="191"/>
                    <a:pt x="298" y="179"/>
                  </a:cubicBezTo>
                  <a:cubicBezTo>
                    <a:pt x="310" y="179"/>
                    <a:pt x="334" y="167"/>
                    <a:pt x="346" y="167"/>
                  </a:cubicBezTo>
                  <a:cubicBezTo>
                    <a:pt x="369" y="155"/>
                    <a:pt x="381" y="155"/>
                    <a:pt x="405" y="155"/>
                  </a:cubicBezTo>
                  <a:close/>
                  <a:moveTo>
                    <a:pt x="322" y="0"/>
                  </a:moveTo>
                  <a:cubicBezTo>
                    <a:pt x="262" y="12"/>
                    <a:pt x="215" y="36"/>
                    <a:pt x="167" y="84"/>
                  </a:cubicBezTo>
                  <a:cubicBezTo>
                    <a:pt x="119" y="119"/>
                    <a:pt x="84" y="167"/>
                    <a:pt x="48" y="227"/>
                  </a:cubicBezTo>
                  <a:cubicBezTo>
                    <a:pt x="24" y="274"/>
                    <a:pt x="12" y="334"/>
                    <a:pt x="0" y="393"/>
                  </a:cubicBezTo>
                  <a:cubicBezTo>
                    <a:pt x="0" y="453"/>
                    <a:pt x="0" y="524"/>
                    <a:pt x="24" y="572"/>
                  </a:cubicBezTo>
                  <a:cubicBezTo>
                    <a:pt x="24" y="584"/>
                    <a:pt x="24" y="596"/>
                    <a:pt x="24" y="608"/>
                  </a:cubicBezTo>
                  <a:cubicBezTo>
                    <a:pt x="24" y="631"/>
                    <a:pt x="24" y="667"/>
                    <a:pt x="36" y="691"/>
                  </a:cubicBezTo>
                  <a:cubicBezTo>
                    <a:pt x="48" y="750"/>
                    <a:pt x="84" y="798"/>
                    <a:pt x="131" y="834"/>
                  </a:cubicBezTo>
                  <a:cubicBezTo>
                    <a:pt x="179" y="870"/>
                    <a:pt x="238" y="893"/>
                    <a:pt x="286" y="905"/>
                  </a:cubicBezTo>
                  <a:cubicBezTo>
                    <a:pt x="316" y="911"/>
                    <a:pt x="349" y="914"/>
                    <a:pt x="381" y="914"/>
                  </a:cubicBezTo>
                  <a:cubicBezTo>
                    <a:pt x="414" y="914"/>
                    <a:pt x="447" y="911"/>
                    <a:pt x="477" y="905"/>
                  </a:cubicBezTo>
                  <a:cubicBezTo>
                    <a:pt x="536" y="893"/>
                    <a:pt x="584" y="870"/>
                    <a:pt x="631" y="834"/>
                  </a:cubicBezTo>
                  <a:cubicBezTo>
                    <a:pt x="691" y="810"/>
                    <a:pt x="738" y="774"/>
                    <a:pt x="774" y="727"/>
                  </a:cubicBezTo>
                  <a:cubicBezTo>
                    <a:pt x="798" y="715"/>
                    <a:pt x="810" y="691"/>
                    <a:pt x="834" y="667"/>
                  </a:cubicBezTo>
                  <a:cubicBezTo>
                    <a:pt x="846" y="631"/>
                    <a:pt x="858" y="608"/>
                    <a:pt x="869" y="584"/>
                  </a:cubicBezTo>
                  <a:cubicBezTo>
                    <a:pt x="869" y="548"/>
                    <a:pt x="869" y="524"/>
                    <a:pt x="869" y="489"/>
                  </a:cubicBezTo>
                  <a:cubicBezTo>
                    <a:pt x="881" y="453"/>
                    <a:pt x="869" y="417"/>
                    <a:pt x="858" y="381"/>
                  </a:cubicBezTo>
                  <a:cubicBezTo>
                    <a:pt x="846" y="322"/>
                    <a:pt x="822" y="274"/>
                    <a:pt x="786" y="227"/>
                  </a:cubicBezTo>
                  <a:cubicBezTo>
                    <a:pt x="762" y="167"/>
                    <a:pt x="715" y="131"/>
                    <a:pt x="655" y="96"/>
                  </a:cubicBezTo>
                  <a:cubicBezTo>
                    <a:pt x="584" y="36"/>
                    <a:pt x="488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1326164" y="470532"/>
              <a:ext cx="67385" cy="68316"/>
            </a:xfrm>
            <a:custGeom>
              <a:avLst/>
              <a:gdLst/>
              <a:ahLst/>
              <a:cxnLst/>
              <a:rect l="l" t="t" r="r" b="b"/>
              <a:pathLst>
                <a:path w="941" h="954" extrusionOk="0">
                  <a:moveTo>
                    <a:pt x="345" y="144"/>
                  </a:moveTo>
                  <a:cubicBezTo>
                    <a:pt x="310" y="155"/>
                    <a:pt x="286" y="179"/>
                    <a:pt x="250" y="203"/>
                  </a:cubicBezTo>
                  <a:cubicBezTo>
                    <a:pt x="226" y="239"/>
                    <a:pt x="203" y="263"/>
                    <a:pt x="179" y="298"/>
                  </a:cubicBezTo>
                  <a:cubicBezTo>
                    <a:pt x="191" y="275"/>
                    <a:pt x="203" y="251"/>
                    <a:pt x="214" y="239"/>
                  </a:cubicBezTo>
                  <a:cubicBezTo>
                    <a:pt x="226" y="215"/>
                    <a:pt x="238" y="203"/>
                    <a:pt x="250" y="191"/>
                  </a:cubicBezTo>
                  <a:cubicBezTo>
                    <a:pt x="262" y="179"/>
                    <a:pt x="274" y="167"/>
                    <a:pt x="298" y="155"/>
                  </a:cubicBezTo>
                  <a:cubicBezTo>
                    <a:pt x="310" y="155"/>
                    <a:pt x="322" y="144"/>
                    <a:pt x="333" y="144"/>
                  </a:cubicBezTo>
                  <a:close/>
                  <a:moveTo>
                    <a:pt x="441" y="525"/>
                  </a:moveTo>
                  <a:cubicBezTo>
                    <a:pt x="441" y="536"/>
                    <a:pt x="441" y="536"/>
                    <a:pt x="441" y="536"/>
                  </a:cubicBezTo>
                  <a:cubicBezTo>
                    <a:pt x="453" y="548"/>
                    <a:pt x="453" y="548"/>
                    <a:pt x="453" y="560"/>
                  </a:cubicBezTo>
                  <a:cubicBezTo>
                    <a:pt x="453" y="560"/>
                    <a:pt x="453" y="560"/>
                    <a:pt x="453" y="572"/>
                  </a:cubicBezTo>
                  <a:cubicBezTo>
                    <a:pt x="441" y="572"/>
                    <a:pt x="441" y="572"/>
                    <a:pt x="429" y="584"/>
                  </a:cubicBezTo>
                  <a:cubicBezTo>
                    <a:pt x="429" y="572"/>
                    <a:pt x="429" y="572"/>
                    <a:pt x="429" y="572"/>
                  </a:cubicBezTo>
                  <a:cubicBezTo>
                    <a:pt x="441" y="548"/>
                    <a:pt x="441" y="536"/>
                    <a:pt x="441" y="525"/>
                  </a:cubicBezTo>
                  <a:close/>
                  <a:moveTo>
                    <a:pt x="476" y="155"/>
                  </a:moveTo>
                  <a:cubicBezTo>
                    <a:pt x="500" y="167"/>
                    <a:pt x="524" y="179"/>
                    <a:pt x="560" y="203"/>
                  </a:cubicBezTo>
                  <a:cubicBezTo>
                    <a:pt x="595" y="215"/>
                    <a:pt x="619" y="227"/>
                    <a:pt x="655" y="251"/>
                  </a:cubicBezTo>
                  <a:cubicBezTo>
                    <a:pt x="679" y="263"/>
                    <a:pt x="703" y="286"/>
                    <a:pt x="726" y="310"/>
                  </a:cubicBezTo>
                  <a:cubicBezTo>
                    <a:pt x="738" y="322"/>
                    <a:pt x="750" y="346"/>
                    <a:pt x="762" y="358"/>
                  </a:cubicBezTo>
                  <a:cubicBezTo>
                    <a:pt x="774" y="382"/>
                    <a:pt x="786" y="405"/>
                    <a:pt x="786" y="429"/>
                  </a:cubicBezTo>
                  <a:cubicBezTo>
                    <a:pt x="798" y="453"/>
                    <a:pt x="798" y="477"/>
                    <a:pt x="798" y="501"/>
                  </a:cubicBezTo>
                  <a:cubicBezTo>
                    <a:pt x="786" y="536"/>
                    <a:pt x="786" y="560"/>
                    <a:pt x="774" y="596"/>
                  </a:cubicBezTo>
                  <a:cubicBezTo>
                    <a:pt x="762" y="620"/>
                    <a:pt x="750" y="644"/>
                    <a:pt x="738" y="679"/>
                  </a:cubicBezTo>
                  <a:lnTo>
                    <a:pt x="726" y="679"/>
                  </a:lnTo>
                  <a:cubicBezTo>
                    <a:pt x="762" y="608"/>
                    <a:pt x="774" y="513"/>
                    <a:pt x="762" y="441"/>
                  </a:cubicBezTo>
                  <a:cubicBezTo>
                    <a:pt x="750" y="394"/>
                    <a:pt x="726" y="346"/>
                    <a:pt x="691" y="310"/>
                  </a:cubicBezTo>
                  <a:cubicBezTo>
                    <a:pt x="679" y="286"/>
                    <a:pt x="655" y="263"/>
                    <a:pt x="631" y="251"/>
                  </a:cubicBezTo>
                  <a:cubicBezTo>
                    <a:pt x="619" y="239"/>
                    <a:pt x="607" y="239"/>
                    <a:pt x="595" y="227"/>
                  </a:cubicBezTo>
                  <a:cubicBezTo>
                    <a:pt x="584" y="215"/>
                    <a:pt x="560" y="215"/>
                    <a:pt x="536" y="215"/>
                  </a:cubicBezTo>
                  <a:cubicBezTo>
                    <a:pt x="524" y="203"/>
                    <a:pt x="500" y="203"/>
                    <a:pt x="476" y="203"/>
                  </a:cubicBezTo>
                  <a:cubicBezTo>
                    <a:pt x="476" y="191"/>
                    <a:pt x="476" y="179"/>
                    <a:pt x="476" y="167"/>
                  </a:cubicBezTo>
                  <a:cubicBezTo>
                    <a:pt x="476" y="167"/>
                    <a:pt x="476" y="167"/>
                    <a:pt x="476" y="155"/>
                  </a:cubicBezTo>
                  <a:close/>
                  <a:moveTo>
                    <a:pt x="226" y="632"/>
                  </a:moveTo>
                  <a:cubicBezTo>
                    <a:pt x="250" y="656"/>
                    <a:pt x="262" y="667"/>
                    <a:pt x="274" y="691"/>
                  </a:cubicBezTo>
                  <a:cubicBezTo>
                    <a:pt x="262" y="679"/>
                    <a:pt x="250" y="679"/>
                    <a:pt x="250" y="667"/>
                  </a:cubicBezTo>
                  <a:cubicBezTo>
                    <a:pt x="238" y="656"/>
                    <a:pt x="238" y="644"/>
                    <a:pt x="226" y="632"/>
                  </a:cubicBezTo>
                  <a:close/>
                  <a:moveTo>
                    <a:pt x="369" y="1"/>
                  </a:moveTo>
                  <a:cubicBezTo>
                    <a:pt x="333" y="1"/>
                    <a:pt x="298" y="1"/>
                    <a:pt x="262" y="13"/>
                  </a:cubicBezTo>
                  <a:cubicBezTo>
                    <a:pt x="203" y="36"/>
                    <a:pt x="155" y="72"/>
                    <a:pt x="119" y="120"/>
                  </a:cubicBezTo>
                  <a:cubicBezTo>
                    <a:pt x="83" y="155"/>
                    <a:pt x="60" y="203"/>
                    <a:pt x="36" y="251"/>
                  </a:cubicBezTo>
                  <a:cubicBezTo>
                    <a:pt x="24" y="298"/>
                    <a:pt x="12" y="358"/>
                    <a:pt x="12" y="417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25"/>
                    <a:pt x="12" y="560"/>
                    <a:pt x="12" y="584"/>
                  </a:cubicBezTo>
                  <a:cubicBezTo>
                    <a:pt x="36" y="632"/>
                    <a:pt x="48" y="691"/>
                    <a:pt x="95" y="727"/>
                  </a:cubicBezTo>
                  <a:cubicBezTo>
                    <a:pt x="107" y="751"/>
                    <a:pt x="131" y="763"/>
                    <a:pt x="143" y="786"/>
                  </a:cubicBezTo>
                  <a:cubicBezTo>
                    <a:pt x="155" y="786"/>
                    <a:pt x="155" y="798"/>
                    <a:pt x="155" y="798"/>
                  </a:cubicBezTo>
                  <a:cubicBezTo>
                    <a:pt x="191" y="846"/>
                    <a:pt x="238" y="882"/>
                    <a:pt x="298" y="906"/>
                  </a:cubicBezTo>
                  <a:cubicBezTo>
                    <a:pt x="345" y="929"/>
                    <a:pt x="393" y="953"/>
                    <a:pt x="441" y="953"/>
                  </a:cubicBezTo>
                  <a:cubicBezTo>
                    <a:pt x="512" y="953"/>
                    <a:pt x="572" y="953"/>
                    <a:pt x="631" y="929"/>
                  </a:cubicBezTo>
                  <a:cubicBezTo>
                    <a:pt x="679" y="917"/>
                    <a:pt x="726" y="882"/>
                    <a:pt x="762" y="858"/>
                  </a:cubicBezTo>
                  <a:cubicBezTo>
                    <a:pt x="810" y="810"/>
                    <a:pt x="845" y="763"/>
                    <a:pt x="881" y="715"/>
                  </a:cubicBezTo>
                  <a:cubicBezTo>
                    <a:pt x="905" y="667"/>
                    <a:pt x="917" y="620"/>
                    <a:pt x="929" y="572"/>
                  </a:cubicBezTo>
                  <a:cubicBezTo>
                    <a:pt x="941" y="513"/>
                    <a:pt x="941" y="441"/>
                    <a:pt x="929" y="394"/>
                  </a:cubicBezTo>
                  <a:cubicBezTo>
                    <a:pt x="917" y="334"/>
                    <a:pt x="893" y="286"/>
                    <a:pt x="857" y="239"/>
                  </a:cubicBezTo>
                  <a:cubicBezTo>
                    <a:pt x="822" y="191"/>
                    <a:pt x="774" y="155"/>
                    <a:pt x="726" y="132"/>
                  </a:cubicBezTo>
                  <a:cubicBezTo>
                    <a:pt x="691" y="96"/>
                    <a:pt x="643" y="72"/>
                    <a:pt x="595" y="60"/>
                  </a:cubicBezTo>
                  <a:cubicBezTo>
                    <a:pt x="536" y="24"/>
                    <a:pt x="488" y="13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1352588" y="348650"/>
              <a:ext cx="30721" cy="136489"/>
            </a:xfrm>
            <a:custGeom>
              <a:avLst/>
              <a:gdLst/>
              <a:ahLst/>
              <a:cxnLst/>
              <a:rect l="l" t="t" r="r" b="b"/>
              <a:pathLst>
                <a:path w="429" h="1906" extrusionOk="0">
                  <a:moveTo>
                    <a:pt x="357" y="0"/>
                  </a:moveTo>
                  <a:cubicBezTo>
                    <a:pt x="334" y="0"/>
                    <a:pt x="298" y="24"/>
                    <a:pt x="286" y="60"/>
                  </a:cubicBezTo>
                  <a:cubicBezTo>
                    <a:pt x="262" y="286"/>
                    <a:pt x="238" y="512"/>
                    <a:pt x="215" y="738"/>
                  </a:cubicBezTo>
                  <a:cubicBezTo>
                    <a:pt x="203" y="798"/>
                    <a:pt x="203" y="857"/>
                    <a:pt x="191" y="929"/>
                  </a:cubicBezTo>
                  <a:cubicBezTo>
                    <a:pt x="179" y="1000"/>
                    <a:pt x="167" y="1072"/>
                    <a:pt x="155" y="1143"/>
                  </a:cubicBezTo>
                  <a:cubicBezTo>
                    <a:pt x="143" y="1250"/>
                    <a:pt x="131" y="1357"/>
                    <a:pt x="107" y="1465"/>
                  </a:cubicBezTo>
                  <a:cubicBezTo>
                    <a:pt x="84" y="1572"/>
                    <a:pt x="72" y="1667"/>
                    <a:pt x="36" y="1762"/>
                  </a:cubicBezTo>
                  <a:cubicBezTo>
                    <a:pt x="36" y="1774"/>
                    <a:pt x="24" y="1786"/>
                    <a:pt x="24" y="1810"/>
                  </a:cubicBezTo>
                  <a:cubicBezTo>
                    <a:pt x="0" y="1834"/>
                    <a:pt x="24" y="1881"/>
                    <a:pt x="60" y="1893"/>
                  </a:cubicBezTo>
                  <a:cubicBezTo>
                    <a:pt x="72" y="1905"/>
                    <a:pt x="95" y="1905"/>
                    <a:pt x="107" y="1905"/>
                  </a:cubicBezTo>
                  <a:cubicBezTo>
                    <a:pt x="131" y="1893"/>
                    <a:pt x="143" y="1881"/>
                    <a:pt x="143" y="1869"/>
                  </a:cubicBezTo>
                  <a:cubicBezTo>
                    <a:pt x="155" y="1846"/>
                    <a:pt x="167" y="1822"/>
                    <a:pt x="179" y="1786"/>
                  </a:cubicBezTo>
                  <a:cubicBezTo>
                    <a:pt x="179" y="1774"/>
                    <a:pt x="191" y="1750"/>
                    <a:pt x="191" y="1726"/>
                  </a:cubicBezTo>
                  <a:cubicBezTo>
                    <a:pt x="203" y="1703"/>
                    <a:pt x="215" y="1667"/>
                    <a:pt x="226" y="1631"/>
                  </a:cubicBezTo>
                  <a:cubicBezTo>
                    <a:pt x="238" y="1560"/>
                    <a:pt x="250" y="1476"/>
                    <a:pt x="262" y="1405"/>
                  </a:cubicBezTo>
                  <a:cubicBezTo>
                    <a:pt x="274" y="1322"/>
                    <a:pt x="286" y="1238"/>
                    <a:pt x="298" y="1155"/>
                  </a:cubicBezTo>
                  <a:cubicBezTo>
                    <a:pt x="310" y="1084"/>
                    <a:pt x="322" y="1000"/>
                    <a:pt x="334" y="929"/>
                  </a:cubicBezTo>
                  <a:cubicBezTo>
                    <a:pt x="369" y="655"/>
                    <a:pt x="405" y="369"/>
                    <a:pt x="429" y="83"/>
                  </a:cubicBezTo>
                  <a:cubicBezTo>
                    <a:pt x="429" y="72"/>
                    <a:pt x="429" y="48"/>
                    <a:pt x="417" y="36"/>
                  </a:cubicBezTo>
                  <a:cubicBezTo>
                    <a:pt x="405" y="12"/>
                    <a:pt x="393" y="12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-84935" y="1005966"/>
              <a:ext cx="78485" cy="90801"/>
            </a:xfrm>
            <a:custGeom>
              <a:avLst/>
              <a:gdLst/>
              <a:ahLst/>
              <a:cxnLst/>
              <a:rect l="l" t="t" r="r" b="b"/>
              <a:pathLst>
                <a:path w="1096" h="1268" extrusionOk="0">
                  <a:moveTo>
                    <a:pt x="619" y="620"/>
                  </a:moveTo>
                  <a:cubicBezTo>
                    <a:pt x="631" y="632"/>
                    <a:pt x="643" y="656"/>
                    <a:pt x="655" y="679"/>
                  </a:cubicBezTo>
                  <a:cubicBezTo>
                    <a:pt x="655" y="691"/>
                    <a:pt x="667" y="715"/>
                    <a:pt x="679" y="739"/>
                  </a:cubicBezTo>
                  <a:cubicBezTo>
                    <a:pt x="679" y="751"/>
                    <a:pt x="679" y="751"/>
                    <a:pt x="679" y="751"/>
                  </a:cubicBezTo>
                  <a:cubicBezTo>
                    <a:pt x="667" y="763"/>
                    <a:pt x="667" y="763"/>
                    <a:pt x="655" y="775"/>
                  </a:cubicBezTo>
                  <a:cubicBezTo>
                    <a:pt x="643" y="727"/>
                    <a:pt x="631" y="691"/>
                    <a:pt x="619" y="644"/>
                  </a:cubicBezTo>
                  <a:cubicBezTo>
                    <a:pt x="619" y="632"/>
                    <a:pt x="619" y="620"/>
                    <a:pt x="619" y="620"/>
                  </a:cubicBezTo>
                  <a:close/>
                  <a:moveTo>
                    <a:pt x="465" y="156"/>
                  </a:moveTo>
                  <a:cubicBezTo>
                    <a:pt x="500" y="156"/>
                    <a:pt x="548" y="167"/>
                    <a:pt x="584" y="179"/>
                  </a:cubicBezTo>
                  <a:cubicBezTo>
                    <a:pt x="619" y="191"/>
                    <a:pt x="655" y="203"/>
                    <a:pt x="691" y="227"/>
                  </a:cubicBezTo>
                  <a:cubicBezTo>
                    <a:pt x="727" y="251"/>
                    <a:pt x="762" y="275"/>
                    <a:pt x="786" y="310"/>
                  </a:cubicBezTo>
                  <a:cubicBezTo>
                    <a:pt x="822" y="346"/>
                    <a:pt x="858" y="394"/>
                    <a:pt x="881" y="453"/>
                  </a:cubicBezTo>
                  <a:cubicBezTo>
                    <a:pt x="905" y="501"/>
                    <a:pt x="929" y="548"/>
                    <a:pt x="941" y="596"/>
                  </a:cubicBezTo>
                  <a:cubicBezTo>
                    <a:pt x="941" y="632"/>
                    <a:pt x="941" y="668"/>
                    <a:pt x="941" y="715"/>
                  </a:cubicBezTo>
                  <a:cubicBezTo>
                    <a:pt x="941" y="751"/>
                    <a:pt x="929" y="799"/>
                    <a:pt x="917" y="834"/>
                  </a:cubicBezTo>
                  <a:cubicBezTo>
                    <a:pt x="905" y="882"/>
                    <a:pt x="881" y="929"/>
                    <a:pt x="858" y="977"/>
                  </a:cubicBezTo>
                  <a:cubicBezTo>
                    <a:pt x="834" y="1001"/>
                    <a:pt x="810" y="1025"/>
                    <a:pt x="786" y="1049"/>
                  </a:cubicBezTo>
                  <a:cubicBezTo>
                    <a:pt x="762" y="1072"/>
                    <a:pt x="738" y="1084"/>
                    <a:pt x="727" y="1096"/>
                  </a:cubicBezTo>
                  <a:cubicBezTo>
                    <a:pt x="703" y="1108"/>
                    <a:pt x="679" y="1120"/>
                    <a:pt x="655" y="1120"/>
                  </a:cubicBezTo>
                  <a:lnTo>
                    <a:pt x="607" y="1120"/>
                  </a:lnTo>
                  <a:cubicBezTo>
                    <a:pt x="596" y="1120"/>
                    <a:pt x="572" y="1120"/>
                    <a:pt x="560" y="1108"/>
                  </a:cubicBezTo>
                  <a:cubicBezTo>
                    <a:pt x="536" y="1108"/>
                    <a:pt x="512" y="1096"/>
                    <a:pt x="500" y="1084"/>
                  </a:cubicBezTo>
                  <a:cubicBezTo>
                    <a:pt x="488" y="1084"/>
                    <a:pt x="488" y="1072"/>
                    <a:pt x="488" y="1072"/>
                  </a:cubicBezTo>
                  <a:lnTo>
                    <a:pt x="488" y="1072"/>
                  </a:lnTo>
                  <a:cubicBezTo>
                    <a:pt x="500" y="1084"/>
                    <a:pt x="500" y="1084"/>
                    <a:pt x="512" y="1084"/>
                  </a:cubicBezTo>
                  <a:cubicBezTo>
                    <a:pt x="548" y="1096"/>
                    <a:pt x="572" y="1096"/>
                    <a:pt x="596" y="1096"/>
                  </a:cubicBezTo>
                  <a:cubicBezTo>
                    <a:pt x="619" y="1096"/>
                    <a:pt x="655" y="1084"/>
                    <a:pt x="679" y="1072"/>
                  </a:cubicBezTo>
                  <a:cubicBezTo>
                    <a:pt x="703" y="1060"/>
                    <a:pt x="727" y="1037"/>
                    <a:pt x="750" y="1025"/>
                  </a:cubicBezTo>
                  <a:cubicBezTo>
                    <a:pt x="774" y="1001"/>
                    <a:pt x="786" y="977"/>
                    <a:pt x="798" y="965"/>
                  </a:cubicBezTo>
                  <a:cubicBezTo>
                    <a:pt x="810" y="941"/>
                    <a:pt x="834" y="929"/>
                    <a:pt x="846" y="918"/>
                  </a:cubicBezTo>
                  <a:cubicBezTo>
                    <a:pt x="858" y="894"/>
                    <a:pt x="869" y="870"/>
                    <a:pt x="881" y="846"/>
                  </a:cubicBezTo>
                  <a:cubicBezTo>
                    <a:pt x="893" y="822"/>
                    <a:pt x="905" y="799"/>
                    <a:pt x="917" y="775"/>
                  </a:cubicBezTo>
                  <a:cubicBezTo>
                    <a:pt x="929" y="715"/>
                    <a:pt x="917" y="656"/>
                    <a:pt x="905" y="596"/>
                  </a:cubicBezTo>
                  <a:cubicBezTo>
                    <a:pt x="893" y="548"/>
                    <a:pt x="869" y="501"/>
                    <a:pt x="846" y="453"/>
                  </a:cubicBezTo>
                  <a:cubicBezTo>
                    <a:pt x="846" y="441"/>
                    <a:pt x="846" y="441"/>
                    <a:pt x="846" y="429"/>
                  </a:cubicBezTo>
                  <a:cubicBezTo>
                    <a:pt x="822" y="382"/>
                    <a:pt x="786" y="334"/>
                    <a:pt x="738" y="287"/>
                  </a:cubicBezTo>
                  <a:cubicBezTo>
                    <a:pt x="703" y="251"/>
                    <a:pt x="655" y="227"/>
                    <a:pt x="596" y="215"/>
                  </a:cubicBezTo>
                  <a:cubicBezTo>
                    <a:pt x="572" y="203"/>
                    <a:pt x="548" y="203"/>
                    <a:pt x="524" y="203"/>
                  </a:cubicBezTo>
                  <a:cubicBezTo>
                    <a:pt x="488" y="203"/>
                    <a:pt x="453" y="215"/>
                    <a:pt x="429" y="227"/>
                  </a:cubicBezTo>
                  <a:cubicBezTo>
                    <a:pt x="381" y="239"/>
                    <a:pt x="334" y="287"/>
                    <a:pt x="298" y="322"/>
                  </a:cubicBezTo>
                  <a:cubicBezTo>
                    <a:pt x="262" y="370"/>
                    <a:pt x="238" y="418"/>
                    <a:pt x="226" y="465"/>
                  </a:cubicBezTo>
                  <a:cubicBezTo>
                    <a:pt x="215" y="489"/>
                    <a:pt x="215" y="501"/>
                    <a:pt x="215" y="513"/>
                  </a:cubicBezTo>
                  <a:cubicBezTo>
                    <a:pt x="203" y="477"/>
                    <a:pt x="203" y="429"/>
                    <a:pt x="203" y="394"/>
                  </a:cubicBezTo>
                  <a:cubicBezTo>
                    <a:pt x="203" y="370"/>
                    <a:pt x="215" y="346"/>
                    <a:pt x="215" y="322"/>
                  </a:cubicBezTo>
                  <a:lnTo>
                    <a:pt x="226" y="322"/>
                  </a:lnTo>
                  <a:cubicBezTo>
                    <a:pt x="226" y="310"/>
                    <a:pt x="238" y="298"/>
                    <a:pt x="250" y="275"/>
                  </a:cubicBezTo>
                  <a:cubicBezTo>
                    <a:pt x="262" y="263"/>
                    <a:pt x="262" y="251"/>
                    <a:pt x="262" y="227"/>
                  </a:cubicBezTo>
                  <a:cubicBezTo>
                    <a:pt x="262" y="227"/>
                    <a:pt x="262" y="215"/>
                    <a:pt x="250" y="203"/>
                  </a:cubicBezTo>
                  <a:cubicBezTo>
                    <a:pt x="262" y="203"/>
                    <a:pt x="274" y="191"/>
                    <a:pt x="286" y="179"/>
                  </a:cubicBezTo>
                  <a:cubicBezTo>
                    <a:pt x="310" y="167"/>
                    <a:pt x="334" y="167"/>
                    <a:pt x="357" y="156"/>
                  </a:cubicBezTo>
                  <a:close/>
                  <a:moveTo>
                    <a:pt x="393" y="1"/>
                  </a:moveTo>
                  <a:cubicBezTo>
                    <a:pt x="369" y="1"/>
                    <a:pt x="334" y="13"/>
                    <a:pt x="298" y="13"/>
                  </a:cubicBezTo>
                  <a:cubicBezTo>
                    <a:pt x="250" y="25"/>
                    <a:pt x="203" y="48"/>
                    <a:pt x="167" y="84"/>
                  </a:cubicBezTo>
                  <a:cubicBezTo>
                    <a:pt x="119" y="108"/>
                    <a:pt x="84" y="156"/>
                    <a:pt x="48" y="215"/>
                  </a:cubicBezTo>
                  <a:cubicBezTo>
                    <a:pt x="24" y="251"/>
                    <a:pt x="12" y="310"/>
                    <a:pt x="12" y="358"/>
                  </a:cubicBezTo>
                  <a:cubicBezTo>
                    <a:pt x="0" y="418"/>
                    <a:pt x="12" y="477"/>
                    <a:pt x="24" y="537"/>
                  </a:cubicBezTo>
                  <a:cubicBezTo>
                    <a:pt x="48" y="644"/>
                    <a:pt x="84" y="739"/>
                    <a:pt x="143" y="822"/>
                  </a:cubicBezTo>
                  <a:cubicBezTo>
                    <a:pt x="143" y="822"/>
                    <a:pt x="143" y="834"/>
                    <a:pt x="155" y="834"/>
                  </a:cubicBezTo>
                  <a:cubicBezTo>
                    <a:pt x="191" y="941"/>
                    <a:pt x="250" y="1037"/>
                    <a:pt x="322" y="1120"/>
                  </a:cubicBezTo>
                  <a:cubicBezTo>
                    <a:pt x="393" y="1191"/>
                    <a:pt x="488" y="1251"/>
                    <a:pt x="596" y="1263"/>
                  </a:cubicBezTo>
                  <a:cubicBezTo>
                    <a:pt x="612" y="1266"/>
                    <a:pt x="627" y="1268"/>
                    <a:pt x="641" y="1268"/>
                  </a:cubicBezTo>
                  <a:cubicBezTo>
                    <a:pt x="681" y="1268"/>
                    <a:pt x="719" y="1256"/>
                    <a:pt x="762" y="1239"/>
                  </a:cubicBezTo>
                  <a:cubicBezTo>
                    <a:pt x="810" y="1215"/>
                    <a:pt x="858" y="1180"/>
                    <a:pt x="893" y="1144"/>
                  </a:cubicBezTo>
                  <a:cubicBezTo>
                    <a:pt x="977" y="1072"/>
                    <a:pt x="1024" y="965"/>
                    <a:pt x="1060" y="870"/>
                  </a:cubicBezTo>
                  <a:cubicBezTo>
                    <a:pt x="1072" y="834"/>
                    <a:pt x="1084" y="810"/>
                    <a:pt x="1084" y="787"/>
                  </a:cubicBezTo>
                  <a:cubicBezTo>
                    <a:pt x="1084" y="751"/>
                    <a:pt x="1096" y="727"/>
                    <a:pt x="1096" y="691"/>
                  </a:cubicBezTo>
                  <a:cubicBezTo>
                    <a:pt x="1096" y="632"/>
                    <a:pt x="1084" y="572"/>
                    <a:pt x="1072" y="513"/>
                  </a:cubicBezTo>
                  <a:cubicBezTo>
                    <a:pt x="1060" y="465"/>
                    <a:pt x="1036" y="418"/>
                    <a:pt x="1012" y="358"/>
                  </a:cubicBezTo>
                  <a:cubicBezTo>
                    <a:pt x="977" y="310"/>
                    <a:pt x="953" y="263"/>
                    <a:pt x="905" y="227"/>
                  </a:cubicBezTo>
                  <a:cubicBezTo>
                    <a:pt x="869" y="179"/>
                    <a:pt x="834" y="144"/>
                    <a:pt x="798" y="120"/>
                  </a:cubicBezTo>
                  <a:cubicBezTo>
                    <a:pt x="750" y="84"/>
                    <a:pt x="691" y="48"/>
                    <a:pt x="643" y="37"/>
                  </a:cubicBezTo>
                  <a:cubicBezTo>
                    <a:pt x="584" y="13"/>
                    <a:pt x="536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18186" y="973598"/>
              <a:ext cx="39314" cy="47835"/>
            </a:xfrm>
            <a:custGeom>
              <a:avLst/>
              <a:gdLst/>
              <a:ahLst/>
              <a:cxnLst/>
              <a:rect l="l" t="t" r="r" b="b"/>
              <a:pathLst>
                <a:path w="549" h="668" extrusionOk="0">
                  <a:moveTo>
                    <a:pt x="263" y="250"/>
                  </a:moveTo>
                  <a:cubicBezTo>
                    <a:pt x="263" y="262"/>
                    <a:pt x="263" y="262"/>
                    <a:pt x="251" y="262"/>
                  </a:cubicBezTo>
                  <a:cubicBezTo>
                    <a:pt x="263" y="262"/>
                    <a:pt x="263" y="251"/>
                    <a:pt x="263" y="250"/>
                  </a:cubicBezTo>
                  <a:close/>
                  <a:moveTo>
                    <a:pt x="227" y="346"/>
                  </a:moveTo>
                  <a:cubicBezTo>
                    <a:pt x="227" y="358"/>
                    <a:pt x="227" y="369"/>
                    <a:pt x="251" y="381"/>
                  </a:cubicBezTo>
                  <a:cubicBezTo>
                    <a:pt x="263" y="405"/>
                    <a:pt x="299" y="405"/>
                    <a:pt x="322" y="405"/>
                  </a:cubicBezTo>
                  <a:cubicBezTo>
                    <a:pt x="310" y="405"/>
                    <a:pt x="310" y="417"/>
                    <a:pt x="310" y="429"/>
                  </a:cubicBezTo>
                  <a:cubicBezTo>
                    <a:pt x="310" y="429"/>
                    <a:pt x="299" y="429"/>
                    <a:pt x="299" y="441"/>
                  </a:cubicBezTo>
                  <a:lnTo>
                    <a:pt x="239" y="441"/>
                  </a:lnTo>
                  <a:cubicBezTo>
                    <a:pt x="239" y="441"/>
                    <a:pt x="227" y="429"/>
                    <a:pt x="227" y="429"/>
                  </a:cubicBezTo>
                  <a:cubicBezTo>
                    <a:pt x="227" y="429"/>
                    <a:pt x="227" y="429"/>
                    <a:pt x="227" y="417"/>
                  </a:cubicBezTo>
                  <a:cubicBezTo>
                    <a:pt x="215" y="417"/>
                    <a:pt x="215" y="405"/>
                    <a:pt x="215" y="405"/>
                  </a:cubicBezTo>
                  <a:cubicBezTo>
                    <a:pt x="215" y="393"/>
                    <a:pt x="215" y="381"/>
                    <a:pt x="215" y="381"/>
                  </a:cubicBezTo>
                  <a:cubicBezTo>
                    <a:pt x="215" y="369"/>
                    <a:pt x="215" y="358"/>
                    <a:pt x="227" y="346"/>
                  </a:cubicBezTo>
                  <a:close/>
                  <a:moveTo>
                    <a:pt x="251" y="0"/>
                  </a:moveTo>
                  <a:cubicBezTo>
                    <a:pt x="227" y="0"/>
                    <a:pt x="203" y="12"/>
                    <a:pt x="180" y="24"/>
                  </a:cubicBezTo>
                  <a:cubicBezTo>
                    <a:pt x="156" y="36"/>
                    <a:pt x="120" y="48"/>
                    <a:pt x="108" y="72"/>
                  </a:cubicBezTo>
                  <a:cubicBezTo>
                    <a:pt x="25" y="155"/>
                    <a:pt x="1" y="262"/>
                    <a:pt x="1" y="369"/>
                  </a:cubicBezTo>
                  <a:cubicBezTo>
                    <a:pt x="1" y="405"/>
                    <a:pt x="13" y="429"/>
                    <a:pt x="13" y="453"/>
                  </a:cubicBezTo>
                  <a:cubicBezTo>
                    <a:pt x="25" y="489"/>
                    <a:pt x="37" y="512"/>
                    <a:pt x="49" y="536"/>
                  </a:cubicBezTo>
                  <a:cubicBezTo>
                    <a:pt x="60" y="560"/>
                    <a:pt x="60" y="584"/>
                    <a:pt x="84" y="596"/>
                  </a:cubicBezTo>
                  <a:cubicBezTo>
                    <a:pt x="96" y="631"/>
                    <a:pt x="132" y="655"/>
                    <a:pt x="168" y="655"/>
                  </a:cubicBezTo>
                  <a:cubicBezTo>
                    <a:pt x="191" y="667"/>
                    <a:pt x="227" y="667"/>
                    <a:pt x="251" y="667"/>
                  </a:cubicBezTo>
                  <a:cubicBezTo>
                    <a:pt x="275" y="655"/>
                    <a:pt x="299" y="655"/>
                    <a:pt x="322" y="643"/>
                  </a:cubicBezTo>
                  <a:cubicBezTo>
                    <a:pt x="334" y="643"/>
                    <a:pt x="334" y="631"/>
                    <a:pt x="346" y="631"/>
                  </a:cubicBezTo>
                  <a:cubicBezTo>
                    <a:pt x="453" y="596"/>
                    <a:pt x="525" y="477"/>
                    <a:pt x="537" y="369"/>
                  </a:cubicBezTo>
                  <a:cubicBezTo>
                    <a:pt x="549" y="310"/>
                    <a:pt x="537" y="250"/>
                    <a:pt x="525" y="203"/>
                  </a:cubicBezTo>
                  <a:cubicBezTo>
                    <a:pt x="513" y="179"/>
                    <a:pt x="501" y="143"/>
                    <a:pt x="489" y="131"/>
                  </a:cubicBezTo>
                  <a:cubicBezTo>
                    <a:pt x="465" y="96"/>
                    <a:pt x="441" y="72"/>
                    <a:pt x="418" y="60"/>
                  </a:cubicBezTo>
                  <a:cubicBezTo>
                    <a:pt x="394" y="36"/>
                    <a:pt x="370" y="24"/>
                    <a:pt x="334" y="12"/>
                  </a:cubicBezTo>
                  <a:cubicBezTo>
                    <a:pt x="310" y="12"/>
                    <a:pt x="287" y="12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-92597" y="1019644"/>
              <a:ext cx="66526" cy="81922"/>
            </a:xfrm>
            <a:custGeom>
              <a:avLst/>
              <a:gdLst/>
              <a:ahLst/>
              <a:cxnLst/>
              <a:rect l="l" t="t" r="r" b="b"/>
              <a:pathLst>
                <a:path w="929" h="1144" extrusionOk="0">
                  <a:moveTo>
                    <a:pt x="560" y="143"/>
                  </a:moveTo>
                  <a:cubicBezTo>
                    <a:pt x="560" y="155"/>
                    <a:pt x="548" y="155"/>
                    <a:pt x="536" y="167"/>
                  </a:cubicBezTo>
                  <a:cubicBezTo>
                    <a:pt x="488" y="191"/>
                    <a:pt x="453" y="238"/>
                    <a:pt x="429" y="274"/>
                  </a:cubicBezTo>
                  <a:cubicBezTo>
                    <a:pt x="417" y="310"/>
                    <a:pt x="417" y="334"/>
                    <a:pt x="405" y="357"/>
                  </a:cubicBezTo>
                  <a:cubicBezTo>
                    <a:pt x="405" y="393"/>
                    <a:pt x="393" y="417"/>
                    <a:pt x="393" y="453"/>
                  </a:cubicBezTo>
                  <a:cubicBezTo>
                    <a:pt x="381" y="488"/>
                    <a:pt x="381" y="524"/>
                    <a:pt x="381" y="560"/>
                  </a:cubicBezTo>
                  <a:cubicBezTo>
                    <a:pt x="381" y="584"/>
                    <a:pt x="381" y="608"/>
                    <a:pt x="381" y="631"/>
                  </a:cubicBezTo>
                  <a:lnTo>
                    <a:pt x="381" y="691"/>
                  </a:lnTo>
                  <a:cubicBezTo>
                    <a:pt x="381" y="738"/>
                    <a:pt x="381" y="774"/>
                    <a:pt x="393" y="810"/>
                  </a:cubicBezTo>
                  <a:cubicBezTo>
                    <a:pt x="369" y="786"/>
                    <a:pt x="333" y="762"/>
                    <a:pt x="310" y="738"/>
                  </a:cubicBezTo>
                  <a:cubicBezTo>
                    <a:pt x="286" y="703"/>
                    <a:pt x="262" y="667"/>
                    <a:pt x="238" y="631"/>
                  </a:cubicBezTo>
                  <a:cubicBezTo>
                    <a:pt x="226" y="608"/>
                    <a:pt x="214" y="572"/>
                    <a:pt x="203" y="548"/>
                  </a:cubicBezTo>
                  <a:cubicBezTo>
                    <a:pt x="203" y="512"/>
                    <a:pt x="191" y="465"/>
                    <a:pt x="191" y="429"/>
                  </a:cubicBezTo>
                  <a:cubicBezTo>
                    <a:pt x="203" y="405"/>
                    <a:pt x="203" y="381"/>
                    <a:pt x="214" y="346"/>
                  </a:cubicBezTo>
                  <a:cubicBezTo>
                    <a:pt x="214" y="334"/>
                    <a:pt x="226" y="310"/>
                    <a:pt x="238" y="298"/>
                  </a:cubicBezTo>
                  <a:cubicBezTo>
                    <a:pt x="250" y="274"/>
                    <a:pt x="262" y="262"/>
                    <a:pt x="286" y="238"/>
                  </a:cubicBezTo>
                  <a:cubicBezTo>
                    <a:pt x="310" y="227"/>
                    <a:pt x="333" y="203"/>
                    <a:pt x="357" y="191"/>
                  </a:cubicBezTo>
                  <a:cubicBezTo>
                    <a:pt x="393" y="179"/>
                    <a:pt x="429" y="167"/>
                    <a:pt x="464" y="155"/>
                  </a:cubicBezTo>
                  <a:cubicBezTo>
                    <a:pt x="488" y="143"/>
                    <a:pt x="524" y="143"/>
                    <a:pt x="560" y="143"/>
                  </a:cubicBezTo>
                  <a:close/>
                  <a:moveTo>
                    <a:pt x="369" y="0"/>
                  </a:moveTo>
                  <a:cubicBezTo>
                    <a:pt x="310" y="12"/>
                    <a:pt x="274" y="36"/>
                    <a:pt x="226" y="60"/>
                  </a:cubicBezTo>
                  <a:cubicBezTo>
                    <a:pt x="155" y="107"/>
                    <a:pt x="95" y="179"/>
                    <a:pt x="60" y="262"/>
                  </a:cubicBezTo>
                  <a:cubicBezTo>
                    <a:pt x="24" y="346"/>
                    <a:pt x="0" y="441"/>
                    <a:pt x="0" y="536"/>
                  </a:cubicBezTo>
                  <a:cubicBezTo>
                    <a:pt x="0" y="584"/>
                    <a:pt x="0" y="631"/>
                    <a:pt x="12" y="679"/>
                  </a:cubicBezTo>
                  <a:cubicBezTo>
                    <a:pt x="24" y="727"/>
                    <a:pt x="36" y="774"/>
                    <a:pt x="48" y="822"/>
                  </a:cubicBezTo>
                  <a:cubicBezTo>
                    <a:pt x="95" y="905"/>
                    <a:pt x="155" y="965"/>
                    <a:pt x="226" y="1024"/>
                  </a:cubicBezTo>
                  <a:cubicBezTo>
                    <a:pt x="298" y="1072"/>
                    <a:pt x="381" y="1108"/>
                    <a:pt x="464" y="1131"/>
                  </a:cubicBezTo>
                  <a:cubicBezTo>
                    <a:pt x="512" y="1143"/>
                    <a:pt x="560" y="1143"/>
                    <a:pt x="607" y="1143"/>
                  </a:cubicBezTo>
                  <a:lnTo>
                    <a:pt x="703" y="1143"/>
                  </a:lnTo>
                  <a:cubicBezTo>
                    <a:pt x="726" y="1143"/>
                    <a:pt x="750" y="1131"/>
                    <a:pt x="774" y="1131"/>
                  </a:cubicBezTo>
                  <a:cubicBezTo>
                    <a:pt x="822" y="1119"/>
                    <a:pt x="869" y="1108"/>
                    <a:pt x="905" y="1072"/>
                  </a:cubicBezTo>
                  <a:cubicBezTo>
                    <a:pt x="917" y="1060"/>
                    <a:pt x="917" y="1036"/>
                    <a:pt x="917" y="1024"/>
                  </a:cubicBezTo>
                  <a:cubicBezTo>
                    <a:pt x="917" y="1000"/>
                    <a:pt x="905" y="977"/>
                    <a:pt x="893" y="977"/>
                  </a:cubicBezTo>
                  <a:cubicBezTo>
                    <a:pt x="881" y="965"/>
                    <a:pt x="869" y="953"/>
                    <a:pt x="845" y="953"/>
                  </a:cubicBezTo>
                  <a:cubicBezTo>
                    <a:pt x="834" y="941"/>
                    <a:pt x="822" y="941"/>
                    <a:pt x="810" y="941"/>
                  </a:cubicBezTo>
                  <a:lnTo>
                    <a:pt x="762" y="941"/>
                  </a:lnTo>
                  <a:cubicBezTo>
                    <a:pt x="703" y="941"/>
                    <a:pt x="631" y="929"/>
                    <a:pt x="572" y="905"/>
                  </a:cubicBezTo>
                  <a:cubicBezTo>
                    <a:pt x="548" y="893"/>
                    <a:pt x="536" y="893"/>
                    <a:pt x="512" y="881"/>
                  </a:cubicBezTo>
                  <a:cubicBezTo>
                    <a:pt x="524" y="869"/>
                    <a:pt x="524" y="869"/>
                    <a:pt x="536" y="858"/>
                  </a:cubicBezTo>
                  <a:cubicBezTo>
                    <a:pt x="548" y="834"/>
                    <a:pt x="548" y="810"/>
                    <a:pt x="536" y="798"/>
                  </a:cubicBezTo>
                  <a:cubicBezTo>
                    <a:pt x="536" y="786"/>
                    <a:pt x="536" y="786"/>
                    <a:pt x="536" y="786"/>
                  </a:cubicBezTo>
                  <a:cubicBezTo>
                    <a:pt x="524" y="750"/>
                    <a:pt x="524" y="715"/>
                    <a:pt x="524" y="679"/>
                  </a:cubicBezTo>
                  <a:cubicBezTo>
                    <a:pt x="524" y="655"/>
                    <a:pt x="524" y="643"/>
                    <a:pt x="524" y="619"/>
                  </a:cubicBezTo>
                  <a:cubicBezTo>
                    <a:pt x="524" y="596"/>
                    <a:pt x="536" y="572"/>
                    <a:pt x="536" y="536"/>
                  </a:cubicBezTo>
                  <a:cubicBezTo>
                    <a:pt x="536" y="477"/>
                    <a:pt x="548" y="417"/>
                    <a:pt x="560" y="357"/>
                  </a:cubicBezTo>
                  <a:cubicBezTo>
                    <a:pt x="572" y="346"/>
                    <a:pt x="572" y="334"/>
                    <a:pt x="584" y="310"/>
                  </a:cubicBezTo>
                  <a:cubicBezTo>
                    <a:pt x="584" y="310"/>
                    <a:pt x="595" y="298"/>
                    <a:pt x="595" y="298"/>
                  </a:cubicBezTo>
                  <a:cubicBezTo>
                    <a:pt x="607" y="298"/>
                    <a:pt x="607" y="298"/>
                    <a:pt x="607" y="286"/>
                  </a:cubicBezTo>
                  <a:lnTo>
                    <a:pt x="798" y="286"/>
                  </a:lnTo>
                  <a:cubicBezTo>
                    <a:pt x="834" y="286"/>
                    <a:pt x="857" y="286"/>
                    <a:pt x="881" y="262"/>
                  </a:cubicBezTo>
                  <a:cubicBezTo>
                    <a:pt x="905" y="250"/>
                    <a:pt x="929" y="215"/>
                    <a:pt x="929" y="191"/>
                  </a:cubicBezTo>
                  <a:cubicBezTo>
                    <a:pt x="917" y="167"/>
                    <a:pt x="917" y="143"/>
                    <a:pt x="893" y="119"/>
                  </a:cubicBezTo>
                  <a:cubicBezTo>
                    <a:pt x="857" y="84"/>
                    <a:pt x="810" y="60"/>
                    <a:pt x="762" y="48"/>
                  </a:cubicBezTo>
                  <a:cubicBezTo>
                    <a:pt x="714" y="24"/>
                    <a:pt x="655" y="12"/>
                    <a:pt x="607" y="12"/>
                  </a:cubicBezTo>
                  <a:cubicBezTo>
                    <a:pt x="572" y="0"/>
                    <a:pt x="536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-42326" y="1026447"/>
              <a:ext cx="34158" cy="60081"/>
            </a:xfrm>
            <a:custGeom>
              <a:avLst/>
              <a:gdLst/>
              <a:ahLst/>
              <a:cxnLst/>
              <a:rect l="l" t="t" r="r" b="b"/>
              <a:pathLst>
                <a:path w="477" h="839" extrusionOk="0">
                  <a:moveTo>
                    <a:pt x="155" y="1"/>
                  </a:moveTo>
                  <a:cubicBezTo>
                    <a:pt x="143" y="1"/>
                    <a:pt x="132" y="1"/>
                    <a:pt x="120" y="12"/>
                  </a:cubicBezTo>
                  <a:cubicBezTo>
                    <a:pt x="96" y="12"/>
                    <a:pt x="72" y="24"/>
                    <a:pt x="48" y="48"/>
                  </a:cubicBezTo>
                  <a:cubicBezTo>
                    <a:pt x="12" y="72"/>
                    <a:pt x="1" y="108"/>
                    <a:pt x="24" y="143"/>
                  </a:cubicBezTo>
                  <a:cubicBezTo>
                    <a:pt x="40" y="166"/>
                    <a:pt x="65" y="180"/>
                    <a:pt x="91" y="180"/>
                  </a:cubicBezTo>
                  <a:cubicBezTo>
                    <a:pt x="105" y="180"/>
                    <a:pt x="119" y="176"/>
                    <a:pt x="132" y="167"/>
                  </a:cubicBezTo>
                  <a:cubicBezTo>
                    <a:pt x="132" y="167"/>
                    <a:pt x="132" y="155"/>
                    <a:pt x="132" y="155"/>
                  </a:cubicBezTo>
                  <a:lnTo>
                    <a:pt x="167" y="155"/>
                  </a:lnTo>
                  <a:cubicBezTo>
                    <a:pt x="179" y="155"/>
                    <a:pt x="203" y="167"/>
                    <a:pt x="215" y="179"/>
                  </a:cubicBezTo>
                  <a:cubicBezTo>
                    <a:pt x="239" y="191"/>
                    <a:pt x="251" y="203"/>
                    <a:pt x="274" y="227"/>
                  </a:cubicBezTo>
                  <a:cubicBezTo>
                    <a:pt x="286" y="239"/>
                    <a:pt x="298" y="262"/>
                    <a:pt x="310" y="274"/>
                  </a:cubicBezTo>
                  <a:cubicBezTo>
                    <a:pt x="322" y="298"/>
                    <a:pt x="322" y="322"/>
                    <a:pt x="334" y="346"/>
                  </a:cubicBezTo>
                  <a:cubicBezTo>
                    <a:pt x="334" y="358"/>
                    <a:pt x="334" y="382"/>
                    <a:pt x="334" y="405"/>
                  </a:cubicBezTo>
                  <a:cubicBezTo>
                    <a:pt x="334" y="441"/>
                    <a:pt x="322" y="477"/>
                    <a:pt x="310" y="501"/>
                  </a:cubicBezTo>
                  <a:cubicBezTo>
                    <a:pt x="286" y="572"/>
                    <a:pt x="251" y="632"/>
                    <a:pt x="215" y="691"/>
                  </a:cubicBezTo>
                  <a:cubicBezTo>
                    <a:pt x="215" y="703"/>
                    <a:pt x="203" y="715"/>
                    <a:pt x="203" y="715"/>
                  </a:cubicBezTo>
                  <a:cubicBezTo>
                    <a:pt x="191" y="739"/>
                    <a:pt x="179" y="751"/>
                    <a:pt x="179" y="774"/>
                  </a:cubicBezTo>
                  <a:cubicBezTo>
                    <a:pt x="179" y="786"/>
                    <a:pt x="191" y="810"/>
                    <a:pt x="203" y="822"/>
                  </a:cubicBezTo>
                  <a:cubicBezTo>
                    <a:pt x="220" y="830"/>
                    <a:pt x="231" y="839"/>
                    <a:pt x="244" y="839"/>
                  </a:cubicBezTo>
                  <a:cubicBezTo>
                    <a:pt x="250" y="839"/>
                    <a:pt x="256" y="837"/>
                    <a:pt x="263" y="834"/>
                  </a:cubicBezTo>
                  <a:cubicBezTo>
                    <a:pt x="274" y="834"/>
                    <a:pt x="298" y="834"/>
                    <a:pt x="310" y="810"/>
                  </a:cubicBezTo>
                  <a:cubicBezTo>
                    <a:pt x="346" y="774"/>
                    <a:pt x="370" y="727"/>
                    <a:pt x="393" y="679"/>
                  </a:cubicBezTo>
                  <a:cubicBezTo>
                    <a:pt x="417" y="643"/>
                    <a:pt x="429" y="596"/>
                    <a:pt x="453" y="560"/>
                  </a:cubicBezTo>
                  <a:cubicBezTo>
                    <a:pt x="453" y="524"/>
                    <a:pt x="465" y="501"/>
                    <a:pt x="465" y="477"/>
                  </a:cubicBezTo>
                  <a:cubicBezTo>
                    <a:pt x="477" y="441"/>
                    <a:pt x="477" y="417"/>
                    <a:pt x="477" y="382"/>
                  </a:cubicBezTo>
                  <a:cubicBezTo>
                    <a:pt x="477" y="334"/>
                    <a:pt x="465" y="274"/>
                    <a:pt x="441" y="227"/>
                  </a:cubicBezTo>
                  <a:cubicBezTo>
                    <a:pt x="417" y="179"/>
                    <a:pt x="382" y="143"/>
                    <a:pt x="346" y="96"/>
                  </a:cubicBezTo>
                  <a:cubicBezTo>
                    <a:pt x="310" y="60"/>
                    <a:pt x="263" y="24"/>
                    <a:pt x="203" y="12"/>
                  </a:cubicBezTo>
                  <a:cubicBezTo>
                    <a:pt x="191" y="1"/>
                    <a:pt x="179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-95175" y="1004248"/>
              <a:ext cx="90443" cy="100684"/>
            </a:xfrm>
            <a:custGeom>
              <a:avLst/>
              <a:gdLst/>
              <a:ahLst/>
              <a:cxnLst/>
              <a:rect l="l" t="t" r="r" b="b"/>
              <a:pathLst>
                <a:path w="1263" h="1406" extrusionOk="0">
                  <a:moveTo>
                    <a:pt x="655" y="1"/>
                  </a:moveTo>
                  <a:cubicBezTo>
                    <a:pt x="596" y="1"/>
                    <a:pt x="536" y="25"/>
                    <a:pt x="489" y="37"/>
                  </a:cubicBezTo>
                  <a:cubicBezTo>
                    <a:pt x="429" y="49"/>
                    <a:pt x="381" y="72"/>
                    <a:pt x="334" y="108"/>
                  </a:cubicBezTo>
                  <a:cubicBezTo>
                    <a:pt x="262" y="156"/>
                    <a:pt x="203" y="215"/>
                    <a:pt x="155" y="275"/>
                  </a:cubicBezTo>
                  <a:cubicBezTo>
                    <a:pt x="131" y="299"/>
                    <a:pt x="119" y="311"/>
                    <a:pt x="108" y="322"/>
                  </a:cubicBezTo>
                  <a:cubicBezTo>
                    <a:pt x="72" y="358"/>
                    <a:pt x="48" y="406"/>
                    <a:pt x="24" y="465"/>
                  </a:cubicBezTo>
                  <a:cubicBezTo>
                    <a:pt x="12" y="489"/>
                    <a:pt x="0" y="513"/>
                    <a:pt x="0" y="537"/>
                  </a:cubicBezTo>
                  <a:cubicBezTo>
                    <a:pt x="0" y="572"/>
                    <a:pt x="0" y="608"/>
                    <a:pt x="0" y="644"/>
                  </a:cubicBezTo>
                  <a:cubicBezTo>
                    <a:pt x="12" y="668"/>
                    <a:pt x="12" y="692"/>
                    <a:pt x="24" y="727"/>
                  </a:cubicBezTo>
                  <a:cubicBezTo>
                    <a:pt x="24" y="739"/>
                    <a:pt x="36" y="763"/>
                    <a:pt x="48" y="787"/>
                  </a:cubicBezTo>
                  <a:cubicBezTo>
                    <a:pt x="60" y="823"/>
                    <a:pt x="72" y="870"/>
                    <a:pt x="84" y="906"/>
                  </a:cubicBezTo>
                  <a:cubicBezTo>
                    <a:pt x="96" y="930"/>
                    <a:pt x="108" y="942"/>
                    <a:pt x="108" y="965"/>
                  </a:cubicBezTo>
                  <a:cubicBezTo>
                    <a:pt x="119" y="977"/>
                    <a:pt x="131" y="1001"/>
                    <a:pt x="143" y="1013"/>
                  </a:cubicBezTo>
                  <a:cubicBezTo>
                    <a:pt x="155" y="1025"/>
                    <a:pt x="155" y="1025"/>
                    <a:pt x="167" y="1037"/>
                  </a:cubicBezTo>
                  <a:cubicBezTo>
                    <a:pt x="183" y="1037"/>
                    <a:pt x="199" y="1042"/>
                    <a:pt x="211" y="1042"/>
                  </a:cubicBezTo>
                  <a:cubicBezTo>
                    <a:pt x="217" y="1042"/>
                    <a:pt x="223" y="1041"/>
                    <a:pt x="227" y="1037"/>
                  </a:cubicBezTo>
                  <a:cubicBezTo>
                    <a:pt x="262" y="1025"/>
                    <a:pt x="286" y="977"/>
                    <a:pt x="274" y="942"/>
                  </a:cubicBezTo>
                  <a:cubicBezTo>
                    <a:pt x="262" y="906"/>
                    <a:pt x="239" y="870"/>
                    <a:pt x="227" y="834"/>
                  </a:cubicBezTo>
                  <a:cubicBezTo>
                    <a:pt x="215" y="799"/>
                    <a:pt x="203" y="775"/>
                    <a:pt x="191" y="751"/>
                  </a:cubicBezTo>
                  <a:cubicBezTo>
                    <a:pt x="191" y="739"/>
                    <a:pt x="179" y="727"/>
                    <a:pt x="179" y="715"/>
                  </a:cubicBezTo>
                  <a:cubicBezTo>
                    <a:pt x="167" y="680"/>
                    <a:pt x="167" y="656"/>
                    <a:pt x="167" y="632"/>
                  </a:cubicBezTo>
                  <a:cubicBezTo>
                    <a:pt x="179" y="584"/>
                    <a:pt x="191" y="537"/>
                    <a:pt x="203" y="489"/>
                  </a:cubicBezTo>
                  <a:cubicBezTo>
                    <a:pt x="215" y="453"/>
                    <a:pt x="227" y="418"/>
                    <a:pt x="250" y="382"/>
                  </a:cubicBezTo>
                  <a:cubicBezTo>
                    <a:pt x="274" y="370"/>
                    <a:pt x="298" y="346"/>
                    <a:pt x="322" y="334"/>
                  </a:cubicBezTo>
                  <a:cubicBezTo>
                    <a:pt x="346" y="322"/>
                    <a:pt x="369" y="311"/>
                    <a:pt x="405" y="311"/>
                  </a:cubicBezTo>
                  <a:cubicBezTo>
                    <a:pt x="429" y="299"/>
                    <a:pt x="441" y="299"/>
                    <a:pt x="465" y="299"/>
                  </a:cubicBezTo>
                  <a:cubicBezTo>
                    <a:pt x="489" y="299"/>
                    <a:pt x="512" y="311"/>
                    <a:pt x="536" y="311"/>
                  </a:cubicBezTo>
                  <a:lnTo>
                    <a:pt x="524" y="311"/>
                  </a:lnTo>
                  <a:cubicBezTo>
                    <a:pt x="540" y="311"/>
                    <a:pt x="551" y="316"/>
                    <a:pt x="563" y="316"/>
                  </a:cubicBezTo>
                  <a:cubicBezTo>
                    <a:pt x="569" y="316"/>
                    <a:pt x="576" y="315"/>
                    <a:pt x="584" y="311"/>
                  </a:cubicBezTo>
                  <a:cubicBezTo>
                    <a:pt x="596" y="311"/>
                    <a:pt x="620" y="287"/>
                    <a:pt x="620" y="275"/>
                  </a:cubicBezTo>
                  <a:cubicBezTo>
                    <a:pt x="631" y="263"/>
                    <a:pt x="631" y="239"/>
                    <a:pt x="620" y="215"/>
                  </a:cubicBezTo>
                  <a:cubicBezTo>
                    <a:pt x="620" y="203"/>
                    <a:pt x="608" y="180"/>
                    <a:pt x="584" y="180"/>
                  </a:cubicBezTo>
                  <a:cubicBezTo>
                    <a:pt x="572" y="180"/>
                    <a:pt x="560" y="168"/>
                    <a:pt x="548" y="168"/>
                  </a:cubicBezTo>
                  <a:cubicBezTo>
                    <a:pt x="560" y="168"/>
                    <a:pt x="560" y="168"/>
                    <a:pt x="572" y="156"/>
                  </a:cubicBezTo>
                  <a:cubicBezTo>
                    <a:pt x="596" y="156"/>
                    <a:pt x="625" y="150"/>
                    <a:pt x="652" y="150"/>
                  </a:cubicBezTo>
                  <a:cubicBezTo>
                    <a:pt x="666" y="150"/>
                    <a:pt x="679" y="152"/>
                    <a:pt x="691" y="156"/>
                  </a:cubicBezTo>
                  <a:cubicBezTo>
                    <a:pt x="750" y="156"/>
                    <a:pt x="798" y="168"/>
                    <a:pt x="846" y="180"/>
                  </a:cubicBezTo>
                  <a:cubicBezTo>
                    <a:pt x="881" y="191"/>
                    <a:pt x="917" y="215"/>
                    <a:pt x="953" y="227"/>
                  </a:cubicBezTo>
                  <a:cubicBezTo>
                    <a:pt x="977" y="251"/>
                    <a:pt x="1012" y="275"/>
                    <a:pt x="1036" y="299"/>
                  </a:cubicBezTo>
                  <a:cubicBezTo>
                    <a:pt x="1048" y="311"/>
                    <a:pt x="1060" y="334"/>
                    <a:pt x="1072" y="358"/>
                  </a:cubicBezTo>
                  <a:cubicBezTo>
                    <a:pt x="1084" y="382"/>
                    <a:pt x="1084" y="406"/>
                    <a:pt x="1096" y="430"/>
                  </a:cubicBezTo>
                  <a:cubicBezTo>
                    <a:pt x="1108" y="477"/>
                    <a:pt x="1108" y="525"/>
                    <a:pt x="1108" y="572"/>
                  </a:cubicBezTo>
                  <a:cubicBezTo>
                    <a:pt x="1096" y="644"/>
                    <a:pt x="1084" y="703"/>
                    <a:pt x="1072" y="775"/>
                  </a:cubicBezTo>
                  <a:cubicBezTo>
                    <a:pt x="1060" y="811"/>
                    <a:pt x="1048" y="846"/>
                    <a:pt x="1036" y="882"/>
                  </a:cubicBezTo>
                  <a:cubicBezTo>
                    <a:pt x="1012" y="942"/>
                    <a:pt x="1001" y="989"/>
                    <a:pt x="965" y="1037"/>
                  </a:cubicBezTo>
                  <a:cubicBezTo>
                    <a:pt x="953" y="1061"/>
                    <a:pt x="929" y="1084"/>
                    <a:pt x="905" y="1108"/>
                  </a:cubicBezTo>
                  <a:cubicBezTo>
                    <a:pt x="870" y="1144"/>
                    <a:pt x="834" y="1168"/>
                    <a:pt x="798" y="1180"/>
                  </a:cubicBezTo>
                  <a:cubicBezTo>
                    <a:pt x="750" y="1215"/>
                    <a:pt x="691" y="1227"/>
                    <a:pt x="643" y="1239"/>
                  </a:cubicBezTo>
                  <a:cubicBezTo>
                    <a:pt x="620" y="1251"/>
                    <a:pt x="596" y="1251"/>
                    <a:pt x="584" y="1251"/>
                  </a:cubicBezTo>
                  <a:lnTo>
                    <a:pt x="560" y="1251"/>
                  </a:lnTo>
                  <a:cubicBezTo>
                    <a:pt x="560" y="1239"/>
                    <a:pt x="560" y="1239"/>
                    <a:pt x="548" y="1239"/>
                  </a:cubicBezTo>
                  <a:cubicBezTo>
                    <a:pt x="540" y="1239"/>
                    <a:pt x="527" y="1234"/>
                    <a:pt x="512" y="1234"/>
                  </a:cubicBezTo>
                  <a:cubicBezTo>
                    <a:pt x="504" y="1234"/>
                    <a:pt x="496" y="1235"/>
                    <a:pt x="489" y="1239"/>
                  </a:cubicBezTo>
                  <a:cubicBezTo>
                    <a:pt x="477" y="1251"/>
                    <a:pt x="453" y="1263"/>
                    <a:pt x="453" y="1275"/>
                  </a:cubicBezTo>
                  <a:cubicBezTo>
                    <a:pt x="441" y="1299"/>
                    <a:pt x="441" y="1323"/>
                    <a:pt x="441" y="1334"/>
                  </a:cubicBezTo>
                  <a:cubicBezTo>
                    <a:pt x="453" y="1358"/>
                    <a:pt x="465" y="1370"/>
                    <a:pt x="489" y="1382"/>
                  </a:cubicBezTo>
                  <a:cubicBezTo>
                    <a:pt x="512" y="1394"/>
                    <a:pt x="536" y="1394"/>
                    <a:pt x="560" y="1406"/>
                  </a:cubicBezTo>
                  <a:cubicBezTo>
                    <a:pt x="584" y="1406"/>
                    <a:pt x="620" y="1406"/>
                    <a:pt x="643" y="1394"/>
                  </a:cubicBezTo>
                  <a:cubicBezTo>
                    <a:pt x="703" y="1394"/>
                    <a:pt x="762" y="1370"/>
                    <a:pt x="810" y="1346"/>
                  </a:cubicBezTo>
                  <a:cubicBezTo>
                    <a:pt x="917" y="1299"/>
                    <a:pt x="1012" y="1239"/>
                    <a:pt x="1072" y="1144"/>
                  </a:cubicBezTo>
                  <a:cubicBezTo>
                    <a:pt x="1108" y="1096"/>
                    <a:pt x="1131" y="1049"/>
                    <a:pt x="1155" y="1001"/>
                  </a:cubicBezTo>
                  <a:cubicBezTo>
                    <a:pt x="1167" y="965"/>
                    <a:pt x="1179" y="918"/>
                    <a:pt x="1191" y="870"/>
                  </a:cubicBezTo>
                  <a:cubicBezTo>
                    <a:pt x="1215" y="811"/>
                    <a:pt x="1239" y="739"/>
                    <a:pt x="1251" y="668"/>
                  </a:cubicBezTo>
                  <a:cubicBezTo>
                    <a:pt x="1262" y="549"/>
                    <a:pt x="1262" y="442"/>
                    <a:pt x="1227" y="334"/>
                  </a:cubicBezTo>
                  <a:cubicBezTo>
                    <a:pt x="1179" y="227"/>
                    <a:pt x="1096" y="144"/>
                    <a:pt x="989" y="84"/>
                  </a:cubicBezTo>
                  <a:cubicBezTo>
                    <a:pt x="941" y="61"/>
                    <a:pt x="893" y="37"/>
                    <a:pt x="834" y="25"/>
                  </a:cubicBezTo>
                  <a:cubicBezTo>
                    <a:pt x="774" y="13"/>
                    <a:pt x="727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13960" y="966795"/>
              <a:ext cx="58004" cy="60582"/>
            </a:xfrm>
            <a:custGeom>
              <a:avLst/>
              <a:gdLst/>
              <a:ahLst/>
              <a:cxnLst/>
              <a:rect l="l" t="t" r="r" b="b"/>
              <a:pathLst>
                <a:path w="810" h="846" extrusionOk="0">
                  <a:moveTo>
                    <a:pt x="429" y="155"/>
                  </a:moveTo>
                  <a:cubicBezTo>
                    <a:pt x="441" y="167"/>
                    <a:pt x="453" y="167"/>
                    <a:pt x="465" y="167"/>
                  </a:cubicBezTo>
                  <a:cubicBezTo>
                    <a:pt x="489" y="179"/>
                    <a:pt x="512" y="191"/>
                    <a:pt x="536" y="203"/>
                  </a:cubicBezTo>
                  <a:cubicBezTo>
                    <a:pt x="560" y="214"/>
                    <a:pt x="584" y="238"/>
                    <a:pt x="596" y="250"/>
                  </a:cubicBezTo>
                  <a:cubicBezTo>
                    <a:pt x="608" y="274"/>
                    <a:pt x="620" y="286"/>
                    <a:pt x="631" y="298"/>
                  </a:cubicBezTo>
                  <a:cubicBezTo>
                    <a:pt x="643" y="322"/>
                    <a:pt x="655" y="345"/>
                    <a:pt x="655" y="369"/>
                  </a:cubicBezTo>
                  <a:cubicBezTo>
                    <a:pt x="667" y="405"/>
                    <a:pt x="667" y="441"/>
                    <a:pt x="667" y="464"/>
                  </a:cubicBezTo>
                  <a:cubicBezTo>
                    <a:pt x="667" y="488"/>
                    <a:pt x="655" y="500"/>
                    <a:pt x="655" y="512"/>
                  </a:cubicBezTo>
                  <a:cubicBezTo>
                    <a:pt x="655" y="536"/>
                    <a:pt x="643" y="548"/>
                    <a:pt x="631" y="572"/>
                  </a:cubicBezTo>
                  <a:cubicBezTo>
                    <a:pt x="620" y="584"/>
                    <a:pt x="608" y="607"/>
                    <a:pt x="596" y="619"/>
                  </a:cubicBezTo>
                  <a:cubicBezTo>
                    <a:pt x="572" y="631"/>
                    <a:pt x="548" y="655"/>
                    <a:pt x="524" y="667"/>
                  </a:cubicBezTo>
                  <a:cubicBezTo>
                    <a:pt x="500" y="679"/>
                    <a:pt x="477" y="691"/>
                    <a:pt x="453" y="691"/>
                  </a:cubicBezTo>
                  <a:cubicBezTo>
                    <a:pt x="429" y="691"/>
                    <a:pt x="393" y="703"/>
                    <a:pt x="369" y="703"/>
                  </a:cubicBezTo>
                  <a:cubicBezTo>
                    <a:pt x="346" y="691"/>
                    <a:pt x="334" y="691"/>
                    <a:pt x="310" y="691"/>
                  </a:cubicBezTo>
                  <a:cubicBezTo>
                    <a:pt x="286" y="679"/>
                    <a:pt x="274" y="667"/>
                    <a:pt x="262" y="667"/>
                  </a:cubicBezTo>
                  <a:cubicBezTo>
                    <a:pt x="239" y="643"/>
                    <a:pt x="215" y="631"/>
                    <a:pt x="203" y="619"/>
                  </a:cubicBezTo>
                  <a:cubicBezTo>
                    <a:pt x="191" y="607"/>
                    <a:pt x="179" y="584"/>
                    <a:pt x="179" y="572"/>
                  </a:cubicBezTo>
                  <a:cubicBezTo>
                    <a:pt x="167" y="560"/>
                    <a:pt x="167" y="536"/>
                    <a:pt x="155" y="524"/>
                  </a:cubicBezTo>
                  <a:cubicBezTo>
                    <a:pt x="155" y="488"/>
                    <a:pt x="143" y="464"/>
                    <a:pt x="155" y="429"/>
                  </a:cubicBezTo>
                  <a:cubicBezTo>
                    <a:pt x="155" y="417"/>
                    <a:pt x="155" y="393"/>
                    <a:pt x="167" y="369"/>
                  </a:cubicBezTo>
                  <a:cubicBezTo>
                    <a:pt x="167" y="345"/>
                    <a:pt x="179" y="322"/>
                    <a:pt x="191" y="310"/>
                  </a:cubicBezTo>
                  <a:cubicBezTo>
                    <a:pt x="203" y="286"/>
                    <a:pt x="215" y="274"/>
                    <a:pt x="227" y="262"/>
                  </a:cubicBezTo>
                  <a:lnTo>
                    <a:pt x="239" y="262"/>
                  </a:lnTo>
                  <a:cubicBezTo>
                    <a:pt x="262" y="262"/>
                    <a:pt x="286" y="250"/>
                    <a:pt x="298" y="238"/>
                  </a:cubicBezTo>
                  <a:cubicBezTo>
                    <a:pt x="310" y="226"/>
                    <a:pt x="310" y="214"/>
                    <a:pt x="322" y="214"/>
                  </a:cubicBezTo>
                  <a:cubicBezTo>
                    <a:pt x="322" y="203"/>
                    <a:pt x="334" y="203"/>
                    <a:pt x="346" y="191"/>
                  </a:cubicBezTo>
                  <a:lnTo>
                    <a:pt x="358" y="191"/>
                  </a:lnTo>
                  <a:cubicBezTo>
                    <a:pt x="369" y="179"/>
                    <a:pt x="381" y="179"/>
                    <a:pt x="381" y="167"/>
                  </a:cubicBezTo>
                  <a:lnTo>
                    <a:pt x="405" y="167"/>
                  </a:lnTo>
                  <a:cubicBezTo>
                    <a:pt x="405" y="155"/>
                    <a:pt x="417" y="155"/>
                    <a:pt x="429" y="155"/>
                  </a:cubicBezTo>
                  <a:close/>
                  <a:moveTo>
                    <a:pt x="417" y="0"/>
                  </a:moveTo>
                  <a:cubicBezTo>
                    <a:pt x="405" y="0"/>
                    <a:pt x="393" y="12"/>
                    <a:pt x="369" y="12"/>
                  </a:cubicBezTo>
                  <a:cubicBezTo>
                    <a:pt x="358" y="12"/>
                    <a:pt x="346" y="12"/>
                    <a:pt x="334" y="24"/>
                  </a:cubicBezTo>
                  <a:cubicBezTo>
                    <a:pt x="310" y="24"/>
                    <a:pt x="298" y="36"/>
                    <a:pt x="286" y="48"/>
                  </a:cubicBezTo>
                  <a:cubicBezTo>
                    <a:pt x="262" y="60"/>
                    <a:pt x="239" y="83"/>
                    <a:pt x="215" y="95"/>
                  </a:cubicBezTo>
                  <a:cubicBezTo>
                    <a:pt x="203" y="107"/>
                    <a:pt x="191" y="119"/>
                    <a:pt x="179" y="119"/>
                  </a:cubicBezTo>
                  <a:cubicBezTo>
                    <a:pt x="131" y="155"/>
                    <a:pt x="84" y="203"/>
                    <a:pt x="60" y="262"/>
                  </a:cubicBezTo>
                  <a:cubicBezTo>
                    <a:pt x="36" y="298"/>
                    <a:pt x="12" y="357"/>
                    <a:pt x="12" y="405"/>
                  </a:cubicBezTo>
                  <a:cubicBezTo>
                    <a:pt x="0" y="464"/>
                    <a:pt x="12" y="524"/>
                    <a:pt x="24" y="584"/>
                  </a:cubicBezTo>
                  <a:cubicBezTo>
                    <a:pt x="48" y="679"/>
                    <a:pt x="131" y="762"/>
                    <a:pt x="227" y="810"/>
                  </a:cubicBezTo>
                  <a:cubicBezTo>
                    <a:pt x="274" y="834"/>
                    <a:pt x="334" y="845"/>
                    <a:pt x="381" y="845"/>
                  </a:cubicBezTo>
                  <a:cubicBezTo>
                    <a:pt x="441" y="845"/>
                    <a:pt x="500" y="834"/>
                    <a:pt x="560" y="810"/>
                  </a:cubicBezTo>
                  <a:cubicBezTo>
                    <a:pt x="608" y="786"/>
                    <a:pt x="655" y="762"/>
                    <a:pt x="691" y="726"/>
                  </a:cubicBezTo>
                  <a:cubicBezTo>
                    <a:pt x="739" y="691"/>
                    <a:pt x="762" y="643"/>
                    <a:pt x="786" y="595"/>
                  </a:cubicBezTo>
                  <a:cubicBezTo>
                    <a:pt x="810" y="536"/>
                    <a:pt x="810" y="488"/>
                    <a:pt x="810" y="429"/>
                  </a:cubicBezTo>
                  <a:cubicBezTo>
                    <a:pt x="810" y="405"/>
                    <a:pt x="810" y="381"/>
                    <a:pt x="810" y="345"/>
                  </a:cubicBezTo>
                  <a:cubicBezTo>
                    <a:pt x="798" y="322"/>
                    <a:pt x="786" y="286"/>
                    <a:pt x="774" y="250"/>
                  </a:cubicBezTo>
                  <a:cubicBezTo>
                    <a:pt x="727" y="155"/>
                    <a:pt x="631" y="72"/>
                    <a:pt x="536" y="24"/>
                  </a:cubicBezTo>
                  <a:cubicBezTo>
                    <a:pt x="500" y="12"/>
                    <a:pt x="465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563863" y="863604"/>
              <a:ext cx="50413" cy="52060"/>
            </a:xfrm>
            <a:custGeom>
              <a:avLst/>
              <a:gdLst/>
              <a:ahLst/>
              <a:cxnLst/>
              <a:rect l="l" t="t" r="r" b="b"/>
              <a:pathLst>
                <a:path w="704" h="727" extrusionOk="0">
                  <a:moveTo>
                    <a:pt x="346" y="239"/>
                  </a:moveTo>
                  <a:cubicBezTo>
                    <a:pt x="358" y="239"/>
                    <a:pt x="370" y="239"/>
                    <a:pt x="370" y="250"/>
                  </a:cubicBezTo>
                  <a:lnTo>
                    <a:pt x="382" y="250"/>
                  </a:lnTo>
                  <a:cubicBezTo>
                    <a:pt x="382" y="250"/>
                    <a:pt x="382" y="250"/>
                    <a:pt x="394" y="262"/>
                  </a:cubicBezTo>
                  <a:cubicBezTo>
                    <a:pt x="370" y="274"/>
                    <a:pt x="346" y="298"/>
                    <a:pt x="334" y="322"/>
                  </a:cubicBezTo>
                  <a:cubicBezTo>
                    <a:pt x="322" y="346"/>
                    <a:pt x="310" y="370"/>
                    <a:pt x="299" y="405"/>
                  </a:cubicBezTo>
                  <a:cubicBezTo>
                    <a:pt x="287" y="429"/>
                    <a:pt x="287" y="465"/>
                    <a:pt x="287" y="489"/>
                  </a:cubicBezTo>
                  <a:lnTo>
                    <a:pt x="287" y="501"/>
                  </a:lnTo>
                  <a:lnTo>
                    <a:pt x="275" y="501"/>
                  </a:lnTo>
                  <a:cubicBezTo>
                    <a:pt x="275" y="489"/>
                    <a:pt x="275" y="489"/>
                    <a:pt x="275" y="489"/>
                  </a:cubicBezTo>
                  <a:cubicBezTo>
                    <a:pt x="275" y="489"/>
                    <a:pt x="263" y="477"/>
                    <a:pt x="263" y="465"/>
                  </a:cubicBezTo>
                  <a:cubicBezTo>
                    <a:pt x="263" y="453"/>
                    <a:pt x="263" y="441"/>
                    <a:pt x="263" y="429"/>
                  </a:cubicBezTo>
                  <a:cubicBezTo>
                    <a:pt x="263" y="405"/>
                    <a:pt x="275" y="381"/>
                    <a:pt x="275" y="358"/>
                  </a:cubicBezTo>
                  <a:cubicBezTo>
                    <a:pt x="299" y="310"/>
                    <a:pt x="310" y="274"/>
                    <a:pt x="334" y="239"/>
                  </a:cubicBezTo>
                  <a:close/>
                  <a:moveTo>
                    <a:pt x="346" y="0"/>
                  </a:moveTo>
                  <a:cubicBezTo>
                    <a:pt x="334" y="0"/>
                    <a:pt x="310" y="0"/>
                    <a:pt x="287" y="12"/>
                  </a:cubicBezTo>
                  <a:cubicBezTo>
                    <a:pt x="251" y="12"/>
                    <a:pt x="227" y="24"/>
                    <a:pt x="203" y="36"/>
                  </a:cubicBezTo>
                  <a:cubicBezTo>
                    <a:pt x="168" y="60"/>
                    <a:pt x="144" y="72"/>
                    <a:pt x="132" y="96"/>
                  </a:cubicBezTo>
                  <a:cubicBezTo>
                    <a:pt x="108" y="120"/>
                    <a:pt x="84" y="143"/>
                    <a:pt x="60" y="179"/>
                  </a:cubicBezTo>
                  <a:cubicBezTo>
                    <a:pt x="49" y="203"/>
                    <a:pt x="37" y="227"/>
                    <a:pt x="25" y="262"/>
                  </a:cubicBezTo>
                  <a:cubicBezTo>
                    <a:pt x="25" y="286"/>
                    <a:pt x="13" y="310"/>
                    <a:pt x="13" y="334"/>
                  </a:cubicBezTo>
                  <a:cubicBezTo>
                    <a:pt x="1" y="405"/>
                    <a:pt x="13" y="465"/>
                    <a:pt x="37" y="524"/>
                  </a:cubicBezTo>
                  <a:cubicBezTo>
                    <a:pt x="49" y="584"/>
                    <a:pt x="96" y="631"/>
                    <a:pt x="132" y="667"/>
                  </a:cubicBezTo>
                  <a:cubicBezTo>
                    <a:pt x="156" y="691"/>
                    <a:pt x="191" y="703"/>
                    <a:pt x="215" y="715"/>
                  </a:cubicBezTo>
                  <a:cubicBezTo>
                    <a:pt x="227" y="715"/>
                    <a:pt x="251" y="727"/>
                    <a:pt x="263" y="727"/>
                  </a:cubicBezTo>
                  <a:lnTo>
                    <a:pt x="322" y="727"/>
                  </a:lnTo>
                  <a:cubicBezTo>
                    <a:pt x="358" y="727"/>
                    <a:pt x="394" y="727"/>
                    <a:pt x="418" y="715"/>
                  </a:cubicBezTo>
                  <a:cubicBezTo>
                    <a:pt x="453" y="703"/>
                    <a:pt x="477" y="691"/>
                    <a:pt x="501" y="679"/>
                  </a:cubicBezTo>
                  <a:cubicBezTo>
                    <a:pt x="525" y="655"/>
                    <a:pt x="549" y="643"/>
                    <a:pt x="572" y="620"/>
                  </a:cubicBezTo>
                  <a:cubicBezTo>
                    <a:pt x="584" y="608"/>
                    <a:pt x="584" y="596"/>
                    <a:pt x="596" y="584"/>
                  </a:cubicBezTo>
                  <a:cubicBezTo>
                    <a:pt x="608" y="572"/>
                    <a:pt x="620" y="560"/>
                    <a:pt x="620" y="548"/>
                  </a:cubicBezTo>
                  <a:cubicBezTo>
                    <a:pt x="620" y="548"/>
                    <a:pt x="620" y="536"/>
                    <a:pt x="620" y="536"/>
                  </a:cubicBezTo>
                  <a:cubicBezTo>
                    <a:pt x="644" y="512"/>
                    <a:pt x="656" y="489"/>
                    <a:pt x="668" y="465"/>
                  </a:cubicBezTo>
                  <a:cubicBezTo>
                    <a:pt x="691" y="441"/>
                    <a:pt x="691" y="405"/>
                    <a:pt x="703" y="381"/>
                  </a:cubicBezTo>
                  <a:cubicBezTo>
                    <a:pt x="703" y="358"/>
                    <a:pt x="703" y="322"/>
                    <a:pt x="703" y="298"/>
                  </a:cubicBezTo>
                  <a:cubicBezTo>
                    <a:pt x="691" y="262"/>
                    <a:pt x="680" y="227"/>
                    <a:pt x="668" y="191"/>
                  </a:cubicBezTo>
                  <a:cubicBezTo>
                    <a:pt x="644" y="143"/>
                    <a:pt x="596" y="96"/>
                    <a:pt x="549" y="60"/>
                  </a:cubicBezTo>
                  <a:cubicBezTo>
                    <a:pt x="489" y="24"/>
                    <a:pt x="441" y="12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290236" y="913875"/>
              <a:ext cx="50342" cy="56357"/>
            </a:xfrm>
            <a:custGeom>
              <a:avLst/>
              <a:gdLst/>
              <a:ahLst/>
              <a:cxnLst/>
              <a:rect l="l" t="t" r="r" b="b"/>
              <a:pathLst>
                <a:path w="703" h="787" extrusionOk="0">
                  <a:moveTo>
                    <a:pt x="464" y="358"/>
                  </a:moveTo>
                  <a:cubicBezTo>
                    <a:pt x="476" y="370"/>
                    <a:pt x="476" y="382"/>
                    <a:pt x="476" y="394"/>
                  </a:cubicBezTo>
                  <a:cubicBezTo>
                    <a:pt x="476" y="406"/>
                    <a:pt x="488" y="418"/>
                    <a:pt x="488" y="430"/>
                  </a:cubicBezTo>
                  <a:cubicBezTo>
                    <a:pt x="476" y="441"/>
                    <a:pt x="476" y="441"/>
                    <a:pt x="476" y="453"/>
                  </a:cubicBezTo>
                  <a:cubicBezTo>
                    <a:pt x="476" y="453"/>
                    <a:pt x="464" y="465"/>
                    <a:pt x="464" y="465"/>
                  </a:cubicBezTo>
                  <a:lnTo>
                    <a:pt x="452" y="465"/>
                  </a:lnTo>
                  <a:cubicBezTo>
                    <a:pt x="452" y="453"/>
                    <a:pt x="441" y="441"/>
                    <a:pt x="441" y="430"/>
                  </a:cubicBezTo>
                  <a:cubicBezTo>
                    <a:pt x="452" y="418"/>
                    <a:pt x="452" y="418"/>
                    <a:pt x="452" y="406"/>
                  </a:cubicBezTo>
                  <a:cubicBezTo>
                    <a:pt x="452" y="394"/>
                    <a:pt x="464" y="370"/>
                    <a:pt x="464" y="358"/>
                  </a:cubicBezTo>
                  <a:close/>
                  <a:moveTo>
                    <a:pt x="321" y="1"/>
                  </a:moveTo>
                  <a:cubicBezTo>
                    <a:pt x="286" y="13"/>
                    <a:pt x="262" y="25"/>
                    <a:pt x="238" y="37"/>
                  </a:cubicBezTo>
                  <a:cubicBezTo>
                    <a:pt x="179" y="72"/>
                    <a:pt x="131" y="108"/>
                    <a:pt x="95" y="156"/>
                  </a:cubicBezTo>
                  <a:cubicBezTo>
                    <a:pt x="24" y="263"/>
                    <a:pt x="0" y="394"/>
                    <a:pt x="12" y="513"/>
                  </a:cubicBezTo>
                  <a:cubicBezTo>
                    <a:pt x="24" y="572"/>
                    <a:pt x="48" y="632"/>
                    <a:pt x="83" y="680"/>
                  </a:cubicBezTo>
                  <a:cubicBezTo>
                    <a:pt x="131" y="727"/>
                    <a:pt x="191" y="763"/>
                    <a:pt x="250" y="775"/>
                  </a:cubicBezTo>
                  <a:cubicBezTo>
                    <a:pt x="274" y="787"/>
                    <a:pt x="310" y="787"/>
                    <a:pt x="345" y="787"/>
                  </a:cubicBezTo>
                  <a:cubicBezTo>
                    <a:pt x="369" y="787"/>
                    <a:pt x="405" y="775"/>
                    <a:pt x="429" y="763"/>
                  </a:cubicBezTo>
                  <a:cubicBezTo>
                    <a:pt x="488" y="739"/>
                    <a:pt x="548" y="715"/>
                    <a:pt x="607" y="668"/>
                  </a:cubicBezTo>
                  <a:cubicBezTo>
                    <a:pt x="643" y="644"/>
                    <a:pt x="679" y="596"/>
                    <a:pt x="691" y="537"/>
                  </a:cubicBezTo>
                  <a:cubicBezTo>
                    <a:pt x="702" y="513"/>
                    <a:pt x="702" y="489"/>
                    <a:pt x="702" y="465"/>
                  </a:cubicBezTo>
                  <a:cubicBezTo>
                    <a:pt x="702" y="441"/>
                    <a:pt x="702" y="418"/>
                    <a:pt x="702" y="394"/>
                  </a:cubicBezTo>
                  <a:cubicBezTo>
                    <a:pt x="702" y="370"/>
                    <a:pt x="702" y="358"/>
                    <a:pt x="702" y="334"/>
                  </a:cubicBezTo>
                  <a:cubicBezTo>
                    <a:pt x="702" y="299"/>
                    <a:pt x="691" y="263"/>
                    <a:pt x="679" y="227"/>
                  </a:cubicBezTo>
                  <a:cubicBezTo>
                    <a:pt x="667" y="168"/>
                    <a:pt x="631" y="132"/>
                    <a:pt x="595" y="84"/>
                  </a:cubicBezTo>
                  <a:cubicBezTo>
                    <a:pt x="572" y="72"/>
                    <a:pt x="548" y="49"/>
                    <a:pt x="524" y="37"/>
                  </a:cubicBezTo>
                  <a:cubicBezTo>
                    <a:pt x="488" y="13"/>
                    <a:pt x="452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title"/>
          </p:nvPr>
        </p:nvSpPr>
        <p:spPr>
          <a:xfrm>
            <a:off x="2657606" y="192915"/>
            <a:ext cx="4087258" cy="484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</a:t>
            </a:r>
            <a:r>
              <a:rPr lang="en" dirty="0"/>
              <a:t> QUE ANALISAMOS</a:t>
            </a:r>
            <a:endParaRPr dirty="0"/>
          </a:p>
        </p:txBody>
      </p:sp>
      <p:grpSp>
        <p:nvGrpSpPr>
          <p:cNvPr id="419" name="Google Shape;419;p35"/>
          <p:cNvGrpSpPr/>
          <p:nvPr/>
        </p:nvGrpSpPr>
        <p:grpSpPr>
          <a:xfrm rot="-8328661">
            <a:off x="-697911" y="-366413"/>
            <a:ext cx="1840376" cy="1550269"/>
            <a:chOff x="-95175" y="348650"/>
            <a:chExt cx="1488724" cy="1254049"/>
          </a:xfrm>
        </p:grpSpPr>
        <p:sp>
          <p:nvSpPr>
            <p:cNvPr id="420" name="Google Shape;420;p35"/>
            <p:cNvSpPr/>
            <p:nvPr/>
          </p:nvSpPr>
          <p:spPr>
            <a:xfrm>
              <a:off x="1070369" y="505478"/>
              <a:ext cx="287371" cy="1064125"/>
            </a:xfrm>
            <a:custGeom>
              <a:avLst/>
              <a:gdLst/>
              <a:ahLst/>
              <a:cxnLst/>
              <a:rect l="l" t="t" r="r" b="b"/>
              <a:pathLst>
                <a:path w="4013" h="14860" extrusionOk="0">
                  <a:moveTo>
                    <a:pt x="3941" y="1"/>
                  </a:moveTo>
                  <a:cubicBezTo>
                    <a:pt x="3905" y="1"/>
                    <a:pt x="3882" y="25"/>
                    <a:pt x="3870" y="48"/>
                  </a:cubicBezTo>
                  <a:cubicBezTo>
                    <a:pt x="3751" y="477"/>
                    <a:pt x="3644" y="906"/>
                    <a:pt x="3524" y="1322"/>
                  </a:cubicBezTo>
                  <a:cubicBezTo>
                    <a:pt x="3465" y="1561"/>
                    <a:pt x="3405" y="1787"/>
                    <a:pt x="3346" y="2013"/>
                  </a:cubicBezTo>
                  <a:cubicBezTo>
                    <a:pt x="3239" y="2442"/>
                    <a:pt x="3120" y="2870"/>
                    <a:pt x="3013" y="3299"/>
                  </a:cubicBezTo>
                  <a:cubicBezTo>
                    <a:pt x="2953" y="3525"/>
                    <a:pt x="2893" y="3739"/>
                    <a:pt x="2846" y="3966"/>
                  </a:cubicBezTo>
                  <a:cubicBezTo>
                    <a:pt x="2739" y="4370"/>
                    <a:pt x="2643" y="4775"/>
                    <a:pt x="2536" y="5180"/>
                  </a:cubicBezTo>
                  <a:cubicBezTo>
                    <a:pt x="2477" y="5418"/>
                    <a:pt x="2429" y="5644"/>
                    <a:pt x="2370" y="5883"/>
                  </a:cubicBezTo>
                  <a:cubicBezTo>
                    <a:pt x="2203" y="6585"/>
                    <a:pt x="2036" y="7299"/>
                    <a:pt x="1870" y="8002"/>
                  </a:cubicBezTo>
                  <a:cubicBezTo>
                    <a:pt x="1810" y="8264"/>
                    <a:pt x="1750" y="8526"/>
                    <a:pt x="1679" y="8788"/>
                  </a:cubicBezTo>
                  <a:cubicBezTo>
                    <a:pt x="1608" y="9097"/>
                    <a:pt x="1536" y="9407"/>
                    <a:pt x="1453" y="9716"/>
                  </a:cubicBezTo>
                  <a:cubicBezTo>
                    <a:pt x="1381" y="10038"/>
                    <a:pt x="1310" y="10359"/>
                    <a:pt x="1227" y="10681"/>
                  </a:cubicBezTo>
                  <a:cubicBezTo>
                    <a:pt x="1143" y="11002"/>
                    <a:pt x="1072" y="11324"/>
                    <a:pt x="988" y="11645"/>
                  </a:cubicBezTo>
                  <a:cubicBezTo>
                    <a:pt x="941" y="11836"/>
                    <a:pt x="893" y="12026"/>
                    <a:pt x="834" y="12217"/>
                  </a:cubicBezTo>
                  <a:cubicBezTo>
                    <a:pt x="798" y="12371"/>
                    <a:pt x="750" y="12526"/>
                    <a:pt x="703" y="12681"/>
                  </a:cubicBezTo>
                  <a:cubicBezTo>
                    <a:pt x="631" y="12979"/>
                    <a:pt x="536" y="13276"/>
                    <a:pt x="453" y="13562"/>
                  </a:cubicBezTo>
                  <a:cubicBezTo>
                    <a:pt x="405" y="13741"/>
                    <a:pt x="357" y="13907"/>
                    <a:pt x="298" y="14074"/>
                  </a:cubicBezTo>
                  <a:cubicBezTo>
                    <a:pt x="274" y="14181"/>
                    <a:pt x="238" y="14276"/>
                    <a:pt x="203" y="14372"/>
                  </a:cubicBezTo>
                  <a:cubicBezTo>
                    <a:pt x="179" y="14455"/>
                    <a:pt x="155" y="14526"/>
                    <a:pt x="119" y="14610"/>
                  </a:cubicBezTo>
                  <a:cubicBezTo>
                    <a:pt x="107" y="14634"/>
                    <a:pt x="95" y="14657"/>
                    <a:pt x="84" y="14681"/>
                  </a:cubicBezTo>
                  <a:cubicBezTo>
                    <a:pt x="72" y="14681"/>
                    <a:pt x="60" y="14681"/>
                    <a:pt x="48" y="14693"/>
                  </a:cubicBezTo>
                  <a:cubicBezTo>
                    <a:pt x="12" y="14705"/>
                    <a:pt x="0" y="14765"/>
                    <a:pt x="24" y="14800"/>
                  </a:cubicBezTo>
                  <a:cubicBezTo>
                    <a:pt x="36" y="14812"/>
                    <a:pt x="36" y="14824"/>
                    <a:pt x="48" y="14836"/>
                  </a:cubicBezTo>
                  <a:cubicBezTo>
                    <a:pt x="60" y="14860"/>
                    <a:pt x="84" y="14860"/>
                    <a:pt x="107" y="14860"/>
                  </a:cubicBezTo>
                  <a:lnTo>
                    <a:pt x="143" y="14860"/>
                  </a:lnTo>
                  <a:cubicBezTo>
                    <a:pt x="167" y="14848"/>
                    <a:pt x="179" y="14836"/>
                    <a:pt x="191" y="14824"/>
                  </a:cubicBezTo>
                  <a:cubicBezTo>
                    <a:pt x="215" y="14800"/>
                    <a:pt x="238" y="14765"/>
                    <a:pt x="250" y="14741"/>
                  </a:cubicBezTo>
                  <a:cubicBezTo>
                    <a:pt x="262" y="14705"/>
                    <a:pt x="262" y="14681"/>
                    <a:pt x="274" y="14657"/>
                  </a:cubicBezTo>
                  <a:cubicBezTo>
                    <a:pt x="310" y="14586"/>
                    <a:pt x="334" y="14526"/>
                    <a:pt x="357" y="14455"/>
                  </a:cubicBezTo>
                  <a:cubicBezTo>
                    <a:pt x="405" y="14300"/>
                    <a:pt x="453" y="14145"/>
                    <a:pt x="500" y="13991"/>
                  </a:cubicBezTo>
                  <a:cubicBezTo>
                    <a:pt x="596" y="13669"/>
                    <a:pt x="691" y="13336"/>
                    <a:pt x="786" y="13014"/>
                  </a:cubicBezTo>
                  <a:cubicBezTo>
                    <a:pt x="822" y="12871"/>
                    <a:pt x="857" y="12729"/>
                    <a:pt x="893" y="12586"/>
                  </a:cubicBezTo>
                  <a:cubicBezTo>
                    <a:pt x="929" y="12455"/>
                    <a:pt x="977" y="12324"/>
                    <a:pt x="1000" y="12193"/>
                  </a:cubicBezTo>
                  <a:cubicBezTo>
                    <a:pt x="1060" y="11990"/>
                    <a:pt x="1108" y="11788"/>
                    <a:pt x="1167" y="11574"/>
                  </a:cubicBezTo>
                  <a:cubicBezTo>
                    <a:pt x="1203" y="11455"/>
                    <a:pt x="1227" y="11336"/>
                    <a:pt x="1250" y="11217"/>
                  </a:cubicBezTo>
                  <a:cubicBezTo>
                    <a:pt x="1334" y="10895"/>
                    <a:pt x="1405" y="10574"/>
                    <a:pt x="1489" y="10252"/>
                  </a:cubicBezTo>
                  <a:cubicBezTo>
                    <a:pt x="1560" y="9966"/>
                    <a:pt x="1619" y="9669"/>
                    <a:pt x="1691" y="9383"/>
                  </a:cubicBezTo>
                  <a:cubicBezTo>
                    <a:pt x="1750" y="9157"/>
                    <a:pt x="1798" y="8931"/>
                    <a:pt x="1858" y="8692"/>
                  </a:cubicBezTo>
                  <a:cubicBezTo>
                    <a:pt x="1881" y="8597"/>
                    <a:pt x="1905" y="8502"/>
                    <a:pt x="1929" y="8395"/>
                  </a:cubicBezTo>
                  <a:cubicBezTo>
                    <a:pt x="2024" y="8014"/>
                    <a:pt x="2108" y="7621"/>
                    <a:pt x="2203" y="7240"/>
                  </a:cubicBezTo>
                  <a:cubicBezTo>
                    <a:pt x="2262" y="6978"/>
                    <a:pt x="2322" y="6716"/>
                    <a:pt x="2381" y="6454"/>
                  </a:cubicBezTo>
                  <a:cubicBezTo>
                    <a:pt x="2453" y="6180"/>
                    <a:pt x="2512" y="5894"/>
                    <a:pt x="2584" y="5621"/>
                  </a:cubicBezTo>
                  <a:cubicBezTo>
                    <a:pt x="2679" y="5216"/>
                    <a:pt x="2786" y="4799"/>
                    <a:pt x="2882" y="4394"/>
                  </a:cubicBezTo>
                  <a:cubicBezTo>
                    <a:pt x="2929" y="4192"/>
                    <a:pt x="2989" y="3978"/>
                    <a:pt x="3036" y="3763"/>
                  </a:cubicBezTo>
                  <a:cubicBezTo>
                    <a:pt x="3143" y="3346"/>
                    <a:pt x="3251" y="2930"/>
                    <a:pt x="3370" y="2501"/>
                  </a:cubicBezTo>
                  <a:cubicBezTo>
                    <a:pt x="3429" y="2263"/>
                    <a:pt x="3489" y="2025"/>
                    <a:pt x="3548" y="1787"/>
                  </a:cubicBezTo>
                  <a:cubicBezTo>
                    <a:pt x="3703" y="1227"/>
                    <a:pt x="3858" y="656"/>
                    <a:pt x="4013" y="84"/>
                  </a:cubicBezTo>
                  <a:cubicBezTo>
                    <a:pt x="4013" y="48"/>
                    <a:pt x="4001" y="13"/>
                    <a:pt x="3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322605" y="1410138"/>
              <a:ext cx="777613" cy="170360"/>
            </a:xfrm>
            <a:custGeom>
              <a:avLst/>
              <a:gdLst/>
              <a:ahLst/>
              <a:cxnLst/>
              <a:rect l="l" t="t" r="r" b="b"/>
              <a:pathLst>
                <a:path w="10859" h="2379" extrusionOk="0">
                  <a:moveTo>
                    <a:pt x="72" y="0"/>
                  </a:moveTo>
                  <a:cubicBezTo>
                    <a:pt x="48" y="0"/>
                    <a:pt x="12" y="24"/>
                    <a:pt x="0" y="60"/>
                  </a:cubicBezTo>
                  <a:cubicBezTo>
                    <a:pt x="0" y="96"/>
                    <a:pt x="24" y="131"/>
                    <a:pt x="60" y="143"/>
                  </a:cubicBezTo>
                  <a:cubicBezTo>
                    <a:pt x="691" y="274"/>
                    <a:pt x="1334" y="417"/>
                    <a:pt x="1965" y="548"/>
                  </a:cubicBezTo>
                  <a:cubicBezTo>
                    <a:pt x="2132" y="584"/>
                    <a:pt x="2298" y="619"/>
                    <a:pt x="2465" y="643"/>
                  </a:cubicBezTo>
                  <a:cubicBezTo>
                    <a:pt x="2775" y="715"/>
                    <a:pt x="3084" y="774"/>
                    <a:pt x="3394" y="834"/>
                  </a:cubicBezTo>
                  <a:cubicBezTo>
                    <a:pt x="3822" y="929"/>
                    <a:pt x="4263" y="1012"/>
                    <a:pt x="4703" y="1108"/>
                  </a:cubicBezTo>
                  <a:cubicBezTo>
                    <a:pt x="4942" y="1155"/>
                    <a:pt x="5180" y="1203"/>
                    <a:pt x="5430" y="1262"/>
                  </a:cubicBezTo>
                  <a:cubicBezTo>
                    <a:pt x="5644" y="1310"/>
                    <a:pt x="5870" y="1358"/>
                    <a:pt x="6085" y="1405"/>
                  </a:cubicBezTo>
                  <a:cubicBezTo>
                    <a:pt x="6549" y="1501"/>
                    <a:pt x="7013" y="1596"/>
                    <a:pt x="7478" y="1691"/>
                  </a:cubicBezTo>
                  <a:cubicBezTo>
                    <a:pt x="7942" y="1786"/>
                    <a:pt x="8394" y="1882"/>
                    <a:pt x="8859" y="1989"/>
                  </a:cubicBezTo>
                  <a:cubicBezTo>
                    <a:pt x="9311" y="2084"/>
                    <a:pt x="9764" y="2167"/>
                    <a:pt x="10216" y="2251"/>
                  </a:cubicBezTo>
                  <a:cubicBezTo>
                    <a:pt x="10299" y="2263"/>
                    <a:pt x="10383" y="2286"/>
                    <a:pt x="10466" y="2298"/>
                  </a:cubicBezTo>
                  <a:cubicBezTo>
                    <a:pt x="10502" y="2310"/>
                    <a:pt x="10537" y="2310"/>
                    <a:pt x="10585" y="2322"/>
                  </a:cubicBezTo>
                  <a:cubicBezTo>
                    <a:pt x="10621" y="2334"/>
                    <a:pt x="10668" y="2346"/>
                    <a:pt x="10716" y="2358"/>
                  </a:cubicBezTo>
                  <a:cubicBezTo>
                    <a:pt x="10728" y="2358"/>
                    <a:pt x="10728" y="2370"/>
                    <a:pt x="10740" y="2370"/>
                  </a:cubicBezTo>
                  <a:cubicBezTo>
                    <a:pt x="10752" y="2376"/>
                    <a:pt x="10764" y="2379"/>
                    <a:pt x="10774" y="2379"/>
                  </a:cubicBezTo>
                  <a:cubicBezTo>
                    <a:pt x="10785" y="2379"/>
                    <a:pt x="10793" y="2376"/>
                    <a:pt x="10799" y="2370"/>
                  </a:cubicBezTo>
                  <a:cubicBezTo>
                    <a:pt x="10823" y="2370"/>
                    <a:pt x="10835" y="2358"/>
                    <a:pt x="10847" y="2334"/>
                  </a:cubicBezTo>
                  <a:cubicBezTo>
                    <a:pt x="10847" y="2334"/>
                    <a:pt x="10847" y="2334"/>
                    <a:pt x="10847" y="2322"/>
                  </a:cubicBezTo>
                  <a:cubicBezTo>
                    <a:pt x="10859" y="2310"/>
                    <a:pt x="10859" y="2286"/>
                    <a:pt x="10847" y="2263"/>
                  </a:cubicBezTo>
                  <a:cubicBezTo>
                    <a:pt x="10847" y="2251"/>
                    <a:pt x="10835" y="2227"/>
                    <a:pt x="10811" y="2227"/>
                  </a:cubicBezTo>
                  <a:cubicBezTo>
                    <a:pt x="10764" y="2203"/>
                    <a:pt x="10716" y="2191"/>
                    <a:pt x="10668" y="2179"/>
                  </a:cubicBezTo>
                  <a:cubicBezTo>
                    <a:pt x="10645" y="2167"/>
                    <a:pt x="10621" y="2167"/>
                    <a:pt x="10585" y="2155"/>
                  </a:cubicBezTo>
                  <a:cubicBezTo>
                    <a:pt x="10526" y="2143"/>
                    <a:pt x="10466" y="2132"/>
                    <a:pt x="10407" y="2120"/>
                  </a:cubicBezTo>
                  <a:cubicBezTo>
                    <a:pt x="10299" y="2108"/>
                    <a:pt x="10204" y="2084"/>
                    <a:pt x="10097" y="2060"/>
                  </a:cubicBezTo>
                  <a:cubicBezTo>
                    <a:pt x="9847" y="2024"/>
                    <a:pt x="9609" y="1977"/>
                    <a:pt x="9359" y="1929"/>
                  </a:cubicBezTo>
                  <a:cubicBezTo>
                    <a:pt x="8918" y="1846"/>
                    <a:pt x="8478" y="1739"/>
                    <a:pt x="8037" y="1655"/>
                  </a:cubicBezTo>
                  <a:cubicBezTo>
                    <a:pt x="7549" y="1548"/>
                    <a:pt x="7061" y="1453"/>
                    <a:pt x="6573" y="1346"/>
                  </a:cubicBezTo>
                  <a:cubicBezTo>
                    <a:pt x="6132" y="1262"/>
                    <a:pt x="5680" y="1155"/>
                    <a:pt x="5239" y="1072"/>
                  </a:cubicBezTo>
                  <a:cubicBezTo>
                    <a:pt x="4727" y="965"/>
                    <a:pt x="4215" y="858"/>
                    <a:pt x="3703" y="750"/>
                  </a:cubicBezTo>
                  <a:cubicBezTo>
                    <a:pt x="3227" y="655"/>
                    <a:pt x="2763" y="560"/>
                    <a:pt x="2286" y="465"/>
                  </a:cubicBezTo>
                  <a:cubicBezTo>
                    <a:pt x="1822" y="369"/>
                    <a:pt x="1370" y="274"/>
                    <a:pt x="905" y="167"/>
                  </a:cubicBezTo>
                  <a:cubicBezTo>
                    <a:pt x="631" y="119"/>
                    <a:pt x="358" y="6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-31226" y="1069056"/>
              <a:ext cx="380321" cy="385835"/>
            </a:xfrm>
            <a:custGeom>
              <a:avLst/>
              <a:gdLst/>
              <a:ahLst/>
              <a:cxnLst/>
              <a:rect l="l" t="t" r="r" b="b"/>
              <a:pathLst>
                <a:path w="5311" h="5388" extrusionOk="0">
                  <a:moveTo>
                    <a:pt x="84" y="1"/>
                  </a:moveTo>
                  <a:cubicBezTo>
                    <a:pt x="72" y="1"/>
                    <a:pt x="60" y="1"/>
                    <a:pt x="48" y="13"/>
                  </a:cubicBezTo>
                  <a:cubicBezTo>
                    <a:pt x="12" y="37"/>
                    <a:pt x="0" y="84"/>
                    <a:pt x="24" y="108"/>
                  </a:cubicBezTo>
                  <a:cubicBezTo>
                    <a:pt x="96" y="191"/>
                    <a:pt x="167" y="275"/>
                    <a:pt x="238" y="358"/>
                  </a:cubicBezTo>
                  <a:cubicBezTo>
                    <a:pt x="298" y="429"/>
                    <a:pt x="369" y="513"/>
                    <a:pt x="441" y="584"/>
                  </a:cubicBezTo>
                  <a:cubicBezTo>
                    <a:pt x="560" y="715"/>
                    <a:pt x="679" y="846"/>
                    <a:pt x="786" y="977"/>
                  </a:cubicBezTo>
                  <a:cubicBezTo>
                    <a:pt x="834" y="1025"/>
                    <a:pt x="881" y="1061"/>
                    <a:pt x="917" y="1108"/>
                  </a:cubicBezTo>
                  <a:cubicBezTo>
                    <a:pt x="1012" y="1191"/>
                    <a:pt x="1096" y="1287"/>
                    <a:pt x="1179" y="1370"/>
                  </a:cubicBezTo>
                  <a:cubicBezTo>
                    <a:pt x="1274" y="1465"/>
                    <a:pt x="1370" y="1561"/>
                    <a:pt x="1477" y="1668"/>
                  </a:cubicBezTo>
                  <a:cubicBezTo>
                    <a:pt x="1751" y="1930"/>
                    <a:pt x="2013" y="2192"/>
                    <a:pt x="2286" y="2454"/>
                  </a:cubicBezTo>
                  <a:cubicBezTo>
                    <a:pt x="2513" y="2680"/>
                    <a:pt x="2739" y="2906"/>
                    <a:pt x="2965" y="3120"/>
                  </a:cubicBezTo>
                  <a:cubicBezTo>
                    <a:pt x="3084" y="3227"/>
                    <a:pt x="3203" y="3347"/>
                    <a:pt x="3310" y="3454"/>
                  </a:cubicBezTo>
                  <a:cubicBezTo>
                    <a:pt x="3406" y="3537"/>
                    <a:pt x="3489" y="3632"/>
                    <a:pt x="3572" y="3716"/>
                  </a:cubicBezTo>
                  <a:cubicBezTo>
                    <a:pt x="3608" y="3751"/>
                    <a:pt x="3644" y="3787"/>
                    <a:pt x="3679" y="3823"/>
                  </a:cubicBezTo>
                  <a:cubicBezTo>
                    <a:pt x="3691" y="3835"/>
                    <a:pt x="3703" y="3847"/>
                    <a:pt x="3715" y="3858"/>
                  </a:cubicBezTo>
                  <a:cubicBezTo>
                    <a:pt x="3763" y="3906"/>
                    <a:pt x="3810" y="3954"/>
                    <a:pt x="3858" y="4001"/>
                  </a:cubicBezTo>
                  <a:cubicBezTo>
                    <a:pt x="3941" y="4085"/>
                    <a:pt x="4025" y="4180"/>
                    <a:pt x="4120" y="4263"/>
                  </a:cubicBezTo>
                  <a:cubicBezTo>
                    <a:pt x="4215" y="4370"/>
                    <a:pt x="4322" y="4478"/>
                    <a:pt x="4418" y="4585"/>
                  </a:cubicBezTo>
                  <a:cubicBezTo>
                    <a:pt x="4668" y="4835"/>
                    <a:pt x="4906" y="5085"/>
                    <a:pt x="5144" y="5347"/>
                  </a:cubicBezTo>
                  <a:cubicBezTo>
                    <a:pt x="5156" y="5359"/>
                    <a:pt x="5156" y="5359"/>
                    <a:pt x="5168" y="5371"/>
                  </a:cubicBezTo>
                  <a:cubicBezTo>
                    <a:pt x="5180" y="5382"/>
                    <a:pt x="5191" y="5382"/>
                    <a:pt x="5203" y="5382"/>
                  </a:cubicBezTo>
                  <a:cubicBezTo>
                    <a:pt x="5210" y="5386"/>
                    <a:pt x="5217" y="5387"/>
                    <a:pt x="5224" y="5387"/>
                  </a:cubicBezTo>
                  <a:cubicBezTo>
                    <a:pt x="5240" y="5387"/>
                    <a:pt x="5254" y="5379"/>
                    <a:pt x="5263" y="5371"/>
                  </a:cubicBezTo>
                  <a:cubicBezTo>
                    <a:pt x="5299" y="5347"/>
                    <a:pt x="5311" y="5299"/>
                    <a:pt x="5287" y="5263"/>
                  </a:cubicBezTo>
                  <a:cubicBezTo>
                    <a:pt x="5263" y="5228"/>
                    <a:pt x="5239" y="5204"/>
                    <a:pt x="5227" y="5180"/>
                  </a:cubicBezTo>
                  <a:cubicBezTo>
                    <a:pt x="5215" y="5156"/>
                    <a:pt x="5191" y="5144"/>
                    <a:pt x="5180" y="5144"/>
                  </a:cubicBezTo>
                  <a:cubicBezTo>
                    <a:pt x="5096" y="5061"/>
                    <a:pt x="5013" y="4978"/>
                    <a:pt x="4930" y="4894"/>
                  </a:cubicBezTo>
                  <a:cubicBezTo>
                    <a:pt x="4810" y="4751"/>
                    <a:pt x="4680" y="4620"/>
                    <a:pt x="4549" y="4489"/>
                  </a:cubicBezTo>
                  <a:cubicBezTo>
                    <a:pt x="4310" y="4239"/>
                    <a:pt x="4060" y="3989"/>
                    <a:pt x="3822" y="3739"/>
                  </a:cubicBezTo>
                  <a:cubicBezTo>
                    <a:pt x="3787" y="3704"/>
                    <a:pt x="3739" y="3668"/>
                    <a:pt x="3703" y="3620"/>
                  </a:cubicBezTo>
                  <a:cubicBezTo>
                    <a:pt x="3620" y="3537"/>
                    <a:pt x="3525" y="3454"/>
                    <a:pt x="3441" y="3370"/>
                  </a:cubicBezTo>
                  <a:cubicBezTo>
                    <a:pt x="3394" y="3323"/>
                    <a:pt x="3358" y="3275"/>
                    <a:pt x="3310" y="3227"/>
                  </a:cubicBezTo>
                  <a:cubicBezTo>
                    <a:pt x="3239" y="3168"/>
                    <a:pt x="3167" y="3096"/>
                    <a:pt x="3084" y="3025"/>
                  </a:cubicBezTo>
                  <a:cubicBezTo>
                    <a:pt x="2858" y="2799"/>
                    <a:pt x="2632" y="2585"/>
                    <a:pt x="2394" y="2358"/>
                  </a:cubicBezTo>
                  <a:cubicBezTo>
                    <a:pt x="2132" y="2096"/>
                    <a:pt x="1858" y="1834"/>
                    <a:pt x="1596" y="1572"/>
                  </a:cubicBezTo>
                  <a:cubicBezTo>
                    <a:pt x="1501" y="1477"/>
                    <a:pt x="1405" y="1382"/>
                    <a:pt x="1310" y="1287"/>
                  </a:cubicBezTo>
                  <a:cubicBezTo>
                    <a:pt x="1167" y="1156"/>
                    <a:pt x="1036" y="1013"/>
                    <a:pt x="905" y="882"/>
                  </a:cubicBezTo>
                  <a:cubicBezTo>
                    <a:pt x="786" y="751"/>
                    <a:pt x="679" y="632"/>
                    <a:pt x="560" y="501"/>
                  </a:cubicBezTo>
                  <a:cubicBezTo>
                    <a:pt x="489" y="429"/>
                    <a:pt x="429" y="358"/>
                    <a:pt x="358" y="275"/>
                  </a:cubicBezTo>
                  <a:cubicBezTo>
                    <a:pt x="286" y="203"/>
                    <a:pt x="215" y="108"/>
                    <a:pt x="143" y="25"/>
                  </a:cubicBezTo>
                  <a:cubicBezTo>
                    <a:pt x="131" y="13"/>
                    <a:pt x="119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583484" y="491012"/>
              <a:ext cx="786206" cy="394499"/>
            </a:xfrm>
            <a:custGeom>
              <a:avLst/>
              <a:gdLst/>
              <a:ahLst/>
              <a:cxnLst/>
              <a:rect l="l" t="t" r="r" b="b"/>
              <a:pathLst>
                <a:path w="10979" h="5509" extrusionOk="0">
                  <a:moveTo>
                    <a:pt x="10883" y="0"/>
                  </a:moveTo>
                  <a:cubicBezTo>
                    <a:pt x="10752" y="48"/>
                    <a:pt x="10633" y="96"/>
                    <a:pt x="10502" y="143"/>
                  </a:cubicBezTo>
                  <a:cubicBezTo>
                    <a:pt x="10395" y="191"/>
                    <a:pt x="10288" y="239"/>
                    <a:pt x="10169" y="286"/>
                  </a:cubicBezTo>
                  <a:cubicBezTo>
                    <a:pt x="10073" y="334"/>
                    <a:pt x="9978" y="370"/>
                    <a:pt x="9883" y="417"/>
                  </a:cubicBezTo>
                  <a:cubicBezTo>
                    <a:pt x="9823" y="441"/>
                    <a:pt x="9752" y="477"/>
                    <a:pt x="9681" y="500"/>
                  </a:cubicBezTo>
                  <a:cubicBezTo>
                    <a:pt x="9645" y="524"/>
                    <a:pt x="9597" y="548"/>
                    <a:pt x="9561" y="560"/>
                  </a:cubicBezTo>
                  <a:cubicBezTo>
                    <a:pt x="9431" y="620"/>
                    <a:pt x="9300" y="679"/>
                    <a:pt x="9169" y="751"/>
                  </a:cubicBezTo>
                  <a:cubicBezTo>
                    <a:pt x="9085" y="786"/>
                    <a:pt x="8990" y="834"/>
                    <a:pt x="8895" y="881"/>
                  </a:cubicBezTo>
                  <a:cubicBezTo>
                    <a:pt x="8799" y="941"/>
                    <a:pt x="8704" y="989"/>
                    <a:pt x="8609" y="1036"/>
                  </a:cubicBezTo>
                  <a:cubicBezTo>
                    <a:pt x="8478" y="1108"/>
                    <a:pt x="8335" y="1179"/>
                    <a:pt x="8204" y="1251"/>
                  </a:cubicBezTo>
                  <a:cubicBezTo>
                    <a:pt x="7776" y="1477"/>
                    <a:pt x="7347" y="1703"/>
                    <a:pt x="6918" y="1929"/>
                  </a:cubicBezTo>
                  <a:cubicBezTo>
                    <a:pt x="6728" y="2036"/>
                    <a:pt x="6525" y="2144"/>
                    <a:pt x="6323" y="2251"/>
                  </a:cubicBezTo>
                  <a:cubicBezTo>
                    <a:pt x="6121" y="2358"/>
                    <a:pt x="5930" y="2453"/>
                    <a:pt x="5740" y="2560"/>
                  </a:cubicBezTo>
                  <a:cubicBezTo>
                    <a:pt x="5597" y="2632"/>
                    <a:pt x="5454" y="2703"/>
                    <a:pt x="5311" y="2775"/>
                  </a:cubicBezTo>
                  <a:cubicBezTo>
                    <a:pt x="5085" y="2894"/>
                    <a:pt x="4847" y="3013"/>
                    <a:pt x="4608" y="3120"/>
                  </a:cubicBezTo>
                  <a:cubicBezTo>
                    <a:pt x="4549" y="3156"/>
                    <a:pt x="4478" y="3179"/>
                    <a:pt x="4418" y="3215"/>
                  </a:cubicBezTo>
                  <a:cubicBezTo>
                    <a:pt x="4263" y="3287"/>
                    <a:pt x="4108" y="3358"/>
                    <a:pt x="3966" y="3429"/>
                  </a:cubicBezTo>
                  <a:cubicBezTo>
                    <a:pt x="3787" y="3501"/>
                    <a:pt x="3608" y="3584"/>
                    <a:pt x="3430" y="3668"/>
                  </a:cubicBezTo>
                  <a:cubicBezTo>
                    <a:pt x="3275" y="3739"/>
                    <a:pt x="3120" y="3810"/>
                    <a:pt x="2954" y="3882"/>
                  </a:cubicBezTo>
                  <a:cubicBezTo>
                    <a:pt x="2882" y="3918"/>
                    <a:pt x="2799" y="3953"/>
                    <a:pt x="2715" y="3989"/>
                  </a:cubicBezTo>
                  <a:cubicBezTo>
                    <a:pt x="2275" y="4203"/>
                    <a:pt x="1834" y="4418"/>
                    <a:pt x="1394" y="4632"/>
                  </a:cubicBezTo>
                  <a:cubicBezTo>
                    <a:pt x="1370" y="4644"/>
                    <a:pt x="1358" y="4656"/>
                    <a:pt x="1334" y="4668"/>
                  </a:cubicBezTo>
                  <a:cubicBezTo>
                    <a:pt x="1299" y="4691"/>
                    <a:pt x="1251" y="4715"/>
                    <a:pt x="1215" y="4739"/>
                  </a:cubicBezTo>
                  <a:cubicBezTo>
                    <a:pt x="1072" y="4811"/>
                    <a:pt x="929" y="4882"/>
                    <a:pt x="787" y="4965"/>
                  </a:cubicBezTo>
                  <a:cubicBezTo>
                    <a:pt x="656" y="5037"/>
                    <a:pt x="525" y="5108"/>
                    <a:pt x="394" y="5180"/>
                  </a:cubicBezTo>
                  <a:cubicBezTo>
                    <a:pt x="358" y="5192"/>
                    <a:pt x="334" y="5215"/>
                    <a:pt x="298" y="5227"/>
                  </a:cubicBezTo>
                  <a:cubicBezTo>
                    <a:pt x="203" y="5287"/>
                    <a:pt x="120" y="5334"/>
                    <a:pt x="36" y="5394"/>
                  </a:cubicBezTo>
                  <a:cubicBezTo>
                    <a:pt x="1" y="5406"/>
                    <a:pt x="1" y="5453"/>
                    <a:pt x="13" y="5477"/>
                  </a:cubicBezTo>
                  <a:cubicBezTo>
                    <a:pt x="28" y="5500"/>
                    <a:pt x="48" y="5508"/>
                    <a:pt x="69" y="5508"/>
                  </a:cubicBezTo>
                  <a:cubicBezTo>
                    <a:pt x="82" y="5508"/>
                    <a:pt x="95" y="5505"/>
                    <a:pt x="108" y="5501"/>
                  </a:cubicBezTo>
                  <a:cubicBezTo>
                    <a:pt x="191" y="5442"/>
                    <a:pt x="275" y="5394"/>
                    <a:pt x="370" y="5334"/>
                  </a:cubicBezTo>
                  <a:cubicBezTo>
                    <a:pt x="394" y="5323"/>
                    <a:pt x="429" y="5311"/>
                    <a:pt x="453" y="5287"/>
                  </a:cubicBezTo>
                  <a:cubicBezTo>
                    <a:pt x="584" y="5227"/>
                    <a:pt x="715" y="5156"/>
                    <a:pt x="834" y="5084"/>
                  </a:cubicBezTo>
                  <a:cubicBezTo>
                    <a:pt x="1037" y="4977"/>
                    <a:pt x="1239" y="4870"/>
                    <a:pt x="1441" y="4751"/>
                  </a:cubicBezTo>
                  <a:cubicBezTo>
                    <a:pt x="1882" y="4537"/>
                    <a:pt x="2322" y="4334"/>
                    <a:pt x="2763" y="4120"/>
                  </a:cubicBezTo>
                  <a:cubicBezTo>
                    <a:pt x="2834" y="4084"/>
                    <a:pt x="2894" y="4060"/>
                    <a:pt x="2965" y="4025"/>
                  </a:cubicBezTo>
                  <a:cubicBezTo>
                    <a:pt x="3120" y="3953"/>
                    <a:pt x="3287" y="3882"/>
                    <a:pt x="3442" y="3810"/>
                  </a:cubicBezTo>
                  <a:cubicBezTo>
                    <a:pt x="3620" y="3727"/>
                    <a:pt x="3799" y="3644"/>
                    <a:pt x="3966" y="3560"/>
                  </a:cubicBezTo>
                  <a:cubicBezTo>
                    <a:pt x="4120" y="3489"/>
                    <a:pt x="4275" y="3418"/>
                    <a:pt x="4430" y="3346"/>
                  </a:cubicBezTo>
                  <a:cubicBezTo>
                    <a:pt x="4501" y="3322"/>
                    <a:pt x="4573" y="3287"/>
                    <a:pt x="4632" y="3263"/>
                  </a:cubicBezTo>
                  <a:cubicBezTo>
                    <a:pt x="4882" y="3144"/>
                    <a:pt x="5120" y="3025"/>
                    <a:pt x="5359" y="2906"/>
                  </a:cubicBezTo>
                  <a:cubicBezTo>
                    <a:pt x="5382" y="2894"/>
                    <a:pt x="5418" y="2882"/>
                    <a:pt x="5442" y="2870"/>
                  </a:cubicBezTo>
                  <a:cubicBezTo>
                    <a:pt x="5501" y="2834"/>
                    <a:pt x="5561" y="2798"/>
                    <a:pt x="5632" y="2763"/>
                  </a:cubicBezTo>
                  <a:cubicBezTo>
                    <a:pt x="5763" y="2691"/>
                    <a:pt x="5906" y="2620"/>
                    <a:pt x="6049" y="2548"/>
                  </a:cubicBezTo>
                  <a:cubicBezTo>
                    <a:pt x="6263" y="2441"/>
                    <a:pt x="6466" y="2322"/>
                    <a:pt x="6668" y="2215"/>
                  </a:cubicBezTo>
                  <a:cubicBezTo>
                    <a:pt x="7085" y="2001"/>
                    <a:pt x="7490" y="1786"/>
                    <a:pt x="7895" y="1560"/>
                  </a:cubicBezTo>
                  <a:cubicBezTo>
                    <a:pt x="8168" y="1429"/>
                    <a:pt x="8430" y="1286"/>
                    <a:pt x="8704" y="1143"/>
                  </a:cubicBezTo>
                  <a:cubicBezTo>
                    <a:pt x="8811" y="1084"/>
                    <a:pt x="8930" y="1024"/>
                    <a:pt x="9050" y="965"/>
                  </a:cubicBezTo>
                  <a:cubicBezTo>
                    <a:pt x="9085" y="941"/>
                    <a:pt x="9133" y="917"/>
                    <a:pt x="9180" y="893"/>
                  </a:cubicBezTo>
                  <a:cubicBezTo>
                    <a:pt x="9228" y="870"/>
                    <a:pt x="9264" y="858"/>
                    <a:pt x="9300" y="834"/>
                  </a:cubicBezTo>
                  <a:cubicBezTo>
                    <a:pt x="9407" y="786"/>
                    <a:pt x="9514" y="727"/>
                    <a:pt x="9621" y="679"/>
                  </a:cubicBezTo>
                  <a:cubicBezTo>
                    <a:pt x="9740" y="631"/>
                    <a:pt x="9847" y="584"/>
                    <a:pt x="9954" y="524"/>
                  </a:cubicBezTo>
                  <a:cubicBezTo>
                    <a:pt x="10109" y="465"/>
                    <a:pt x="10264" y="393"/>
                    <a:pt x="10419" y="334"/>
                  </a:cubicBezTo>
                  <a:cubicBezTo>
                    <a:pt x="10585" y="262"/>
                    <a:pt x="10752" y="191"/>
                    <a:pt x="10919" y="131"/>
                  </a:cubicBezTo>
                  <a:cubicBezTo>
                    <a:pt x="10955" y="119"/>
                    <a:pt x="10978" y="72"/>
                    <a:pt x="10966" y="48"/>
                  </a:cubicBezTo>
                  <a:cubicBezTo>
                    <a:pt x="10955" y="12"/>
                    <a:pt x="10931" y="0"/>
                    <a:pt x="108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-58510" y="889169"/>
              <a:ext cx="651436" cy="156969"/>
            </a:xfrm>
            <a:custGeom>
              <a:avLst/>
              <a:gdLst/>
              <a:ahLst/>
              <a:cxnLst/>
              <a:rect l="l" t="t" r="r" b="b"/>
              <a:pathLst>
                <a:path w="9097" h="2192" extrusionOk="0">
                  <a:moveTo>
                    <a:pt x="9013" y="1"/>
                  </a:moveTo>
                  <a:cubicBezTo>
                    <a:pt x="8728" y="36"/>
                    <a:pt x="8454" y="72"/>
                    <a:pt x="8168" y="120"/>
                  </a:cubicBezTo>
                  <a:cubicBezTo>
                    <a:pt x="8073" y="132"/>
                    <a:pt x="7966" y="144"/>
                    <a:pt x="7870" y="155"/>
                  </a:cubicBezTo>
                  <a:cubicBezTo>
                    <a:pt x="7799" y="167"/>
                    <a:pt x="7739" y="179"/>
                    <a:pt x="7668" y="191"/>
                  </a:cubicBezTo>
                  <a:cubicBezTo>
                    <a:pt x="7525" y="215"/>
                    <a:pt x="7394" y="239"/>
                    <a:pt x="7251" y="263"/>
                  </a:cubicBezTo>
                  <a:cubicBezTo>
                    <a:pt x="7192" y="274"/>
                    <a:pt x="7144" y="274"/>
                    <a:pt x="7085" y="286"/>
                  </a:cubicBezTo>
                  <a:cubicBezTo>
                    <a:pt x="6870" y="334"/>
                    <a:pt x="6668" y="370"/>
                    <a:pt x="6454" y="417"/>
                  </a:cubicBezTo>
                  <a:cubicBezTo>
                    <a:pt x="6358" y="429"/>
                    <a:pt x="6263" y="453"/>
                    <a:pt x="6156" y="477"/>
                  </a:cubicBezTo>
                  <a:cubicBezTo>
                    <a:pt x="6061" y="501"/>
                    <a:pt x="5953" y="525"/>
                    <a:pt x="5846" y="548"/>
                  </a:cubicBezTo>
                  <a:cubicBezTo>
                    <a:pt x="5763" y="572"/>
                    <a:pt x="5680" y="596"/>
                    <a:pt x="5584" y="632"/>
                  </a:cubicBezTo>
                  <a:cubicBezTo>
                    <a:pt x="5501" y="655"/>
                    <a:pt x="5406" y="691"/>
                    <a:pt x="5322" y="715"/>
                  </a:cubicBezTo>
                  <a:cubicBezTo>
                    <a:pt x="5251" y="739"/>
                    <a:pt x="5180" y="751"/>
                    <a:pt x="5108" y="763"/>
                  </a:cubicBezTo>
                  <a:lnTo>
                    <a:pt x="5132" y="763"/>
                  </a:lnTo>
                  <a:cubicBezTo>
                    <a:pt x="5120" y="763"/>
                    <a:pt x="5108" y="763"/>
                    <a:pt x="5108" y="775"/>
                  </a:cubicBezTo>
                  <a:cubicBezTo>
                    <a:pt x="5013" y="786"/>
                    <a:pt x="4930" y="810"/>
                    <a:pt x="4834" y="822"/>
                  </a:cubicBezTo>
                  <a:cubicBezTo>
                    <a:pt x="4727" y="846"/>
                    <a:pt x="4620" y="870"/>
                    <a:pt x="4513" y="894"/>
                  </a:cubicBezTo>
                  <a:cubicBezTo>
                    <a:pt x="4322" y="929"/>
                    <a:pt x="4132" y="965"/>
                    <a:pt x="3941" y="1001"/>
                  </a:cubicBezTo>
                  <a:cubicBezTo>
                    <a:pt x="3548" y="1072"/>
                    <a:pt x="3156" y="1144"/>
                    <a:pt x="2763" y="1215"/>
                  </a:cubicBezTo>
                  <a:cubicBezTo>
                    <a:pt x="2382" y="1287"/>
                    <a:pt x="2001" y="1346"/>
                    <a:pt x="1620" y="1406"/>
                  </a:cubicBezTo>
                  <a:cubicBezTo>
                    <a:pt x="1524" y="1429"/>
                    <a:pt x="1429" y="1441"/>
                    <a:pt x="1346" y="1453"/>
                  </a:cubicBezTo>
                  <a:cubicBezTo>
                    <a:pt x="1251" y="1465"/>
                    <a:pt x="1155" y="1477"/>
                    <a:pt x="1072" y="1489"/>
                  </a:cubicBezTo>
                  <a:cubicBezTo>
                    <a:pt x="1012" y="1501"/>
                    <a:pt x="965" y="1513"/>
                    <a:pt x="917" y="1525"/>
                  </a:cubicBezTo>
                  <a:cubicBezTo>
                    <a:pt x="870" y="1537"/>
                    <a:pt x="834" y="1548"/>
                    <a:pt x="786" y="1560"/>
                  </a:cubicBezTo>
                  <a:cubicBezTo>
                    <a:pt x="691" y="1596"/>
                    <a:pt x="608" y="1632"/>
                    <a:pt x="512" y="1668"/>
                  </a:cubicBezTo>
                  <a:cubicBezTo>
                    <a:pt x="441" y="1691"/>
                    <a:pt x="358" y="1715"/>
                    <a:pt x="286" y="1739"/>
                  </a:cubicBezTo>
                  <a:cubicBezTo>
                    <a:pt x="227" y="1763"/>
                    <a:pt x="179" y="1787"/>
                    <a:pt x="131" y="1810"/>
                  </a:cubicBezTo>
                  <a:cubicBezTo>
                    <a:pt x="72" y="1834"/>
                    <a:pt x="24" y="1870"/>
                    <a:pt x="12" y="1929"/>
                  </a:cubicBezTo>
                  <a:cubicBezTo>
                    <a:pt x="0" y="1989"/>
                    <a:pt x="12" y="2060"/>
                    <a:pt x="12" y="2120"/>
                  </a:cubicBezTo>
                  <a:cubicBezTo>
                    <a:pt x="24" y="2156"/>
                    <a:pt x="60" y="2191"/>
                    <a:pt x="96" y="2191"/>
                  </a:cubicBezTo>
                  <a:cubicBezTo>
                    <a:pt x="131" y="2191"/>
                    <a:pt x="167" y="2144"/>
                    <a:pt x="167" y="2108"/>
                  </a:cubicBezTo>
                  <a:cubicBezTo>
                    <a:pt x="155" y="2072"/>
                    <a:pt x="155" y="2025"/>
                    <a:pt x="155" y="1989"/>
                  </a:cubicBezTo>
                  <a:cubicBezTo>
                    <a:pt x="155" y="1977"/>
                    <a:pt x="155" y="1977"/>
                    <a:pt x="155" y="1965"/>
                  </a:cubicBezTo>
                  <a:cubicBezTo>
                    <a:pt x="167" y="1953"/>
                    <a:pt x="191" y="1953"/>
                    <a:pt x="203" y="1941"/>
                  </a:cubicBezTo>
                  <a:cubicBezTo>
                    <a:pt x="274" y="1906"/>
                    <a:pt x="346" y="1882"/>
                    <a:pt x="417" y="1858"/>
                  </a:cubicBezTo>
                  <a:cubicBezTo>
                    <a:pt x="489" y="1834"/>
                    <a:pt x="548" y="1810"/>
                    <a:pt x="619" y="1787"/>
                  </a:cubicBezTo>
                  <a:cubicBezTo>
                    <a:pt x="691" y="1763"/>
                    <a:pt x="762" y="1739"/>
                    <a:pt x="834" y="1715"/>
                  </a:cubicBezTo>
                  <a:cubicBezTo>
                    <a:pt x="858" y="1703"/>
                    <a:pt x="893" y="1691"/>
                    <a:pt x="929" y="1679"/>
                  </a:cubicBezTo>
                  <a:cubicBezTo>
                    <a:pt x="965" y="1668"/>
                    <a:pt x="989" y="1656"/>
                    <a:pt x="1024" y="1656"/>
                  </a:cubicBezTo>
                  <a:cubicBezTo>
                    <a:pt x="1108" y="1632"/>
                    <a:pt x="1203" y="1620"/>
                    <a:pt x="1286" y="1608"/>
                  </a:cubicBezTo>
                  <a:cubicBezTo>
                    <a:pt x="1381" y="1596"/>
                    <a:pt x="1477" y="1584"/>
                    <a:pt x="1584" y="1560"/>
                  </a:cubicBezTo>
                  <a:cubicBezTo>
                    <a:pt x="1762" y="1537"/>
                    <a:pt x="1953" y="1501"/>
                    <a:pt x="2132" y="1477"/>
                  </a:cubicBezTo>
                  <a:cubicBezTo>
                    <a:pt x="2536" y="1406"/>
                    <a:pt x="2929" y="1334"/>
                    <a:pt x="3322" y="1263"/>
                  </a:cubicBezTo>
                  <a:cubicBezTo>
                    <a:pt x="3703" y="1191"/>
                    <a:pt x="4096" y="1120"/>
                    <a:pt x="4477" y="1048"/>
                  </a:cubicBezTo>
                  <a:cubicBezTo>
                    <a:pt x="4537" y="1036"/>
                    <a:pt x="4608" y="1025"/>
                    <a:pt x="4668" y="1013"/>
                  </a:cubicBezTo>
                  <a:cubicBezTo>
                    <a:pt x="4751" y="989"/>
                    <a:pt x="4834" y="977"/>
                    <a:pt x="4906" y="965"/>
                  </a:cubicBezTo>
                  <a:cubicBezTo>
                    <a:pt x="4989" y="941"/>
                    <a:pt x="5061" y="929"/>
                    <a:pt x="5144" y="917"/>
                  </a:cubicBezTo>
                  <a:cubicBezTo>
                    <a:pt x="5203" y="906"/>
                    <a:pt x="5251" y="882"/>
                    <a:pt x="5311" y="870"/>
                  </a:cubicBezTo>
                  <a:cubicBezTo>
                    <a:pt x="5346" y="858"/>
                    <a:pt x="5382" y="846"/>
                    <a:pt x="5418" y="834"/>
                  </a:cubicBezTo>
                  <a:cubicBezTo>
                    <a:pt x="5513" y="810"/>
                    <a:pt x="5608" y="775"/>
                    <a:pt x="5703" y="751"/>
                  </a:cubicBezTo>
                  <a:cubicBezTo>
                    <a:pt x="5894" y="691"/>
                    <a:pt x="6084" y="644"/>
                    <a:pt x="6287" y="596"/>
                  </a:cubicBezTo>
                  <a:lnTo>
                    <a:pt x="6299" y="596"/>
                  </a:lnTo>
                  <a:cubicBezTo>
                    <a:pt x="6394" y="572"/>
                    <a:pt x="6501" y="548"/>
                    <a:pt x="6596" y="536"/>
                  </a:cubicBezTo>
                  <a:cubicBezTo>
                    <a:pt x="6680" y="513"/>
                    <a:pt x="6763" y="501"/>
                    <a:pt x="6846" y="489"/>
                  </a:cubicBezTo>
                  <a:cubicBezTo>
                    <a:pt x="6942" y="465"/>
                    <a:pt x="7049" y="441"/>
                    <a:pt x="7144" y="429"/>
                  </a:cubicBezTo>
                  <a:cubicBezTo>
                    <a:pt x="7227" y="405"/>
                    <a:pt x="7323" y="394"/>
                    <a:pt x="7406" y="382"/>
                  </a:cubicBezTo>
                  <a:cubicBezTo>
                    <a:pt x="7585" y="358"/>
                    <a:pt x="7763" y="322"/>
                    <a:pt x="7954" y="298"/>
                  </a:cubicBezTo>
                  <a:cubicBezTo>
                    <a:pt x="8192" y="263"/>
                    <a:pt x="8430" y="227"/>
                    <a:pt x="8668" y="191"/>
                  </a:cubicBezTo>
                  <a:cubicBezTo>
                    <a:pt x="8787" y="179"/>
                    <a:pt x="8906" y="167"/>
                    <a:pt x="9025" y="144"/>
                  </a:cubicBezTo>
                  <a:cubicBezTo>
                    <a:pt x="9061" y="144"/>
                    <a:pt x="9097" y="108"/>
                    <a:pt x="9097" y="72"/>
                  </a:cubicBezTo>
                  <a:cubicBezTo>
                    <a:pt x="9085" y="36"/>
                    <a:pt x="9061" y="1"/>
                    <a:pt x="9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303843" y="1398179"/>
              <a:ext cx="61441" cy="73400"/>
            </a:xfrm>
            <a:custGeom>
              <a:avLst/>
              <a:gdLst/>
              <a:ahLst/>
              <a:cxnLst/>
              <a:rect l="l" t="t" r="r" b="b"/>
              <a:pathLst>
                <a:path w="858" h="1025" extrusionOk="0">
                  <a:moveTo>
                    <a:pt x="524" y="155"/>
                  </a:moveTo>
                  <a:cubicBezTo>
                    <a:pt x="536" y="155"/>
                    <a:pt x="536" y="167"/>
                    <a:pt x="548" y="167"/>
                  </a:cubicBezTo>
                  <a:cubicBezTo>
                    <a:pt x="572" y="179"/>
                    <a:pt x="596" y="203"/>
                    <a:pt x="620" y="227"/>
                  </a:cubicBezTo>
                  <a:cubicBezTo>
                    <a:pt x="632" y="251"/>
                    <a:pt x="655" y="274"/>
                    <a:pt x="667" y="310"/>
                  </a:cubicBezTo>
                  <a:cubicBezTo>
                    <a:pt x="679" y="334"/>
                    <a:pt x="691" y="358"/>
                    <a:pt x="703" y="382"/>
                  </a:cubicBezTo>
                  <a:cubicBezTo>
                    <a:pt x="703" y="417"/>
                    <a:pt x="703" y="453"/>
                    <a:pt x="703" y="489"/>
                  </a:cubicBezTo>
                  <a:cubicBezTo>
                    <a:pt x="703" y="525"/>
                    <a:pt x="691" y="560"/>
                    <a:pt x="691" y="596"/>
                  </a:cubicBezTo>
                  <a:cubicBezTo>
                    <a:pt x="679" y="632"/>
                    <a:pt x="655" y="655"/>
                    <a:pt x="643" y="691"/>
                  </a:cubicBezTo>
                  <a:cubicBezTo>
                    <a:pt x="608" y="727"/>
                    <a:pt x="584" y="763"/>
                    <a:pt x="548" y="798"/>
                  </a:cubicBezTo>
                  <a:cubicBezTo>
                    <a:pt x="524" y="822"/>
                    <a:pt x="489" y="846"/>
                    <a:pt x="465" y="858"/>
                  </a:cubicBezTo>
                  <a:cubicBezTo>
                    <a:pt x="441" y="870"/>
                    <a:pt x="429" y="870"/>
                    <a:pt x="405" y="882"/>
                  </a:cubicBezTo>
                  <a:lnTo>
                    <a:pt x="358" y="882"/>
                  </a:lnTo>
                  <a:cubicBezTo>
                    <a:pt x="334" y="882"/>
                    <a:pt x="322" y="870"/>
                    <a:pt x="298" y="870"/>
                  </a:cubicBezTo>
                  <a:cubicBezTo>
                    <a:pt x="286" y="870"/>
                    <a:pt x="262" y="858"/>
                    <a:pt x="251" y="846"/>
                  </a:cubicBezTo>
                  <a:cubicBezTo>
                    <a:pt x="239" y="834"/>
                    <a:pt x="227" y="834"/>
                    <a:pt x="215" y="822"/>
                  </a:cubicBezTo>
                  <a:cubicBezTo>
                    <a:pt x="203" y="798"/>
                    <a:pt x="191" y="786"/>
                    <a:pt x="179" y="763"/>
                  </a:cubicBezTo>
                  <a:cubicBezTo>
                    <a:pt x="215" y="763"/>
                    <a:pt x="251" y="727"/>
                    <a:pt x="239" y="691"/>
                  </a:cubicBezTo>
                  <a:cubicBezTo>
                    <a:pt x="239" y="644"/>
                    <a:pt x="239" y="596"/>
                    <a:pt x="239" y="560"/>
                  </a:cubicBezTo>
                  <a:cubicBezTo>
                    <a:pt x="239" y="501"/>
                    <a:pt x="251" y="441"/>
                    <a:pt x="262" y="394"/>
                  </a:cubicBezTo>
                  <a:cubicBezTo>
                    <a:pt x="274" y="358"/>
                    <a:pt x="298" y="322"/>
                    <a:pt x="310" y="286"/>
                  </a:cubicBezTo>
                  <a:cubicBezTo>
                    <a:pt x="334" y="274"/>
                    <a:pt x="346" y="263"/>
                    <a:pt x="358" y="251"/>
                  </a:cubicBezTo>
                  <a:cubicBezTo>
                    <a:pt x="382" y="239"/>
                    <a:pt x="417" y="227"/>
                    <a:pt x="441" y="215"/>
                  </a:cubicBezTo>
                  <a:cubicBezTo>
                    <a:pt x="453" y="203"/>
                    <a:pt x="453" y="203"/>
                    <a:pt x="465" y="203"/>
                  </a:cubicBezTo>
                  <a:cubicBezTo>
                    <a:pt x="489" y="191"/>
                    <a:pt x="501" y="179"/>
                    <a:pt x="512" y="167"/>
                  </a:cubicBezTo>
                  <a:cubicBezTo>
                    <a:pt x="512" y="155"/>
                    <a:pt x="512" y="155"/>
                    <a:pt x="512" y="155"/>
                  </a:cubicBezTo>
                  <a:close/>
                  <a:moveTo>
                    <a:pt x="501" y="1"/>
                  </a:moveTo>
                  <a:cubicBezTo>
                    <a:pt x="465" y="1"/>
                    <a:pt x="429" y="13"/>
                    <a:pt x="405" y="24"/>
                  </a:cubicBezTo>
                  <a:cubicBezTo>
                    <a:pt x="322" y="48"/>
                    <a:pt x="251" y="120"/>
                    <a:pt x="203" y="179"/>
                  </a:cubicBezTo>
                  <a:cubicBezTo>
                    <a:pt x="203" y="191"/>
                    <a:pt x="203" y="191"/>
                    <a:pt x="203" y="191"/>
                  </a:cubicBezTo>
                  <a:cubicBezTo>
                    <a:pt x="179" y="203"/>
                    <a:pt x="167" y="227"/>
                    <a:pt x="155" y="239"/>
                  </a:cubicBezTo>
                  <a:cubicBezTo>
                    <a:pt x="120" y="286"/>
                    <a:pt x="96" y="322"/>
                    <a:pt x="72" y="370"/>
                  </a:cubicBezTo>
                  <a:cubicBezTo>
                    <a:pt x="48" y="417"/>
                    <a:pt x="24" y="477"/>
                    <a:pt x="12" y="536"/>
                  </a:cubicBezTo>
                  <a:cubicBezTo>
                    <a:pt x="1" y="584"/>
                    <a:pt x="1" y="644"/>
                    <a:pt x="12" y="691"/>
                  </a:cubicBezTo>
                  <a:cubicBezTo>
                    <a:pt x="12" y="751"/>
                    <a:pt x="36" y="798"/>
                    <a:pt x="60" y="858"/>
                  </a:cubicBezTo>
                  <a:cubicBezTo>
                    <a:pt x="72" y="870"/>
                    <a:pt x="96" y="894"/>
                    <a:pt x="108" y="906"/>
                  </a:cubicBezTo>
                  <a:cubicBezTo>
                    <a:pt x="120" y="929"/>
                    <a:pt x="143" y="941"/>
                    <a:pt x="167" y="965"/>
                  </a:cubicBezTo>
                  <a:cubicBezTo>
                    <a:pt x="215" y="1001"/>
                    <a:pt x="262" y="1013"/>
                    <a:pt x="322" y="1025"/>
                  </a:cubicBezTo>
                  <a:cubicBezTo>
                    <a:pt x="382" y="1025"/>
                    <a:pt x="429" y="1025"/>
                    <a:pt x="489" y="1001"/>
                  </a:cubicBezTo>
                  <a:cubicBezTo>
                    <a:pt x="512" y="1001"/>
                    <a:pt x="536" y="977"/>
                    <a:pt x="560" y="965"/>
                  </a:cubicBezTo>
                  <a:cubicBezTo>
                    <a:pt x="584" y="953"/>
                    <a:pt x="608" y="929"/>
                    <a:pt x="632" y="917"/>
                  </a:cubicBezTo>
                  <a:cubicBezTo>
                    <a:pt x="715" y="846"/>
                    <a:pt x="786" y="751"/>
                    <a:pt x="822" y="655"/>
                  </a:cubicBezTo>
                  <a:cubicBezTo>
                    <a:pt x="834" y="596"/>
                    <a:pt x="846" y="548"/>
                    <a:pt x="846" y="489"/>
                  </a:cubicBezTo>
                  <a:cubicBezTo>
                    <a:pt x="858" y="429"/>
                    <a:pt x="846" y="370"/>
                    <a:pt x="834" y="322"/>
                  </a:cubicBezTo>
                  <a:cubicBezTo>
                    <a:pt x="810" y="263"/>
                    <a:pt x="786" y="227"/>
                    <a:pt x="763" y="179"/>
                  </a:cubicBezTo>
                  <a:cubicBezTo>
                    <a:pt x="727" y="132"/>
                    <a:pt x="691" y="96"/>
                    <a:pt x="643" y="60"/>
                  </a:cubicBezTo>
                  <a:cubicBezTo>
                    <a:pt x="620" y="36"/>
                    <a:pt x="572" y="13"/>
                    <a:pt x="536" y="13"/>
                  </a:cubicBezTo>
                  <a:cubicBezTo>
                    <a:pt x="524" y="13"/>
                    <a:pt x="512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302983" y="1403335"/>
              <a:ext cx="50413" cy="63160"/>
            </a:xfrm>
            <a:custGeom>
              <a:avLst/>
              <a:gdLst/>
              <a:ahLst/>
              <a:cxnLst/>
              <a:rect l="l" t="t" r="r" b="b"/>
              <a:pathLst>
                <a:path w="704" h="882" extrusionOk="0">
                  <a:moveTo>
                    <a:pt x="417" y="500"/>
                  </a:moveTo>
                  <a:cubicBezTo>
                    <a:pt x="429" y="512"/>
                    <a:pt x="429" y="524"/>
                    <a:pt x="441" y="524"/>
                  </a:cubicBezTo>
                  <a:cubicBezTo>
                    <a:pt x="429" y="536"/>
                    <a:pt x="417" y="536"/>
                    <a:pt x="417" y="548"/>
                  </a:cubicBezTo>
                  <a:lnTo>
                    <a:pt x="394" y="548"/>
                  </a:lnTo>
                  <a:cubicBezTo>
                    <a:pt x="394" y="548"/>
                    <a:pt x="405" y="548"/>
                    <a:pt x="405" y="536"/>
                  </a:cubicBezTo>
                  <a:cubicBezTo>
                    <a:pt x="405" y="524"/>
                    <a:pt x="417" y="512"/>
                    <a:pt x="417" y="500"/>
                  </a:cubicBezTo>
                  <a:close/>
                  <a:moveTo>
                    <a:pt x="429" y="0"/>
                  </a:moveTo>
                  <a:cubicBezTo>
                    <a:pt x="394" y="0"/>
                    <a:pt x="358" y="12"/>
                    <a:pt x="322" y="24"/>
                  </a:cubicBezTo>
                  <a:cubicBezTo>
                    <a:pt x="251" y="60"/>
                    <a:pt x="191" y="107"/>
                    <a:pt x="132" y="155"/>
                  </a:cubicBezTo>
                  <a:cubicBezTo>
                    <a:pt x="108" y="179"/>
                    <a:pt x="84" y="214"/>
                    <a:pt x="72" y="238"/>
                  </a:cubicBezTo>
                  <a:cubicBezTo>
                    <a:pt x="48" y="274"/>
                    <a:pt x="36" y="310"/>
                    <a:pt x="24" y="345"/>
                  </a:cubicBezTo>
                  <a:cubicBezTo>
                    <a:pt x="13" y="381"/>
                    <a:pt x="1" y="417"/>
                    <a:pt x="1" y="464"/>
                  </a:cubicBezTo>
                  <a:cubicBezTo>
                    <a:pt x="1" y="488"/>
                    <a:pt x="1" y="512"/>
                    <a:pt x="1" y="536"/>
                  </a:cubicBezTo>
                  <a:cubicBezTo>
                    <a:pt x="1" y="548"/>
                    <a:pt x="1" y="572"/>
                    <a:pt x="13" y="595"/>
                  </a:cubicBezTo>
                  <a:cubicBezTo>
                    <a:pt x="13" y="631"/>
                    <a:pt x="36" y="667"/>
                    <a:pt x="48" y="691"/>
                  </a:cubicBezTo>
                  <a:cubicBezTo>
                    <a:pt x="72" y="726"/>
                    <a:pt x="96" y="750"/>
                    <a:pt x="120" y="774"/>
                  </a:cubicBezTo>
                  <a:cubicBezTo>
                    <a:pt x="143" y="810"/>
                    <a:pt x="179" y="834"/>
                    <a:pt x="203" y="845"/>
                  </a:cubicBezTo>
                  <a:cubicBezTo>
                    <a:pt x="215" y="857"/>
                    <a:pt x="227" y="857"/>
                    <a:pt x="227" y="857"/>
                  </a:cubicBezTo>
                  <a:cubicBezTo>
                    <a:pt x="239" y="869"/>
                    <a:pt x="251" y="869"/>
                    <a:pt x="263" y="869"/>
                  </a:cubicBezTo>
                  <a:cubicBezTo>
                    <a:pt x="274" y="869"/>
                    <a:pt x="286" y="881"/>
                    <a:pt x="286" y="881"/>
                  </a:cubicBezTo>
                  <a:cubicBezTo>
                    <a:pt x="310" y="869"/>
                    <a:pt x="322" y="869"/>
                    <a:pt x="334" y="857"/>
                  </a:cubicBezTo>
                  <a:cubicBezTo>
                    <a:pt x="346" y="857"/>
                    <a:pt x="358" y="834"/>
                    <a:pt x="358" y="810"/>
                  </a:cubicBezTo>
                  <a:cubicBezTo>
                    <a:pt x="358" y="798"/>
                    <a:pt x="358" y="774"/>
                    <a:pt x="346" y="762"/>
                  </a:cubicBezTo>
                  <a:cubicBezTo>
                    <a:pt x="334" y="738"/>
                    <a:pt x="310" y="714"/>
                    <a:pt x="286" y="691"/>
                  </a:cubicBezTo>
                  <a:cubicBezTo>
                    <a:pt x="263" y="667"/>
                    <a:pt x="239" y="643"/>
                    <a:pt x="227" y="607"/>
                  </a:cubicBezTo>
                  <a:cubicBezTo>
                    <a:pt x="215" y="583"/>
                    <a:pt x="203" y="560"/>
                    <a:pt x="203" y="524"/>
                  </a:cubicBezTo>
                  <a:cubicBezTo>
                    <a:pt x="191" y="500"/>
                    <a:pt x="191" y="476"/>
                    <a:pt x="191" y="441"/>
                  </a:cubicBezTo>
                  <a:cubicBezTo>
                    <a:pt x="191" y="417"/>
                    <a:pt x="203" y="393"/>
                    <a:pt x="203" y="369"/>
                  </a:cubicBezTo>
                  <a:cubicBezTo>
                    <a:pt x="215" y="345"/>
                    <a:pt x="227" y="322"/>
                    <a:pt x="239" y="310"/>
                  </a:cubicBezTo>
                  <a:cubicBezTo>
                    <a:pt x="251" y="286"/>
                    <a:pt x="274" y="262"/>
                    <a:pt x="298" y="238"/>
                  </a:cubicBezTo>
                  <a:cubicBezTo>
                    <a:pt x="298" y="226"/>
                    <a:pt x="310" y="226"/>
                    <a:pt x="322" y="214"/>
                  </a:cubicBezTo>
                  <a:lnTo>
                    <a:pt x="370" y="214"/>
                  </a:lnTo>
                  <a:cubicBezTo>
                    <a:pt x="394" y="214"/>
                    <a:pt x="417" y="214"/>
                    <a:pt x="441" y="226"/>
                  </a:cubicBezTo>
                  <a:lnTo>
                    <a:pt x="453" y="226"/>
                  </a:lnTo>
                  <a:cubicBezTo>
                    <a:pt x="441" y="238"/>
                    <a:pt x="429" y="250"/>
                    <a:pt x="417" y="262"/>
                  </a:cubicBezTo>
                  <a:cubicBezTo>
                    <a:pt x="370" y="298"/>
                    <a:pt x="346" y="345"/>
                    <a:pt x="310" y="393"/>
                  </a:cubicBezTo>
                  <a:cubicBezTo>
                    <a:pt x="286" y="441"/>
                    <a:pt x="263" y="488"/>
                    <a:pt x="251" y="536"/>
                  </a:cubicBezTo>
                  <a:cubicBezTo>
                    <a:pt x="251" y="560"/>
                    <a:pt x="251" y="583"/>
                    <a:pt x="251" y="607"/>
                  </a:cubicBezTo>
                  <a:cubicBezTo>
                    <a:pt x="263" y="643"/>
                    <a:pt x="286" y="667"/>
                    <a:pt x="310" y="691"/>
                  </a:cubicBezTo>
                  <a:cubicBezTo>
                    <a:pt x="328" y="700"/>
                    <a:pt x="348" y="704"/>
                    <a:pt x="368" y="704"/>
                  </a:cubicBezTo>
                  <a:cubicBezTo>
                    <a:pt x="400" y="704"/>
                    <a:pt x="431" y="693"/>
                    <a:pt x="453" y="679"/>
                  </a:cubicBezTo>
                  <a:cubicBezTo>
                    <a:pt x="513" y="667"/>
                    <a:pt x="548" y="631"/>
                    <a:pt x="584" y="583"/>
                  </a:cubicBezTo>
                  <a:cubicBezTo>
                    <a:pt x="596" y="572"/>
                    <a:pt x="608" y="572"/>
                    <a:pt x="620" y="560"/>
                  </a:cubicBezTo>
                  <a:cubicBezTo>
                    <a:pt x="632" y="524"/>
                    <a:pt x="655" y="500"/>
                    <a:pt x="667" y="476"/>
                  </a:cubicBezTo>
                  <a:cubicBezTo>
                    <a:pt x="679" y="464"/>
                    <a:pt x="679" y="464"/>
                    <a:pt x="679" y="464"/>
                  </a:cubicBezTo>
                  <a:cubicBezTo>
                    <a:pt x="691" y="453"/>
                    <a:pt x="691" y="429"/>
                    <a:pt x="691" y="417"/>
                  </a:cubicBezTo>
                  <a:cubicBezTo>
                    <a:pt x="691" y="405"/>
                    <a:pt x="703" y="393"/>
                    <a:pt x="703" y="381"/>
                  </a:cubicBezTo>
                  <a:cubicBezTo>
                    <a:pt x="703" y="369"/>
                    <a:pt x="703" y="357"/>
                    <a:pt x="703" y="345"/>
                  </a:cubicBezTo>
                  <a:cubicBezTo>
                    <a:pt x="703" y="333"/>
                    <a:pt x="703" y="322"/>
                    <a:pt x="703" y="298"/>
                  </a:cubicBezTo>
                  <a:cubicBezTo>
                    <a:pt x="703" y="250"/>
                    <a:pt x="679" y="214"/>
                    <a:pt x="644" y="179"/>
                  </a:cubicBezTo>
                  <a:cubicBezTo>
                    <a:pt x="644" y="179"/>
                    <a:pt x="632" y="167"/>
                    <a:pt x="632" y="167"/>
                  </a:cubicBezTo>
                  <a:cubicBezTo>
                    <a:pt x="632" y="155"/>
                    <a:pt x="620" y="143"/>
                    <a:pt x="620" y="143"/>
                  </a:cubicBezTo>
                  <a:cubicBezTo>
                    <a:pt x="596" y="107"/>
                    <a:pt x="572" y="72"/>
                    <a:pt x="548" y="48"/>
                  </a:cubicBezTo>
                  <a:cubicBezTo>
                    <a:pt x="536" y="48"/>
                    <a:pt x="524" y="36"/>
                    <a:pt x="513" y="24"/>
                  </a:cubicBezTo>
                  <a:cubicBezTo>
                    <a:pt x="489" y="12"/>
                    <a:pt x="465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1060988" y="1537176"/>
              <a:ext cx="63160" cy="65523"/>
            </a:xfrm>
            <a:custGeom>
              <a:avLst/>
              <a:gdLst/>
              <a:ahLst/>
              <a:cxnLst/>
              <a:rect l="l" t="t" r="r" b="b"/>
              <a:pathLst>
                <a:path w="882" h="915" extrusionOk="0">
                  <a:moveTo>
                    <a:pt x="441" y="429"/>
                  </a:moveTo>
                  <a:cubicBezTo>
                    <a:pt x="441" y="441"/>
                    <a:pt x="441" y="465"/>
                    <a:pt x="441" y="477"/>
                  </a:cubicBezTo>
                  <a:cubicBezTo>
                    <a:pt x="441" y="489"/>
                    <a:pt x="441" y="500"/>
                    <a:pt x="441" y="512"/>
                  </a:cubicBezTo>
                  <a:cubicBezTo>
                    <a:pt x="429" y="524"/>
                    <a:pt x="429" y="536"/>
                    <a:pt x="429" y="536"/>
                  </a:cubicBezTo>
                  <a:cubicBezTo>
                    <a:pt x="417" y="548"/>
                    <a:pt x="417" y="548"/>
                    <a:pt x="405" y="560"/>
                  </a:cubicBezTo>
                  <a:cubicBezTo>
                    <a:pt x="405" y="560"/>
                    <a:pt x="405" y="560"/>
                    <a:pt x="393" y="572"/>
                  </a:cubicBezTo>
                  <a:cubicBezTo>
                    <a:pt x="393" y="560"/>
                    <a:pt x="393" y="548"/>
                    <a:pt x="393" y="536"/>
                  </a:cubicBezTo>
                  <a:cubicBezTo>
                    <a:pt x="393" y="536"/>
                    <a:pt x="393" y="536"/>
                    <a:pt x="393" y="524"/>
                  </a:cubicBezTo>
                  <a:cubicBezTo>
                    <a:pt x="393" y="524"/>
                    <a:pt x="393" y="512"/>
                    <a:pt x="393" y="500"/>
                  </a:cubicBezTo>
                  <a:cubicBezTo>
                    <a:pt x="393" y="489"/>
                    <a:pt x="405" y="477"/>
                    <a:pt x="405" y="465"/>
                  </a:cubicBezTo>
                  <a:cubicBezTo>
                    <a:pt x="417" y="453"/>
                    <a:pt x="429" y="441"/>
                    <a:pt x="441" y="429"/>
                  </a:cubicBezTo>
                  <a:close/>
                  <a:moveTo>
                    <a:pt x="405" y="155"/>
                  </a:moveTo>
                  <a:cubicBezTo>
                    <a:pt x="429" y="167"/>
                    <a:pt x="453" y="167"/>
                    <a:pt x="477" y="167"/>
                  </a:cubicBezTo>
                  <a:cubicBezTo>
                    <a:pt x="500" y="179"/>
                    <a:pt x="524" y="191"/>
                    <a:pt x="548" y="215"/>
                  </a:cubicBezTo>
                  <a:cubicBezTo>
                    <a:pt x="584" y="227"/>
                    <a:pt x="607" y="250"/>
                    <a:pt x="619" y="274"/>
                  </a:cubicBezTo>
                  <a:cubicBezTo>
                    <a:pt x="643" y="298"/>
                    <a:pt x="655" y="322"/>
                    <a:pt x="679" y="346"/>
                  </a:cubicBezTo>
                  <a:cubicBezTo>
                    <a:pt x="691" y="369"/>
                    <a:pt x="703" y="405"/>
                    <a:pt x="703" y="441"/>
                  </a:cubicBezTo>
                  <a:cubicBezTo>
                    <a:pt x="715" y="465"/>
                    <a:pt x="715" y="477"/>
                    <a:pt x="715" y="500"/>
                  </a:cubicBezTo>
                  <a:cubicBezTo>
                    <a:pt x="715" y="524"/>
                    <a:pt x="715" y="536"/>
                    <a:pt x="703" y="548"/>
                  </a:cubicBezTo>
                  <a:cubicBezTo>
                    <a:pt x="703" y="560"/>
                    <a:pt x="691" y="572"/>
                    <a:pt x="691" y="584"/>
                  </a:cubicBezTo>
                  <a:cubicBezTo>
                    <a:pt x="679" y="596"/>
                    <a:pt x="667" y="608"/>
                    <a:pt x="655" y="619"/>
                  </a:cubicBezTo>
                  <a:cubicBezTo>
                    <a:pt x="667" y="596"/>
                    <a:pt x="679" y="572"/>
                    <a:pt x="679" y="548"/>
                  </a:cubicBezTo>
                  <a:cubicBezTo>
                    <a:pt x="679" y="512"/>
                    <a:pt x="679" y="489"/>
                    <a:pt x="667" y="465"/>
                  </a:cubicBezTo>
                  <a:cubicBezTo>
                    <a:pt x="667" y="429"/>
                    <a:pt x="655" y="405"/>
                    <a:pt x="631" y="369"/>
                  </a:cubicBezTo>
                  <a:cubicBezTo>
                    <a:pt x="607" y="334"/>
                    <a:pt x="560" y="298"/>
                    <a:pt x="512" y="286"/>
                  </a:cubicBezTo>
                  <a:cubicBezTo>
                    <a:pt x="512" y="286"/>
                    <a:pt x="512" y="274"/>
                    <a:pt x="500" y="274"/>
                  </a:cubicBezTo>
                  <a:cubicBezTo>
                    <a:pt x="488" y="274"/>
                    <a:pt x="477" y="262"/>
                    <a:pt x="453" y="262"/>
                  </a:cubicBezTo>
                  <a:cubicBezTo>
                    <a:pt x="417" y="262"/>
                    <a:pt x="381" y="262"/>
                    <a:pt x="346" y="274"/>
                  </a:cubicBezTo>
                  <a:cubicBezTo>
                    <a:pt x="346" y="250"/>
                    <a:pt x="334" y="238"/>
                    <a:pt x="322" y="227"/>
                  </a:cubicBezTo>
                  <a:cubicBezTo>
                    <a:pt x="310" y="203"/>
                    <a:pt x="286" y="203"/>
                    <a:pt x="262" y="203"/>
                  </a:cubicBezTo>
                  <a:cubicBezTo>
                    <a:pt x="274" y="191"/>
                    <a:pt x="286" y="191"/>
                    <a:pt x="298" y="179"/>
                  </a:cubicBezTo>
                  <a:cubicBezTo>
                    <a:pt x="310" y="179"/>
                    <a:pt x="334" y="167"/>
                    <a:pt x="346" y="167"/>
                  </a:cubicBezTo>
                  <a:cubicBezTo>
                    <a:pt x="369" y="155"/>
                    <a:pt x="381" y="155"/>
                    <a:pt x="405" y="155"/>
                  </a:cubicBezTo>
                  <a:close/>
                  <a:moveTo>
                    <a:pt x="322" y="0"/>
                  </a:moveTo>
                  <a:cubicBezTo>
                    <a:pt x="262" y="12"/>
                    <a:pt x="215" y="36"/>
                    <a:pt x="167" y="84"/>
                  </a:cubicBezTo>
                  <a:cubicBezTo>
                    <a:pt x="119" y="119"/>
                    <a:pt x="84" y="167"/>
                    <a:pt x="48" y="227"/>
                  </a:cubicBezTo>
                  <a:cubicBezTo>
                    <a:pt x="24" y="274"/>
                    <a:pt x="12" y="334"/>
                    <a:pt x="0" y="393"/>
                  </a:cubicBezTo>
                  <a:cubicBezTo>
                    <a:pt x="0" y="453"/>
                    <a:pt x="0" y="524"/>
                    <a:pt x="24" y="572"/>
                  </a:cubicBezTo>
                  <a:cubicBezTo>
                    <a:pt x="24" y="584"/>
                    <a:pt x="24" y="596"/>
                    <a:pt x="24" y="608"/>
                  </a:cubicBezTo>
                  <a:cubicBezTo>
                    <a:pt x="24" y="631"/>
                    <a:pt x="24" y="667"/>
                    <a:pt x="36" y="691"/>
                  </a:cubicBezTo>
                  <a:cubicBezTo>
                    <a:pt x="48" y="750"/>
                    <a:pt x="84" y="798"/>
                    <a:pt x="131" y="834"/>
                  </a:cubicBezTo>
                  <a:cubicBezTo>
                    <a:pt x="179" y="870"/>
                    <a:pt x="238" y="893"/>
                    <a:pt x="286" y="905"/>
                  </a:cubicBezTo>
                  <a:cubicBezTo>
                    <a:pt x="316" y="911"/>
                    <a:pt x="349" y="914"/>
                    <a:pt x="381" y="914"/>
                  </a:cubicBezTo>
                  <a:cubicBezTo>
                    <a:pt x="414" y="914"/>
                    <a:pt x="447" y="911"/>
                    <a:pt x="477" y="905"/>
                  </a:cubicBezTo>
                  <a:cubicBezTo>
                    <a:pt x="536" y="893"/>
                    <a:pt x="584" y="870"/>
                    <a:pt x="631" y="834"/>
                  </a:cubicBezTo>
                  <a:cubicBezTo>
                    <a:pt x="691" y="810"/>
                    <a:pt x="738" y="774"/>
                    <a:pt x="774" y="727"/>
                  </a:cubicBezTo>
                  <a:cubicBezTo>
                    <a:pt x="798" y="715"/>
                    <a:pt x="810" y="691"/>
                    <a:pt x="834" y="667"/>
                  </a:cubicBezTo>
                  <a:cubicBezTo>
                    <a:pt x="846" y="631"/>
                    <a:pt x="858" y="608"/>
                    <a:pt x="869" y="584"/>
                  </a:cubicBezTo>
                  <a:cubicBezTo>
                    <a:pt x="869" y="548"/>
                    <a:pt x="869" y="524"/>
                    <a:pt x="869" y="489"/>
                  </a:cubicBezTo>
                  <a:cubicBezTo>
                    <a:pt x="881" y="453"/>
                    <a:pt x="869" y="417"/>
                    <a:pt x="858" y="381"/>
                  </a:cubicBezTo>
                  <a:cubicBezTo>
                    <a:pt x="846" y="322"/>
                    <a:pt x="822" y="274"/>
                    <a:pt x="786" y="227"/>
                  </a:cubicBezTo>
                  <a:cubicBezTo>
                    <a:pt x="762" y="167"/>
                    <a:pt x="715" y="131"/>
                    <a:pt x="655" y="96"/>
                  </a:cubicBezTo>
                  <a:cubicBezTo>
                    <a:pt x="584" y="36"/>
                    <a:pt x="488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1326164" y="470532"/>
              <a:ext cx="67385" cy="68316"/>
            </a:xfrm>
            <a:custGeom>
              <a:avLst/>
              <a:gdLst/>
              <a:ahLst/>
              <a:cxnLst/>
              <a:rect l="l" t="t" r="r" b="b"/>
              <a:pathLst>
                <a:path w="941" h="954" extrusionOk="0">
                  <a:moveTo>
                    <a:pt x="345" y="144"/>
                  </a:moveTo>
                  <a:cubicBezTo>
                    <a:pt x="310" y="155"/>
                    <a:pt x="286" y="179"/>
                    <a:pt x="250" y="203"/>
                  </a:cubicBezTo>
                  <a:cubicBezTo>
                    <a:pt x="226" y="239"/>
                    <a:pt x="203" y="263"/>
                    <a:pt x="179" y="298"/>
                  </a:cubicBezTo>
                  <a:cubicBezTo>
                    <a:pt x="191" y="275"/>
                    <a:pt x="203" y="251"/>
                    <a:pt x="214" y="239"/>
                  </a:cubicBezTo>
                  <a:cubicBezTo>
                    <a:pt x="226" y="215"/>
                    <a:pt x="238" y="203"/>
                    <a:pt x="250" y="191"/>
                  </a:cubicBezTo>
                  <a:cubicBezTo>
                    <a:pt x="262" y="179"/>
                    <a:pt x="274" y="167"/>
                    <a:pt x="298" y="155"/>
                  </a:cubicBezTo>
                  <a:cubicBezTo>
                    <a:pt x="310" y="155"/>
                    <a:pt x="322" y="144"/>
                    <a:pt x="333" y="144"/>
                  </a:cubicBezTo>
                  <a:close/>
                  <a:moveTo>
                    <a:pt x="441" y="525"/>
                  </a:moveTo>
                  <a:cubicBezTo>
                    <a:pt x="441" y="536"/>
                    <a:pt x="441" y="536"/>
                    <a:pt x="441" y="536"/>
                  </a:cubicBezTo>
                  <a:cubicBezTo>
                    <a:pt x="453" y="548"/>
                    <a:pt x="453" y="548"/>
                    <a:pt x="453" y="560"/>
                  </a:cubicBezTo>
                  <a:cubicBezTo>
                    <a:pt x="453" y="560"/>
                    <a:pt x="453" y="560"/>
                    <a:pt x="453" y="572"/>
                  </a:cubicBezTo>
                  <a:cubicBezTo>
                    <a:pt x="441" y="572"/>
                    <a:pt x="441" y="572"/>
                    <a:pt x="429" y="584"/>
                  </a:cubicBezTo>
                  <a:cubicBezTo>
                    <a:pt x="429" y="572"/>
                    <a:pt x="429" y="572"/>
                    <a:pt x="429" y="572"/>
                  </a:cubicBezTo>
                  <a:cubicBezTo>
                    <a:pt x="441" y="548"/>
                    <a:pt x="441" y="536"/>
                    <a:pt x="441" y="525"/>
                  </a:cubicBezTo>
                  <a:close/>
                  <a:moveTo>
                    <a:pt x="476" y="155"/>
                  </a:moveTo>
                  <a:cubicBezTo>
                    <a:pt x="500" y="167"/>
                    <a:pt x="524" y="179"/>
                    <a:pt x="560" y="203"/>
                  </a:cubicBezTo>
                  <a:cubicBezTo>
                    <a:pt x="595" y="215"/>
                    <a:pt x="619" y="227"/>
                    <a:pt x="655" y="251"/>
                  </a:cubicBezTo>
                  <a:cubicBezTo>
                    <a:pt x="679" y="263"/>
                    <a:pt x="703" y="286"/>
                    <a:pt x="726" y="310"/>
                  </a:cubicBezTo>
                  <a:cubicBezTo>
                    <a:pt x="738" y="322"/>
                    <a:pt x="750" y="346"/>
                    <a:pt x="762" y="358"/>
                  </a:cubicBezTo>
                  <a:cubicBezTo>
                    <a:pt x="774" y="382"/>
                    <a:pt x="786" y="405"/>
                    <a:pt x="786" y="429"/>
                  </a:cubicBezTo>
                  <a:cubicBezTo>
                    <a:pt x="798" y="453"/>
                    <a:pt x="798" y="477"/>
                    <a:pt x="798" y="501"/>
                  </a:cubicBezTo>
                  <a:cubicBezTo>
                    <a:pt x="786" y="536"/>
                    <a:pt x="786" y="560"/>
                    <a:pt x="774" y="596"/>
                  </a:cubicBezTo>
                  <a:cubicBezTo>
                    <a:pt x="762" y="620"/>
                    <a:pt x="750" y="644"/>
                    <a:pt x="738" y="679"/>
                  </a:cubicBezTo>
                  <a:lnTo>
                    <a:pt x="726" y="679"/>
                  </a:lnTo>
                  <a:cubicBezTo>
                    <a:pt x="762" y="608"/>
                    <a:pt x="774" y="513"/>
                    <a:pt x="762" y="441"/>
                  </a:cubicBezTo>
                  <a:cubicBezTo>
                    <a:pt x="750" y="394"/>
                    <a:pt x="726" y="346"/>
                    <a:pt x="691" y="310"/>
                  </a:cubicBezTo>
                  <a:cubicBezTo>
                    <a:pt x="679" y="286"/>
                    <a:pt x="655" y="263"/>
                    <a:pt x="631" y="251"/>
                  </a:cubicBezTo>
                  <a:cubicBezTo>
                    <a:pt x="619" y="239"/>
                    <a:pt x="607" y="239"/>
                    <a:pt x="595" y="227"/>
                  </a:cubicBezTo>
                  <a:cubicBezTo>
                    <a:pt x="584" y="215"/>
                    <a:pt x="560" y="215"/>
                    <a:pt x="536" y="215"/>
                  </a:cubicBezTo>
                  <a:cubicBezTo>
                    <a:pt x="524" y="203"/>
                    <a:pt x="500" y="203"/>
                    <a:pt x="476" y="203"/>
                  </a:cubicBezTo>
                  <a:cubicBezTo>
                    <a:pt x="476" y="191"/>
                    <a:pt x="476" y="179"/>
                    <a:pt x="476" y="167"/>
                  </a:cubicBezTo>
                  <a:cubicBezTo>
                    <a:pt x="476" y="167"/>
                    <a:pt x="476" y="167"/>
                    <a:pt x="476" y="155"/>
                  </a:cubicBezTo>
                  <a:close/>
                  <a:moveTo>
                    <a:pt x="226" y="632"/>
                  </a:moveTo>
                  <a:cubicBezTo>
                    <a:pt x="250" y="656"/>
                    <a:pt x="262" y="667"/>
                    <a:pt x="274" y="691"/>
                  </a:cubicBezTo>
                  <a:cubicBezTo>
                    <a:pt x="262" y="679"/>
                    <a:pt x="250" y="679"/>
                    <a:pt x="250" y="667"/>
                  </a:cubicBezTo>
                  <a:cubicBezTo>
                    <a:pt x="238" y="656"/>
                    <a:pt x="238" y="644"/>
                    <a:pt x="226" y="632"/>
                  </a:cubicBezTo>
                  <a:close/>
                  <a:moveTo>
                    <a:pt x="369" y="1"/>
                  </a:moveTo>
                  <a:cubicBezTo>
                    <a:pt x="333" y="1"/>
                    <a:pt x="298" y="1"/>
                    <a:pt x="262" y="13"/>
                  </a:cubicBezTo>
                  <a:cubicBezTo>
                    <a:pt x="203" y="36"/>
                    <a:pt x="155" y="72"/>
                    <a:pt x="119" y="120"/>
                  </a:cubicBezTo>
                  <a:cubicBezTo>
                    <a:pt x="83" y="155"/>
                    <a:pt x="60" y="203"/>
                    <a:pt x="36" y="251"/>
                  </a:cubicBezTo>
                  <a:cubicBezTo>
                    <a:pt x="24" y="298"/>
                    <a:pt x="12" y="358"/>
                    <a:pt x="12" y="417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25"/>
                    <a:pt x="12" y="560"/>
                    <a:pt x="12" y="584"/>
                  </a:cubicBezTo>
                  <a:cubicBezTo>
                    <a:pt x="36" y="632"/>
                    <a:pt x="48" y="691"/>
                    <a:pt x="95" y="727"/>
                  </a:cubicBezTo>
                  <a:cubicBezTo>
                    <a:pt x="107" y="751"/>
                    <a:pt x="131" y="763"/>
                    <a:pt x="143" y="786"/>
                  </a:cubicBezTo>
                  <a:cubicBezTo>
                    <a:pt x="155" y="786"/>
                    <a:pt x="155" y="798"/>
                    <a:pt x="155" y="798"/>
                  </a:cubicBezTo>
                  <a:cubicBezTo>
                    <a:pt x="191" y="846"/>
                    <a:pt x="238" y="882"/>
                    <a:pt x="298" y="906"/>
                  </a:cubicBezTo>
                  <a:cubicBezTo>
                    <a:pt x="345" y="929"/>
                    <a:pt x="393" y="953"/>
                    <a:pt x="441" y="953"/>
                  </a:cubicBezTo>
                  <a:cubicBezTo>
                    <a:pt x="512" y="953"/>
                    <a:pt x="572" y="953"/>
                    <a:pt x="631" y="929"/>
                  </a:cubicBezTo>
                  <a:cubicBezTo>
                    <a:pt x="679" y="917"/>
                    <a:pt x="726" y="882"/>
                    <a:pt x="762" y="858"/>
                  </a:cubicBezTo>
                  <a:cubicBezTo>
                    <a:pt x="810" y="810"/>
                    <a:pt x="845" y="763"/>
                    <a:pt x="881" y="715"/>
                  </a:cubicBezTo>
                  <a:cubicBezTo>
                    <a:pt x="905" y="667"/>
                    <a:pt x="917" y="620"/>
                    <a:pt x="929" y="572"/>
                  </a:cubicBezTo>
                  <a:cubicBezTo>
                    <a:pt x="941" y="513"/>
                    <a:pt x="941" y="441"/>
                    <a:pt x="929" y="394"/>
                  </a:cubicBezTo>
                  <a:cubicBezTo>
                    <a:pt x="917" y="334"/>
                    <a:pt x="893" y="286"/>
                    <a:pt x="857" y="239"/>
                  </a:cubicBezTo>
                  <a:cubicBezTo>
                    <a:pt x="822" y="191"/>
                    <a:pt x="774" y="155"/>
                    <a:pt x="726" y="132"/>
                  </a:cubicBezTo>
                  <a:cubicBezTo>
                    <a:pt x="691" y="96"/>
                    <a:pt x="643" y="72"/>
                    <a:pt x="595" y="60"/>
                  </a:cubicBezTo>
                  <a:cubicBezTo>
                    <a:pt x="536" y="24"/>
                    <a:pt x="488" y="13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1352588" y="348650"/>
              <a:ext cx="30721" cy="136489"/>
            </a:xfrm>
            <a:custGeom>
              <a:avLst/>
              <a:gdLst/>
              <a:ahLst/>
              <a:cxnLst/>
              <a:rect l="l" t="t" r="r" b="b"/>
              <a:pathLst>
                <a:path w="429" h="1906" extrusionOk="0">
                  <a:moveTo>
                    <a:pt x="357" y="0"/>
                  </a:moveTo>
                  <a:cubicBezTo>
                    <a:pt x="334" y="0"/>
                    <a:pt x="298" y="24"/>
                    <a:pt x="286" y="60"/>
                  </a:cubicBezTo>
                  <a:cubicBezTo>
                    <a:pt x="262" y="286"/>
                    <a:pt x="238" y="512"/>
                    <a:pt x="215" y="738"/>
                  </a:cubicBezTo>
                  <a:cubicBezTo>
                    <a:pt x="203" y="798"/>
                    <a:pt x="203" y="857"/>
                    <a:pt x="191" y="929"/>
                  </a:cubicBezTo>
                  <a:cubicBezTo>
                    <a:pt x="179" y="1000"/>
                    <a:pt x="167" y="1072"/>
                    <a:pt x="155" y="1143"/>
                  </a:cubicBezTo>
                  <a:cubicBezTo>
                    <a:pt x="143" y="1250"/>
                    <a:pt x="131" y="1357"/>
                    <a:pt x="107" y="1465"/>
                  </a:cubicBezTo>
                  <a:cubicBezTo>
                    <a:pt x="84" y="1572"/>
                    <a:pt x="72" y="1667"/>
                    <a:pt x="36" y="1762"/>
                  </a:cubicBezTo>
                  <a:cubicBezTo>
                    <a:pt x="36" y="1774"/>
                    <a:pt x="24" y="1786"/>
                    <a:pt x="24" y="1810"/>
                  </a:cubicBezTo>
                  <a:cubicBezTo>
                    <a:pt x="0" y="1834"/>
                    <a:pt x="24" y="1881"/>
                    <a:pt x="60" y="1893"/>
                  </a:cubicBezTo>
                  <a:cubicBezTo>
                    <a:pt x="72" y="1905"/>
                    <a:pt x="95" y="1905"/>
                    <a:pt x="107" y="1905"/>
                  </a:cubicBezTo>
                  <a:cubicBezTo>
                    <a:pt x="131" y="1893"/>
                    <a:pt x="143" y="1881"/>
                    <a:pt x="143" y="1869"/>
                  </a:cubicBezTo>
                  <a:cubicBezTo>
                    <a:pt x="155" y="1846"/>
                    <a:pt x="167" y="1822"/>
                    <a:pt x="179" y="1786"/>
                  </a:cubicBezTo>
                  <a:cubicBezTo>
                    <a:pt x="179" y="1774"/>
                    <a:pt x="191" y="1750"/>
                    <a:pt x="191" y="1726"/>
                  </a:cubicBezTo>
                  <a:cubicBezTo>
                    <a:pt x="203" y="1703"/>
                    <a:pt x="215" y="1667"/>
                    <a:pt x="226" y="1631"/>
                  </a:cubicBezTo>
                  <a:cubicBezTo>
                    <a:pt x="238" y="1560"/>
                    <a:pt x="250" y="1476"/>
                    <a:pt x="262" y="1405"/>
                  </a:cubicBezTo>
                  <a:cubicBezTo>
                    <a:pt x="274" y="1322"/>
                    <a:pt x="286" y="1238"/>
                    <a:pt x="298" y="1155"/>
                  </a:cubicBezTo>
                  <a:cubicBezTo>
                    <a:pt x="310" y="1084"/>
                    <a:pt x="322" y="1000"/>
                    <a:pt x="334" y="929"/>
                  </a:cubicBezTo>
                  <a:cubicBezTo>
                    <a:pt x="369" y="655"/>
                    <a:pt x="405" y="369"/>
                    <a:pt x="429" y="83"/>
                  </a:cubicBezTo>
                  <a:cubicBezTo>
                    <a:pt x="429" y="72"/>
                    <a:pt x="429" y="48"/>
                    <a:pt x="417" y="36"/>
                  </a:cubicBezTo>
                  <a:cubicBezTo>
                    <a:pt x="405" y="12"/>
                    <a:pt x="393" y="12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-84935" y="1005966"/>
              <a:ext cx="78485" cy="90801"/>
            </a:xfrm>
            <a:custGeom>
              <a:avLst/>
              <a:gdLst/>
              <a:ahLst/>
              <a:cxnLst/>
              <a:rect l="l" t="t" r="r" b="b"/>
              <a:pathLst>
                <a:path w="1096" h="1268" extrusionOk="0">
                  <a:moveTo>
                    <a:pt x="619" y="620"/>
                  </a:moveTo>
                  <a:cubicBezTo>
                    <a:pt x="631" y="632"/>
                    <a:pt x="643" y="656"/>
                    <a:pt x="655" y="679"/>
                  </a:cubicBezTo>
                  <a:cubicBezTo>
                    <a:pt x="655" y="691"/>
                    <a:pt x="667" y="715"/>
                    <a:pt x="679" y="739"/>
                  </a:cubicBezTo>
                  <a:cubicBezTo>
                    <a:pt x="679" y="751"/>
                    <a:pt x="679" y="751"/>
                    <a:pt x="679" y="751"/>
                  </a:cubicBezTo>
                  <a:cubicBezTo>
                    <a:pt x="667" y="763"/>
                    <a:pt x="667" y="763"/>
                    <a:pt x="655" y="775"/>
                  </a:cubicBezTo>
                  <a:cubicBezTo>
                    <a:pt x="643" y="727"/>
                    <a:pt x="631" y="691"/>
                    <a:pt x="619" y="644"/>
                  </a:cubicBezTo>
                  <a:cubicBezTo>
                    <a:pt x="619" y="632"/>
                    <a:pt x="619" y="620"/>
                    <a:pt x="619" y="620"/>
                  </a:cubicBezTo>
                  <a:close/>
                  <a:moveTo>
                    <a:pt x="465" y="156"/>
                  </a:moveTo>
                  <a:cubicBezTo>
                    <a:pt x="500" y="156"/>
                    <a:pt x="548" y="167"/>
                    <a:pt x="584" y="179"/>
                  </a:cubicBezTo>
                  <a:cubicBezTo>
                    <a:pt x="619" y="191"/>
                    <a:pt x="655" y="203"/>
                    <a:pt x="691" y="227"/>
                  </a:cubicBezTo>
                  <a:cubicBezTo>
                    <a:pt x="727" y="251"/>
                    <a:pt x="762" y="275"/>
                    <a:pt x="786" y="310"/>
                  </a:cubicBezTo>
                  <a:cubicBezTo>
                    <a:pt x="822" y="346"/>
                    <a:pt x="858" y="394"/>
                    <a:pt x="881" y="453"/>
                  </a:cubicBezTo>
                  <a:cubicBezTo>
                    <a:pt x="905" y="501"/>
                    <a:pt x="929" y="548"/>
                    <a:pt x="941" y="596"/>
                  </a:cubicBezTo>
                  <a:cubicBezTo>
                    <a:pt x="941" y="632"/>
                    <a:pt x="941" y="668"/>
                    <a:pt x="941" y="715"/>
                  </a:cubicBezTo>
                  <a:cubicBezTo>
                    <a:pt x="941" y="751"/>
                    <a:pt x="929" y="799"/>
                    <a:pt x="917" y="834"/>
                  </a:cubicBezTo>
                  <a:cubicBezTo>
                    <a:pt x="905" y="882"/>
                    <a:pt x="881" y="929"/>
                    <a:pt x="858" y="977"/>
                  </a:cubicBezTo>
                  <a:cubicBezTo>
                    <a:pt x="834" y="1001"/>
                    <a:pt x="810" y="1025"/>
                    <a:pt x="786" y="1049"/>
                  </a:cubicBezTo>
                  <a:cubicBezTo>
                    <a:pt x="762" y="1072"/>
                    <a:pt x="738" y="1084"/>
                    <a:pt x="727" y="1096"/>
                  </a:cubicBezTo>
                  <a:cubicBezTo>
                    <a:pt x="703" y="1108"/>
                    <a:pt x="679" y="1120"/>
                    <a:pt x="655" y="1120"/>
                  </a:cubicBezTo>
                  <a:lnTo>
                    <a:pt x="607" y="1120"/>
                  </a:lnTo>
                  <a:cubicBezTo>
                    <a:pt x="596" y="1120"/>
                    <a:pt x="572" y="1120"/>
                    <a:pt x="560" y="1108"/>
                  </a:cubicBezTo>
                  <a:cubicBezTo>
                    <a:pt x="536" y="1108"/>
                    <a:pt x="512" y="1096"/>
                    <a:pt x="500" y="1084"/>
                  </a:cubicBezTo>
                  <a:cubicBezTo>
                    <a:pt x="488" y="1084"/>
                    <a:pt x="488" y="1072"/>
                    <a:pt x="488" y="1072"/>
                  </a:cubicBezTo>
                  <a:lnTo>
                    <a:pt x="488" y="1072"/>
                  </a:lnTo>
                  <a:cubicBezTo>
                    <a:pt x="500" y="1084"/>
                    <a:pt x="500" y="1084"/>
                    <a:pt x="512" y="1084"/>
                  </a:cubicBezTo>
                  <a:cubicBezTo>
                    <a:pt x="548" y="1096"/>
                    <a:pt x="572" y="1096"/>
                    <a:pt x="596" y="1096"/>
                  </a:cubicBezTo>
                  <a:cubicBezTo>
                    <a:pt x="619" y="1096"/>
                    <a:pt x="655" y="1084"/>
                    <a:pt x="679" y="1072"/>
                  </a:cubicBezTo>
                  <a:cubicBezTo>
                    <a:pt x="703" y="1060"/>
                    <a:pt x="727" y="1037"/>
                    <a:pt x="750" y="1025"/>
                  </a:cubicBezTo>
                  <a:cubicBezTo>
                    <a:pt x="774" y="1001"/>
                    <a:pt x="786" y="977"/>
                    <a:pt x="798" y="965"/>
                  </a:cubicBezTo>
                  <a:cubicBezTo>
                    <a:pt x="810" y="941"/>
                    <a:pt x="834" y="929"/>
                    <a:pt x="846" y="918"/>
                  </a:cubicBezTo>
                  <a:cubicBezTo>
                    <a:pt x="858" y="894"/>
                    <a:pt x="869" y="870"/>
                    <a:pt x="881" y="846"/>
                  </a:cubicBezTo>
                  <a:cubicBezTo>
                    <a:pt x="893" y="822"/>
                    <a:pt x="905" y="799"/>
                    <a:pt x="917" y="775"/>
                  </a:cubicBezTo>
                  <a:cubicBezTo>
                    <a:pt x="929" y="715"/>
                    <a:pt x="917" y="656"/>
                    <a:pt x="905" y="596"/>
                  </a:cubicBezTo>
                  <a:cubicBezTo>
                    <a:pt x="893" y="548"/>
                    <a:pt x="869" y="501"/>
                    <a:pt x="846" y="453"/>
                  </a:cubicBezTo>
                  <a:cubicBezTo>
                    <a:pt x="846" y="441"/>
                    <a:pt x="846" y="441"/>
                    <a:pt x="846" y="429"/>
                  </a:cubicBezTo>
                  <a:cubicBezTo>
                    <a:pt x="822" y="382"/>
                    <a:pt x="786" y="334"/>
                    <a:pt x="738" y="287"/>
                  </a:cubicBezTo>
                  <a:cubicBezTo>
                    <a:pt x="703" y="251"/>
                    <a:pt x="655" y="227"/>
                    <a:pt x="596" y="215"/>
                  </a:cubicBezTo>
                  <a:cubicBezTo>
                    <a:pt x="572" y="203"/>
                    <a:pt x="548" y="203"/>
                    <a:pt x="524" y="203"/>
                  </a:cubicBezTo>
                  <a:cubicBezTo>
                    <a:pt x="488" y="203"/>
                    <a:pt x="453" y="215"/>
                    <a:pt x="429" y="227"/>
                  </a:cubicBezTo>
                  <a:cubicBezTo>
                    <a:pt x="381" y="239"/>
                    <a:pt x="334" y="287"/>
                    <a:pt x="298" y="322"/>
                  </a:cubicBezTo>
                  <a:cubicBezTo>
                    <a:pt x="262" y="370"/>
                    <a:pt x="238" y="418"/>
                    <a:pt x="226" y="465"/>
                  </a:cubicBezTo>
                  <a:cubicBezTo>
                    <a:pt x="215" y="489"/>
                    <a:pt x="215" y="501"/>
                    <a:pt x="215" y="513"/>
                  </a:cubicBezTo>
                  <a:cubicBezTo>
                    <a:pt x="203" y="477"/>
                    <a:pt x="203" y="429"/>
                    <a:pt x="203" y="394"/>
                  </a:cubicBezTo>
                  <a:cubicBezTo>
                    <a:pt x="203" y="370"/>
                    <a:pt x="215" y="346"/>
                    <a:pt x="215" y="322"/>
                  </a:cubicBezTo>
                  <a:lnTo>
                    <a:pt x="226" y="322"/>
                  </a:lnTo>
                  <a:cubicBezTo>
                    <a:pt x="226" y="310"/>
                    <a:pt x="238" y="298"/>
                    <a:pt x="250" y="275"/>
                  </a:cubicBezTo>
                  <a:cubicBezTo>
                    <a:pt x="262" y="263"/>
                    <a:pt x="262" y="251"/>
                    <a:pt x="262" y="227"/>
                  </a:cubicBezTo>
                  <a:cubicBezTo>
                    <a:pt x="262" y="227"/>
                    <a:pt x="262" y="215"/>
                    <a:pt x="250" y="203"/>
                  </a:cubicBezTo>
                  <a:cubicBezTo>
                    <a:pt x="262" y="203"/>
                    <a:pt x="274" y="191"/>
                    <a:pt x="286" y="179"/>
                  </a:cubicBezTo>
                  <a:cubicBezTo>
                    <a:pt x="310" y="167"/>
                    <a:pt x="334" y="167"/>
                    <a:pt x="357" y="156"/>
                  </a:cubicBezTo>
                  <a:close/>
                  <a:moveTo>
                    <a:pt x="393" y="1"/>
                  </a:moveTo>
                  <a:cubicBezTo>
                    <a:pt x="369" y="1"/>
                    <a:pt x="334" y="13"/>
                    <a:pt x="298" y="13"/>
                  </a:cubicBezTo>
                  <a:cubicBezTo>
                    <a:pt x="250" y="25"/>
                    <a:pt x="203" y="48"/>
                    <a:pt x="167" y="84"/>
                  </a:cubicBezTo>
                  <a:cubicBezTo>
                    <a:pt x="119" y="108"/>
                    <a:pt x="84" y="156"/>
                    <a:pt x="48" y="215"/>
                  </a:cubicBezTo>
                  <a:cubicBezTo>
                    <a:pt x="24" y="251"/>
                    <a:pt x="12" y="310"/>
                    <a:pt x="12" y="358"/>
                  </a:cubicBezTo>
                  <a:cubicBezTo>
                    <a:pt x="0" y="418"/>
                    <a:pt x="12" y="477"/>
                    <a:pt x="24" y="537"/>
                  </a:cubicBezTo>
                  <a:cubicBezTo>
                    <a:pt x="48" y="644"/>
                    <a:pt x="84" y="739"/>
                    <a:pt x="143" y="822"/>
                  </a:cubicBezTo>
                  <a:cubicBezTo>
                    <a:pt x="143" y="822"/>
                    <a:pt x="143" y="834"/>
                    <a:pt x="155" y="834"/>
                  </a:cubicBezTo>
                  <a:cubicBezTo>
                    <a:pt x="191" y="941"/>
                    <a:pt x="250" y="1037"/>
                    <a:pt x="322" y="1120"/>
                  </a:cubicBezTo>
                  <a:cubicBezTo>
                    <a:pt x="393" y="1191"/>
                    <a:pt x="488" y="1251"/>
                    <a:pt x="596" y="1263"/>
                  </a:cubicBezTo>
                  <a:cubicBezTo>
                    <a:pt x="612" y="1266"/>
                    <a:pt x="627" y="1268"/>
                    <a:pt x="641" y="1268"/>
                  </a:cubicBezTo>
                  <a:cubicBezTo>
                    <a:pt x="681" y="1268"/>
                    <a:pt x="719" y="1256"/>
                    <a:pt x="762" y="1239"/>
                  </a:cubicBezTo>
                  <a:cubicBezTo>
                    <a:pt x="810" y="1215"/>
                    <a:pt x="858" y="1180"/>
                    <a:pt x="893" y="1144"/>
                  </a:cubicBezTo>
                  <a:cubicBezTo>
                    <a:pt x="977" y="1072"/>
                    <a:pt x="1024" y="965"/>
                    <a:pt x="1060" y="870"/>
                  </a:cubicBezTo>
                  <a:cubicBezTo>
                    <a:pt x="1072" y="834"/>
                    <a:pt x="1084" y="810"/>
                    <a:pt x="1084" y="787"/>
                  </a:cubicBezTo>
                  <a:cubicBezTo>
                    <a:pt x="1084" y="751"/>
                    <a:pt x="1096" y="727"/>
                    <a:pt x="1096" y="691"/>
                  </a:cubicBezTo>
                  <a:cubicBezTo>
                    <a:pt x="1096" y="632"/>
                    <a:pt x="1084" y="572"/>
                    <a:pt x="1072" y="513"/>
                  </a:cubicBezTo>
                  <a:cubicBezTo>
                    <a:pt x="1060" y="465"/>
                    <a:pt x="1036" y="418"/>
                    <a:pt x="1012" y="358"/>
                  </a:cubicBezTo>
                  <a:cubicBezTo>
                    <a:pt x="977" y="310"/>
                    <a:pt x="953" y="263"/>
                    <a:pt x="905" y="227"/>
                  </a:cubicBezTo>
                  <a:cubicBezTo>
                    <a:pt x="869" y="179"/>
                    <a:pt x="834" y="144"/>
                    <a:pt x="798" y="120"/>
                  </a:cubicBezTo>
                  <a:cubicBezTo>
                    <a:pt x="750" y="84"/>
                    <a:pt x="691" y="48"/>
                    <a:pt x="643" y="37"/>
                  </a:cubicBezTo>
                  <a:cubicBezTo>
                    <a:pt x="584" y="13"/>
                    <a:pt x="536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18186" y="973598"/>
              <a:ext cx="39314" cy="47835"/>
            </a:xfrm>
            <a:custGeom>
              <a:avLst/>
              <a:gdLst/>
              <a:ahLst/>
              <a:cxnLst/>
              <a:rect l="l" t="t" r="r" b="b"/>
              <a:pathLst>
                <a:path w="549" h="668" extrusionOk="0">
                  <a:moveTo>
                    <a:pt x="263" y="250"/>
                  </a:moveTo>
                  <a:cubicBezTo>
                    <a:pt x="263" y="262"/>
                    <a:pt x="263" y="262"/>
                    <a:pt x="251" y="262"/>
                  </a:cubicBezTo>
                  <a:cubicBezTo>
                    <a:pt x="263" y="262"/>
                    <a:pt x="263" y="251"/>
                    <a:pt x="263" y="250"/>
                  </a:cubicBezTo>
                  <a:close/>
                  <a:moveTo>
                    <a:pt x="227" y="346"/>
                  </a:moveTo>
                  <a:cubicBezTo>
                    <a:pt x="227" y="358"/>
                    <a:pt x="227" y="369"/>
                    <a:pt x="251" y="381"/>
                  </a:cubicBezTo>
                  <a:cubicBezTo>
                    <a:pt x="263" y="405"/>
                    <a:pt x="299" y="405"/>
                    <a:pt x="322" y="405"/>
                  </a:cubicBezTo>
                  <a:cubicBezTo>
                    <a:pt x="310" y="405"/>
                    <a:pt x="310" y="417"/>
                    <a:pt x="310" y="429"/>
                  </a:cubicBezTo>
                  <a:cubicBezTo>
                    <a:pt x="310" y="429"/>
                    <a:pt x="299" y="429"/>
                    <a:pt x="299" y="441"/>
                  </a:cubicBezTo>
                  <a:lnTo>
                    <a:pt x="239" y="441"/>
                  </a:lnTo>
                  <a:cubicBezTo>
                    <a:pt x="239" y="441"/>
                    <a:pt x="227" y="429"/>
                    <a:pt x="227" y="429"/>
                  </a:cubicBezTo>
                  <a:cubicBezTo>
                    <a:pt x="227" y="429"/>
                    <a:pt x="227" y="429"/>
                    <a:pt x="227" y="417"/>
                  </a:cubicBezTo>
                  <a:cubicBezTo>
                    <a:pt x="215" y="417"/>
                    <a:pt x="215" y="405"/>
                    <a:pt x="215" y="405"/>
                  </a:cubicBezTo>
                  <a:cubicBezTo>
                    <a:pt x="215" y="393"/>
                    <a:pt x="215" y="381"/>
                    <a:pt x="215" y="381"/>
                  </a:cubicBezTo>
                  <a:cubicBezTo>
                    <a:pt x="215" y="369"/>
                    <a:pt x="215" y="358"/>
                    <a:pt x="227" y="346"/>
                  </a:cubicBezTo>
                  <a:close/>
                  <a:moveTo>
                    <a:pt x="251" y="0"/>
                  </a:moveTo>
                  <a:cubicBezTo>
                    <a:pt x="227" y="0"/>
                    <a:pt x="203" y="12"/>
                    <a:pt x="180" y="24"/>
                  </a:cubicBezTo>
                  <a:cubicBezTo>
                    <a:pt x="156" y="36"/>
                    <a:pt x="120" y="48"/>
                    <a:pt x="108" y="72"/>
                  </a:cubicBezTo>
                  <a:cubicBezTo>
                    <a:pt x="25" y="155"/>
                    <a:pt x="1" y="262"/>
                    <a:pt x="1" y="369"/>
                  </a:cubicBezTo>
                  <a:cubicBezTo>
                    <a:pt x="1" y="405"/>
                    <a:pt x="13" y="429"/>
                    <a:pt x="13" y="453"/>
                  </a:cubicBezTo>
                  <a:cubicBezTo>
                    <a:pt x="25" y="489"/>
                    <a:pt x="37" y="512"/>
                    <a:pt x="49" y="536"/>
                  </a:cubicBezTo>
                  <a:cubicBezTo>
                    <a:pt x="60" y="560"/>
                    <a:pt x="60" y="584"/>
                    <a:pt x="84" y="596"/>
                  </a:cubicBezTo>
                  <a:cubicBezTo>
                    <a:pt x="96" y="631"/>
                    <a:pt x="132" y="655"/>
                    <a:pt x="168" y="655"/>
                  </a:cubicBezTo>
                  <a:cubicBezTo>
                    <a:pt x="191" y="667"/>
                    <a:pt x="227" y="667"/>
                    <a:pt x="251" y="667"/>
                  </a:cubicBezTo>
                  <a:cubicBezTo>
                    <a:pt x="275" y="655"/>
                    <a:pt x="299" y="655"/>
                    <a:pt x="322" y="643"/>
                  </a:cubicBezTo>
                  <a:cubicBezTo>
                    <a:pt x="334" y="643"/>
                    <a:pt x="334" y="631"/>
                    <a:pt x="346" y="631"/>
                  </a:cubicBezTo>
                  <a:cubicBezTo>
                    <a:pt x="453" y="596"/>
                    <a:pt x="525" y="477"/>
                    <a:pt x="537" y="369"/>
                  </a:cubicBezTo>
                  <a:cubicBezTo>
                    <a:pt x="549" y="310"/>
                    <a:pt x="537" y="250"/>
                    <a:pt x="525" y="203"/>
                  </a:cubicBezTo>
                  <a:cubicBezTo>
                    <a:pt x="513" y="179"/>
                    <a:pt x="501" y="143"/>
                    <a:pt x="489" y="131"/>
                  </a:cubicBezTo>
                  <a:cubicBezTo>
                    <a:pt x="465" y="96"/>
                    <a:pt x="441" y="72"/>
                    <a:pt x="418" y="60"/>
                  </a:cubicBezTo>
                  <a:cubicBezTo>
                    <a:pt x="394" y="36"/>
                    <a:pt x="370" y="24"/>
                    <a:pt x="334" y="12"/>
                  </a:cubicBezTo>
                  <a:cubicBezTo>
                    <a:pt x="310" y="12"/>
                    <a:pt x="287" y="12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-92597" y="1019644"/>
              <a:ext cx="66526" cy="81922"/>
            </a:xfrm>
            <a:custGeom>
              <a:avLst/>
              <a:gdLst/>
              <a:ahLst/>
              <a:cxnLst/>
              <a:rect l="l" t="t" r="r" b="b"/>
              <a:pathLst>
                <a:path w="929" h="1144" extrusionOk="0">
                  <a:moveTo>
                    <a:pt x="560" y="143"/>
                  </a:moveTo>
                  <a:cubicBezTo>
                    <a:pt x="560" y="155"/>
                    <a:pt x="548" y="155"/>
                    <a:pt x="536" y="167"/>
                  </a:cubicBezTo>
                  <a:cubicBezTo>
                    <a:pt x="488" y="191"/>
                    <a:pt x="453" y="238"/>
                    <a:pt x="429" y="274"/>
                  </a:cubicBezTo>
                  <a:cubicBezTo>
                    <a:pt x="417" y="310"/>
                    <a:pt x="417" y="334"/>
                    <a:pt x="405" y="357"/>
                  </a:cubicBezTo>
                  <a:cubicBezTo>
                    <a:pt x="405" y="393"/>
                    <a:pt x="393" y="417"/>
                    <a:pt x="393" y="453"/>
                  </a:cubicBezTo>
                  <a:cubicBezTo>
                    <a:pt x="381" y="488"/>
                    <a:pt x="381" y="524"/>
                    <a:pt x="381" y="560"/>
                  </a:cubicBezTo>
                  <a:cubicBezTo>
                    <a:pt x="381" y="584"/>
                    <a:pt x="381" y="608"/>
                    <a:pt x="381" y="631"/>
                  </a:cubicBezTo>
                  <a:lnTo>
                    <a:pt x="381" y="691"/>
                  </a:lnTo>
                  <a:cubicBezTo>
                    <a:pt x="381" y="738"/>
                    <a:pt x="381" y="774"/>
                    <a:pt x="393" y="810"/>
                  </a:cubicBezTo>
                  <a:cubicBezTo>
                    <a:pt x="369" y="786"/>
                    <a:pt x="333" y="762"/>
                    <a:pt x="310" y="738"/>
                  </a:cubicBezTo>
                  <a:cubicBezTo>
                    <a:pt x="286" y="703"/>
                    <a:pt x="262" y="667"/>
                    <a:pt x="238" y="631"/>
                  </a:cubicBezTo>
                  <a:cubicBezTo>
                    <a:pt x="226" y="608"/>
                    <a:pt x="214" y="572"/>
                    <a:pt x="203" y="548"/>
                  </a:cubicBezTo>
                  <a:cubicBezTo>
                    <a:pt x="203" y="512"/>
                    <a:pt x="191" y="465"/>
                    <a:pt x="191" y="429"/>
                  </a:cubicBezTo>
                  <a:cubicBezTo>
                    <a:pt x="203" y="405"/>
                    <a:pt x="203" y="381"/>
                    <a:pt x="214" y="346"/>
                  </a:cubicBezTo>
                  <a:cubicBezTo>
                    <a:pt x="214" y="334"/>
                    <a:pt x="226" y="310"/>
                    <a:pt x="238" y="298"/>
                  </a:cubicBezTo>
                  <a:cubicBezTo>
                    <a:pt x="250" y="274"/>
                    <a:pt x="262" y="262"/>
                    <a:pt x="286" y="238"/>
                  </a:cubicBezTo>
                  <a:cubicBezTo>
                    <a:pt x="310" y="227"/>
                    <a:pt x="333" y="203"/>
                    <a:pt x="357" y="191"/>
                  </a:cubicBezTo>
                  <a:cubicBezTo>
                    <a:pt x="393" y="179"/>
                    <a:pt x="429" y="167"/>
                    <a:pt x="464" y="155"/>
                  </a:cubicBezTo>
                  <a:cubicBezTo>
                    <a:pt x="488" y="143"/>
                    <a:pt x="524" y="143"/>
                    <a:pt x="560" y="143"/>
                  </a:cubicBezTo>
                  <a:close/>
                  <a:moveTo>
                    <a:pt x="369" y="0"/>
                  </a:moveTo>
                  <a:cubicBezTo>
                    <a:pt x="310" y="12"/>
                    <a:pt x="274" y="36"/>
                    <a:pt x="226" y="60"/>
                  </a:cubicBezTo>
                  <a:cubicBezTo>
                    <a:pt x="155" y="107"/>
                    <a:pt x="95" y="179"/>
                    <a:pt x="60" y="262"/>
                  </a:cubicBezTo>
                  <a:cubicBezTo>
                    <a:pt x="24" y="346"/>
                    <a:pt x="0" y="441"/>
                    <a:pt x="0" y="536"/>
                  </a:cubicBezTo>
                  <a:cubicBezTo>
                    <a:pt x="0" y="584"/>
                    <a:pt x="0" y="631"/>
                    <a:pt x="12" y="679"/>
                  </a:cubicBezTo>
                  <a:cubicBezTo>
                    <a:pt x="24" y="727"/>
                    <a:pt x="36" y="774"/>
                    <a:pt x="48" y="822"/>
                  </a:cubicBezTo>
                  <a:cubicBezTo>
                    <a:pt x="95" y="905"/>
                    <a:pt x="155" y="965"/>
                    <a:pt x="226" y="1024"/>
                  </a:cubicBezTo>
                  <a:cubicBezTo>
                    <a:pt x="298" y="1072"/>
                    <a:pt x="381" y="1108"/>
                    <a:pt x="464" y="1131"/>
                  </a:cubicBezTo>
                  <a:cubicBezTo>
                    <a:pt x="512" y="1143"/>
                    <a:pt x="560" y="1143"/>
                    <a:pt x="607" y="1143"/>
                  </a:cubicBezTo>
                  <a:lnTo>
                    <a:pt x="703" y="1143"/>
                  </a:lnTo>
                  <a:cubicBezTo>
                    <a:pt x="726" y="1143"/>
                    <a:pt x="750" y="1131"/>
                    <a:pt x="774" y="1131"/>
                  </a:cubicBezTo>
                  <a:cubicBezTo>
                    <a:pt x="822" y="1119"/>
                    <a:pt x="869" y="1108"/>
                    <a:pt x="905" y="1072"/>
                  </a:cubicBezTo>
                  <a:cubicBezTo>
                    <a:pt x="917" y="1060"/>
                    <a:pt x="917" y="1036"/>
                    <a:pt x="917" y="1024"/>
                  </a:cubicBezTo>
                  <a:cubicBezTo>
                    <a:pt x="917" y="1000"/>
                    <a:pt x="905" y="977"/>
                    <a:pt x="893" y="977"/>
                  </a:cubicBezTo>
                  <a:cubicBezTo>
                    <a:pt x="881" y="965"/>
                    <a:pt x="869" y="953"/>
                    <a:pt x="845" y="953"/>
                  </a:cubicBezTo>
                  <a:cubicBezTo>
                    <a:pt x="834" y="941"/>
                    <a:pt x="822" y="941"/>
                    <a:pt x="810" y="941"/>
                  </a:cubicBezTo>
                  <a:lnTo>
                    <a:pt x="762" y="941"/>
                  </a:lnTo>
                  <a:cubicBezTo>
                    <a:pt x="703" y="941"/>
                    <a:pt x="631" y="929"/>
                    <a:pt x="572" y="905"/>
                  </a:cubicBezTo>
                  <a:cubicBezTo>
                    <a:pt x="548" y="893"/>
                    <a:pt x="536" y="893"/>
                    <a:pt x="512" y="881"/>
                  </a:cubicBezTo>
                  <a:cubicBezTo>
                    <a:pt x="524" y="869"/>
                    <a:pt x="524" y="869"/>
                    <a:pt x="536" y="858"/>
                  </a:cubicBezTo>
                  <a:cubicBezTo>
                    <a:pt x="548" y="834"/>
                    <a:pt x="548" y="810"/>
                    <a:pt x="536" y="798"/>
                  </a:cubicBezTo>
                  <a:cubicBezTo>
                    <a:pt x="536" y="786"/>
                    <a:pt x="536" y="786"/>
                    <a:pt x="536" y="786"/>
                  </a:cubicBezTo>
                  <a:cubicBezTo>
                    <a:pt x="524" y="750"/>
                    <a:pt x="524" y="715"/>
                    <a:pt x="524" y="679"/>
                  </a:cubicBezTo>
                  <a:cubicBezTo>
                    <a:pt x="524" y="655"/>
                    <a:pt x="524" y="643"/>
                    <a:pt x="524" y="619"/>
                  </a:cubicBezTo>
                  <a:cubicBezTo>
                    <a:pt x="524" y="596"/>
                    <a:pt x="536" y="572"/>
                    <a:pt x="536" y="536"/>
                  </a:cubicBezTo>
                  <a:cubicBezTo>
                    <a:pt x="536" y="477"/>
                    <a:pt x="548" y="417"/>
                    <a:pt x="560" y="357"/>
                  </a:cubicBezTo>
                  <a:cubicBezTo>
                    <a:pt x="572" y="346"/>
                    <a:pt x="572" y="334"/>
                    <a:pt x="584" y="310"/>
                  </a:cubicBezTo>
                  <a:cubicBezTo>
                    <a:pt x="584" y="310"/>
                    <a:pt x="595" y="298"/>
                    <a:pt x="595" y="298"/>
                  </a:cubicBezTo>
                  <a:cubicBezTo>
                    <a:pt x="607" y="298"/>
                    <a:pt x="607" y="298"/>
                    <a:pt x="607" y="286"/>
                  </a:cubicBezTo>
                  <a:lnTo>
                    <a:pt x="798" y="286"/>
                  </a:lnTo>
                  <a:cubicBezTo>
                    <a:pt x="834" y="286"/>
                    <a:pt x="857" y="286"/>
                    <a:pt x="881" y="262"/>
                  </a:cubicBezTo>
                  <a:cubicBezTo>
                    <a:pt x="905" y="250"/>
                    <a:pt x="929" y="215"/>
                    <a:pt x="929" y="191"/>
                  </a:cubicBezTo>
                  <a:cubicBezTo>
                    <a:pt x="917" y="167"/>
                    <a:pt x="917" y="143"/>
                    <a:pt x="893" y="119"/>
                  </a:cubicBezTo>
                  <a:cubicBezTo>
                    <a:pt x="857" y="84"/>
                    <a:pt x="810" y="60"/>
                    <a:pt x="762" y="48"/>
                  </a:cubicBezTo>
                  <a:cubicBezTo>
                    <a:pt x="714" y="24"/>
                    <a:pt x="655" y="12"/>
                    <a:pt x="607" y="12"/>
                  </a:cubicBezTo>
                  <a:cubicBezTo>
                    <a:pt x="572" y="0"/>
                    <a:pt x="536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-42326" y="1026447"/>
              <a:ext cx="34158" cy="60081"/>
            </a:xfrm>
            <a:custGeom>
              <a:avLst/>
              <a:gdLst/>
              <a:ahLst/>
              <a:cxnLst/>
              <a:rect l="l" t="t" r="r" b="b"/>
              <a:pathLst>
                <a:path w="477" h="839" extrusionOk="0">
                  <a:moveTo>
                    <a:pt x="155" y="1"/>
                  </a:moveTo>
                  <a:cubicBezTo>
                    <a:pt x="143" y="1"/>
                    <a:pt x="132" y="1"/>
                    <a:pt x="120" y="12"/>
                  </a:cubicBezTo>
                  <a:cubicBezTo>
                    <a:pt x="96" y="12"/>
                    <a:pt x="72" y="24"/>
                    <a:pt x="48" y="48"/>
                  </a:cubicBezTo>
                  <a:cubicBezTo>
                    <a:pt x="12" y="72"/>
                    <a:pt x="1" y="108"/>
                    <a:pt x="24" y="143"/>
                  </a:cubicBezTo>
                  <a:cubicBezTo>
                    <a:pt x="40" y="166"/>
                    <a:pt x="65" y="180"/>
                    <a:pt x="91" y="180"/>
                  </a:cubicBezTo>
                  <a:cubicBezTo>
                    <a:pt x="105" y="180"/>
                    <a:pt x="119" y="176"/>
                    <a:pt x="132" y="167"/>
                  </a:cubicBezTo>
                  <a:cubicBezTo>
                    <a:pt x="132" y="167"/>
                    <a:pt x="132" y="155"/>
                    <a:pt x="132" y="155"/>
                  </a:cubicBezTo>
                  <a:lnTo>
                    <a:pt x="167" y="155"/>
                  </a:lnTo>
                  <a:cubicBezTo>
                    <a:pt x="179" y="155"/>
                    <a:pt x="203" y="167"/>
                    <a:pt x="215" y="179"/>
                  </a:cubicBezTo>
                  <a:cubicBezTo>
                    <a:pt x="239" y="191"/>
                    <a:pt x="251" y="203"/>
                    <a:pt x="274" y="227"/>
                  </a:cubicBezTo>
                  <a:cubicBezTo>
                    <a:pt x="286" y="239"/>
                    <a:pt x="298" y="262"/>
                    <a:pt x="310" y="274"/>
                  </a:cubicBezTo>
                  <a:cubicBezTo>
                    <a:pt x="322" y="298"/>
                    <a:pt x="322" y="322"/>
                    <a:pt x="334" y="346"/>
                  </a:cubicBezTo>
                  <a:cubicBezTo>
                    <a:pt x="334" y="358"/>
                    <a:pt x="334" y="382"/>
                    <a:pt x="334" y="405"/>
                  </a:cubicBezTo>
                  <a:cubicBezTo>
                    <a:pt x="334" y="441"/>
                    <a:pt x="322" y="477"/>
                    <a:pt x="310" y="501"/>
                  </a:cubicBezTo>
                  <a:cubicBezTo>
                    <a:pt x="286" y="572"/>
                    <a:pt x="251" y="632"/>
                    <a:pt x="215" y="691"/>
                  </a:cubicBezTo>
                  <a:cubicBezTo>
                    <a:pt x="215" y="703"/>
                    <a:pt x="203" y="715"/>
                    <a:pt x="203" y="715"/>
                  </a:cubicBezTo>
                  <a:cubicBezTo>
                    <a:pt x="191" y="739"/>
                    <a:pt x="179" y="751"/>
                    <a:pt x="179" y="774"/>
                  </a:cubicBezTo>
                  <a:cubicBezTo>
                    <a:pt x="179" y="786"/>
                    <a:pt x="191" y="810"/>
                    <a:pt x="203" y="822"/>
                  </a:cubicBezTo>
                  <a:cubicBezTo>
                    <a:pt x="220" y="830"/>
                    <a:pt x="231" y="839"/>
                    <a:pt x="244" y="839"/>
                  </a:cubicBezTo>
                  <a:cubicBezTo>
                    <a:pt x="250" y="839"/>
                    <a:pt x="256" y="837"/>
                    <a:pt x="263" y="834"/>
                  </a:cubicBezTo>
                  <a:cubicBezTo>
                    <a:pt x="274" y="834"/>
                    <a:pt x="298" y="834"/>
                    <a:pt x="310" y="810"/>
                  </a:cubicBezTo>
                  <a:cubicBezTo>
                    <a:pt x="346" y="774"/>
                    <a:pt x="370" y="727"/>
                    <a:pt x="393" y="679"/>
                  </a:cubicBezTo>
                  <a:cubicBezTo>
                    <a:pt x="417" y="643"/>
                    <a:pt x="429" y="596"/>
                    <a:pt x="453" y="560"/>
                  </a:cubicBezTo>
                  <a:cubicBezTo>
                    <a:pt x="453" y="524"/>
                    <a:pt x="465" y="501"/>
                    <a:pt x="465" y="477"/>
                  </a:cubicBezTo>
                  <a:cubicBezTo>
                    <a:pt x="477" y="441"/>
                    <a:pt x="477" y="417"/>
                    <a:pt x="477" y="382"/>
                  </a:cubicBezTo>
                  <a:cubicBezTo>
                    <a:pt x="477" y="334"/>
                    <a:pt x="465" y="274"/>
                    <a:pt x="441" y="227"/>
                  </a:cubicBezTo>
                  <a:cubicBezTo>
                    <a:pt x="417" y="179"/>
                    <a:pt x="382" y="143"/>
                    <a:pt x="346" y="96"/>
                  </a:cubicBezTo>
                  <a:cubicBezTo>
                    <a:pt x="310" y="60"/>
                    <a:pt x="263" y="24"/>
                    <a:pt x="203" y="12"/>
                  </a:cubicBezTo>
                  <a:cubicBezTo>
                    <a:pt x="191" y="1"/>
                    <a:pt x="179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-95175" y="1004248"/>
              <a:ext cx="90443" cy="100684"/>
            </a:xfrm>
            <a:custGeom>
              <a:avLst/>
              <a:gdLst/>
              <a:ahLst/>
              <a:cxnLst/>
              <a:rect l="l" t="t" r="r" b="b"/>
              <a:pathLst>
                <a:path w="1263" h="1406" extrusionOk="0">
                  <a:moveTo>
                    <a:pt x="655" y="1"/>
                  </a:moveTo>
                  <a:cubicBezTo>
                    <a:pt x="596" y="1"/>
                    <a:pt x="536" y="25"/>
                    <a:pt x="489" y="37"/>
                  </a:cubicBezTo>
                  <a:cubicBezTo>
                    <a:pt x="429" y="49"/>
                    <a:pt x="381" y="72"/>
                    <a:pt x="334" y="108"/>
                  </a:cubicBezTo>
                  <a:cubicBezTo>
                    <a:pt x="262" y="156"/>
                    <a:pt x="203" y="215"/>
                    <a:pt x="155" y="275"/>
                  </a:cubicBezTo>
                  <a:cubicBezTo>
                    <a:pt x="131" y="299"/>
                    <a:pt x="119" y="311"/>
                    <a:pt x="108" y="322"/>
                  </a:cubicBezTo>
                  <a:cubicBezTo>
                    <a:pt x="72" y="358"/>
                    <a:pt x="48" y="406"/>
                    <a:pt x="24" y="465"/>
                  </a:cubicBezTo>
                  <a:cubicBezTo>
                    <a:pt x="12" y="489"/>
                    <a:pt x="0" y="513"/>
                    <a:pt x="0" y="537"/>
                  </a:cubicBezTo>
                  <a:cubicBezTo>
                    <a:pt x="0" y="572"/>
                    <a:pt x="0" y="608"/>
                    <a:pt x="0" y="644"/>
                  </a:cubicBezTo>
                  <a:cubicBezTo>
                    <a:pt x="12" y="668"/>
                    <a:pt x="12" y="692"/>
                    <a:pt x="24" y="727"/>
                  </a:cubicBezTo>
                  <a:cubicBezTo>
                    <a:pt x="24" y="739"/>
                    <a:pt x="36" y="763"/>
                    <a:pt x="48" y="787"/>
                  </a:cubicBezTo>
                  <a:cubicBezTo>
                    <a:pt x="60" y="823"/>
                    <a:pt x="72" y="870"/>
                    <a:pt x="84" y="906"/>
                  </a:cubicBezTo>
                  <a:cubicBezTo>
                    <a:pt x="96" y="930"/>
                    <a:pt x="108" y="942"/>
                    <a:pt x="108" y="965"/>
                  </a:cubicBezTo>
                  <a:cubicBezTo>
                    <a:pt x="119" y="977"/>
                    <a:pt x="131" y="1001"/>
                    <a:pt x="143" y="1013"/>
                  </a:cubicBezTo>
                  <a:cubicBezTo>
                    <a:pt x="155" y="1025"/>
                    <a:pt x="155" y="1025"/>
                    <a:pt x="167" y="1037"/>
                  </a:cubicBezTo>
                  <a:cubicBezTo>
                    <a:pt x="183" y="1037"/>
                    <a:pt x="199" y="1042"/>
                    <a:pt x="211" y="1042"/>
                  </a:cubicBezTo>
                  <a:cubicBezTo>
                    <a:pt x="217" y="1042"/>
                    <a:pt x="223" y="1041"/>
                    <a:pt x="227" y="1037"/>
                  </a:cubicBezTo>
                  <a:cubicBezTo>
                    <a:pt x="262" y="1025"/>
                    <a:pt x="286" y="977"/>
                    <a:pt x="274" y="942"/>
                  </a:cubicBezTo>
                  <a:cubicBezTo>
                    <a:pt x="262" y="906"/>
                    <a:pt x="239" y="870"/>
                    <a:pt x="227" y="834"/>
                  </a:cubicBezTo>
                  <a:cubicBezTo>
                    <a:pt x="215" y="799"/>
                    <a:pt x="203" y="775"/>
                    <a:pt x="191" y="751"/>
                  </a:cubicBezTo>
                  <a:cubicBezTo>
                    <a:pt x="191" y="739"/>
                    <a:pt x="179" y="727"/>
                    <a:pt x="179" y="715"/>
                  </a:cubicBezTo>
                  <a:cubicBezTo>
                    <a:pt x="167" y="680"/>
                    <a:pt x="167" y="656"/>
                    <a:pt x="167" y="632"/>
                  </a:cubicBezTo>
                  <a:cubicBezTo>
                    <a:pt x="179" y="584"/>
                    <a:pt x="191" y="537"/>
                    <a:pt x="203" y="489"/>
                  </a:cubicBezTo>
                  <a:cubicBezTo>
                    <a:pt x="215" y="453"/>
                    <a:pt x="227" y="418"/>
                    <a:pt x="250" y="382"/>
                  </a:cubicBezTo>
                  <a:cubicBezTo>
                    <a:pt x="274" y="370"/>
                    <a:pt x="298" y="346"/>
                    <a:pt x="322" y="334"/>
                  </a:cubicBezTo>
                  <a:cubicBezTo>
                    <a:pt x="346" y="322"/>
                    <a:pt x="369" y="311"/>
                    <a:pt x="405" y="311"/>
                  </a:cubicBezTo>
                  <a:cubicBezTo>
                    <a:pt x="429" y="299"/>
                    <a:pt x="441" y="299"/>
                    <a:pt x="465" y="299"/>
                  </a:cubicBezTo>
                  <a:cubicBezTo>
                    <a:pt x="489" y="299"/>
                    <a:pt x="512" y="311"/>
                    <a:pt x="536" y="311"/>
                  </a:cubicBezTo>
                  <a:lnTo>
                    <a:pt x="524" y="311"/>
                  </a:lnTo>
                  <a:cubicBezTo>
                    <a:pt x="540" y="311"/>
                    <a:pt x="551" y="316"/>
                    <a:pt x="563" y="316"/>
                  </a:cubicBezTo>
                  <a:cubicBezTo>
                    <a:pt x="569" y="316"/>
                    <a:pt x="576" y="315"/>
                    <a:pt x="584" y="311"/>
                  </a:cubicBezTo>
                  <a:cubicBezTo>
                    <a:pt x="596" y="311"/>
                    <a:pt x="620" y="287"/>
                    <a:pt x="620" y="275"/>
                  </a:cubicBezTo>
                  <a:cubicBezTo>
                    <a:pt x="631" y="263"/>
                    <a:pt x="631" y="239"/>
                    <a:pt x="620" y="215"/>
                  </a:cubicBezTo>
                  <a:cubicBezTo>
                    <a:pt x="620" y="203"/>
                    <a:pt x="608" y="180"/>
                    <a:pt x="584" y="180"/>
                  </a:cubicBezTo>
                  <a:cubicBezTo>
                    <a:pt x="572" y="180"/>
                    <a:pt x="560" y="168"/>
                    <a:pt x="548" y="168"/>
                  </a:cubicBezTo>
                  <a:cubicBezTo>
                    <a:pt x="560" y="168"/>
                    <a:pt x="560" y="168"/>
                    <a:pt x="572" y="156"/>
                  </a:cubicBezTo>
                  <a:cubicBezTo>
                    <a:pt x="596" y="156"/>
                    <a:pt x="625" y="150"/>
                    <a:pt x="652" y="150"/>
                  </a:cubicBezTo>
                  <a:cubicBezTo>
                    <a:pt x="666" y="150"/>
                    <a:pt x="679" y="152"/>
                    <a:pt x="691" y="156"/>
                  </a:cubicBezTo>
                  <a:cubicBezTo>
                    <a:pt x="750" y="156"/>
                    <a:pt x="798" y="168"/>
                    <a:pt x="846" y="180"/>
                  </a:cubicBezTo>
                  <a:cubicBezTo>
                    <a:pt x="881" y="191"/>
                    <a:pt x="917" y="215"/>
                    <a:pt x="953" y="227"/>
                  </a:cubicBezTo>
                  <a:cubicBezTo>
                    <a:pt x="977" y="251"/>
                    <a:pt x="1012" y="275"/>
                    <a:pt x="1036" y="299"/>
                  </a:cubicBezTo>
                  <a:cubicBezTo>
                    <a:pt x="1048" y="311"/>
                    <a:pt x="1060" y="334"/>
                    <a:pt x="1072" y="358"/>
                  </a:cubicBezTo>
                  <a:cubicBezTo>
                    <a:pt x="1084" y="382"/>
                    <a:pt x="1084" y="406"/>
                    <a:pt x="1096" y="430"/>
                  </a:cubicBezTo>
                  <a:cubicBezTo>
                    <a:pt x="1108" y="477"/>
                    <a:pt x="1108" y="525"/>
                    <a:pt x="1108" y="572"/>
                  </a:cubicBezTo>
                  <a:cubicBezTo>
                    <a:pt x="1096" y="644"/>
                    <a:pt x="1084" y="703"/>
                    <a:pt x="1072" y="775"/>
                  </a:cubicBezTo>
                  <a:cubicBezTo>
                    <a:pt x="1060" y="811"/>
                    <a:pt x="1048" y="846"/>
                    <a:pt x="1036" y="882"/>
                  </a:cubicBezTo>
                  <a:cubicBezTo>
                    <a:pt x="1012" y="942"/>
                    <a:pt x="1001" y="989"/>
                    <a:pt x="965" y="1037"/>
                  </a:cubicBezTo>
                  <a:cubicBezTo>
                    <a:pt x="953" y="1061"/>
                    <a:pt x="929" y="1084"/>
                    <a:pt x="905" y="1108"/>
                  </a:cubicBezTo>
                  <a:cubicBezTo>
                    <a:pt x="870" y="1144"/>
                    <a:pt x="834" y="1168"/>
                    <a:pt x="798" y="1180"/>
                  </a:cubicBezTo>
                  <a:cubicBezTo>
                    <a:pt x="750" y="1215"/>
                    <a:pt x="691" y="1227"/>
                    <a:pt x="643" y="1239"/>
                  </a:cubicBezTo>
                  <a:cubicBezTo>
                    <a:pt x="620" y="1251"/>
                    <a:pt x="596" y="1251"/>
                    <a:pt x="584" y="1251"/>
                  </a:cubicBezTo>
                  <a:lnTo>
                    <a:pt x="560" y="1251"/>
                  </a:lnTo>
                  <a:cubicBezTo>
                    <a:pt x="560" y="1239"/>
                    <a:pt x="560" y="1239"/>
                    <a:pt x="548" y="1239"/>
                  </a:cubicBezTo>
                  <a:cubicBezTo>
                    <a:pt x="540" y="1239"/>
                    <a:pt x="527" y="1234"/>
                    <a:pt x="512" y="1234"/>
                  </a:cubicBezTo>
                  <a:cubicBezTo>
                    <a:pt x="504" y="1234"/>
                    <a:pt x="496" y="1235"/>
                    <a:pt x="489" y="1239"/>
                  </a:cubicBezTo>
                  <a:cubicBezTo>
                    <a:pt x="477" y="1251"/>
                    <a:pt x="453" y="1263"/>
                    <a:pt x="453" y="1275"/>
                  </a:cubicBezTo>
                  <a:cubicBezTo>
                    <a:pt x="441" y="1299"/>
                    <a:pt x="441" y="1323"/>
                    <a:pt x="441" y="1334"/>
                  </a:cubicBezTo>
                  <a:cubicBezTo>
                    <a:pt x="453" y="1358"/>
                    <a:pt x="465" y="1370"/>
                    <a:pt x="489" y="1382"/>
                  </a:cubicBezTo>
                  <a:cubicBezTo>
                    <a:pt x="512" y="1394"/>
                    <a:pt x="536" y="1394"/>
                    <a:pt x="560" y="1406"/>
                  </a:cubicBezTo>
                  <a:cubicBezTo>
                    <a:pt x="584" y="1406"/>
                    <a:pt x="620" y="1406"/>
                    <a:pt x="643" y="1394"/>
                  </a:cubicBezTo>
                  <a:cubicBezTo>
                    <a:pt x="703" y="1394"/>
                    <a:pt x="762" y="1370"/>
                    <a:pt x="810" y="1346"/>
                  </a:cubicBezTo>
                  <a:cubicBezTo>
                    <a:pt x="917" y="1299"/>
                    <a:pt x="1012" y="1239"/>
                    <a:pt x="1072" y="1144"/>
                  </a:cubicBezTo>
                  <a:cubicBezTo>
                    <a:pt x="1108" y="1096"/>
                    <a:pt x="1131" y="1049"/>
                    <a:pt x="1155" y="1001"/>
                  </a:cubicBezTo>
                  <a:cubicBezTo>
                    <a:pt x="1167" y="965"/>
                    <a:pt x="1179" y="918"/>
                    <a:pt x="1191" y="870"/>
                  </a:cubicBezTo>
                  <a:cubicBezTo>
                    <a:pt x="1215" y="811"/>
                    <a:pt x="1239" y="739"/>
                    <a:pt x="1251" y="668"/>
                  </a:cubicBezTo>
                  <a:cubicBezTo>
                    <a:pt x="1262" y="549"/>
                    <a:pt x="1262" y="442"/>
                    <a:pt x="1227" y="334"/>
                  </a:cubicBezTo>
                  <a:cubicBezTo>
                    <a:pt x="1179" y="227"/>
                    <a:pt x="1096" y="144"/>
                    <a:pt x="989" y="84"/>
                  </a:cubicBezTo>
                  <a:cubicBezTo>
                    <a:pt x="941" y="61"/>
                    <a:pt x="893" y="37"/>
                    <a:pt x="834" y="25"/>
                  </a:cubicBezTo>
                  <a:cubicBezTo>
                    <a:pt x="774" y="13"/>
                    <a:pt x="727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13960" y="966795"/>
              <a:ext cx="58004" cy="60582"/>
            </a:xfrm>
            <a:custGeom>
              <a:avLst/>
              <a:gdLst/>
              <a:ahLst/>
              <a:cxnLst/>
              <a:rect l="l" t="t" r="r" b="b"/>
              <a:pathLst>
                <a:path w="810" h="846" extrusionOk="0">
                  <a:moveTo>
                    <a:pt x="429" y="155"/>
                  </a:moveTo>
                  <a:cubicBezTo>
                    <a:pt x="441" y="167"/>
                    <a:pt x="453" y="167"/>
                    <a:pt x="465" y="167"/>
                  </a:cubicBezTo>
                  <a:cubicBezTo>
                    <a:pt x="489" y="179"/>
                    <a:pt x="512" y="191"/>
                    <a:pt x="536" y="203"/>
                  </a:cubicBezTo>
                  <a:cubicBezTo>
                    <a:pt x="560" y="214"/>
                    <a:pt x="584" y="238"/>
                    <a:pt x="596" y="250"/>
                  </a:cubicBezTo>
                  <a:cubicBezTo>
                    <a:pt x="608" y="274"/>
                    <a:pt x="620" y="286"/>
                    <a:pt x="631" y="298"/>
                  </a:cubicBezTo>
                  <a:cubicBezTo>
                    <a:pt x="643" y="322"/>
                    <a:pt x="655" y="345"/>
                    <a:pt x="655" y="369"/>
                  </a:cubicBezTo>
                  <a:cubicBezTo>
                    <a:pt x="667" y="405"/>
                    <a:pt x="667" y="441"/>
                    <a:pt x="667" y="464"/>
                  </a:cubicBezTo>
                  <a:cubicBezTo>
                    <a:pt x="667" y="488"/>
                    <a:pt x="655" y="500"/>
                    <a:pt x="655" y="512"/>
                  </a:cubicBezTo>
                  <a:cubicBezTo>
                    <a:pt x="655" y="536"/>
                    <a:pt x="643" y="548"/>
                    <a:pt x="631" y="572"/>
                  </a:cubicBezTo>
                  <a:cubicBezTo>
                    <a:pt x="620" y="584"/>
                    <a:pt x="608" y="607"/>
                    <a:pt x="596" y="619"/>
                  </a:cubicBezTo>
                  <a:cubicBezTo>
                    <a:pt x="572" y="631"/>
                    <a:pt x="548" y="655"/>
                    <a:pt x="524" y="667"/>
                  </a:cubicBezTo>
                  <a:cubicBezTo>
                    <a:pt x="500" y="679"/>
                    <a:pt x="477" y="691"/>
                    <a:pt x="453" y="691"/>
                  </a:cubicBezTo>
                  <a:cubicBezTo>
                    <a:pt x="429" y="691"/>
                    <a:pt x="393" y="703"/>
                    <a:pt x="369" y="703"/>
                  </a:cubicBezTo>
                  <a:cubicBezTo>
                    <a:pt x="346" y="691"/>
                    <a:pt x="334" y="691"/>
                    <a:pt x="310" y="691"/>
                  </a:cubicBezTo>
                  <a:cubicBezTo>
                    <a:pt x="286" y="679"/>
                    <a:pt x="274" y="667"/>
                    <a:pt x="262" y="667"/>
                  </a:cubicBezTo>
                  <a:cubicBezTo>
                    <a:pt x="239" y="643"/>
                    <a:pt x="215" y="631"/>
                    <a:pt x="203" y="619"/>
                  </a:cubicBezTo>
                  <a:cubicBezTo>
                    <a:pt x="191" y="607"/>
                    <a:pt x="179" y="584"/>
                    <a:pt x="179" y="572"/>
                  </a:cubicBezTo>
                  <a:cubicBezTo>
                    <a:pt x="167" y="560"/>
                    <a:pt x="167" y="536"/>
                    <a:pt x="155" y="524"/>
                  </a:cubicBezTo>
                  <a:cubicBezTo>
                    <a:pt x="155" y="488"/>
                    <a:pt x="143" y="464"/>
                    <a:pt x="155" y="429"/>
                  </a:cubicBezTo>
                  <a:cubicBezTo>
                    <a:pt x="155" y="417"/>
                    <a:pt x="155" y="393"/>
                    <a:pt x="167" y="369"/>
                  </a:cubicBezTo>
                  <a:cubicBezTo>
                    <a:pt x="167" y="345"/>
                    <a:pt x="179" y="322"/>
                    <a:pt x="191" y="310"/>
                  </a:cubicBezTo>
                  <a:cubicBezTo>
                    <a:pt x="203" y="286"/>
                    <a:pt x="215" y="274"/>
                    <a:pt x="227" y="262"/>
                  </a:cubicBezTo>
                  <a:lnTo>
                    <a:pt x="239" y="262"/>
                  </a:lnTo>
                  <a:cubicBezTo>
                    <a:pt x="262" y="262"/>
                    <a:pt x="286" y="250"/>
                    <a:pt x="298" y="238"/>
                  </a:cubicBezTo>
                  <a:cubicBezTo>
                    <a:pt x="310" y="226"/>
                    <a:pt x="310" y="214"/>
                    <a:pt x="322" y="214"/>
                  </a:cubicBezTo>
                  <a:cubicBezTo>
                    <a:pt x="322" y="203"/>
                    <a:pt x="334" y="203"/>
                    <a:pt x="346" y="191"/>
                  </a:cubicBezTo>
                  <a:lnTo>
                    <a:pt x="358" y="191"/>
                  </a:lnTo>
                  <a:cubicBezTo>
                    <a:pt x="369" y="179"/>
                    <a:pt x="381" y="179"/>
                    <a:pt x="381" y="167"/>
                  </a:cubicBezTo>
                  <a:lnTo>
                    <a:pt x="405" y="167"/>
                  </a:lnTo>
                  <a:cubicBezTo>
                    <a:pt x="405" y="155"/>
                    <a:pt x="417" y="155"/>
                    <a:pt x="429" y="155"/>
                  </a:cubicBezTo>
                  <a:close/>
                  <a:moveTo>
                    <a:pt x="417" y="0"/>
                  </a:moveTo>
                  <a:cubicBezTo>
                    <a:pt x="405" y="0"/>
                    <a:pt x="393" y="12"/>
                    <a:pt x="369" y="12"/>
                  </a:cubicBezTo>
                  <a:cubicBezTo>
                    <a:pt x="358" y="12"/>
                    <a:pt x="346" y="12"/>
                    <a:pt x="334" y="24"/>
                  </a:cubicBezTo>
                  <a:cubicBezTo>
                    <a:pt x="310" y="24"/>
                    <a:pt x="298" y="36"/>
                    <a:pt x="286" y="48"/>
                  </a:cubicBezTo>
                  <a:cubicBezTo>
                    <a:pt x="262" y="60"/>
                    <a:pt x="239" y="83"/>
                    <a:pt x="215" y="95"/>
                  </a:cubicBezTo>
                  <a:cubicBezTo>
                    <a:pt x="203" y="107"/>
                    <a:pt x="191" y="119"/>
                    <a:pt x="179" y="119"/>
                  </a:cubicBezTo>
                  <a:cubicBezTo>
                    <a:pt x="131" y="155"/>
                    <a:pt x="84" y="203"/>
                    <a:pt x="60" y="262"/>
                  </a:cubicBezTo>
                  <a:cubicBezTo>
                    <a:pt x="36" y="298"/>
                    <a:pt x="12" y="357"/>
                    <a:pt x="12" y="405"/>
                  </a:cubicBezTo>
                  <a:cubicBezTo>
                    <a:pt x="0" y="464"/>
                    <a:pt x="12" y="524"/>
                    <a:pt x="24" y="584"/>
                  </a:cubicBezTo>
                  <a:cubicBezTo>
                    <a:pt x="48" y="679"/>
                    <a:pt x="131" y="762"/>
                    <a:pt x="227" y="810"/>
                  </a:cubicBezTo>
                  <a:cubicBezTo>
                    <a:pt x="274" y="834"/>
                    <a:pt x="334" y="845"/>
                    <a:pt x="381" y="845"/>
                  </a:cubicBezTo>
                  <a:cubicBezTo>
                    <a:pt x="441" y="845"/>
                    <a:pt x="500" y="834"/>
                    <a:pt x="560" y="810"/>
                  </a:cubicBezTo>
                  <a:cubicBezTo>
                    <a:pt x="608" y="786"/>
                    <a:pt x="655" y="762"/>
                    <a:pt x="691" y="726"/>
                  </a:cubicBezTo>
                  <a:cubicBezTo>
                    <a:pt x="739" y="691"/>
                    <a:pt x="762" y="643"/>
                    <a:pt x="786" y="595"/>
                  </a:cubicBezTo>
                  <a:cubicBezTo>
                    <a:pt x="810" y="536"/>
                    <a:pt x="810" y="488"/>
                    <a:pt x="810" y="429"/>
                  </a:cubicBezTo>
                  <a:cubicBezTo>
                    <a:pt x="810" y="405"/>
                    <a:pt x="810" y="381"/>
                    <a:pt x="810" y="345"/>
                  </a:cubicBezTo>
                  <a:cubicBezTo>
                    <a:pt x="798" y="322"/>
                    <a:pt x="786" y="286"/>
                    <a:pt x="774" y="250"/>
                  </a:cubicBezTo>
                  <a:cubicBezTo>
                    <a:pt x="727" y="155"/>
                    <a:pt x="631" y="72"/>
                    <a:pt x="536" y="24"/>
                  </a:cubicBezTo>
                  <a:cubicBezTo>
                    <a:pt x="500" y="12"/>
                    <a:pt x="465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563863" y="863604"/>
              <a:ext cx="50413" cy="52060"/>
            </a:xfrm>
            <a:custGeom>
              <a:avLst/>
              <a:gdLst/>
              <a:ahLst/>
              <a:cxnLst/>
              <a:rect l="l" t="t" r="r" b="b"/>
              <a:pathLst>
                <a:path w="704" h="727" extrusionOk="0">
                  <a:moveTo>
                    <a:pt x="346" y="239"/>
                  </a:moveTo>
                  <a:cubicBezTo>
                    <a:pt x="358" y="239"/>
                    <a:pt x="370" y="239"/>
                    <a:pt x="370" y="250"/>
                  </a:cubicBezTo>
                  <a:lnTo>
                    <a:pt x="382" y="250"/>
                  </a:lnTo>
                  <a:cubicBezTo>
                    <a:pt x="382" y="250"/>
                    <a:pt x="382" y="250"/>
                    <a:pt x="394" y="262"/>
                  </a:cubicBezTo>
                  <a:cubicBezTo>
                    <a:pt x="370" y="274"/>
                    <a:pt x="346" y="298"/>
                    <a:pt x="334" y="322"/>
                  </a:cubicBezTo>
                  <a:cubicBezTo>
                    <a:pt x="322" y="346"/>
                    <a:pt x="310" y="370"/>
                    <a:pt x="299" y="405"/>
                  </a:cubicBezTo>
                  <a:cubicBezTo>
                    <a:pt x="287" y="429"/>
                    <a:pt x="287" y="465"/>
                    <a:pt x="287" y="489"/>
                  </a:cubicBezTo>
                  <a:lnTo>
                    <a:pt x="287" y="501"/>
                  </a:lnTo>
                  <a:lnTo>
                    <a:pt x="275" y="501"/>
                  </a:lnTo>
                  <a:cubicBezTo>
                    <a:pt x="275" y="489"/>
                    <a:pt x="275" y="489"/>
                    <a:pt x="275" y="489"/>
                  </a:cubicBezTo>
                  <a:cubicBezTo>
                    <a:pt x="275" y="489"/>
                    <a:pt x="263" y="477"/>
                    <a:pt x="263" y="465"/>
                  </a:cubicBezTo>
                  <a:cubicBezTo>
                    <a:pt x="263" y="453"/>
                    <a:pt x="263" y="441"/>
                    <a:pt x="263" y="429"/>
                  </a:cubicBezTo>
                  <a:cubicBezTo>
                    <a:pt x="263" y="405"/>
                    <a:pt x="275" y="381"/>
                    <a:pt x="275" y="358"/>
                  </a:cubicBezTo>
                  <a:cubicBezTo>
                    <a:pt x="299" y="310"/>
                    <a:pt x="310" y="274"/>
                    <a:pt x="334" y="239"/>
                  </a:cubicBezTo>
                  <a:close/>
                  <a:moveTo>
                    <a:pt x="346" y="0"/>
                  </a:moveTo>
                  <a:cubicBezTo>
                    <a:pt x="334" y="0"/>
                    <a:pt x="310" y="0"/>
                    <a:pt x="287" y="12"/>
                  </a:cubicBezTo>
                  <a:cubicBezTo>
                    <a:pt x="251" y="12"/>
                    <a:pt x="227" y="24"/>
                    <a:pt x="203" y="36"/>
                  </a:cubicBezTo>
                  <a:cubicBezTo>
                    <a:pt x="168" y="60"/>
                    <a:pt x="144" y="72"/>
                    <a:pt x="132" y="96"/>
                  </a:cubicBezTo>
                  <a:cubicBezTo>
                    <a:pt x="108" y="120"/>
                    <a:pt x="84" y="143"/>
                    <a:pt x="60" y="179"/>
                  </a:cubicBezTo>
                  <a:cubicBezTo>
                    <a:pt x="49" y="203"/>
                    <a:pt x="37" y="227"/>
                    <a:pt x="25" y="262"/>
                  </a:cubicBezTo>
                  <a:cubicBezTo>
                    <a:pt x="25" y="286"/>
                    <a:pt x="13" y="310"/>
                    <a:pt x="13" y="334"/>
                  </a:cubicBezTo>
                  <a:cubicBezTo>
                    <a:pt x="1" y="405"/>
                    <a:pt x="13" y="465"/>
                    <a:pt x="37" y="524"/>
                  </a:cubicBezTo>
                  <a:cubicBezTo>
                    <a:pt x="49" y="584"/>
                    <a:pt x="96" y="631"/>
                    <a:pt x="132" y="667"/>
                  </a:cubicBezTo>
                  <a:cubicBezTo>
                    <a:pt x="156" y="691"/>
                    <a:pt x="191" y="703"/>
                    <a:pt x="215" y="715"/>
                  </a:cubicBezTo>
                  <a:cubicBezTo>
                    <a:pt x="227" y="715"/>
                    <a:pt x="251" y="727"/>
                    <a:pt x="263" y="727"/>
                  </a:cubicBezTo>
                  <a:lnTo>
                    <a:pt x="322" y="727"/>
                  </a:lnTo>
                  <a:cubicBezTo>
                    <a:pt x="358" y="727"/>
                    <a:pt x="394" y="727"/>
                    <a:pt x="418" y="715"/>
                  </a:cubicBezTo>
                  <a:cubicBezTo>
                    <a:pt x="453" y="703"/>
                    <a:pt x="477" y="691"/>
                    <a:pt x="501" y="679"/>
                  </a:cubicBezTo>
                  <a:cubicBezTo>
                    <a:pt x="525" y="655"/>
                    <a:pt x="549" y="643"/>
                    <a:pt x="572" y="620"/>
                  </a:cubicBezTo>
                  <a:cubicBezTo>
                    <a:pt x="584" y="608"/>
                    <a:pt x="584" y="596"/>
                    <a:pt x="596" y="584"/>
                  </a:cubicBezTo>
                  <a:cubicBezTo>
                    <a:pt x="608" y="572"/>
                    <a:pt x="620" y="560"/>
                    <a:pt x="620" y="548"/>
                  </a:cubicBezTo>
                  <a:cubicBezTo>
                    <a:pt x="620" y="548"/>
                    <a:pt x="620" y="536"/>
                    <a:pt x="620" y="536"/>
                  </a:cubicBezTo>
                  <a:cubicBezTo>
                    <a:pt x="644" y="512"/>
                    <a:pt x="656" y="489"/>
                    <a:pt x="668" y="465"/>
                  </a:cubicBezTo>
                  <a:cubicBezTo>
                    <a:pt x="691" y="441"/>
                    <a:pt x="691" y="405"/>
                    <a:pt x="703" y="381"/>
                  </a:cubicBezTo>
                  <a:cubicBezTo>
                    <a:pt x="703" y="358"/>
                    <a:pt x="703" y="322"/>
                    <a:pt x="703" y="298"/>
                  </a:cubicBezTo>
                  <a:cubicBezTo>
                    <a:pt x="691" y="262"/>
                    <a:pt x="680" y="227"/>
                    <a:pt x="668" y="191"/>
                  </a:cubicBezTo>
                  <a:cubicBezTo>
                    <a:pt x="644" y="143"/>
                    <a:pt x="596" y="96"/>
                    <a:pt x="549" y="60"/>
                  </a:cubicBezTo>
                  <a:cubicBezTo>
                    <a:pt x="489" y="24"/>
                    <a:pt x="441" y="12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290236" y="913875"/>
              <a:ext cx="50342" cy="56357"/>
            </a:xfrm>
            <a:custGeom>
              <a:avLst/>
              <a:gdLst/>
              <a:ahLst/>
              <a:cxnLst/>
              <a:rect l="l" t="t" r="r" b="b"/>
              <a:pathLst>
                <a:path w="703" h="787" extrusionOk="0">
                  <a:moveTo>
                    <a:pt x="464" y="358"/>
                  </a:moveTo>
                  <a:cubicBezTo>
                    <a:pt x="476" y="370"/>
                    <a:pt x="476" y="382"/>
                    <a:pt x="476" y="394"/>
                  </a:cubicBezTo>
                  <a:cubicBezTo>
                    <a:pt x="476" y="406"/>
                    <a:pt x="488" y="418"/>
                    <a:pt x="488" y="430"/>
                  </a:cubicBezTo>
                  <a:cubicBezTo>
                    <a:pt x="476" y="441"/>
                    <a:pt x="476" y="441"/>
                    <a:pt x="476" y="453"/>
                  </a:cubicBezTo>
                  <a:cubicBezTo>
                    <a:pt x="476" y="453"/>
                    <a:pt x="464" y="465"/>
                    <a:pt x="464" y="465"/>
                  </a:cubicBezTo>
                  <a:lnTo>
                    <a:pt x="452" y="465"/>
                  </a:lnTo>
                  <a:cubicBezTo>
                    <a:pt x="452" y="453"/>
                    <a:pt x="441" y="441"/>
                    <a:pt x="441" y="430"/>
                  </a:cubicBezTo>
                  <a:cubicBezTo>
                    <a:pt x="452" y="418"/>
                    <a:pt x="452" y="418"/>
                    <a:pt x="452" y="406"/>
                  </a:cubicBezTo>
                  <a:cubicBezTo>
                    <a:pt x="452" y="394"/>
                    <a:pt x="464" y="370"/>
                    <a:pt x="464" y="358"/>
                  </a:cubicBezTo>
                  <a:close/>
                  <a:moveTo>
                    <a:pt x="321" y="1"/>
                  </a:moveTo>
                  <a:cubicBezTo>
                    <a:pt x="286" y="13"/>
                    <a:pt x="262" y="25"/>
                    <a:pt x="238" y="37"/>
                  </a:cubicBezTo>
                  <a:cubicBezTo>
                    <a:pt x="179" y="72"/>
                    <a:pt x="131" y="108"/>
                    <a:pt x="95" y="156"/>
                  </a:cubicBezTo>
                  <a:cubicBezTo>
                    <a:pt x="24" y="263"/>
                    <a:pt x="0" y="394"/>
                    <a:pt x="12" y="513"/>
                  </a:cubicBezTo>
                  <a:cubicBezTo>
                    <a:pt x="24" y="572"/>
                    <a:pt x="48" y="632"/>
                    <a:pt x="83" y="680"/>
                  </a:cubicBezTo>
                  <a:cubicBezTo>
                    <a:pt x="131" y="727"/>
                    <a:pt x="191" y="763"/>
                    <a:pt x="250" y="775"/>
                  </a:cubicBezTo>
                  <a:cubicBezTo>
                    <a:pt x="274" y="787"/>
                    <a:pt x="310" y="787"/>
                    <a:pt x="345" y="787"/>
                  </a:cubicBezTo>
                  <a:cubicBezTo>
                    <a:pt x="369" y="787"/>
                    <a:pt x="405" y="775"/>
                    <a:pt x="429" y="763"/>
                  </a:cubicBezTo>
                  <a:cubicBezTo>
                    <a:pt x="488" y="739"/>
                    <a:pt x="548" y="715"/>
                    <a:pt x="607" y="668"/>
                  </a:cubicBezTo>
                  <a:cubicBezTo>
                    <a:pt x="643" y="644"/>
                    <a:pt x="679" y="596"/>
                    <a:pt x="691" y="537"/>
                  </a:cubicBezTo>
                  <a:cubicBezTo>
                    <a:pt x="702" y="513"/>
                    <a:pt x="702" y="489"/>
                    <a:pt x="702" y="465"/>
                  </a:cubicBezTo>
                  <a:cubicBezTo>
                    <a:pt x="702" y="441"/>
                    <a:pt x="702" y="418"/>
                    <a:pt x="702" y="394"/>
                  </a:cubicBezTo>
                  <a:cubicBezTo>
                    <a:pt x="702" y="370"/>
                    <a:pt x="702" y="358"/>
                    <a:pt x="702" y="334"/>
                  </a:cubicBezTo>
                  <a:cubicBezTo>
                    <a:pt x="702" y="299"/>
                    <a:pt x="691" y="263"/>
                    <a:pt x="679" y="227"/>
                  </a:cubicBezTo>
                  <a:cubicBezTo>
                    <a:pt x="667" y="168"/>
                    <a:pt x="631" y="132"/>
                    <a:pt x="595" y="84"/>
                  </a:cubicBezTo>
                  <a:cubicBezTo>
                    <a:pt x="572" y="72"/>
                    <a:pt x="548" y="49"/>
                    <a:pt x="524" y="37"/>
                  </a:cubicBezTo>
                  <a:cubicBezTo>
                    <a:pt x="488" y="13"/>
                    <a:pt x="452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82;p31">
            <a:extLst>
              <a:ext uri="{FF2B5EF4-FFF2-40B4-BE49-F238E27FC236}">
                <a16:creationId xmlns:a16="http://schemas.microsoft.com/office/drawing/2014/main" id="{C19E4396-4731-24CE-4868-EC1CE03908C6}"/>
              </a:ext>
            </a:extLst>
          </p:cNvPr>
          <p:cNvGrpSpPr/>
          <p:nvPr/>
        </p:nvGrpSpPr>
        <p:grpSpPr>
          <a:xfrm rot="-3591135">
            <a:off x="7070820" y="3504448"/>
            <a:ext cx="1868263" cy="1975586"/>
            <a:chOff x="1711500" y="3815775"/>
            <a:chExt cx="675425" cy="714225"/>
          </a:xfrm>
        </p:grpSpPr>
        <p:sp>
          <p:nvSpPr>
            <p:cNvPr id="3" name="Google Shape;183;p31">
              <a:extLst>
                <a:ext uri="{FF2B5EF4-FFF2-40B4-BE49-F238E27FC236}">
                  <a16:creationId xmlns:a16="http://schemas.microsoft.com/office/drawing/2014/main" id="{7D4A4BB2-88CF-51BC-7793-31F3D6C8C7E6}"/>
                </a:ext>
              </a:extLst>
            </p:cNvPr>
            <p:cNvSpPr/>
            <p:nvPr/>
          </p:nvSpPr>
          <p:spPr>
            <a:xfrm>
              <a:off x="1954400" y="4188450"/>
              <a:ext cx="61925" cy="176900"/>
            </a:xfrm>
            <a:custGeom>
              <a:avLst/>
              <a:gdLst/>
              <a:ahLst/>
              <a:cxnLst/>
              <a:rect l="l" t="t" r="r" b="b"/>
              <a:pathLst>
                <a:path w="2477" h="7076" extrusionOk="0">
                  <a:moveTo>
                    <a:pt x="2417" y="0"/>
                  </a:moveTo>
                  <a:cubicBezTo>
                    <a:pt x="2394" y="0"/>
                    <a:pt x="2382" y="0"/>
                    <a:pt x="2358" y="12"/>
                  </a:cubicBezTo>
                  <a:cubicBezTo>
                    <a:pt x="2346" y="24"/>
                    <a:pt x="2334" y="36"/>
                    <a:pt x="2334" y="60"/>
                  </a:cubicBezTo>
                  <a:cubicBezTo>
                    <a:pt x="2286" y="179"/>
                    <a:pt x="2239" y="310"/>
                    <a:pt x="2203" y="429"/>
                  </a:cubicBezTo>
                  <a:cubicBezTo>
                    <a:pt x="2179" y="500"/>
                    <a:pt x="2155" y="572"/>
                    <a:pt x="2132" y="643"/>
                  </a:cubicBezTo>
                  <a:cubicBezTo>
                    <a:pt x="2060" y="857"/>
                    <a:pt x="1989" y="1084"/>
                    <a:pt x="1917" y="1298"/>
                  </a:cubicBezTo>
                  <a:cubicBezTo>
                    <a:pt x="1834" y="1560"/>
                    <a:pt x="1751" y="1822"/>
                    <a:pt x="1667" y="2084"/>
                  </a:cubicBezTo>
                  <a:cubicBezTo>
                    <a:pt x="1608" y="2298"/>
                    <a:pt x="1536" y="2512"/>
                    <a:pt x="1465" y="2727"/>
                  </a:cubicBezTo>
                  <a:cubicBezTo>
                    <a:pt x="1441" y="2810"/>
                    <a:pt x="1417" y="2893"/>
                    <a:pt x="1393" y="2977"/>
                  </a:cubicBezTo>
                  <a:cubicBezTo>
                    <a:pt x="1322" y="3179"/>
                    <a:pt x="1251" y="3393"/>
                    <a:pt x="1191" y="3596"/>
                  </a:cubicBezTo>
                  <a:cubicBezTo>
                    <a:pt x="1155" y="3703"/>
                    <a:pt x="1120" y="3810"/>
                    <a:pt x="1084" y="3917"/>
                  </a:cubicBezTo>
                  <a:cubicBezTo>
                    <a:pt x="1012" y="4108"/>
                    <a:pt x="953" y="4298"/>
                    <a:pt x="882" y="4489"/>
                  </a:cubicBezTo>
                  <a:cubicBezTo>
                    <a:pt x="870" y="4536"/>
                    <a:pt x="846" y="4584"/>
                    <a:pt x="834" y="4632"/>
                  </a:cubicBezTo>
                  <a:cubicBezTo>
                    <a:pt x="798" y="4739"/>
                    <a:pt x="751" y="4846"/>
                    <a:pt x="715" y="4953"/>
                  </a:cubicBezTo>
                  <a:cubicBezTo>
                    <a:pt x="703" y="4989"/>
                    <a:pt x="691" y="5025"/>
                    <a:pt x="679" y="5060"/>
                  </a:cubicBezTo>
                  <a:cubicBezTo>
                    <a:pt x="679" y="5048"/>
                    <a:pt x="679" y="5048"/>
                    <a:pt x="679" y="5037"/>
                  </a:cubicBezTo>
                  <a:cubicBezTo>
                    <a:pt x="572" y="5346"/>
                    <a:pt x="453" y="5644"/>
                    <a:pt x="346" y="5953"/>
                  </a:cubicBezTo>
                  <a:cubicBezTo>
                    <a:pt x="239" y="6251"/>
                    <a:pt x="131" y="6561"/>
                    <a:pt x="36" y="6870"/>
                  </a:cubicBezTo>
                  <a:cubicBezTo>
                    <a:pt x="24" y="6894"/>
                    <a:pt x="12" y="6906"/>
                    <a:pt x="12" y="6930"/>
                  </a:cubicBezTo>
                  <a:cubicBezTo>
                    <a:pt x="12" y="6942"/>
                    <a:pt x="0" y="6953"/>
                    <a:pt x="0" y="6965"/>
                  </a:cubicBezTo>
                  <a:cubicBezTo>
                    <a:pt x="0" y="6965"/>
                    <a:pt x="0" y="6977"/>
                    <a:pt x="0" y="6977"/>
                  </a:cubicBezTo>
                  <a:cubicBezTo>
                    <a:pt x="0" y="6989"/>
                    <a:pt x="0" y="7001"/>
                    <a:pt x="0" y="7013"/>
                  </a:cubicBezTo>
                  <a:cubicBezTo>
                    <a:pt x="0" y="7049"/>
                    <a:pt x="36" y="7072"/>
                    <a:pt x="60" y="7072"/>
                  </a:cubicBezTo>
                  <a:cubicBezTo>
                    <a:pt x="66" y="7075"/>
                    <a:pt x="73" y="7076"/>
                    <a:pt x="80" y="7076"/>
                  </a:cubicBezTo>
                  <a:cubicBezTo>
                    <a:pt x="111" y="7076"/>
                    <a:pt x="143" y="7054"/>
                    <a:pt x="143" y="7025"/>
                  </a:cubicBezTo>
                  <a:cubicBezTo>
                    <a:pt x="155" y="7013"/>
                    <a:pt x="155" y="7001"/>
                    <a:pt x="143" y="6989"/>
                  </a:cubicBezTo>
                  <a:cubicBezTo>
                    <a:pt x="155" y="6965"/>
                    <a:pt x="155" y="6942"/>
                    <a:pt x="167" y="6930"/>
                  </a:cubicBezTo>
                  <a:cubicBezTo>
                    <a:pt x="167" y="6906"/>
                    <a:pt x="179" y="6894"/>
                    <a:pt x="179" y="6870"/>
                  </a:cubicBezTo>
                  <a:cubicBezTo>
                    <a:pt x="191" y="6834"/>
                    <a:pt x="215" y="6787"/>
                    <a:pt x="227" y="6751"/>
                  </a:cubicBezTo>
                  <a:cubicBezTo>
                    <a:pt x="250" y="6680"/>
                    <a:pt x="274" y="6596"/>
                    <a:pt x="298" y="6525"/>
                  </a:cubicBezTo>
                  <a:cubicBezTo>
                    <a:pt x="346" y="6382"/>
                    <a:pt x="393" y="6239"/>
                    <a:pt x="441" y="6108"/>
                  </a:cubicBezTo>
                  <a:cubicBezTo>
                    <a:pt x="477" y="6037"/>
                    <a:pt x="501" y="5965"/>
                    <a:pt x="524" y="5882"/>
                  </a:cubicBezTo>
                  <a:cubicBezTo>
                    <a:pt x="572" y="5763"/>
                    <a:pt x="608" y="5644"/>
                    <a:pt x="655" y="5537"/>
                  </a:cubicBezTo>
                  <a:cubicBezTo>
                    <a:pt x="715" y="5394"/>
                    <a:pt x="762" y="5239"/>
                    <a:pt x="822" y="5084"/>
                  </a:cubicBezTo>
                  <a:cubicBezTo>
                    <a:pt x="882" y="4917"/>
                    <a:pt x="953" y="4751"/>
                    <a:pt x="1012" y="4572"/>
                  </a:cubicBezTo>
                  <a:cubicBezTo>
                    <a:pt x="1060" y="4441"/>
                    <a:pt x="1108" y="4298"/>
                    <a:pt x="1155" y="4155"/>
                  </a:cubicBezTo>
                  <a:cubicBezTo>
                    <a:pt x="1191" y="4036"/>
                    <a:pt x="1239" y="3917"/>
                    <a:pt x="1274" y="3798"/>
                  </a:cubicBezTo>
                  <a:cubicBezTo>
                    <a:pt x="1346" y="3596"/>
                    <a:pt x="1405" y="3382"/>
                    <a:pt x="1477" y="3179"/>
                  </a:cubicBezTo>
                  <a:cubicBezTo>
                    <a:pt x="1513" y="3084"/>
                    <a:pt x="1548" y="2989"/>
                    <a:pt x="1572" y="2881"/>
                  </a:cubicBezTo>
                  <a:cubicBezTo>
                    <a:pt x="1691" y="2500"/>
                    <a:pt x="1822" y="2119"/>
                    <a:pt x="1941" y="1738"/>
                  </a:cubicBezTo>
                  <a:cubicBezTo>
                    <a:pt x="2025" y="1453"/>
                    <a:pt x="2120" y="1167"/>
                    <a:pt x="2215" y="881"/>
                  </a:cubicBezTo>
                  <a:cubicBezTo>
                    <a:pt x="2251" y="762"/>
                    <a:pt x="2286" y="631"/>
                    <a:pt x="2334" y="512"/>
                  </a:cubicBezTo>
                  <a:cubicBezTo>
                    <a:pt x="2382" y="369"/>
                    <a:pt x="2429" y="226"/>
                    <a:pt x="2477" y="95"/>
                  </a:cubicBezTo>
                  <a:cubicBezTo>
                    <a:pt x="2477" y="72"/>
                    <a:pt x="2477" y="48"/>
                    <a:pt x="2465" y="36"/>
                  </a:cubicBezTo>
                  <a:cubicBezTo>
                    <a:pt x="2453" y="24"/>
                    <a:pt x="2453" y="12"/>
                    <a:pt x="2441" y="12"/>
                  </a:cubicBezTo>
                  <a:cubicBezTo>
                    <a:pt x="2429" y="12"/>
                    <a:pt x="2429" y="0"/>
                    <a:pt x="2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84;p31">
              <a:extLst>
                <a:ext uri="{FF2B5EF4-FFF2-40B4-BE49-F238E27FC236}">
                  <a16:creationId xmlns:a16="http://schemas.microsoft.com/office/drawing/2014/main" id="{1A561DF8-28EF-8C76-AF8A-80C1148C84C9}"/>
                </a:ext>
              </a:extLst>
            </p:cNvPr>
            <p:cNvSpPr/>
            <p:nvPr/>
          </p:nvSpPr>
          <p:spPr>
            <a:xfrm>
              <a:off x="2212175" y="4352850"/>
              <a:ext cx="162550" cy="166900"/>
            </a:xfrm>
            <a:custGeom>
              <a:avLst/>
              <a:gdLst/>
              <a:ahLst/>
              <a:cxnLst/>
              <a:rect l="l" t="t" r="r" b="b"/>
              <a:pathLst>
                <a:path w="6502" h="6676" extrusionOk="0">
                  <a:moveTo>
                    <a:pt x="6415" y="1"/>
                  </a:moveTo>
                  <a:cubicBezTo>
                    <a:pt x="6394" y="1"/>
                    <a:pt x="6372" y="6"/>
                    <a:pt x="6358" y="20"/>
                  </a:cubicBezTo>
                  <a:cubicBezTo>
                    <a:pt x="6132" y="235"/>
                    <a:pt x="5906" y="449"/>
                    <a:pt x="5680" y="663"/>
                  </a:cubicBezTo>
                  <a:cubicBezTo>
                    <a:pt x="5549" y="794"/>
                    <a:pt x="5406" y="925"/>
                    <a:pt x="5275" y="1056"/>
                  </a:cubicBezTo>
                  <a:cubicBezTo>
                    <a:pt x="5120" y="1199"/>
                    <a:pt x="4977" y="1342"/>
                    <a:pt x="4822" y="1485"/>
                  </a:cubicBezTo>
                  <a:cubicBezTo>
                    <a:pt x="4763" y="1556"/>
                    <a:pt x="4691" y="1616"/>
                    <a:pt x="4620" y="1687"/>
                  </a:cubicBezTo>
                  <a:cubicBezTo>
                    <a:pt x="4560" y="1747"/>
                    <a:pt x="4501" y="1806"/>
                    <a:pt x="4453" y="1866"/>
                  </a:cubicBezTo>
                  <a:cubicBezTo>
                    <a:pt x="4287" y="2044"/>
                    <a:pt x="4120" y="2223"/>
                    <a:pt x="3953" y="2413"/>
                  </a:cubicBezTo>
                  <a:cubicBezTo>
                    <a:pt x="3870" y="2509"/>
                    <a:pt x="3775" y="2604"/>
                    <a:pt x="3691" y="2699"/>
                  </a:cubicBezTo>
                  <a:cubicBezTo>
                    <a:pt x="3513" y="2902"/>
                    <a:pt x="3346" y="3104"/>
                    <a:pt x="3167" y="3306"/>
                  </a:cubicBezTo>
                  <a:cubicBezTo>
                    <a:pt x="3072" y="3402"/>
                    <a:pt x="2977" y="3509"/>
                    <a:pt x="2893" y="3616"/>
                  </a:cubicBezTo>
                  <a:cubicBezTo>
                    <a:pt x="2727" y="3806"/>
                    <a:pt x="2548" y="3985"/>
                    <a:pt x="2382" y="4176"/>
                  </a:cubicBezTo>
                  <a:cubicBezTo>
                    <a:pt x="2262" y="4318"/>
                    <a:pt x="2143" y="4449"/>
                    <a:pt x="2024" y="4580"/>
                  </a:cubicBezTo>
                  <a:cubicBezTo>
                    <a:pt x="1977" y="4628"/>
                    <a:pt x="1929" y="4687"/>
                    <a:pt x="1881" y="4735"/>
                  </a:cubicBezTo>
                  <a:cubicBezTo>
                    <a:pt x="1786" y="4830"/>
                    <a:pt x="1703" y="4914"/>
                    <a:pt x="1620" y="5009"/>
                  </a:cubicBezTo>
                  <a:cubicBezTo>
                    <a:pt x="1560" y="5068"/>
                    <a:pt x="1500" y="5128"/>
                    <a:pt x="1441" y="5188"/>
                  </a:cubicBezTo>
                  <a:cubicBezTo>
                    <a:pt x="1369" y="5247"/>
                    <a:pt x="1310" y="5319"/>
                    <a:pt x="1239" y="5378"/>
                  </a:cubicBezTo>
                  <a:cubicBezTo>
                    <a:pt x="965" y="5652"/>
                    <a:pt x="679" y="5914"/>
                    <a:pt x="405" y="6188"/>
                  </a:cubicBezTo>
                  <a:cubicBezTo>
                    <a:pt x="346" y="6247"/>
                    <a:pt x="298" y="6295"/>
                    <a:pt x="238" y="6354"/>
                  </a:cubicBezTo>
                  <a:cubicBezTo>
                    <a:pt x="203" y="6390"/>
                    <a:pt x="155" y="6438"/>
                    <a:pt x="119" y="6473"/>
                  </a:cubicBezTo>
                  <a:lnTo>
                    <a:pt x="107" y="6473"/>
                  </a:lnTo>
                  <a:cubicBezTo>
                    <a:pt x="96" y="6473"/>
                    <a:pt x="72" y="6473"/>
                    <a:pt x="48" y="6485"/>
                  </a:cubicBezTo>
                  <a:cubicBezTo>
                    <a:pt x="36" y="6497"/>
                    <a:pt x="24" y="6509"/>
                    <a:pt x="12" y="6533"/>
                  </a:cubicBezTo>
                  <a:cubicBezTo>
                    <a:pt x="12" y="6545"/>
                    <a:pt x="12" y="6545"/>
                    <a:pt x="12" y="6557"/>
                  </a:cubicBezTo>
                  <a:cubicBezTo>
                    <a:pt x="12" y="6569"/>
                    <a:pt x="0" y="6581"/>
                    <a:pt x="0" y="6581"/>
                  </a:cubicBezTo>
                  <a:cubicBezTo>
                    <a:pt x="0" y="6604"/>
                    <a:pt x="12" y="6628"/>
                    <a:pt x="24" y="6640"/>
                  </a:cubicBezTo>
                  <a:cubicBezTo>
                    <a:pt x="36" y="6652"/>
                    <a:pt x="60" y="6664"/>
                    <a:pt x="72" y="6676"/>
                  </a:cubicBezTo>
                  <a:cubicBezTo>
                    <a:pt x="96" y="6676"/>
                    <a:pt x="119" y="6676"/>
                    <a:pt x="143" y="6664"/>
                  </a:cubicBezTo>
                  <a:cubicBezTo>
                    <a:pt x="167" y="6652"/>
                    <a:pt x="203" y="6616"/>
                    <a:pt x="226" y="6592"/>
                  </a:cubicBezTo>
                  <a:cubicBezTo>
                    <a:pt x="250" y="6581"/>
                    <a:pt x="262" y="6569"/>
                    <a:pt x="286" y="6545"/>
                  </a:cubicBezTo>
                  <a:cubicBezTo>
                    <a:pt x="322" y="6509"/>
                    <a:pt x="357" y="6485"/>
                    <a:pt x="381" y="6450"/>
                  </a:cubicBezTo>
                  <a:cubicBezTo>
                    <a:pt x="453" y="6378"/>
                    <a:pt x="524" y="6319"/>
                    <a:pt x="584" y="6247"/>
                  </a:cubicBezTo>
                  <a:cubicBezTo>
                    <a:pt x="727" y="6116"/>
                    <a:pt x="858" y="5973"/>
                    <a:pt x="1000" y="5842"/>
                  </a:cubicBezTo>
                  <a:cubicBezTo>
                    <a:pt x="1143" y="5700"/>
                    <a:pt x="1286" y="5557"/>
                    <a:pt x="1429" y="5426"/>
                  </a:cubicBezTo>
                  <a:cubicBezTo>
                    <a:pt x="1560" y="5295"/>
                    <a:pt x="1691" y="5176"/>
                    <a:pt x="1810" y="5045"/>
                  </a:cubicBezTo>
                  <a:cubicBezTo>
                    <a:pt x="1858" y="4985"/>
                    <a:pt x="1905" y="4938"/>
                    <a:pt x="1953" y="4890"/>
                  </a:cubicBezTo>
                  <a:cubicBezTo>
                    <a:pt x="1977" y="4866"/>
                    <a:pt x="2001" y="4842"/>
                    <a:pt x="2012" y="4818"/>
                  </a:cubicBezTo>
                  <a:cubicBezTo>
                    <a:pt x="2084" y="4747"/>
                    <a:pt x="2155" y="4676"/>
                    <a:pt x="2215" y="4604"/>
                  </a:cubicBezTo>
                  <a:cubicBezTo>
                    <a:pt x="2334" y="4473"/>
                    <a:pt x="2453" y="4342"/>
                    <a:pt x="2560" y="4211"/>
                  </a:cubicBezTo>
                  <a:cubicBezTo>
                    <a:pt x="2727" y="4045"/>
                    <a:pt x="2882" y="3866"/>
                    <a:pt x="3036" y="3687"/>
                  </a:cubicBezTo>
                  <a:cubicBezTo>
                    <a:pt x="3144" y="3568"/>
                    <a:pt x="3251" y="3437"/>
                    <a:pt x="3358" y="3318"/>
                  </a:cubicBezTo>
                  <a:cubicBezTo>
                    <a:pt x="3525" y="3128"/>
                    <a:pt x="3691" y="2937"/>
                    <a:pt x="3858" y="2747"/>
                  </a:cubicBezTo>
                  <a:cubicBezTo>
                    <a:pt x="3953" y="2640"/>
                    <a:pt x="4048" y="2532"/>
                    <a:pt x="4144" y="2425"/>
                  </a:cubicBezTo>
                  <a:cubicBezTo>
                    <a:pt x="4298" y="2271"/>
                    <a:pt x="4441" y="2116"/>
                    <a:pt x="4584" y="1949"/>
                  </a:cubicBezTo>
                  <a:cubicBezTo>
                    <a:pt x="4608" y="1913"/>
                    <a:pt x="4644" y="1890"/>
                    <a:pt x="4679" y="1854"/>
                  </a:cubicBezTo>
                  <a:cubicBezTo>
                    <a:pt x="4715" y="1818"/>
                    <a:pt x="4751" y="1782"/>
                    <a:pt x="4787" y="1747"/>
                  </a:cubicBezTo>
                  <a:cubicBezTo>
                    <a:pt x="4858" y="1675"/>
                    <a:pt x="4929" y="1604"/>
                    <a:pt x="5013" y="1532"/>
                  </a:cubicBezTo>
                  <a:cubicBezTo>
                    <a:pt x="5299" y="1247"/>
                    <a:pt x="5596" y="961"/>
                    <a:pt x="5894" y="687"/>
                  </a:cubicBezTo>
                  <a:cubicBezTo>
                    <a:pt x="6084" y="496"/>
                    <a:pt x="6275" y="318"/>
                    <a:pt x="6465" y="139"/>
                  </a:cubicBezTo>
                  <a:cubicBezTo>
                    <a:pt x="6501" y="104"/>
                    <a:pt x="6501" y="56"/>
                    <a:pt x="6465" y="20"/>
                  </a:cubicBezTo>
                  <a:cubicBezTo>
                    <a:pt x="6465" y="20"/>
                    <a:pt x="6453" y="20"/>
                    <a:pt x="6453" y="8"/>
                  </a:cubicBezTo>
                  <a:cubicBezTo>
                    <a:pt x="6444" y="3"/>
                    <a:pt x="6430" y="1"/>
                    <a:pt x="6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85;p31">
              <a:extLst>
                <a:ext uri="{FF2B5EF4-FFF2-40B4-BE49-F238E27FC236}">
                  <a16:creationId xmlns:a16="http://schemas.microsoft.com/office/drawing/2014/main" id="{024FAE15-037E-DCD2-5D3F-016379B9CD32}"/>
                </a:ext>
              </a:extLst>
            </p:cNvPr>
            <p:cNvSpPr/>
            <p:nvPr/>
          </p:nvSpPr>
          <p:spPr>
            <a:xfrm>
              <a:off x="1951425" y="4367850"/>
              <a:ext cx="258675" cy="152500"/>
            </a:xfrm>
            <a:custGeom>
              <a:avLst/>
              <a:gdLst/>
              <a:ahLst/>
              <a:cxnLst/>
              <a:rect l="l" t="t" r="r" b="b"/>
              <a:pathLst>
                <a:path w="10347" h="6100" extrusionOk="0">
                  <a:moveTo>
                    <a:pt x="149" y="1"/>
                  </a:moveTo>
                  <a:cubicBezTo>
                    <a:pt x="128" y="1"/>
                    <a:pt x="108" y="4"/>
                    <a:pt x="84" y="16"/>
                  </a:cubicBezTo>
                  <a:cubicBezTo>
                    <a:pt x="60" y="27"/>
                    <a:pt x="24" y="51"/>
                    <a:pt x="12" y="87"/>
                  </a:cubicBezTo>
                  <a:cubicBezTo>
                    <a:pt x="0" y="123"/>
                    <a:pt x="24" y="158"/>
                    <a:pt x="48" y="182"/>
                  </a:cubicBezTo>
                  <a:cubicBezTo>
                    <a:pt x="72" y="218"/>
                    <a:pt x="108" y="242"/>
                    <a:pt x="143" y="266"/>
                  </a:cubicBezTo>
                  <a:cubicBezTo>
                    <a:pt x="239" y="349"/>
                    <a:pt x="346" y="420"/>
                    <a:pt x="453" y="492"/>
                  </a:cubicBezTo>
                  <a:cubicBezTo>
                    <a:pt x="667" y="635"/>
                    <a:pt x="881" y="778"/>
                    <a:pt x="1096" y="920"/>
                  </a:cubicBezTo>
                  <a:cubicBezTo>
                    <a:pt x="1310" y="1063"/>
                    <a:pt x="1524" y="1194"/>
                    <a:pt x="1739" y="1325"/>
                  </a:cubicBezTo>
                  <a:cubicBezTo>
                    <a:pt x="1977" y="1468"/>
                    <a:pt x="2203" y="1599"/>
                    <a:pt x="2441" y="1742"/>
                  </a:cubicBezTo>
                  <a:cubicBezTo>
                    <a:pt x="2548" y="1801"/>
                    <a:pt x="2655" y="1873"/>
                    <a:pt x="2763" y="1932"/>
                  </a:cubicBezTo>
                  <a:cubicBezTo>
                    <a:pt x="2858" y="1992"/>
                    <a:pt x="2953" y="2052"/>
                    <a:pt x="3048" y="2111"/>
                  </a:cubicBezTo>
                  <a:cubicBezTo>
                    <a:pt x="3132" y="2147"/>
                    <a:pt x="3203" y="2194"/>
                    <a:pt x="3275" y="2230"/>
                  </a:cubicBezTo>
                  <a:cubicBezTo>
                    <a:pt x="3310" y="2254"/>
                    <a:pt x="3358" y="2278"/>
                    <a:pt x="3394" y="2302"/>
                  </a:cubicBezTo>
                  <a:cubicBezTo>
                    <a:pt x="3513" y="2361"/>
                    <a:pt x="3632" y="2421"/>
                    <a:pt x="3739" y="2480"/>
                  </a:cubicBezTo>
                  <a:cubicBezTo>
                    <a:pt x="3846" y="2540"/>
                    <a:pt x="3965" y="2587"/>
                    <a:pt x="4072" y="2647"/>
                  </a:cubicBezTo>
                  <a:cubicBezTo>
                    <a:pt x="4144" y="2694"/>
                    <a:pt x="4227" y="2742"/>
                    <a:pt x="4310" y="2790"/>
                  </a:cubicBezTo>
                  <a:cubicBezTo>
                    <a:pt x="4346" y="2802"/>
                    <a:pt x="4394" y="2825"/>
                    <a:pt x="4430" y="2849"/>
                  </a:cubicBezTo>
                  <a:cubicBezTo>
                    <a:pt x="4668" y="2992"/>
                    <a:pt x="4906" y="3147"/>
                    <a:pt x="5156" y="3290"/>
                  </a:cubicBezTo>
                  <a:cubicBezTo>
                    <a:pt x="5251" y="3349"/>
                    <a:pt x="5358" y="3409"/>
                    <a:pt x="5453" y="3456"/>
                  </a:cubicBezTo>
                  <a:cubicBezTo>
                    <a:pt x="5549" y="3516"/>
                    <a:pt x="5644" y="3576"/>
                    <a:pt x="5751" y="3623"/>
                  </a:cubicBezTo>
                  <a:cubicBezTo>
                    <a:pt x="5870" y="3695"/>
                    <a:pt x="6001" y="3766"/>
                    <a:pt x="6132" y="3826"/>
                  </a:cubicBezTo>
                  <a:cubicBezTo>
                    <a:pt x="6263" y="3897"/>
                    <a:pt x="6382" y="3968"/>
                    <a:pt x="6513" y="4040"/>
                  </a:cubicBezTo>
                  <a:cubicBezTo>
                    <a:pt x="6751" y="4171"/>
                    <a:pt x="6977" y="4302"/>
                    <a:pt x="7216" y="4433"/>
                  </a:cubicBezTo>
                  <a:cubicBezTo>
                    <a:pt x="7394" y="4540"/>
                    <a:pt x="7585" y="4647"/>
                    <a:pt x="7763" y="4754"/>
                  </a:cubicBezTo>
                  <a:cubicBezTo>
                    <a:pt x="8013" y="4897"/>
                    <a:pt x="8275" y="5040"/>
                    <a:pt x="8525" y="5183"/>
                  </a:cubicBezTo>
                  <a:cubicBezTo>
                    <a:pt x="8597" y="5219"/>
                    <a:pt x="8668" y="5254"/>
                    <a:pt x="8728" y="5302"/>
                  </a:cubicBezTo>
                  <a:cubicBezTo>
                    <a:pt x="8894" y="5385"/>
                    <a:pt x="9061" y="5469"/>
                    <a:pt x="9216" y="5564"/>
                  </a:cubicBezTo>
                  <a:cubicBezTo>
                    <a:pt x="9359" y="5635"/>
                    <a:pt x="9513" y="5719"/>
                    <a:pt x="9656" y="5802"/>
                  </a:cubicBezTo>
                  <a:cubicBezTo>
                    <a:pt x="9847" y="5897"/>
                    <a:pt x="10025" y="5992"/>
                    <a:pt x="10216" y="6088"/>
                  </a:cubicBezTo>
                  <a:cubicBezTo>
                    <a:pt x="10228" y="6096"/>
                    <a:pt x="10241" y="6100"/>
                    <a:pt x="10254" y="6100"/>
                  </a:cubicBezTo>
                  <a:cubicBezTo>
                    <a:pt x="10281" y="6100"/>
                    <a:pt x="10307" y="6084"/>
                    <a:pt x="10323" y="6052"/>
                  </a:cubicBezTo>
                  <a:cubicBezTo>
                    <a:pt x="10347" y="6028"/>
                    <a:pt x="10335" y="5969"/>
                    <a:pt x="10299" y="5957"/>
                  </a:cubicBezTo>
                  <a:cubicBezTo>
                    <a:pt x="10299" y="5957"/>
                    <a:pt x="10299" y="5945"/>
                    <a:pt x="10299" y="5945"/>
                  </a:cubicBezTo>
                  <a:cubicBezTo>
                    <a:pt x="10109" y="5850"/>
                    <a:pt x="9930" y="5766"/>
                    <a:pt x="9752" y="5671"/>
                  </a:cubicBezTo>
                  <a:cubicBezTo>
                    <a:pt x="9609" y="5588"/>
                    <a:pt x="9478" y="5516"/>
                    <a:pt x="9335" y="5445"/>
                  </a:cubicBezTo>
                  <a:cubicBezTo>
                    <a:pt x="9085" y="5314"/>
                    <a:pt x="8847" y="5183"/>
                    <a:pt x="8597" y="5052"/>
                  </a:cubicBezTo>
                  <a:cubicBezTo>
                    <a:pt x="8525" y="5004"/>
                    <a:pt x="8442" y="4957"/>
                    <a:pt x="8370" y="4909"/>
                  </a:cubicBezTo>
                  <a:cubicBezTo>
                    <a:pt x="8204" y="4826"/>
                    <a:pt x="8049" y="4730"/>
                    <a:pt x="7882" y="4635"/>
                  </a:cubicBezTo>
                  <a:cubicBezTo>
                    <a:pt x="7692" y="4528"/>
                    <a:pt x="7513" y="4421"/>
                    <a:pt x="7323" y="4314"/>
                  </a:cubicBezTo>
                  <a:cubicBezTo>
                    <a:pt x="7085" y="4183"/>
                    <a:pt x="6858" y="4052"/>
                    <a:pt x="6620" y="3921"/>
                  </a:cubicBezTo>
                  <a:cubicBezTo>
                    <a:pt x="6489" y="3849"/>
                    <a:pt x="6346" y="3766"/>
                    <a:pt x="6215" y="3695"/>
                  </a:cubicBezTo>
                  <a:cubicBezTo>
                    <a:pt x="6096" y="3635"/>
                    <a:pt x="5977" y="3564"/>
                    <a:pt x="5858" y="3504"/>
                  </a:cubicBezTo>
                  <a:cubicBezTo>
                    <a:pt x="5763" y="3456"/>
                    <a:pt x="5668" y="3397"/>
                    <a:pt x="5573" y="3349"/>
                  </a:cubicBezTo>
                  <a:cubicBezTo>
                    <a:pt x="5501" y="3302"/>
                    <a:pt x="5418" y="3254"/>
                    <a:pt x="5346" y="3218"/>
                  </a:cubicBezTo>
                  <a:cubicBezTo>
                    <a:pt x="5311" y="3195"/>
                    <a:pt x="5287" y="3183"/>
                    <a:pt x="5251" y="3171"/>
                  </a:cubicBezTo>
                  <a:cubicBezTo>
                    <a:pt x="5013" y="3016"/>
                    <a:pt x="4763" y="2873"/>
                    <a:pt x="4525" y="2718"/>
                  </a:cubicBezTo>
                  <a:cubicBezTo>
                    <a:pt x="4489" y="2706"/>
                    <a:pt x="4453" y="2683"/>
                    <a:pt x="4418" y="2671"/>
                  </a:cubicBezTo>
                  <a:cubicBezTo>
                    <a:pt x="4346" y="2623"/>
                    <a:pt x="4263" y="2575"/>
                    <a:pt x="4179" y="2528"/>
                  </a:cubicBezTo>
                  <a:cubicBezTo>
                    <a:pt x="4072" y="2468"/>
                    <a:pt x="3965" y="2421"/>
                    <a:pt x="3858" y="2361"/>
                  </a:cubicBezTo>
                  <a:cubicBezTo>
                    <a:pt x="3751" y="2302"/>
                    <a:pt x="3632" y="2242"/>
                    <a:pt x="3525" y="2182"/>
                  </a:cubicBezTo>
                  <a:cubicBezTo>
                    <a:pt x="3465" y="2159"/>
                    <a:pt x="3417" y="2135"/>
                    <a:pt x="3370" y="2111"/>
                  </a:cubicBezTo>
                  <a:cubicBezTo>
                    <a:pt x="3298" y="2063"/>
                    <a:pt x="3227" y="2028"/>
                    <a:pt x="3167" y="1992"/>
                  </a:cubicBezTo>
                  <a:cubicBezTo>
                    <a:pt x="3060" y="1921"/>
                    <a:pt x="2953" y="1861"/>
                    <a:pt x="2846" y="1801"/>
                  </a:cubicBezTo>
                  <a:cubicBezTo>
                    <a:pt x="2739" y="1742"/>
                    <a:pt x="2644" y="1671"/>
                    <a:pt x="2536" y="1611"/>
                  </a:cubicBezTo>
                  <a:cubicBezTo>
                    <a:pt x="2310" y="1480"/>
                    <a:pt x="2084" y="1337"/>
                    <a:pt x="1870" y="1206"/>
                  </a:cubicBezTo>
                  <a:cubicBezTo>
                    <a:pt x="1643" y="1075"/>
                    <a:pt x="1417" y="944"/>
                    <a:pt x="1203" y="801"/>
                  </a:cubicBezTo>
                  <a:cubicBezTo>
                    <a:pt x="989" y="658"/>
                    <a:pt x="774" y="516"/>
                    <a:pt x="560" y="361"/>
                  </a:cubicBezTo>
                  <a:cubicBezTo>
                    <a:pt x="489" y="313"/>
                    <a:pt x="405" y="266"/>
                    <a:pt x="334" y="206"/>
                  </a:cubicBezTo>
                  <a:lnTo>
                    <a:pt x="334" y="206"/>
                  </a:lnTo>
                  <a:cubicBezTo>
                    <a:pt x="358" y="218"/>
                    <a:pt x="381" y="218"/>
                    <a:pt x="405" y="230"/>
                  </a:cubicBezTo>
                  <a:cubicBezTo>
                    <a:pt x="410" y="231"/>
                    <a:pt x="415" y="232"/>
                    <a:pt x="420" y="232"/>
                  </a:cubicBezTo>
                  <a:cubicBezTo>
                    <a:pt x="453" y="232"/>
                    <a:pt x="490" y="201"/>
                    <a:pt x="500" y="170"/>
                  </a:cubicBezTo>
                  <a:cubicBezTo>
                    <a:pt x="512" y="123"/>
                    <a:pt x="489" y="87"/>
                    <a:pt x="441" y="75"/>
                  </a:cubicBezTo>
                  <a:cubicBezTo>
                    <a:pt x="405" y="63"/>
                    <a:pt x="358" y="51"/>
                    <a:pt x="322" y="39"/>
                  </a:cubicBezTo>
                  <a:cubicBezTo>
                    <a:pt x="286" y="27"/>
                    <a:pt x="250" y="16"/>
                    <a:pt x="215" y="4"/>
                  </a:cubicBezTo>
                  <a:cubicBezTo>
                    <a:pt x="191" y="4"/>
                    <a:pt x="170" y="1"/>
                    <a:pt x="1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86;p31">
              <a:extLst>
                <a:ext uri="{FF2B5EF4-FFF2-40B4-BE49-F238E27FC236}">
                  <a16:creationId xmlns:a16="http://schemas.microsoft.com/office/drawing/2014/main" id="{8C555FBF-EAEC-BF89-E228-FC05863043DA}"/>
                </a:ext>
              </a:extLst>
            </p:cNvPr>
            <p:cNvSpPr/>
            <p:nvPr/>
          </p:nvSpPr>
          <p:spPr>
            <a:xfrm>
              <a:off x="2014525" y="4189325"/>
              <a:ext cx="363175" cy="160475"/>
            </a:xfrm>
            <a:custGeom>
              <a:avLst/>
              <a:gdLst/>
              <a:ahLst/>
              <a:cxnLst/>
              <a:rect l="l" t="t" r="r" b="b"/>
              <a:pathLst>
                <a:path w="14527" h="6419" extrusionOk="0">
                  <a:moveTo>
                    <a:pt x="96" y="1"/>
                  </a:moveTo>
                  <a:cubicBezTo>
                    <a:pt x="60" y="1"/>
                    <a:pt x="24" y="25"/>
                    <a:pt x="12" y="60"/>
                  </a:cubicBezTo>
                  <a:cubicBezTo>
                    <a:pt x="1" y="96"/>
                    <a:pt x="12" y="120"/>
                    <a:pt x="36" y="144"/>
                  </a:cubicBezTo>
                  <a:cubicBezTo>
                    <a:pt x="60" y="168"/>
                    <a:pt x="108" y="191"/>
                    <a:pt x="143" y="215"/>
                  </a:cubicBezTo>
                  <a:cubicBezTo>
                    <a:pt x="167" y="227"/>
                    <a:pt x="203" y="239"/>
                    <a:pt x="227" y="251"/>
                  </a:cubicBezTo>
                  <a:cubicBezTo>
                    <a:pt x="286" y="275"/>
                    <a:pt x="334" y="310"/>
                    <a:pt x="393" y="334"/>
                  </a:cubicBezTo>
                  <a:cubicBezTo>
                    <a:pt x="512" y="382"/>
                    <a:pt x="632" y="430"/>
                    <a:pt x="751" y="477"/>
                  </a:cubicBezTo>
                  <a:cubicBezTo>
                    <a:pt x="989" y="584"/>
                    <a:pt x="1239" y="680"/>
                    <a:pt x="1477" y="775"/>
                  </a:cubicBezTo>
                  <a:cubicBezTo>
                    <a:pt x="1548" y="799"/>
                    <a:pt x="1620" y="834"/>
                    <a:pt x="1691" y="870"/>
                  </a:cubicBezTo>
                  <a:cubicBezTo>
                    <a:pt x="1775" y="906"/>
                    <a:pt x="1858" y="942"/>
                    <a:pt x="1941" y="977"/>
                  </a:cubicBezTo>
                  <a:cubicBezTo>
                    <a:pt x="2096" y="1049"/>
                    <a:pt x="2251" y="1132"/>
                    <a:pt x="2406" y="1203"/>
                  </a:cubicBezTo>
                  <a:cubicBezTo>
                    <a:pt x="2560" y="1275"/>
                    <a:pt x="2703" y="1346"/>
                    <a:pt x="2858" y="1418"/>
                  </a:cubicBezTo>
                  <a:cubicBezTo>
                    <a:pt x="3001" y="1477"/>
                    <a:pt x="3156" y="1549"/>
                    <a:pt x="3310" y="1608"/>
                  </a:cubicBezTo>
                  <a:cubicBezTo>
                    <a:pt x="3453" y="1680"/>
                    <a:pt x="3608" y="1751"/>
                    <a:pt x="3763" y="1811"/>
                  </a:cubicBezTo>
                  <a:cubicBezTo>
                    <a:pt x="3930" y="1882"/>
                    <a:pt x="4096" y="1954"/>
                    <a:pt x="4263" y="2025"/>
                  </a:cubicBezTo>
                  <a:cubicBezTo>
                    <a:pt x="4346" y="2061"/>
                    <a:pt x="4430" y="2096"/>
                    <a:pt x="4513" y="2120"/>
                  </a:cubicBezTo>
                  <a:cubicBezTo>
                    <a:pt x="4573" y="2156"/>
                    <a:pt x="4632" y="2180"/>
                    <a:pt x="4703" y="2192"/>
                  </a:cubicBezTo>
                  <a:cubicBezTo>
                    <a:pt x="4870" y="2263"/>
                    <a:pt x="5049" y="2323"/>
                    <a:pt x="5227" y="2394"/>
                  </a:cubicBezTo>
                  <a:cubicBezTo>
                    <a:pt x="5287" y="2418"/>
                    <a:pt x="5346" y="2430"/>
                    <a:pt x="5406" y="2454"/>
                  </a:cubicBezTo>
                  <a:cubicBezTo>
                    <a:pt x="5406" y="2465"/>
                    <a:pt x="5406" y="2465"/>
                    <a:pt x="5418" y="2465"/>
                  </a:cubicBezTo>
                  <a:cubicBezTo>
                    <a:pt x="5430" y="2477"/>
                    <a:pt x="5454" y="2477"/>
                    <a:pt x="5477" y="2489"/>
                  </a:cubicBezTo>
                  <a:lnTo>
                    <a:pt x="5489" y="2489"/>
                  </a:lnTo>
                  <a:cubicBezTo>
                    <a:pt x="5489" y="2501"/>
                    <a:pt x="5501" y="2501"/>
                    <a:pt x="5513" y="2501"/>
                  </a:cubicBezTo>
                  <a:cubicBezTo>
                    <a:pt x="5525" y="2513"/>
                    <a:pt x="5537" y="2513"/>
                    <a:pt x="5549" y="2525"/>
                  </a:cubicBezTo>
                  <a:lnTo>
                    <a:pt x="5573" y="2525"/>
                  </a:lnTo>
                  <a:cubicBezTo>
                    <a:pt x="5596" y="2537"/>
                    <a:pt x="5620" y="2549"/>
                    <a:pt x="5644" y="2561"/>
                  </a:cubicBezTo>
                  <a:cubicBezTo>
                    <a:pt x="5656" y="2561"/>
                    <a:pt x="5656" y="2561"/>
                    <a:pt x="5668" y="2573"/>
                  </a:cubicBezTo>
                  <a:cubicBezTo>
                    <a:pt x="5668" y="2561"/>
                    <a:pt x="5668" y="2561"/>
                    <a:pt x="5668" y="2561"/>
                  </a:cubicBezTo>
                  <a:cubicBezTo>
                    <a:pt x="5668" y="2573"/>
                    <a:pt x="5680" y="2573"/>
                    <a:pt x="5692" y="2573"/>
                  </a:cubicBezTo>
                  <a:cubicBezTo>
                    <a:pt x="5692" y="2585"/>
                    <a:pt x="5704" y="2585"/>
                    <a:pt x="5716" y="2585"/>
                  </a:cubicBezTo>
                  <a:cubicBezTo>
                    <a:pt x="5716" y="2585"/>
                    <a:pt x="5727" y="2585"/>
                    <a:pt x="5727" y="2596"/>
                  </a:cubicBezTo>
                  <a:cubicBezTo>
                    <a:pt x="5727" y="2596"/>
                    <a:pt x="5727" y="2585"/>
                    <a:pt x="5727" y="2585"/>
                  </a:cubicBezTo>
                  <a:cubicBezTo>
                    <a:pt x="5727" y="2596"/>
                    <a:pt x="5739" y="2596"/>
                    <a:pt x="5751" y="2596"/>
                  </a:cubicBezTo>
                  <a:cubicBezTo>
                    <a:pt x="5775" y="2608"/>
                    <a:pt x="5799" y="2620"/>
                    <a:pt x="5823" y="2632"/>
                  </a:cubicBezTo>
                  <a:cubicBezTo>
                    <a:pt x="5882" y="2656"/>
                    <a:pt x="5930" y="2680"/>
                    <a:pt x="5989" y="2704"/>
                  </a:cubicBezTo>
                  <a:cubicBezTo>
                    <a:pt x="6049" y="2739"/>
                    <a:pt x="6120" y="2763"/>
                    <a:pt x="6180" y="2787"/>
                  </a:cubicBezTo>
                  <a:cubicBezTo>
                    <a:pt x="6347" y="2870"/>
                    <a:pt x="6525" y="2942"/>
                    <a:pt x="6692" y="3013"/>
                  </a:cubicBezTo>
                  <a:cubicBezTo>
                    <a:pt x="7013" y="3156"/>
                    <a:pt x="7335" y="3299"/>
                    <a:pt x="7656" y="3442"/>
                  </a:cubicBezTo>
                  <a:cubicBezTo>
                    <a:pt x="7763" y="3489"/>
                    <a:pt x="7882" y="3537"/>
                    <a:pt x="7990" y="3585"/>
                  </a:cubicBezTo>
                  <a:cubicBezTo>
                    <a:pt x="8061" y="3620"/>
                    <a:pt x="8132" y="3644"/>
                    <a:pt x="8216" y="3680"/>
                  </a:cubicBezTo>
                  <a:cubicBezTo>
                    <a:pt x="8252" y="3704"/>
                    <a:pt x="8299" y="3716"/>
                    <a:pt x="8347" y="3739"/>
                  </a:cubicBezTo>
                  <a:cubicBezTo>
                    <a:pt x="8609" y="3847"/>
                    <a:pt x="8883" y="3954"/>
                    <a:pt x="9145" y="4049"/>
                  </a:cubicBezTo>
                  <a:cubicBezTo>
                    <a:pt x="9311" y="4120"/>
                    <a:pt x="9466" y="4192"/>
                    <a:pt x="9621" y="4251"/>
                  </a:cubicBezTo>
                  <a:cubicBezTo>
                    <a:pt x="9692" y="4287"/>
                    <a:pt x="9764" y="4311"/>
                    <a:pt x="9823" y="4347"/>
                  </a:cubicBezTo>
                  <a:cubicBezTo>
                    <a:pt x="9918" y="4394"/>
                    <a:pt x="10014" y="4430"/>
                    <a:pt x="10121" y="4478"/>
                  </a:cubicBezTo>
                  <a:cubicBezTo>
                    <a:pt x="10168" y="4501"/>
                    <a:pt x="10216" y="4525"/>
                    <a:pt x="10264" y="4549"/>
                  </a:cubicBezTo>
                  <a:cubicBezTo>
                    <a:pt x="10371" y="4597"/>
                    <a:pt x="10478" y="4656"/>
                    <a:pt x="10585" y="4704"/>
                  </a:cubicBezTo>
                  <a:cubicBezTo>
                    <a:pt x="10728" y="4775"/>
                    <a:pt x="10859" y="4835"/>
                    <a:pt x="10990" y="4906"/>
                  </a:cubicBezTo>
                  <a:cubicBezTo>
                    <a:pt x="11133" y="4978"/>
                    <a:pt x="11264" y="5049"/>
                    <a:pt x="11395" y="5109"/>
                  </a:cubicBezTo>
                  <a:cubicBezTo>
                    <a:pt x="11573" y="5192"/>
                    <a:pt x="11752" y="5287"/>
                    <a:pt x="11931" y="5371"/>
                  </a:cubicBezTo>
                  <a:cubicBezTo>
                    <a:pt x="11942" y="5371"/>
                    <a:pt x="11954" y="5383"/>
                    <a:pt x="11978" y="5383"/>
                  </a:cubicBezTo>
                  <a:cubicBezTo>
                    <a:pt x="12026" y="5406"/>
                    <a:pt x="12062" y="5430"/>
                    <a:pt x="12109" y="5442"/>
                  </a:cubicBezTo>
                  <a:cubicBezTo>
                    <a:pt x="12228" y="5490"/>
                    <a:pt x="12335" y="5537"/>
                    <a:pt x="12454" y="5585"/>
                  </a:cubicBezTo>
                  <a:cubicBezTo>
                    <a:pt x="12585" y="5644"/>
                    <a:pt x="12704" y="5704"/>
                    <a:pt x="12835" y="5752"/>
                  </a:cubicBezTo>
                  <a:cubicBezTo>
                    <a:pt x="13359" y="5966"/>
                    <a:pt x="13895" y="6192"/>
                    <a:pt x="14419" y="6406"/>
                  </a:cubicBezTo>
                  <a:cubicBezTo>
                    <a:pt x="14443" y="6418"/>
                    <a:pt x="14455" y="6418"/>
                    <a:pt x="14479" y="6418"/>
                  </a:cubicBezTo>
                  <a:cubicBezTo>
                    <a:pt x="14490" y="6406"/>
                    <a:pt x="14502" y="6395"/>
                    <a:pt x="14514" y="6383"/>
                  </a:cubicBezTo>
                  <a:cubicBezTo>
                    <a:pt x="14526" y="6359"/>
                    <a:pt x="14526" y="6347"/>
                    <a:pt x="14526" y="6323"/>
                  </a:cubicBezTo>
                  <a:cubicBezTo>
                    <a:pt x="14514" y="6311"/>
                    <a:pt x="14514" y="6287"/>
                    <a:pt x="14490" y="6287"/>
                  </a:cubicBezTo>
                  <a:cubicBezTo>
                    <a:pt x="14490" y="6287"/>
                    <a:pt x="14490" y="6275"/>
                    <a:pt x="14490" y="6275"/>
                  </a:cubicBezTo>
                  <a:cubicBezTo>
                    <a:pt x="14109" y="6121"/>
                    <a:pt x="13728" y="5966"/>
                    <a:pt x="13347" y="5811"/>
                  </a:cubicBezTo>
                  <a:cubicBezTo>
                    <a:pt x="13157" y="5728"/>
                    <a:pt x="12966" y="5644"/>
                    <a:pt x="12776" y="5573"/>
                  </a:cubicBezTo>
                  <a:cubicBezTo>
                    <a:pt x="12645" y="5513"/>
                    <a:pt x="12514" y="5454"/>
                    <a:pt x="12383" y="5406"/>
                  </a:cubicBezTo>
                  <a:cubicBezTo>
                    <a:pt x="12276" y="5359"/>
                    <a:pt x="12169" y="5311"/>
                    <a:pt x="12062" y="5263"/>
                  </a:cubicBezTo>
                  <a:cubicBezTo>
                    <a:pt x="12026" y="5252"/>
                    <a:pt x="11990" y="5240"/>
                    <a:pt x="11954" y="5216"/>
                  </a:cubicBezTo>
                  <a:cubicBezTo>
                    <a:pt x="11764" y="5121"/>
                    <a:pt x="11573" y="5037"/>
                    <a:pt x="11395" y="4954"/>
                  </a:cubicBezTo>
                  <a:cubicBezTo>
                    <a:pt x="11347" y="4930"/>
                    <a:pt x="11300" y="4894"/>
                    <a:pt x="11252" y="4871"/>
                  </a:cubicBezTo>
                  <a:cubicBezTo>
                    <a:pt x="11133" y="4823"/>
                    <a:pt x="11026" y="4763"/>
                    <a:pt x="10919" y="4704"/>
                  </a:cubicBezTo>
                  <a:cubicBezTo>
                    <a:pt x="10871" y="4680"/>
                    <a:pt x="10823" y="4656"/>
                    <a:pt x="10764" y="4632"/>
                  </a:cubicBezTo>
                  <a:cubicBezTo>
                    <a:pt x="10680" y="4597"/>
                    <a:pt x="10597" y="4549"/>
                    <a:pt x="10514" y="4513"/>
                  </a:cubicBezTo>
                  <a:cubicBezTo>
                    <a:pt x="10371" y="4442"/>
                    <a:pt x="10228" y="4370"/>
                    <a:pt x="10085" y="4311"/>
                  </a:cubicBezTo>
                  <a:cubicBezTo>
                    <a:pt x="9930" y="4240"/>
                    <a:pt x="9776" y="4168"/>
                    <a:pt x="9621" y="4097"/>
                  </a:cubicBezTo>
                  <a:cubicBezTo>
                    <a:pt x="9466" y="4025"/>
                    <a:pt x="9299" y="3954"/>
                    <a:pt x="9145" y="3894"/>
                  </a:cubicBezTo>
                  <a:cubicBezTo>
                    <a:pt x="8978" y="3835"/>
                    <a:pt x="8823" y="3763"/>
                    <a:pt x="8668" y="3704"/>
                  </a:cubicBezTo>
                  <a:cubicBezTo>
                    <a:pt x="8537" y="3656"/>
                    <a:pt x="8418" y="3608"/>
                    <a:pt x="8287" y="3561"/>
                  </a:cubicBezTo>
                  <a:cubicBezTo>
                    <a:pt x="8132" y="3489"/>
                    <a:pt x="7978" y="3418"/>
                    <a:pt x="7811" y="3347"/>
                  </a:cubicBezTo>
                  <a:cubicBezTo>
                    <a:pt x="7740" y="3323"/>
                    <a:pt x="7668" y="3287"/>
                    <a:pt x="7597" y="3251"/>
                  </a:cubicBezTo>
                  <a:cubicBezTo>
                    <a:pt x="7513" y="3216"/>
                    <a:pt x="7430" y="3180"/>
                    <a:pt x="7347" y="3144"/>
                  </a:cubicBezTo>
                  <a:cubicBezTo>
                    <a:pt x="7049" y="3013"/>
                    <a:pt x="6751" y="2882"/>
                    <a:pt x="6454" y="2751"/>
                  </a:cubicBezTo>
                  <a:cubicBezTo>
                    <a:pt x="6275" y="2668"/>
                    <a:pt x="6108" y="2596"/>
                    <a:pt x="5930" y="2513"/>
                  </a:cubicBezTo>
                  <a:cubicBezTo>
                    <a:pt x="5823" y="2465"/>
                    <a:pt x="5716" y="2418"/>
                    <a:pt x="5608" y="2382"/>
                  </a:cubicBezTo>
                  <a:cubicBezTo>
                    <a:pt x="5596" y="2382"/>
                    <a:pt x="5596" y="2370"/>
                    <a:pt x="5596" y="2370"/>
                  </a:cubicBezTo>
                  <a:lnTo>
                    <a:pt x="5585" y="2370"/>
                  </a:lnTo>
                  <a:cubicBezTo>
                    <a:pt x="5573" y="2370"/>
                    <a:pt x="5573" y="2358"/>
                    <a:pt x="5561" y="2358"/>
                  </a:cubicBezTo>
                  <a:cubicBezTo>
                    <a:pt x="5561" y="2358"/>
                    <a:pt x="5549" y="2358"/>
                    <a:pt x="5537" y="2346"/>
                  </a:cubicBezTo>
                  <a:lnTo>
                    <a:pt x="5525" y="2346"/>
                  </a:lnTo>
                  <a:cubicBezTo>
                    <a:pt x="5501" y="2335"/>
                    <a:pt x="5477" y="2323"/>
                    <a:pt x="5454" y="2311"/>
                  </a:cubicBezTo>
                  <a:cubicBezTo>
                    <a:pt x="5382" y="2287"/>
                    <a:pt x="5311" y="2263"/>
                    <a:pt x="5251" y="2239"/>
                  </a:cubicBezTo>
                  <a:cubicBezTo>
                    <a:pt x="5168" y="2204"/>
                    <a:pt x="5096" y="2180"/>
                    <a:pt x="5013" y="2144"/>
                  </a:cubicBezTo>
                  <a:cubicBezTo>
                    <a:pt x="4858" y="2084"/>
                    <a:pt x="4692" y="2037"/>
                    <a:pt x="4537" y="1977"/>
                  </a:cubicBezTo>
                  <a:cubicBezTo>
                    <a:pt x="4465" y="1942"/>
                    <a:pt x="4394" y="1918"/>
                    <a:pt x="4322" y="1894"/>
                  </a:cubicBezTo>
                  <a:cubicBezTo>
                    <a:pt x="4180" y="1823"/>
                    <a:pt x="4025" y="1763"/>
                    <a:pt x="3870" y="1692"/>
                  </a:cubicBezTo>
                  <a:cubicBezTo>
                    <a:pt x="3715" y="1620"/>
                    <a:pt x="3549" y="1549"/>
                    <a:pt x="3394" y="1477"/>
                  </a:cubicBezTo>
                  <a:cubicBezTo>
                    <a:pt x="3084" y="1346"/>
                    <a:pt x="2787" y="1215"/>
                    <a:pt x="2489" y="1072"/>
                  </a:cubicBezTo>
                  <a:cubicBezTo>
                    <a:pt x="2215" y="930"/>
                    <a:pt x="1941" y="799"/>
                    <a:pt x="1655" y="680"/>
                  </a:cubicBezTo>
                  <a:cubicBezTo>
                    <a:pt x="1513" y="620"/>
                    <a:pt x="1370" y="561"/>
                    <a:pt x="1227" y="501"/>
                  </a:cubicBezTo>
                  <a:cubicBezTo>
                    <a:pt x="1072" y="441"/>
                    <a:pt x="929" y="382"/>
                    <a:pt x="774" y="322"/>
                  </a:cubicBezTo>
                  <a:cubicBezTo>
                    <a:pt x="774" y="322"/>
                    <a:pt x="774" y="322"/>
                    <a:pt x="774" y="334"/>
                  </a:cubicBezTo>
                  <a:cubicBezTo>
                    <a:pt x="679" y="287"/>
                    <a:pt x="572" y="239"/>
                    <a:pt x="465" y="191"/>
                  </a:cubicBezTo>
                  <a:cubicBezTo>
                    <a:pt x="417" y="168"/>
                    <a:pt x="370" y="144"/>
                    <a:pt x="310" y="120"/>
                  </a:cubicBezTo>
                  <a:cubicBezTo>
                    <a:pt x="274" y="96"/>
                    <a:pt x="227" y="72"/>
                    <a:pt x="179" y="49"/>
                  </a:cubicBezTo>
                  <a:cubicBezTo>
                    <a:pt x="179" y="49"/>
                    <a:pt x="179" y="49"/>
                    <a:pt x="179" y="37"/>
                  </a:cubicBezTo>
                  <a:cubicBezTo>
                    <a:pt x="167" y="25"/>
                    <a:pt x="143" y="13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7;p31">
              <a:extLst>
                <a:ext uri="{FF2B5EF4-FFF2-40B4-BE49-F238E27FC236}">
                  <a16:creationId xmlns:a16="http://schemas.microsoft.com/office/drawing/2014/main" id="{8D9B8A45-D231-33C5-D3C1-381B8556A3E4}"/>
                </a:ext>
              </a:extLst>
            </p:cNvPr>
            <p:cNvSpPr/>
            <p:nvPr/>
          </p:nvSpPr>
          <p:spPr>
            <a:xfrm>
              <a:off x="1975525" y="4032175"/>
              <a:ext cx="43200" cy="153125"/>
            </a:xfrm>
            <a:custGeom>
              <a:avLst/>
              <a:gdLst/>
              <a:ahLst/>
              <a:cxnLst/>
              <a:rect l="l" t="t" r="r" b="b"/>
              <a:pathLst>
                <a:path w="1728" h="6125" extrusionOk="0">
                  <a:moveTo>
                    <a:pt x="48" y="0"/>
                  </a:moveTo>
                  <a:cubicBezTo>
                    <a:pt x="13" y="12"/>
                    <a:pt x="1" y="48"/>
                    <a:pt x="1" y="84"/>
                  </a:cubicBezTo>
                  <a:cubicBezTo>
                    <a:pt x="72" y="441"/>
                    <a:pt x="156" y="810"/>
                    <a:pt x="227" y="1167"/>
                  </a:cubicBezTo>
                  <a:cubicBezTo>
                    <a:pt x="239" y="1191"/>
                    <a:pt x="239" y="1227"/>
                    <a:pt x="251" y="1262"/>
                  </a:cubicBezTo>
                  <a:cubicBezTo>
                    <a:pt x="275" y="1346"/>
                    <a:pt x="287" y="1441"/>
                    <a:pt x="310" y="1536"/>
                  </a:cubicBezTo>
                  <a:cubicBezTo>
                    <a:pt x="346" y="1703"/>
                    <a:pt x="382" y="1858"/>
                    <a:pt x="429" y="2013"/>
                  </a:cubicBezTo>
                  <a:cubicBezTo>
                    <a:pt x="429" y="2024"/>
                    <a:pt x="429" y="2048"/>
                    <a:pt x="441" y="2060"/>
                  </a:cubicBezTo>
                  <a:cubicBezTo>
                    <a:pt x="453" y="2108"/>
                    <a:pt x="465" y="2155"/>
                    <a:pt x="477" y="2203"/>
                  </a:cubicBezTo>
                  <a:cubicBezTo>
                    <a:pt x="501" y="2286"/>
                    <a:pt x="525" y="2382"/>
                    <a:pt x="548" y="2477"/>
                  </a:cubicBezTo>
                  <a:cubicBezTo>
                    <a:pt x="584" y="2596"/>
                    <a:pt x="632" y="2727"/>
                    <a:pt x="668" y="2846"/>
                  </a:cubicBezTo>
                  <a:cubicBezTo>
                    <a:pt x="691" y="2929"/>
                    <a:pt x="715" y="3025"/>
                    <a:pt x="751" y="3120"/>
                  </a:cubicBezTo>
                  <a:cubicBezTo>
                    <a:pt x="763" y="3167"/>
                    <a:pt x="775" y="3227"/>
                    <a:pt x="799" y="3287"/>
                  </a:cubicBezTo>
                  <a:cubicBezTo>
                    <a:pt x="834" y="3453"/>
                    <a:pt x="882" y="3608"/>
                    <a:pt x="918" y="3763"/>
                  </a:cubicBezTo>
                  <a:cubicBezTo>
                    <a:pt x="989" y="4049"/>
                    <a:pt x="1084" y="4334"/>
                    <a:pt x="1180" y="4608"/>
                  </a:cubicBezTo>
                  <a:cubicBezTo>
                    <a:pt x="1275" y="4882"/>
                    <a:pt x="1346" y="5168"/>
                    <a:pt x="1430" y="5453"/>
                  </a:cubicBezTo>
                  <a:cubicBezTo>
                    <a:pt x="1453" y="5549"/>
                    <a:pt x="1477" y="5656"/>
                    <a:pt x="1513" y="5763"/>
                  </a:cubicBezTo>
                  <a:cubicBezTo>
                    <a:pt x="1525" y="5811"/>
                    <a:pt x="1537" y="5858"/>
                    <a:pt x="1549" y="5906"/>
                  </a:cubicBezTo>
                  <a:cubicBezTo>
                    <a:pt x="1549" y="5930"/>
                    <a:pt x="1561" y="5954"/>
                    <a:pt x="1561" y="5977"/>
                  </a:cubicBezTo>
                  <a:cubicBezTo>
                    <a:pt x="1572" y="5989"/>
                    <a:pt x="1572" y="6001"/>
                    <a:pt x="1572" y="6013"/>
                  </a:cubicBezTo>
                  <a:cubicBezTo>
                    <a:pt x="1572" y="6025"/>
                    <a:pt x="1584" y="6037"/>
                    <a:pt x="1584" y="6049"/>
                  </a:cubicBezTo>
                  <a:cubicBezTo>
                    <a:pt x="1584" y="6049"/>
                    <a:pt x="1584" y="6061"/>
                    <a:pt x="1584" y="6061"/>
                  </a:cubicBezTo>
                  <a:cubicBezTo>
                    <a:pt x="1584" y="6073"/>
                    <a:pt x="1584" y="6085"/>
                    <a:pt x="1596" y="6085"/>
                  </a:cubicBezTo>
                  <a:cubicBezTo>
                    <a:pt x="1605" y="6111"/>
                    <a:pt x="1627" y="6125"/>
                    <a:pt x="1648" y="6125"/>
                  </a:cubicBezTo>
                  <a:cubicBezTo>
                    <a:pt x="1655" y="6125"/>
                    <a:pt x="1662" y="6123"/>
                    <a:pt x="1668" y="6120"/>
                  </a:cubicBezTo>
                  <a:cubicBezTo>
                    <a:pt x="1703" y="6120"/>
                    <a:pt x="1727" y="6085"/>
                    <a:pt x="1727" y="6061"/>
                  </a:cubicBezTo>
                  <a:cubicBezTo>
                    <a:pt x="1727" y="6025"/>
                    <a:pt x="1715" y="6001"/>
                    <a:pt x="1715" y="5977"/>
                  </a:cubicBezTo>
                  <a:cubicBezTo>
                    <a:pt x="1703" y="5954"/>
                    <a:pt x="1703" y="5942"/>
                    <a:pt x="1691" y="5918"/>
                  </a:cubicBezTo>
                  <a:cubicBezTo>
                    <a:pt x="1691" y="5882"/>
                    <a:pt x="1680" y="5846"/>
                    <a:pt x="1668" y="5811"/>
                  </a:cubicBezTo>
                  <a:cubicBezTo>
                    <a:pt x="1656" y="5739"/>
                    <a:pt x="1632" y="5668"/>
                    <a:pt x="1620" y="5608"/>
                  </a:cubicBezTo>
                  <a:cubicBezTo>
                    <a:pt x="1572" y="5453"/>
                    <a:pt x="1537" y="5299"/>
                    <a:pt x="1489" y="5156"/>
                  </a:cubicBezTo>
                  <a:cubicBezTo>
                    <a:pt x="1453" y="5025"/>
                    <a:pt x="1418" y="4882"/>
                    <a:pt x="1370" y="4751"/>
                  </a:cubicBezTo>
                  <a:cubicBezTo>
                    <a:pt x="1322" y="4608"/>
                    <a:pt x="1275" y="4477"/>
                    <a:pt x="1239" y="4334"/>
                  </a:cubicBezTo>
                  <a:cubicBezTo>
                    <a:pt x="1203" y="4251"/>
                    <a:pt x="1180" y="4180"/>
                    <a:pt x="1156" y="4096"/>
                  </a:cubicBezTo>
                  <a:cubicBezTo>
                    <a:pt x="1132" y="4013"/>
                    <a:pt x="1108" y="3929"/>
                    <a:pt x="1084" y="3846"/>
                  </a:cubicBezTo>
                  <a:cubicBezTo>
                    <a:pt x="1060" y="3787"/>
                    <a:pt x="1049" y="3727"/>
                    <a:pt x="1037" y="3668"/>
                  </a:cubicBezTo>
                  <a:cubicBezTo>
                    <a:pt x="1013" y="3596"/>
                    <a:pt x="1001" y="3537"/>
                    <a:pt x="977" y="3465"/>
                  </a:cubicBezTo>
                  <a:cubicBezTo>
                    <a:pt x="941" y="3322"/>
                    <a:pt x="906" y="3179"/>
                    <a:pt x="858" y="3037"/>
                  </a:cubicBezTo>
                  <a:cubicBezTo>
                    <a:pt x="810" y="2870"/>
                    <a:pt x="763" y="2715"/>
                    <a:pt x="715" y="2548"/>
                  </a:cubicBezTo>
                  <a:cubicBezTo>
                    <a:pt x="668" y="2405"/>
                    <a:pt x="632" y="2251"/>
                    <a:pt x="584" y="2108"/>
                  </a:cubicBezTo>
                  <a:cubicBezTo>
                    <a:pt x="572" y="2060"/>
                    <a:pt x="560" y="2013"/>
                    <a:pt x="548" y="1965"/>
                  </a:cubicBezTo>
                  <a:cubicBezTo>
                    <a:pt x="537" y="1905"/>
                    <a:pt x="513" y="1834"/>
                    <a:pt x="501" y="1763"/>
                  </a:cubicBezTo>
                  <a:cubicBezTo>
                    <a:pt x="453" y="1572"/>
                    <a:pt x="418" y="1382"/>
                    <a:pt x="370" y="1191"/>
                  </a:cubicBezTo>
                  <a:cubicBezTo>
                    <a:pt x="346" y="1084"/>
                    <a:pt x="322" y="977"/>
                    <a:pt x="298" y="870"/>
                  </a:cubicBezTo>
                  <a:cubicBezTo>
                    <a:pt x="275" y="727"/>
                    <a:pt x="239" y="572"/>
                    <a:pt x="203" y="429"/>
                  </a:cubicBezTo>
                  <a:cubicBezTo>
                    <a:pt x="179" y="298"/>
                    <a:pt x="156" y="179"/>
                    <a:pt x="132" y="48"/>
                  </a:cubicBezTo>
                  <a:cubicBezTo>
                    <a:pt x="132" y="36"/>
                    <a:pt x="120" y="24"/>
                    <a:pt x="108" y="12"/>
                  </a:cubicBezTo>
                  <a:cubicBezTo>
                    <a:pt x="96" y="0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8;p31">
              <a:extLst>
                <a:ext uri="{FF2B5EF4-FFF2-40B4-BE49-F238E27FC236}">
                  <a16:creationId xmlns:a16="http://schemas.microsoft.com/office/drawing/2014/main" id="{6DA7D152-9893-DEDC-0F2E-D2EC5BEE8843}"/>
                </a:ext>
              </a:extLst>
            </p:cNvPr>
            <p:cNvSpPr/>
            <p:nvPr/>
          </p:nvSpPr>
          <p:spPr>
            <a:xfrm>
              <a:off x="1912725" y="3905450"/>
              <a:ext cx="67000" cy="121700"/>
            </a:xfrm>
            <a:custGeom>
              <a:avLst/>
              <a:gdLst/>
              <a:ahLst/>
              <a:cxnLst/>
              <a:rect l="l" t="t" r="r" b="b"/>
              <a:pathLst>
                <a:path w="2680" h="4868" extrusionOk="0">
                  <a:moveTo>
                    <a:pt x="78" y="0"/>
                  </a:moveTo>
                  <a:cubicBezTo>
                    <a:pt x="69" y="0"/>
                    <a:pt x="60" y="3"/>
                    <a:pt x="48" y="9"/>
                  </a:cubicBezTo>
                  <a:cubicBezTo>
                    <a:pt x="24" y="21"/>
                    <a:pt x="1" y="69"/>
                    <a:pt x="24" y="105"/>
                  </a:cubicBezTo>
                  <a:cubicBezTo>
                    <a:pt x="191" y="402"/>
                    <a:pt x="370" y="688"/>
                    <a:pt x="548" y="974"/>
                  </a:cubicBezTo>
                  <a:cubicBezTo>
                    <a:pt x="703" y="1248"/>
                    <a:pt x="870" y="1509"/>
                    <a:pt x="1036" y="1783"/>
                  </a:cubicBezTo>
                  <a:cubicBezTo>
                    <a:pt x="1120" y="1938"/>
                    <a:pt x="1203" y="2081"/>
                    <a:pt x="1298" y="2236"/>
                  </a:cubicBezTo>
                  <a:cubicBezTo>
                    <a:pt x="1334" y="2295"/>
                    <a:pt x="1370" y="2367"/>
                    <a:pt x="1406" y="2438"/>
                  </a:cubicBezTo>
                  <a:cubicBezTo>
                    <a:pt x="1441" y="2498"/>
                    <a:pt x="1477" y="2557"/>
                    <a:pt x="1513" y="2617"/>
                  </a:cubicBezTo>
                  <a:cubicBezTo>
                    <a:pt x="1548" y="2700"/>
                    <a:pt x="1596" y="2783"/>
                    <a:pt x="1644" y="2867"/>
                  </a:cubicBezTo>
                  <a:cubicBezTo>
                    <a:pt x="1679" y="2926"/>
                    <a:pt x="1703" y="2998"/>
                    <a:pt x="1739" y="3057"/>
                  </a:cubicBezTo>
                  <a:cubicBezTo>
                    <a:pt x="1810" y="3188"/>
                    <a:pt x="1870" y="3331"/>
                    <a:pt x="1929" y="3462"/>
                  </a:cubicBezTo>
                  <a:cubicBezTo>
                    <a:pt x="1989" y="3593"/>
                    <a:pt x="2048" y="3724"/>
                    <a:pt x="2108" y="3867"/>
                  </a:cubicBezTo>
                  <a:cubicBezTo>
                    <a:pt x="2179" y="3998"/>
                    <a:pt x="2239" y="4141"/>
                    <a:pt x="2298" y="4272"/>
                  </a:cubicBezTo>
                  <a:cubicBezTo>
                    <a:pt x="2334" y="4367"/>
                    <a:pt x="2382" y="4450"/>
                    <a:pt x="2418" y="4546"/>
                  </a:cubicBezTo>
                  <a:cubicBezTo>
                    <a:pt x="2453" y="4641"/>
                    <a:pt x="2489" y="4736"/>
                    <a:pt x="2537" y="4831"/>
                  </a:cubicBezTo>
                  <a:cubicBezTo>
                    <a:pt x="2544" y="4854"/>
                    <a:pt x="2567" y="4867"/>
                    <a:pt x="2592" y="4867"/>
                  </a:cubicBezTo>
                  <a:cubicBezTo>
                    <a:pt x="2605" y="4867"/>
                    <a:pt x="2619" y="4864"/>
                    <a:pt x="2632" y="4855"/>
                  </a:cubicBezTo>
                  <a:cubicBezTo>
                    <a:pt x="2668" y="4843"/>
                    <a:pt x="2679" y="4807"/>
                    <a:pt x="2656" y="4772"/>
                  </a:cubicBezTo>
                  <a:cubicBezTo>
                    <a:pt x="2596" y="4629"/>
                    <a:pt x="2537" y="4486"/>
                    <a:pt x="2477" y="4343"/>
                  </a:cubicBezTo>
                  <a:cubicBezTo>
                    <a:pt x="2418" y="4200"/>
                    <a:pt x="2358" y="4069"/>
                    <a:pt x="2298" y="3938"/>
                  </a:cubicBezTo>
                  <a:cubicBezTo>
                    <a:pt x="2239" y="3795"/>
                    <a:pt x="2179" y="3664"/>
                    <a:pt x="2108" y="3522"/>
                  </a:cubicBezTo>
                  <a:cubicBezTo>
                    <a:pt x="2048" y="3379"/>
                    <a:pt x="1977" y="3236"/>
                    <a:pt x="1906" y="3081"/>
                  </a:cubicBezTo>
                  <a:cubicBezTo>
                    <a:pt x="1846" y="2950"/>
                    <a:pt x="1775" y="2819"/>
                    <a:pt x="1715" y="2688"/>
                  </a:cubicBezTo>
                  <a:cubicBezTo>
                    <a:pt x="1679" y="2641"/>
                    <a:pt x="1656" y="2581"/>
                    <a:pt x="1620" y="2521"/>
                  </a:cubicBezTo>
                  <a:cubicBezTo>
                    <a:pt x="1572" y="2438"/>
                    <a:pt x="1525" y="2343"/>
                    <a:pt x="1465" y="2260"/>
                  </a:cubicBezTo>
                  <a:cubicBezTo>
                    <a:pt x="1406" y="2140"/>
                    <a:pt x="1334" y="2010"/>
                    <a:pt x="1263" y="1890"/>
                  </a:cubicBezTo>
                  <a:cubicBezTo>
                    <a:pt x="1191" y="1783"/>
                    <a:pt x="1132" y="1664"/>
                    <a:pt x="1060" y="1557"/>
                  </a:cubicBezTo>
                  <a:cubicBezTo>
                    <a:pt x="894" y="1295"/>
                    <a:pt x="739" y="1021"/>
                    <a:pt x="572" y="759"/>
                  </a:cubicBezTo>
                  <a:cubicBezTo>
                    <a:pt x="429" y="521"/>
                    <a:pt x="286" y="283"/>
                    <a:pt x="143" y="45"/>
                  </a:cubicBezTo>
                  <a:cubicBezTo>
                    <a:pt x="143" y="33"/>
                    <a:pt x="132" y="21"/>
                    <a:pt x="120" y="9"/>
                  </a:cubicBezTo>
                  <a:lnTo>
                    <a:pt x="108" y="9"/>
                  </a:lnTo>
                  <a:cubicBezTo>
                    <a:pt x="96" y="3"/>
                    <a:pt x="87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9;p31">
              <a:extLst>
                <a:ext uri="{FF2B5EF4-FFF2-40B4-BE49-F238E27FC236}">
                  <a16:creationId xmlns:a16="http://schemas.microsoft.com/office/drawing/2014/main" id="{DA608874-9E03-B4D0-6804-86723E7E1D23}"/>
                </a:ext>
              </a:extLst>
            </p:cNvPr>
            <p:cNvSpPr/>
            <p:nvPr/>
          </p:nvSpPr>
          <p:spPr>
            <a:xfrm>
              <a:off x="1728175" y="3824900"/>
              <a:ext cx="185175" cy="77300"/>
            </a:xfrm>
            <a:custGeom>
              <a:avLst/>
              <a:gdLst/>
              <a:ahLst/>
              <a:cxnLst/>
              <a:rect l="l" t="t" r="r" b="b"/>
              <a:pathLst>
                <a:path w="7407" h="3092" extrusionOk="0">
                  <a:moveTo>
                    <a:pt x="81" y="0"/>
                  </a:moveTo>
                  <a:cubicBezTo>
                    <a:pt x="52" y="0"/>
                    <a:pt x="22" y="16"/>
                    <a:pt x="13" y="52"/>
                  </a:cubicBezTo>
                  <a:cubicBezTo>
                    <a:pt x="1" y="88"/>
                    <a:pt x="25" y="124"/>
                    <a:pt x="60" y="136"/>
                  </a:cubicBezTo>
                  <a:cubicBezTo>
                    <a:pt x="179" y="171"/>
                    <a:pt x="298" y="207"/>
                    <a:pt x="406" y="243"/>
                  </a:cubicBezTo>
                  <a:cubicBezTo>
                    <a:pt x="513" y="279"/>
                    <a:pt x="620" y="314"/>
                    <a:pt x="727" y="350"/>
                  </a:cubicBezTo>
                  <a:cubicBezTo>
                    <a:pt x="834" y="374"/>
                    <a:pt x="941" y="410"/>
                    <a:pt x="1048" y="445"/>
                  </a:cubicBezTo>
                  <a:cubicBezTo>
                    <a:pt x="1084" y="457"/>
                    <a:pt x="1120" y="469"/>
                    <a:pt x="1156" y="481"/>
                  </a:cubicBezTo>
                  <a:cubicBezTo>
                    <a:pt x="1358" y="552"/>
                    <a:pt x="1560" y="624"/>
                    <a:pt x="1763" y="695"/>
                  </a:cubicBezTo>
                  <a:cubicBezTo>
                    <a:pt x="1834" y="719"/>
                    <a:pt x="1906" y="755"/>
                    <a:pt x="1965" y="779"/>
                  </a:cubicBezTo>
                  <a:cubicBezTo>
                    <a:pt x="2025" y="791"/>
                    <a:pt x="2084" y="814"/>
                    <a:pt x="2132" y="838"/>
                  </a:cubicBezTo>
                  <a:cubicBezTo>
                    <a:pt x="2251" y="886"/>
                    <a:pt x="2358" y="933"/>
                    <a:pt x="2477" y="969"/>
                  </a:cubicBezTo>
                  <a:cubicBezTo>
                    <a:pt x="2525" y="993"/>
                    <a:pt x="2572" y="1017"/>
                    <a:pt x="2620" y="1029"/>
                  </a:cubicBezTo>
                  <a:cubicBezTo>
                    <a:pt x="2787" y="1100"/>
                    <a:pt x="2942" y="1172"/>
                    <a:pt x="3096" y="1231"/>
                  </a:cubicBezTo>
                  <a:cubicBezTo>
                    <a:pt x="3263" y="1302"/>
                    <a:pt x="3418" y="1374"/>
                    <a:pt x="3573" y="1445"/>
                  </a:cubicBezTo>
                  <a:cubicBezTo>
                    <a:pt x="3739" y="1517"/>
                    <a:pt x="3894" y="1588"/>
                    <a:pt x="4061" y="1660"/>
                  </a:cubicBezTo>
                  <a:cubicBezTo>
                    <a:pt x="4204" y="1719"/>
                    <a:pt x="4358" y="1791"/>
                    <a:pt x="4501" y="1862"/>
                  </a:cubicBezTo>
                  <a:cubicBezTo>
                    <a:pt x="4680" y="1933"/>
                    <a:pt x="4847" y="2017"/>
                    <a:pt x="5013" y="2100"/>
                  </a:cubicBezTo>
                  <a:cubicBezTo>
                    <a:pt x="5168" y="2172"/>
                    <a:pt x="5323" y="2243"/>
                    <a:pt x="5478" y="2314"/>
                  </a:cubicBezTo>
                  <a:cubicBezTo>
                    <a:pt x="5620" y="2374"/>
                    <a:pt x="5775" y="2445"/>
                    <a:pt x="5930" y="2517"/>
                  </a:cubicBezTo>
                  <a:cubicBezTo>
                    <a:pt x="6085" y="2576"/>
                    <a:pt x="6228" y="2636"/>
                    <a:pt x="6382" y="2707"/>
                  </a:cubicBezTo>
                  <a:cubicBezTo>
                    <a:pt x="6537" y="2767"/>
                    <a:pt x="6692" y="2838"/>
                    <a:pt x="6847" y="2910"/>
                  </a:cubicBezTo>
                  <a:cubicBezTo>
                    <a:pt x="6918" y="2934"/>
                    <a:pt x="6990" y="2969"/>
                    <a:pt x="7073" y="2993"/>
                  </a:cubicBezTo>
                  <a:cubicBezTo>
                    <a:pt x="7156" y="3029"/>
                    <a:pt x="7228" y="3053"/>
                    <a:pt x="7311" y="3088"/>
                  </a:cubicBezTo>
                  <a:cubicBezTo>
                    <a:pt x="7317" y="3091"/>
                    <a:pt x="7324" y="3092"/>
                    <a:pt x="7330" y="3092"/>
                  </a:cubicBezTo>
                  <a:cubicBezTo>
                    <a:pt x="7359" y="3092"/>
                    <a:pt x="7385" y="3070"/>
                    <a:pt x="7394" y="3041"/>
                  </a:cubicBezTo>
                  <a:cubicBezTo>
                    <a:pt x="7406" y="3005"/>
                    <a:pt x="7394" y="2981"/>
                    <a:pt x="7371" y="2957"/>
                  </a:cubicBezTo>
                  <a:lnTo>
                    <a:pt x="7359" y="2957"/>
                  </a:lnTo>
                  <a:cubicBezTo>
                    <a:pt x="7192" y="2898"/>
                    <a:pt x="7025" y="2838"/>
                    <a:pt x="6871" y="2767"/>
                  </a:cubicBezTo>
                  <a:cubicBezTo>
                    <a:pt x="6716" y="2695"/>
                    <a:pt x="6573" y="2636"/>
                    <a:pt x="6418" y="2565"/>
                  </a:cubicBezTo>
                  <a:cubicBezTo>
                    <a:pt x="6097" y="2434"/>
                    <a:pt x="5787" y="2303"/>
                    <a:pt x="5478" y="2160"/>
                  </a:cubicBezTo>
                  <a:cubicBezTo>
                    <a:pt x="5323" y="2088"/>
                    <a:pt x="5168" y="2017"/>
                    <a:pt x="5013" y="1933"/>
                  </a:cubicBezTo>
                  <a:cubicBezTo>
                    <a:pt x="4858" y="1862"/>
                    <a:pt x="4692" y="1791"/>
                    <a:pt x="4537" y="1707"/>
                  </a:cubicBezTo>
                  <a:cubicBezTo>
                    <a:pt x="4466" y="1683"/>
                    <a:pt x="4394" y="1648"/>
                    <a:pt x="4323" y="1612"/>
                  </a:cubicBezTo>
                  <a:cubicBezTo>
                    <a:pt x="4251" y="1588"/>
                    <a:pt x="4168" y="1552"/>
                    <a:pt x="4096" y="1517"/>
                  </a:cubicBezTo>
                  <a:cubicBezTo>
                    <a:pt x="3942" y="1445"/>
                    <a:pt x="3775" y="1374"/>
                    <a:pt x="3620" y="1302"/>
                  </a:cubicBezTo>
                  <a:cubicBezTo>
                    <a:pt x="3454" y="1231"/>
                    <a:pt x="3299" y="1160"/>
                    <a:pt x="3132" y="1088"/>
                  </a:cubicBezTo>
                  <a:cubicBezTo>
                    <a:pt x="2977" y="1029"/>
                    <a:pt x="2811" y="957"/>
                    <a:pt x="2656" y="886"/>
                  </a:cubicBezTo>
                  <a:cubicBezTo>
                    <a:pt x="2596" y="862"/>
                    <a:pt x="2537" y="850"/>
                    <a:pt x="2477" y="826"/>
                  </a:cubicBezTo>
                  <a:cubicBezTo>
                    <a:pt x="2370" y="779"/>
                    <a:pt x="2251" y="731"/>
                    <a:pt x="2144" y="683"/>
                  </a:cubicBezTo>
                  <a:cubicBezTo>
                    <a:pt x="2096" y="671"/>
                    <a:pt x="2049" y="648"/>
                    <a:pt x="2001" y="636"/>
                  </a:cubicBezTo>
                  <a:cubicBezTo>
                    <a:pt x="1930" y="612"/>
                    <a:pt x="1846" y="576"/>
                    <a:pt x="1775" y="552"/>
                  </a:cubicBezTo>
                  <a:cubicBezTo>
                    <a:pt x="1572" y="481"/>
                    <a:pt x="1382" y="410"/>
                    <a:pt x="1191" y="338"/>
                  </a:cubicBezTo>
                  <a:cubicBezTo>
                    <a:pt x="1144" y="326"/>
                    <a:pt x="1108" y="314"/>
                    <a:pt x="1072" y="302"/>
                  </a:cubicBezTo>
                  <a:cubicBezTo>
                    <a:pt x="953" y="267"/>
                    <a:pt x="846" y="231"/>
                    <a:pt x="727" y="195"/>
                  </a:cubicBezTo>
                  <a:cubicBezTo>
                    <a:pt x="632" y="159"/>
                    <a:pt x="536" y="136"/>
                    <a:pt x="441" y="100"/>
                  </a:cubicBezTo>
                  <a:cubicBezTo>
                    <a:pt x="334" y="64"/>
                    <a:pt x="215" y="40"/>
                    <a:pt x="108" y="5"/>
                  </a:cubicBezTo>
                  <a:cubicBezTo>
                    <a:pt x="99" y="2"/>
                    <a:pt x="90" y="0"/>
                    <a:pt x="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0;p31">
              <a:extLst>
                <a:ext uri="{FF2B5EF4-FFF2-40B4-BE49-F238E27FC236}">
                  <a16:creationId xmlns:a16="http://schemas.microsoft.com/office/drawing/2014/main" id="{8F5ECFFC-E061-BA8E-0F85-73D5791D5927}"/>
                </a:ext>
              </a:extLst>
            </p:cNvPr>
            <p:cNvSpPr/>
            <p:nvPr/>
          </p:nvSpPr>
          <p:spPr>
            <a:xfrm>
              <a:off x="2364575" y="4341000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584" y="232"/>
                  </a:moveTo>
                  <a:cubicBezTo>
                    <a:pt x="596" y="232"/>
                    <a:pt x="607" y="232"/>
                    <a:pt x="619" y="244"/>
                  </a:cubicBezTo>
                  <a:lnTo>
                    <a:pt x="643" y="244"/>
                  </a:lnTo>
                  <a:cubicBezTo>
                    <a:pt x="655" y="256"/>
                    <a:pt x="655" y="256"/>
                    <a:pt x="667" y="256"/>
                  </a:cubicBezTo>
                  <a:cubicBezTo>
                    <a:pt x="667" y="268"/>
                    <a:pt x="667" y="268"/>
                    <a:pt x="667" y="268"/>
                  </a:cubicBezTo>
                  <a:cubicBezTo>
                    <a:pt x="679" y="280"/>
                    <a:pt x="679" y="280"/>
                    <a:pt x="679" y="292"/>
                  </a:cubicBezTo>
                  <a:cubicBezTo>
                    <a:pt x="679" y="316"/>
                    <a:pt x="667" y="351"/>
                    <a:pt x="667" y="375"/>
                  </a:cubicBezTo>
                  <a:cubicBezTo>
                    <a:pt x="655" y="399"/>
                    <a:pt x="655" y="423"/>
                    <a:pt x="643" y="447"/>
                  </a:cubicBezTo>
                  <a:cubicBezTo>
                    <a:pt x="631" y="459"/>
                    <a:pt x="631" y="470"/>
                    <a:pt x="619" y="494"/>
                  </a:cubicBezTo>
                  <a:cubicBezTo>
                    <a:pt x="607" y="506"/>
                    <a:pt x="584" y="518"/>
                    <a:pt x="572" y="530"/>
                  </a:cubicBezTo>
                  <a:cubicBezTo>
                    <a:pt x="584" y="518"/>
                    <a:pt x="596" y="506"/>
                    <a:pt x="596" y="494"/>
                  </a:cubicBezTo>
                  <a:cubicBezTo>
                    <a:pt x="607" y="470"/>
                    <a:pt x="619" y="447"/>
                    <a:pt x="607" y="423"/>
                  </a:cubicBezTo>
                  <a:cubicBezTo>
                    <a:pt x="607" y="423"/>
                    <a:pt x="607" y="423"/>
                    <a:pt x="607" y="411"/>
                  </a:cubicBezTo>
                  <a:cubicBezTo>
                    <a:pt x="607" y="399"/>
                    <a:pt x="607" y="375"/>
                    <a:pt x="596" y="351"/>
                  </a:cubicBezTo>
                  <a:cubicBezTo>
                    <a:pt x="596" y="339"/>
                    <a:pt x="584" y="316"/>
                    <a:pt x="572" y="316"/>
                  </a:cubicBezTo>
                  <a:cubicBezTo>
                    <a:pt x="548" y="304"/>
                    <a:pt x="524" y="292"/>
                    <a:pt x="500" y="292"/>
                  </a:cubicBezTo>
                  <a:cubicBezTo>
                    <a:pt x="465" y="292"/>
                    <a:pt x="429" y="292"/>
                    <a:pt x="393" y="316"/>
                  </a:cubicBezTo>
                  <a:cubicBezTo>
                    <a:pt x="393" y="304"/>
                    <a:pt x="393" y="304"/>
                    <a:pt x="393" y="304"/>
                  </a:cubicBezTo>
                  <a:cubicBezTo>
                    <a:pt x="405" y="304"/>
                    <a:pt x="405" y="292"/>
                    <a:pt x="417" y="292"/>
                  </a:cubicBezTo>
                  <a:cubicBezTo>
                    <a:pt x="429" y="280"/>
                    <a:pt x="453" y="268"/>
                    <a:pt x="465" y="256"/>
                  </a:cubicBezTo>
                  <a:cubicBezTo>
                    <a:pt x="500" y="256"/>
                    <a:pt x="536" y="244"/>
                    <a:pt x="584" y="232"/>
                  </a:cubicBezTo>
                  <a:close/>
                  <a:moveTo>
                    <a:pt x="155" y="518"/>
                  </a:moveTo>
                  <a:cubicBezTo>
                    <a:pt x="167" y="542"/>
                    <a:pt x="179" y="578"/>
                    <a:pt x="203" y="601"/>
                  </a:cubicBezTo>
                  <a:cubicBezTo>
                    <a:pt x="214" y="625"/>
                    <a:pt x="237" y="637"/>
                    <a:pt x="250" y="659"/>
                  </a:cubicBezTo>
                  <a:lnTo>
                    <a:pt x="250" y="659"/>
                  </a:lnTo>
                  <a:cubicBezTo>
                    <a:pt x="246" y="656"/>
                    <a:pt x="242" y="653"/>
                    <a:pt x="238" y="649"/>
                  </a:cubicBezTo>
                  <a:cubicBezTo>
                    <a:pt x="215" y="637"/>
                    <a:pt x="203" y="625"/>
                    <a:pt x="191" y="601"/>
                  </a:cubicBezTo>
                  <a:cubicBezTo>
                    <a:pt x="179" y="589"/>
                    <a:pt x="167" y="566"/>
                    <a:pt x="155" y="542"/>
                  </a:cubicBezTo>
                  <a:cubicBezTo>
                    <a:pt x="155" y="530"/>
                    <a:pt x="155" y="530"/>
                    <a:pt x="155" y="518"/>
                  </a:cubicBezTo>
                  <a:close/>
                  <a:moveTo>
                    <a:pt x="691" y="613"/>
                  </a:moveTo>
                  <a:lnTo>
                    <a:pt x="691" y="613"/>
                  </a:lnTo>
                  <a:cubicBezTo>
                    <a:pt x="679" y="637"/>
                    <a:pt x="667" y="649"/>
                    <a:pt x="655" y="661"/>
                  </a:cubicBezTo>
                  <a:cubicBezTo>
                    <a:pt x="631" y="685"/>
                    <a:pt x="619" y="709"/>
                    <a:pt x="584" y="720"/>
                  </a:cubicBezTo>
                  <a:cubicBezTo>
                    <a:pt x="572" y="732"/>
                    <a:pt x="560" y="744"/>
                    <a:pt x="536" y="744"/>
                  </a:cubicBezTo>
                  <a:cubicBezTo>
                    <a:pt x="524" y="756"/>
                    <a:pt x="512" y="756"/>
                    <a:pt x="488" y="756"/>
                  </a:cubicBezTo>
                  <a:lnTo>
                    <a:pt x="441" y="756"/>
                  </a:lnTo>
                  <a:cubicBezTo>
                    <a:pt x="405" y="744"/>
                    <a:pt x="369" y="732"/>
                    <a:pt x="322" y="709"/>
                  </a:cubicBezTo>
                  <a:cubicBezTo>
                    <a:pt x="302" y="699"/>
                    <a:pt x="274" y="680"/>
                    <a:pt x="251" y="661"/>
                  </a:cubicBezTo>
                  <a:lnTo>
                    <a:pt x="251" y="661"/>
                  </a:lnTo>
                  <a:cubicBezTo>
                    <a:pt x="263" y="662"/>
                    <a:pt x="274" y="673"/>
                    <a:pt x="286" y="685"/>
                  </a:cubicBezTo>
                  <a:cubicBezTo>
                    <a:pt x="298" y="685"/>
                    <a:pt x="310" y="697"/>
                    <a:pt x="322" y="697"/>
                  </a:cubicBezTo>
                  <a:cubicBezTo>
                    <a:pt x="346" y="709"/>
                    <a:pt x="381" y="720"/>
                    <a:pt x="405" y="720"/>
                  </a:cubicBezTo>
                  <a:cubicBezTo>
                    <a:pt x="413" y="724"/>
                    <a:pt x="421" y="726"/>
                    <a:pt x="429" y="726"/>
                  </a:cubicBezTo>
                  <a:cubicBezTo>
                    <a:pt x="446" y="726"/>
                    <a:pt x="465" y="720"/>
                    <a:pt x="488" y="720"/>
                  </a:cubicBezTo>
                  <a:cubicBezTo>
                    <a:pt x="512" y="720"/>
                    <a:pt x="536" y="709"/>
                    <a:pt x="560" y="697"/>
                  </a:cubicBezTo>
                  <a:cubicBezTo>
                    <a:pt x="584" y="697"/>
                    <a:pt x="607" y="673"/>
                    <a:pt x="631" y="661"/>
                  </a:cubicBezTo>
                  <a:cubicBezTo>
                    <a:pt x="655" y="649"/>
                    <a:pt x="667" y="637"/>
                    <a:pt x="691" y="613"/>
                  </a:cubicBezTo>
                  <a:close/>
                  <a:moveTo>
                    <a:pt x="525" y="1"/>
                  </a:moveTo>
                  <a:cubicBezTo>
                    <a:pt x="454" y="1"/>
                    <a:pt x="385" y="22"/>
                    <a:pt x="322" y="54"/>
                  </a:cubicBezTo>
                  <a:cubicBezTo>
                    <a:pt x="274" y="78"/>
                    <a:pt x="238" y="113"/>
                    <a:pt x="203" y="149"/>
                  </a:cubicBezTo>
                  <a:cubicBezTo>
                    <a:pt x="203" y="161"/>
                    <a:pt x="203" y="161"/>
                    <a:pt x="191" y="161"/>
                  </a:cubicBezTo>
                  <a:cubicBezTo>
                    <a:pt x="179" y="173"/>
                    <a:pt x="179" y="173"/>
                    <a:pt x="167" y="185"/>
                  </a:cubicBezTo>
                  <a:cubicBezTo>
                    <a:pt x="119" y="208"/>
                    <a:pt x="84" y="244"/>
                    <a:pt x="48" y="292"/>
                  </a:cubicBezTo>
                  <a:cubicBezTo>
                    <a:pt x="36" y="316"/>
                    <a:pt x="24" y="339"/>
                    <a:pt x="12" y="363"/>
                  </a:cubicBezTo>
                  <a:cubicBezTo>
                    <a:pt x="12" y="387"/>
                    <a:pt x="0" y="423"/>
                    <a:pt x="0" y="459"/>
                  </a:cubicBezTo>
                  <a:cubicBezTo>
                    <a:pt x="0" y="506"/>
                    <a:pt x="12" y="554"/>
                    <a:pt x="36" y="601"/>
                  </a:cubicBezTo>
                  <a:cubicBezTo>
                    <a:pt x="48" y="661"/>
                    <a:pt x="84" y="709"/>
                    <a:pt x="119" y="744"/>
                  </a:cubicBezTo>
                  <a:cubicBezTo>
                    <a:pt x="155" y="780"/>
                    <a:pt x="203" y="816"/>
                    <a:pt x="250" y="840"/>
                  </a:cubicBezTo>
                  <a:cubicBezTo>
                    <a:pt x="298" y="863"/>
                    <a:pt x="357" y="887"/>
                    <a:pt x="417" y="899"/>
                  </a:cubicBezTo>
                  <a:cubicBezTo>
                    <a:pt x="431" y="903"/>
                    <a:pt x="445" y="904"/>
                    <a:pt x="459" y="904"/>
                  </a:cubicBezTo>
                  <a:cubicBezTo>
                    <a:pt x="494" y="904"/>
                    <a:pt x="530" y="896"/>
                    <a:pt x="572" y="887"/>
                  </a:cubicBezTo>
                  <a:cubicBezTo>
                    <a:pt x="619" y="875"/>
                    <a:pt x="667" y="851"/>
                    <a:pt x="715" y="804"/>
                  </a:cubicBezTo>
                  <a:cubicBezTo>
                    <a:pt x="798" y="732"/>
                    <a:pt x="858" y="637"/>
                    <a:pt x="881" y="530"/>
                  </a:cubicBezTo>
                  <a:cubicBezTo>
                    <a:pt x="881" y="482"/>
                    <a:pt x="893" y="435"/>
                    <a:pt x="881" y="375"/>
                  </a:cubicBezTo>
                  <a:cubicBezTo>
                    <a:pt x="881" y="351"/>
                    <a:pt x="881" y="328"/>
                    <a:pt x="881" y="304"/>
                  </a:cubicBezTo>
                  <a:cubicBezTo>
                    <a:pt x="869" y="280"/>
                    <a:pt x="869" y="244"/>
                    <a:pt x="858" y="220"/>
                  </a:cubicBezTo>
                  <a:cubicBezTo>
                    <a:pt x="834" y="173"/>
                    <a:pt x="810" y="137"/>
                    <a:pt x="774" y="101"/>
                  </a:cubicBezTo>
                  <a:cubicBezTo>
                    <a:pt x="750" y="78"/>
                    <a:pt x="727" y="66"/>
                    <a:pt x="715" y="54"/>
                  </a:cubicBezTo>
                  <a:cubicBezTo>
                    <a:pt x="679" y="42"/>
                    <a:pt x="655" y="30"/>
                    <a:pt x="631" y="18"/>
                  </a:cubicBezTo>
                  <a:cubicBezTo>
                    <a:pt x="596" y="6"/>
                    <a:pt x="560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1;p31">
              <a:extLst>
                <a:ext uri="{FF2B5EF4-FFF2-40B4-BE49-F238E27FC236}">
                  <a16:creationId xmlns:a16="http://schemas.microsoft.com/office/drawing/2014/main" id="{91981B32-8510-213F-0FF7-6C0C613B3A2E}"/>
                </a:ext>
              </a:extLst>
            </p:cNvPr>
            <p:cNvSpPr/>
            <p:nvPr/>
          </p:nvSpPr>
          <p:spPr>
            <a:xfrm>
              <a:off x="2199975" y="4508425"/>
              <a:ext cx="20550" cy="21575"/>
            </a:xfrm>
            <a:custGeom>
              <a:avLst/>
              <a:gdLst/>
              <a:ahLst/>
              <a:cxnLst/>
              <a:rect l="l" t="t" r="r" b="b"/>
              <a:pathLst>
                <a:path w="822" h="863" extrusionOk="0">
                  <a:moveTo>
                    <a:pt x="429" y="227"/>
                  </a:moveTo>
                  <a:cubicBezTo>
                    <a:pt x="428" y="227"/>
                    <a:pt x="417" y="239"/>
                    <a:pt x="417" y="239"/>
                  </a:cubicBezTo>
                  <a:cubicBezTo>
                    <a:pt x="405" y="250"/>
                    <a:pt x="393" y="250"/>
                    <a:pt x="381" y="250"/>
                  </a:cubicBezTo>
                  <a:cubicBezTo>
                    <a:pt x="393" y="239"/>
                    <a:pt x="417" y="239"/>
                    <a:pt x="429" y="227"/>
                  </a:cubicBezTo>
                  <a:close/>
                  <a:moveTo>
                    <a:pt x="500" y="155"/>
                  </a:moveTo>
                  <a:cubicBezTo>
                    <a:pt x="500" y="155"/>
                    <a:pt x="512" y="155"/>
                    <a:pt x="524" y="167"/>
                  </a:cubicBezTo>
                  <a:cubicBezTo>
                    <a:pt x="536" y="167"/>
                    <a:pt x="548" y="179"/>
                    <a:pt x="572" y="191"/>
                  </a:cubicBezTo>
                  <a:cubicBezTo>
                    <a:pt x="584" y="203"/>
                    <a:pt x="595" y="227"/>
                    <a:pt x="607" y="239"/>
                  </a:cubicBezTo>
                  <a:cubicBezTo>
                    <a:pt x="607" y="250"/>
                    <a:pt x="619" y="250"/>
                    <a:pt x="619" y="262"/>
                  </a:cubicBezTo>
                  <a:cubicBezTo>
                    <a:pt x="607" y="250"/>
                    <a:pt x="584" y="250"/>
                    <a:pt x="572" y="250"/>
                  </a:cubicBezTo>
                  <a:cubicBezTo>
                    <a:pt x="560" y="239"/>
                    <a:pt x="560" y="239"/>
                    <a:pt x="560" y="239"/>
                  </a:cubicBezTo>
                  <a:cubicBezTo>
                    <a:pt x="548" y="227"/>
                    <a:pt x="536" y="227"/>
                    <a:pt x="524" y="215"/>
                  </a:cubicBezTo>
                  <a:cubicBezTo>
                    <a:pt x="512" y="215"/>
                    <a:pt x="500" y="203"/>
                    <a:pt x="476" y="203"/>
                  </a:cubicBezTo>
                  <a:lnTo>
                    <a:pt x="464" y="203"/>
                  </a:lnTo>
                  <a:cubicBezTo>
                    <a:pt x="488" y="191"/>
                    <a:pt x="488" y="179"/>
                    <a:pt x="500" y="155"/>
                  </a:cubicBezTo>
                  <a:close/>
                  <a:moveTo>
                    <a:pt x="417" y="381"/>
                  </a:moveTo>
                  <a:cubicBezTo>
                    <a:pt x="405" y="393"/>
                    <a:pt x="393" y="405"/>
                    <a:pt x="381" y="405"/>
                  </a:cubicBezTo>
                  <a:cubicBezTo>
                    <a:pt x="393" y="393"/>
                    <a:pt x="405" y="393"/>
                    <a:pt x="417" y="381"/>
                  </a:cubicBezTo>
                  <a:close/>
                  <a:moveTo>
                    <a:pt x="381" y="406"/>
                  </a:moveTo>
                  <a:lnTo>
                    <a:pt x="381" y="406"/>
                  </a:lnTo>
                  <a:cubicBezTo>
                    <a:pt x="369" y="417"/>
                    <a:pt x="357" y="429"/>
                    <a:pt x="357" y="441"/>
                  </a:cubicBezTo>
                  <a:cubicBezTo>
                    <a:pt x="357" y="429"/>
                    <a:pt x="357" y="429"/>
                    <a:pt x="369" y="417"/>
                  </a:cubicBezTo>
                  <a:cubicBezTo>
                    <a:pt x="369" y="417"/>
                    <a:pt x="379" y="407"/>
                    <a:pt x="381" y="406"/>
                  </a:cubicBezTo>
                  <a:close/>
                  <a:moveTo>
                    <a:pt x="524" y="500"/>
                  </a:moveTo>
                  <a:cubicBezTo>
                    <a:pt x="524" y="500"/>
                    <a:pt x="524" y="512"/>
                    <a:pt x="524" y="512"/>
                  </a:cubicBezTo>
                  <a:lnTo>
                    <a:pt x="476" y="512"/>
                  </a:lnTo>
                  <a:cubicBezTo>
                    <a:pt x="476" y="500"/>
                    <a:pt x="488" y="500"/>
                    <a:pt x="488" y="500"/>
                  </a:cubicBezTo>
                  <a:close/>
                  <a:moveTo>
                    <a:pt x="476" y="0"/>
                  </a:moveTo>
                  <a:cubicBezTo>
                    <a:pt x="429" y="0"/>
                    <a:pt x="381" y="0"/>
                    <a:pt x="322" y="12"/>
                  </a:cubicBezTo>
                  <a:cubicBezTo>
                    <a:pt x="226" y="36"/>
                    <a:pt x="131" y="108"/>
                    <a:pt x="72" y="203"/>
                  </a:cubicBezTo>
                  <a:cubicBezTo>
                    <a:pt x="48" y="239"/>
                    <a:pt x="24" y="286"/>
                    <a:pt x="12" y="334"/>
                  </a:cubicBezTo>
                  <a:cubicBezTo>
                    <a:pt x="0" y="393"/>
                    <a:pt x="0" y="441"/>
                    <a:pt x="12" y="500"/>
                  </a:cubicBezTo>
                  <a:cubicBezTo>
                    <a:pt x="12" y="548"/>
                    <a:pt x="36" y="596"/>
                    <a:pt x="60" y="643"/>
                  </a:cubicBezTo>
                  <a:cubicBezTo>
                    <a:pt x="83" y="691"/>
                    <a:pt x="119" y="727"/>
                    <a:pt x="167" y="762"/>
                  </a:cubicBezTo>
                  <a:cubicBezTo>
                    <a:pt x="203" y="786"/>
                    <a:pt x="250" y="810"/>
                    <a:pt x="298" y="822"/>
                  </a:cubicBezTo>
                  <a:cubicBezTo>
                    <a:pt x="322" y="834"/>
                    <a:pt x="345" y="834"/>
                    <a:pt x="369" y="846"/>
                  </a:cubicBezTo>
                  <a:cubicBezTo>
                    <a:pt x="381" y="846"/>
                    <a:pt x="393" y="846"/>
                    <a:pt x="417" y="858"/>
                  </a:cubicBezTo>
                  <a:cubicBezTo>
                    <a:pt x="457" y="858"/>
                    <a:pt x="491" y="863"/>
                    <a:pt x="527" y="863"/>
                  </a:cubicBezTo>
                  <a:cubicBezTo>
                    <a:pt x="545" y="863"/>
                    <a:pt x="564" y="862"/>
                    <a:pt x="584" y="858"/>
                  </a:cubicBezTo>
                  <a:cubicBezTo>
                    <a:pt x="691" y="822"/>
                    <a:pt x="750" y="727"/>
                    <a:pt x="786" y="631"/>
                  </a:cubicBezTo>
                  <a:cubicBezTo>
                    <a:pt x="810" y="584"/>
                    <a:pt x="822" y="536"/>
                    <a:pt x="822" y="489"/>
                  </a:cubicBezTo>
                  <a:cubicBezTo>
                    <a:pt x="822" y="429"/>
                    <a:pt x="810" y="369"/>
                    <a:pt x="798" y="322"/>
                  </a:cubicBezTo>
                  <a:cubicBezTo>
                    <a:pt x="774" y="227"/>
                    <a:pt x="714" y="119"/>
                    <a:pt x="619" y="60"/>
                  </a:cubicBezTo>
                  <a:cubicBezTo>
                    <a:pt x="619" y="60"/>
                    <a:pt x="619" y="60"/>
                    <a:pt x="619" y="48"/>
                  </a:cubicBezTo>
                  <a:cubicBezTo>
                    <a:pt x="595" y="36"/>
                    <a:pt x="572" y="36"/>
                    <a:pt x="560" y="24"/>
                  </a:cubicBezTo>
                  <a:cubicBezTo>
                    <a:pt x="536" y="12"/>
                    <a:pt x="500" y="12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2;p31">
              <a:extLst>
                <a:ext uri="{FF2B5EF4-FFF2-40B4-BE49-F238E27FC236}">
                  <a16:creationId xmlns:a16="http://schemas.microsoft.com/office/drawing/2014/main" id="{3ED6AFD5-FDA1-97F1-4CC0-4C4D7EC52F7E}"/>
                </a:ext>
              </a:extLst>
            </p:cNvPr>
            <p:cNvSpPr/>
            <p:nvPr/>
          </p:nvSpPr>
          <p:spPr>
            <a:xfrm>
              <a:off x="1945475" y="4358400"/>
              <a:ext cx="23525" cy="24425"/>
            </a:xfrm>
            <a:custGeom>
              <a:avLst/>
              <a:gdLst/>
              <a:ahLst/>
              <a:cxnLst/>
              <a:rect l="l" t="t" r="r" b="b"/>
              <a:pathLst>
                <a:path w="941" h="977" extrusionOk="0">
                  <a:moveTo>
                    <a:pt x="465" y="405"/>
                  </a:moveTo>
                  <a:cubicBezTo>
                    <a:pt x="465" y="417"/>
                    <a:pt x="477" y="417"/>
                    <a:pt x="477" y="417"/>
                  </a:cubicBezTo>
                  <a:cubicBezTo>
                    <a:pt x="477" y="429"/>
                    <a:pt x="477" y="429"/>
                    <a:pt x="488" y="441"/>
                  </a:cubicBezTo>
                  <a:cubicBezTo>
                    <a:pt x="488" y="453"/>
                    <a:pt x="488" y="453"/>
                    <a:pt x="488" y="465"/>
                  </a:cubicBezTo>
                  <a:cubicBezTo>
                    <a:pt x="488" y="489"/>
                    <a:pt x="488" y="513"/>
                    <a:pt x="488" y="536"/>
                  </a:cubicBezTo>
                  <a:cubicBezTo>
                    <a:pt x="477" y="548"/>
                    <a:pt x="477" y="560"/>
                    <a:pt x="477" y="572"/>
                  </a:cubicBezTo>
                  <a:cubicBezTo>
                    <a:pt x="465" y="572"/>
                    <a:pt x="465" y="584"/>
                    <a:pt x="453" y="596"/>
                  </a:cubicBezTo>
                  <a:cubicBezTo>
                    <a:pt x="453" y="596"/>
                    <a:pt x="441" y="608"/>
                    <a:pt x="429" y="620"/>
                  </a:cubicBezTo>
                  <a:cubicBezTo>
                    <a:pt x="417" y="620"/>
                    <a:pt x="405" y="632"/>
                    <a:pt x="393" y="632"/>
                  </a:cubicBezTo>
                  <a:cubicBezTo>
                    <a:pt x="381" y="644"/>
                    <a:pt x="369" y="644"/>
                    <a:pt x="357" y="644"/>
                  </a:cubicBezTo>
                  <a:lnTo>
                    <a:pt x="346" y="644"/>
                  </a:lnTo>
                  <a:cubicBezTo>
                    <a:pt x="346" y="632"/>
                    <a:pt x="334" y="632"/>
                    <a:pt x="334" y="632"/>
                  </a:cubicBezTo>
                  <a:cubicBezTo>
                    <a:pt x="334" y="620"/>
                    <a:pt x="322" y="608"/>
                    <a:pt x="322" y="596"/>
                  </a:cubicBezTo>
                  <a:cubicBezTo>
                    <a:pt x="322" y="584"/>
                    <a:pt x="322" y="572"/>
                    <a:pt x="322" y="560"/>
                  </a:cubicBezTo>
                  <a:cubicBezTo>
                    <a:pt x="322" y="548"/>
                    <a:pt x="322" y="536"/>
                    <a:pt x="334" y="525"/>
                  </a:cubicBezTo>
                  <a:cubicBezTo>
                    <a:pt x="346" y="501"/>
                    <a:pt x="369" y="477"/>
                    <a:pt x="381" y="453"/>
                  </a:cubicBezTo>
                  <a:cubicBezTo>
                    <a:pt x="393" y="441"/>
                    <a:pt x="405" y="429"/>
                    <a:pt x="417" y="429"/>
                  </a:cubicBezTo>
                  <a:cubicBezTo>
                    <a:pt x="429" y="417"/>
                    <a:pt x="441" y="417"/>
                    <a:pt x="453" y="405"/>
                  </a:cubicBezTo>
                  <a:close/>
                  <a:moveTo>
                    <a:pt x="560" y="680"/>
                  </a:moveTo>
                  <a:cubicBezTo>
                    <a:pt x="548" y="691"/>
                    <a:pt x="548" y="691"/>
                    <a:pt x="548" y="703"/>
                  </a:cubicBezTo>
                  <a:lnTo>
                    <a:pt x="536" y="703"/>
                  </a:lnTo>
                  <a:cubicBezTo>
                    <a:pt x="544" y="695"/>
                    <a:pt x="552" y="687"/>
                    <a:pt x="560" y="680"/>
                  </a:cubicBezTo>
                  <a:close/>
                  <a:moveTo>
                    <a:pt x="536" y="703"/>
                  </a:moveTo>
                  <a:cubicBezTo>
                    <a:pt x="536" y="715"/>
                    <a:pt x="524" y="715"/>
                    <a:pt x="524" y="715"/>
                  </a:cubicBezTo>
                  <a:cubicBezTo>
                    <a:pt x="528" y="711"/>
                    <a:pt x="532" y="707"/>
                    <a:pt x="536" y="703"/>
                  </a:cubicBezTo>
                  <a:close/>
                  <a:moveTo>
                    <a:pt x="572" y="191"/>
                  </a:moveTo>
                  <a:cubicBezTo>
                    <a:pt x="596" y="191"/>
                    <a:pt x="607" y="203"/>
                    <a:pt x="619" y="203"/>
                  </a:cubicBezTo>
                  <a:cubicBezTo>
                    <a:pt x="631" y="215"/>
                    <a:pt x="643" y="215"/>
                    <a:pt x="655" y="227"/>
                  </a:cubicBezTo>
                  <a:cubicBezTo>
                    <a:pt x="667" y="251"/>
                    <a:pt x="691" y="263"/>
                    <a:pt x="703" y="286"/>
                  </a:cubicBezTo>
                  <a:cubicBezTo>
                    <a:pt x="727" y="322"/>
                    <a:pt x="750" y="370"/>
                    <a:pt x="762" y="417"/>
                  </a:cubicBezTo>
                  <a:cubicBezTo>
                    <a:pt x="786" y="465"/>
                    <a:pt x="798" y="525"/>
                    <a:pt x="798" y="572"/>
                  </a:cubicBezTo>
                  <a:cubicBezTo>
                    <a:pt x="798" y="620"/>
                    <a:pt x="798" y="655"/>
                    <a:pt x="798" y="691"/>
                  </a:cubicBezTo>
                  <a:cubicBezTo>
                    <a:pt x="786" y="715"/>
                    <a:pt x="786" y="727"/>
                    <a:pt x="774" y="739"/>
                  </a:cubicBezTo>
                  <a:cubicBezTo>
                    <a:pt x="774" y="751"/>
                    <a:pt x="762" y="763"/>
                    <a:pt x="762" y="775"/>
                  </a:cubicBezTo>
                  <a:cubicBezTo>
                    <a:pt x="750" y="786"/>
                    <a:pt x="738" y="798"/>
                    <a:pt x="715" y="810"/>
                  </a:cubicBezTo>
                  <a:cubicBezTo>
                    <a:pt x="703" y="810"/>
                    <a:pt x="691" y="822"/>
                    <a:pt x="679" y="822"/>
                  </a:cubicBezTo>
                  <a:cubicBezTo>
                    <a:pt x="655" y="834"/>
                    <a:pt x="631" y="834"/>
                    <a:pt x="607" y="834"/>
                  </a:cubicBezTo>
                  <a:lnTo>
                    <a:pt x="572" y="834"/>
                  </a:lnTo>
                  <a:cubicBezTo>
                    <a:pt x="596" y="834"/>
                    <a:pt x="607" y="822"/>
                    <a:pt x="631" y="798"/>
                  </a:cubicBezTo>
                  <a:cubicBezTo>
                    <a:pt x="643" y="786"/>
                    <a:pt x="667" y="763"/>
                    <a:pt x="667" y="751"/>
                  </a:cubicBezTo>
                  <a:cubicBezTo>
                    <a:pt x="691" y="703"/>
                    <a:pt x="703" y="667"/>
                    <a:pt x="715" y="620"/>
                  </a:cubicBezTo>
                  <a:cubicBezTo>
                    <a:pt x="715" y="596"/>
                    <a:pt x="715" y="572"/>
                    <a:pt x="715" y="548"/>
                  </a:cubicBezTo>
                  <a:cubicBezTo>
                    <a:pt x="703" y="525"/>
                    <a:pt x="703" y="501"/>
                    <a:pt x="703" y="477"/>
                  </a:cubicBezTo>
                  <a:cubicBezTo>
                    <a:pt x="691" y="441"/>
                    <a:pt x="691" y="405"/>
                    <a:pt x="667" y="370"/>
                  </a:cubicBezTo>
                  <a:cubicBezTo>
                    <a:pt x="655" y="322"/>
                    <a:pt x="607" y="298"/>
                    <a:pt x="560" y="286"/>
                  </a:cubicBezTo>
                  <a:cubicBezTo>
                    <a:pt x="536" y="274"/>
                    <a:pt x="512" y="274"/>
                    <a:pt x="488" y="274"/>
                  </a:cubicBezTo>
                  <a:cubicBezTo>
                    <a:pt x="453" y="263"/>
                    <a:pt x="417" y="263"/>
                    <a:pt x="369" y="263"/>
                  </a:cubicBezTo>
                  <a:cubicBezTo>
                    <a:pt x="357" y="263"/>
                    <a:pt x="334" y="274"/>
                    <a:pt x="322" y="286"/>
                  </a:cubicBezTo>
                  <a:cubicBezTo>
                    <a:pt x="310" y="286"/>
                    <a:pt x="310" y="286"/>
                    <a:pt x="298" y="298"/>
                  </a:cubicBezTo>
                  <a:cubicBezTo>
                    <a:pt x="310" y="286"/>
                    <a:pt x="334" y="263"/>
                    <a:pt x="346" y="251"/>
                  </a:cubicBezTo>
                  <a:cubicBezTo>
                    <a:pt x="381" y="239"/>
                    <a:pt x="417" y="215"/>
                    <a:pt x="465" y="203"/>
                  </a:cubicBezTo>
                  <a:cubicBezTo>
                    <a:pt x="477" y="191"/>
                    <a:pt x="500" y="191"/>
                    <a:pt x="524" y="191"/>
                  </a:cubicBezTo>
                  <a:close/>
                  <a:moveTo>
                    <a:pt x="405" y="1"/>
                  </a:moveTo>
                  <a:cubicBezTo>
                    <a:pt x="381" y="13"/>
                    <a:pt x="357" y="24"/>
                    <a:pt x="346" y="36"/>
                  </a:cubicBezTo>
                  <a:cubicBezTo>
                    <a:pt x="322" y="48"/>
                    <a:pt x="298" y="60"/>
                    <a:pt x="274" y="72"/>
                  </a:cubicBezTo>
                  <a:cubicBezTo>
                    <a:pt x="226" y="96"/>
                    <a:pt x="191" y="132"/>
                    <a:pt x="155" y="167"/>
                  </a:cubicBezTo>
                  <a:cubicBezTo>
                    <a:pt x="119" y="203"/>
                    <a:pt x="84" y="227"/>
                    <a:pt x="60" y="274"/>
                  </a:cubicBezTo>
                  <a:cubicBezTo>
                    <a:pt x="36" y="322"/>
                    <a:pt x="12" y="382"/>
                    <a:pt x="12" y="429"/>
                  </a:cubicBezTo>
                  <a:cubicBezTo>
                    <a:pt x="0" y="477"/>
                    <a:pt x="0" y="525"/>
                    <a:pt x="12" y="572"/>
                  </a:cubicBezTo>
                  <a:cubicBezTo>
                    <a:pt x="12" y="596"/>
                    <a:pt x="24" y="620"/>
                    <a:pt x="36" y="644"/>
                  </a:cubicBezTo>
                  <a:cubicBezTo>
                    <a:pt x="48" y="667"/>
                    <a:pt x="60" y="691"/>
                    <a:pt x="72" y="715"/>
                  </a:cubicBezTo>
                  <a:cubicBezTo>
                    <a:pt x="107" y="751"/>
                    <a:pt x="143" y="786"/>
                    <a:pt x="179" y="822"/>
                  </a:cubicBezTo>
                  <a:cubicBezTo>
                    <a:pt x="215" y="858"/>
                    <a:pt x="262" y="882"/>
                    <a:pt x="310" y="906"/>
                  </a:cubicBezTo>
                  <a:cubicBezTo>
                    <a:pt x="346" y="929"/>
                    <a:pt x="393" y="953"/>
                    <a:pt x="441" y="953"/>
                  </a:cubicBezTo>
                  <a:cubicBezTo>
                    <a:pt x="488" y="977"/>
                    <a:pt x="536" y="977"/>
                    <a:pt x="596" y="977"/>
                  </a:cubicBezTo>
                  <a:cubicBezTo>
                    <a:pt x="619" y="977"/>
                    <a:pt x="643" y="977"/>
                    <a:pt x="667" y="965"/>
                  </a:cubicBezTo>
                  <a:cubicBezTo>
                    <a:pt x="691" y="965"/>
                    <a:pt x="715" y="953"/>
                    <a:pt x="738" y="953"/>
                  </a:cubicBezTo>
                  <a:cubicBezTo>
                    <a:pt x="786" y="929"/>
                    <a:pt x="834" y="894"/>
                    <a:pt x="858" y="858"/>
                  </a:cubicBezTo>
                  <a:cubicBezTo>
                    <a:pt x="929" y="786"/>
                    <a:pt x="941" y="679"/>
                    <a:pt x="929" y="572"/>
                  </a:cubicBezTo>
                  <a:cubicBezTo>
                    <a:pt x="929" y="525"/>
                    <a:pt x="917" y="477"/>
                    <a:pt x="905" y="429"/>
                  </a:cubicBezTo>
                  <a:cubicBezTo>
                    <a:pt x="893" y="382"/>
                    <a:pt x="881" y="334"/>
                    <a:pt x="858" y="286"/>
                  </a:cubicBezTo>
                  <a:cubicBezTo>
                    <a:pt x="834" y="239"/>
                    <a:pt x="810" y="191"/>
                    <a:pt x="774" y="155"/>
                  </a:cubicBezTo>
                  <a:cubicBezTo>
                    <a:pt x="762" y="144"/>
                    <a:pt x="738" y="120"/>
                    <a:pt x="715" y="108"/>
                  </a:cubicBezTo>
                  <a:cubicBezTo>
                    <a:pt x="715" y="108"/>
                    <a:pt x="703" y="96"/>
                    <a:pt x="703" y="96"/>
                  </a:cubicBezTo>
                  <a:cubicBezTo>
                    <a:pt x="679" y="84"/>
                    <a:pt x="667" y="72"/>
                    <a:pt x="643" y="72"/>
                  </a:cubicBezTo>
                  <a:cubicBezTo>
                    <a:pt x="619" y="60"/>
                    <a:pt x="596" y="60"/>
                    <a:pt x="572" y="60"/>
                  </a:cubicBezTo>
                  <a:cubicBezTo>
                    <a:pt x="560" y="54"/>
                    <a:pt x="548" y="51"/>
                    <a:pt x="536" y="51"/>
                  </a:cubicBezTo>
                  <a:cubicBezTo>
                    <a:pt x="524" y="51"/>
                    <a:pt x="512" y="54"/>
                    <a:pt x="500" y="60"/>
                  </a:cubicBezTo>
                  <a:lnTo>
                    <a:pt x="488" y="60"/>
                  </a:lnTo>
                  <a:cubicBezTo>
                    <a:pt x="488" y="36"/>
                    <a:pt x="477" y="24"/>
                    <a:pt x="465" y="13"/>
                  </a:cubicBezTo>
                  <a:cubicBezTo>
                    <a:pt x="453" y="1"/>
                    <a:pt x="429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3;p31">
              <a:extLst>
                <a:ext uri="{FF2B5EF4-FFF2-40B4-BE49-F238E27FC236}">
                  <a16:creationId xmlns:a16="http://schemas.microsoft.com/office/drawing/2014/main" id="{85DD454F-5140-663F-D40C-99CBF34377FE}"/>
                </a:ext>
              </a:extLst>
            </p:cNvPr>
            <p:cNvSpPr/>
            <p:nvPr/>
          </p:nvSpPr>
          <p:spPr>
            <a:xfrm>
              <a:off x="1957075" y="4363475"/>
              <a:ext cx="9850" cy="14975"/>
            </a:xfrm>
            <a:custGeom>
              <a:avLst/>
              <a:gdLst/>
              <a:ahLst/>
              <a:cxnLst/>
              <a:rect l="l" t="t" r="r" b="b"/>
              <a:pathLst>
                <a:path w="394" h="599" extrusionOk="0">
                  <a:moveTo>
                    <a:pt x="72" y="0"/>
                  </a:moveTo>
                  <a:cubicBezTo>
                    <a:pt x="36" y="0"/>
                    <a:pt x="1" y="24"/>
                    <a:pt x="1" y="60"/>
                  </a:cubicBezTo>
                  <a:cubicBezTo>
                    <a:pt x="1" y="95"/>
                    <a:pt x="24" y="131"/>
                    <a:pt x="60" y="131"/>
                  </a:cubicBezTo>
                  <a:cubicBezTo>
                    <a:pt x="72" y="131"/>
                    <a:pt x="84" y="131"/>
                    <a:pt x="108" y="143"/>
                  </a:cubicBezTo>
                  <a:lnTo>
                    <a:pt x="132" y="143"/>
                  </a:lnTo>
                  <a:cubicBezTo>
                    <a:pt x="143" y="155"/>
                    <a:pt x="155" y="155"/>
                    <a:pt x="155" y="167"/>
                  </a:cubicBezTo>
                  <a:cubicBezTo>
                    <a:pt x="179" y="179"/>
                    <a:pt x="191" y="202"/>
                    <a:pt x="203" y="214"/>
                  </a:cubicBezTo>
                  <a:cubicBezTo>
                    <a:pt x="227" y="250"/>
                    <a:pt x="239" y="274"/>
                    <a:pt x="251" y="310"/>
                  </a:cubicBezTo>
                  <a:cubicBezTo>
                    <a:pt x="263" y="333"/>
                    <a:pt x="263" y="345"/>
                    <a:pt x="263" y="369"/>
                  </a:cubicBezTo>
                  <a:cubicBezTo>
                    <a:pt x="263" y="393"/>
                    <a:pt x="263" y="417"/>
                    <a:pt x="263" y="441"/>
                  </a:cubicBezTo>
                  <a:cubicBezTo>
                    <a:pt x="251" y="464"/>
                    <a:pt x="251" y="488"/>
                    <a:pt x="239" y="512"/>
                  </a:cubicBezTo>
                  <a:cubicBezTo>
                    <a:pt x="239" y="548"/>
                    <a:pt x="251" y="583"/>
                    <a:pt x="286" y="595"/>
                  </a:cubicBezTo>
                  <a:cubicBezTo>
                    <a:pt x="293" y="597"/>
                    <a:pt x="299" y="598"/>
                    <a:pt x="305" y="598"/>
                  </a:cubicBezTo>
                  <a:cubicBezTo>
                    <a:pt x="334" y="598"/>
                    <a:pt x="360" y="577"/>
                    <a:pt x="370" y="548"/>
                  </a:cubicBezTo>
                  <a:cubicBezTo>
                    <a:pt x="382" y="488"/>
                    <a:pt x="394" y="441"/>
                    <a:pt x="394" y="381"/>
                  </a:cubicBezTo>
                  <a:cubicBezTo>
                    <a:pt x="394" y="345"/>
                    <a:pt x="394" y="322"/>
                    <a:pt x="394" y="298"/>
                  </a:cubicBezTo>
                  <a:cubicBezTo>
                    <a:pt x="382" y="262"/>
                    <a:pt x="370" y="238"/>
                    <a:pt x="358" y="202"/>
                  </a:cubicBezTo>
                  <a:cubicBezTo>
                    <a:pt x="322" y="143"/>
                    <a:pt x="286" y="95"/>
                    <a:pt x="239" y="60"/>
                  </a:cubicBezTo>
                  <a:cubicBezTo>
                    <a:pt x="227" y="48"/>
                    <a:pt x="215" y="36"/>
                    <a:pt x="203" y="36"/>
                  </a:cubicBezTo>
                  <a:cubicBezTo>
                    <a:pt x="191" y="24"/>
                    <a:pt x="179" y="24"/>
                    <a:pt x="167" y="12"/>
                  </a:cubicBezTo>
                  <a:cubicBezTo>
                    <a:pt x="143" y="12"/>
                    <a:pt x="132" y="12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4;p31">
              <a:extLst>
                <a:ext uri="{FF2B5EF4-FFF2-40B4-BE49-F238E27FC236}">
                  <a16:creationId xmlns:a16="http://schemas.microsoft.com/office/drawing/2014/main" id="{8DD0BAEF-DF07-F1AB-17B3-8B1381E8F5E4}"/>
                </a:ext>
              </a:extLst>
            </p:cNvPr>
            <p:cNvSpPr/>
            <p:nvPr/>
          </p:nvSpPr>
          <p:spPr>
            <a:xfrm>
              <a:off x="2005600" y="4180100"/>
              <a:ext cx="21750" cy="20875"/>
            </a:xfrm>
            <a:custGeom>
              <a:avLst/>
              <a:gdLst/>
              <a:ahLst/>
              <a:cxnLst/>
              <a:rect l="l" t="t" r="r" b="b"/>
              <a:pathLst>
                <a:path w="870" h="835" extrusionOk="0">
                  <a:moveTo>
                    <a:pt x="488" y="406"/>
                  </a:moveTo>
                  <a:cubicBezTo>
                    <a:pt x="488" y="406"/>
                    <a:pt x="488" y="418"/>
                    <a:pt x="500" y="418"/>
                  </a:cubicBezTo>
                  <a:cubicBezTo>
                    <a:pt x="500" y="429"/>
                    <a:pt x="488" y="429"/>
                    <a:pt x="488" y="441"/>
                  </a:cubicBezTo>
                  <a:cubicBezTo>
                    <a:pt x="488" y="453"/>
                    <a:pt x="477" y="453"/>
                    <a:pt x="477" y="465"/>
                  </a:cubicBezTo>
                  <a:cubicBezTo>
                    <a:pt x="465" y="477"/>
                    <a:pt x="465" y="477"/>
                    <a:pt x="453" y="477"/>
                  </a:cubicBezTo>
                  <a:cubicBezTo>
                    <a:pt x="453" y="477"/>
                    <a:pt x="453" y="477"/>
                    <a:pt x="453" y="489"/>
                  </a:cubicBezTo>
                  <a:cubicBezTo>
                    <a:pt x="441" y="477"/>
                    <a:pt x="429" y="477"/>
                    <a:pt x="417" y="477"/>
                  </a:cubicBezTo>
                  <a:cubicBezTo>
                    <a:pt x="405" y="465"/>
                    <a:pt x="405" y="465"/>
                    <a:pt x="393" y="465"/>
                  </a:cubicBezTo>
                  <a:cubicBezTo>
                    <a:pt x="393" y="453"/>
                    <a:pt x="393" y="453"/>
                    <a:pt x="393" y="453"/>
                  </a:cubicBezTo>
                  <a:cubicBezTo>
                    <a:pt x="381" y="441"/>
                    <a:pt x="381" y="441"/>
                    <a:pt x="381" y="441"/>
                  </a:cubicBezTo>
                  <a:cubicBezTo>
                    <a:pt x="393" y="429"/>
                    <a:pt x="393" y="429"/>
                    <a:pt x="405" y="418"/>
                  </a:cubicBezTo>
                  <a:cubicBezTo>
                    <a:pt x="417" y="418"/>
                    <a:pt x="417" y="406"/>
                    <a:pt x="429" y="406"/>
                  </a:cubicBezTo>
                  <a:close/>
                  <a:moveTo>
                    <a:pt x="536" y="156"/>
                  </a:moveTo>
                  <a:cubicBezTo>
                    <a:pt x="560" y="168"/>
                    <a:pt x="584" y="191"/>
                    <a:pt x="608" y="203"/>
                  </a:cubicBezTo>
                  <a:cubicBezTo>
                    <a:pt x="631" y="227"/>
                    <a:pt x="655" y="251"/>
                    <a:pt x="667" y="275"/>
                  </a:cubicBezTo>
                  <a:cubicBezTo>
                    <a:pt x="679" y="298"/>
                    <a:pt x="703" y="322"/>
                    <a:pt x="715" y="358"/>
                  </a:cubicBezTo>
                  <a:cubicBezTo>
                    <a:pt x="715" y="382"/>
                    <a:pt x="727" y="406"/>
                    <a:pt x="727" y="429"/>
                  </a:cubicBezTo>
                  <a:cubicBezTo>
                    <a:pt x="727" y="453"/>
                    <a:pt x="727" y="477"/>
                    <a:pt x="727" y="501"/>
                  </a:cubicBezTo>
                  <a:cubicBezTo>
                    <a:pt x="715" y="513"/>
                    <a:pt x="715" y="537"/>
                    <a:pt x="703" y="560"/>
                  </a:cubicBezTo>
                  <a:cubicBezTo>
                    <a:pt x="703" y="570"/>
                    <a:pt x="696" y="572"/>
                    <a:pt x="692" y="578"/>
                  </a:cubicBezTo>
                  <a:lnTo>
                    <a:pt x="692" y="578"/>
                  </a:lnTo>
                  <a:cubicBezTo>
                    <a:pt x="703" y="533"/>
                    <a:pt x="703" y="499"/>
                    <a:pt x="703" y="453"/>
                  </a:cubicBezTo>
                  <a:cubicBezTo>
                    <a:pt x="691" y="406"/>
                    <a:pt x="691" y="346"/>
                    <a:pt x="667" y="298"/>
                  </a:cubicBezTo>
                  <a:cubicBezTo>
                    <a:pt x="667" y="275"/>
                    <a:pt x="643" y="263"/>
                    <a:pt x="631" y="239"/>
                  </a:cubicBezTo>
                  <a:cubicBezTo>
                    <a:pt x="608" y="215"/>
                    <a:pt x="584" y="203"/>
                    <a:pt x="560" y="191"/>
                  </a:cubicBezTo>
                  <a:cubicBezTo>
                    <a:pt x="548" y="179"/>
                    <a:pt x="536" y="179"/>
                    <a:pt x="524" y="179"/>
                  </a:cubicBezTo>
                  <a:cubicBezTo>
                    <a:pt x="524" y="168"/>
                    <a:pt x="524" y="168"/>
                    <a:pt x="524" y="156"/>
                  </a:cubicBezTo>
                  <a:close/>
                  <a:moveTo>
                    <a:pt x="369" y="203"/>
                  </a:moveTo>
                  <a:lnTo>
                    <a:pt x="369" y="203"/>
                  </a:lnTo>
                  <a:cubicBezTo>
                    <a:pt x="334" y="227"/>
                    <a:pt x="310" y="251"/>
                    <a:pt x="286" y="287"/>
                  </a:cubicBezTo>
                  <a:cubicBezTo>
                    <a:pt x="274" y="298"/>
                    <a:pt x="262" y="322"/>
                    <a:pt x="250" y="346"/>
                  </a:cubicBezTo>
                  <a:cubicBezTo>
                    <a:pt x="250" y="370"/>
                    <a:pt x="238" y="394"/>
                    <a:pt x="238" y="418"/>
                  </a:cubicBezTo>
                  <a:cubicBezTo>
                    <a:pt x="238" y="465"/>
                    <a:pt x="262" y="525"/>
                    <a:pt x="298" y="560"/>
                  </a:cubicBezTo>
                  <a:cubicBezTo>
                    <a:pt x="334" y="596"/>
                    <a:pt x="381" y="608"/>
                    <a:pt x="429" y="620"/>
                  </a:cubicBezTo>
                  <a:cubicBezTo>
                    <a:pt x="436" y="622"/>
                    <a:pt x="443" y="623"/>
                    <a:pt x="450" y="623"/>
                  </a:cubicBezTo>
                  <a:cubicBezTo>
                    <a:pt x="482" y="623"/>
                    <a:pt x="517" y="606"/>
                    <a:pt x="536" y="596"/>
                  </a:cubicBezTo>
                  <a:lnTo>
                    <a:pt x="536" y="596"/>
                  </a:lnTo>
                  <a:cubicBezTo>
                    <a:pt x="536" y="608"/>
                    <a:pt x="524" y="608"/>
                    <a:pt x="512" y="620"/>
                  </a:cubicBezTo>
                  <a:cubicBezTo>
                    <a:pt x="500" y="632"/>
                    <a:pt x="488" y="644"/>
                    <a:pt x="477" y="656"/>
                  </a:cubicBezTo>
                  <a:cubicBezTo>
                    <a:pt x="465" y="668"/>
                    <a:pt x="453" y="668"/>
                    <a:pt x="441" y="679"/>
                  </a:cubicBezTo>
                  <a:lnTo>
                    <a:pt x="393" y="679"/>
                  </a:lnTo>
                  <a:cubicBezTo>
                    <a:pt x="369" y="679"/>
                    <a:pt x="346" y="668"/>
                    <a:pt x="322" y="656"/>
                  </a:cubicBezTo>
                  <a:cubicBezTo>
                    <a:pt x="310" y="656"/>
                    <a:pt x="298" y="644"/>
                    <a:pt x="298" y="644"/>
                  </a:cubicBezTo>
                  <a:cubicBezTo>
                    <a:pt x="274" y="620"/>
                    <a:pt x="262" y="608"/>
                    <a:pt x="250" y="584"/>
                  </a:cubicBezTo>
                  <a:cubicBezTo>
                    <a:pt x="238" y="560"/>
                    <a:pt x="227" y="537"/>
                    <a:pt x="215" y="513"/>
                  </a:cubicBezTo>
                  <a:cubicBezTo>
                    <a:pt x="203" y="489"/>
                    <a:pt x="203" y="465"/>
                    <a:pt x="203" y="441"/>
                  </a:cubicBezTo>
                  <a:cubicBezTo>
                    <a:pt x="191" y="418"/>
                    <a:pt x="203" y="394"/>
                    <a:pt x="203" y="370"/>
                  </a:cubicBezTo>
                  <a:cubicBezTo>
                    <a:pt x="203" y="334"/>
                    <a:pt x="215" y="310"/>
                    <a:pt x="227" y="287"/>
                  </a:cubicBezTo>
                  <a:cubicBezTo>
                    <a:pt x="238" y="263"/>
                    <a:pt x="250" y="251"/>
                    <a:pt x="262" y="239"/>
                  </a:cubicBezTo>
                  <a:cubicBezTo>
                    <a:pt x="262" y="227"/>
                    <a:pt x="274" y="227"/>
                    <a:pt x="286" y="227"/>
                  </a:cubicBezTo>
                  <a:cubicBezTo>
                    <a:pt x="310" y="215"/>
                    <a:pt x="334" y="215"/>
                    <a:pt x="369" y="203"/>
                  </a:cubicBezTo>
                  <a:close/>
                  <a:moveTo>
                    <a:pt x="393" y="1"/>
                  </a:moveTo>
                  <a:cubicBezTo>
                    <a:pt x="369" y="1"/>
                    <a:pt x="346" y="13"/>
                    <a:pt x="334" y="25"/>
                  </a:cubicBezTo>
                  <a:cubicBezTo>
                    <a:pt x="298" y="37"/>
                    <a:pt x="274" y="48"/>
                    <a:pt x="250" y="60"/>
                  </a:cubicBezTo>
                  <a:cubicBezTo>
                    <a:pt x="227" y="72"/>
                    <a:pt x="191" y="96"/>
                    <a:pt x="167" y="132"/>
                  </a:cubicBezTo>
                  <a:cubicBezTo>
                    <a:pt x="131" y="156"/>
                    <a:pt x="96" y="179"/>
                    <a:pt x="72" y="227"/>
                  </a:cubicBezTo>
                  <a:cubicBezTo>
                    <a:pt x="60" y="251"/>
                    <a:pt x="48" y="275"/>
                    <a:pt x="36" y="298"/>
                  </a:cubicBezTo>
                  <a:cubicBezTo>
                    <a:pt x="24" y="322"/>
                    <a:pt x="12" y="358"/>
                    <a:pt x="12" y="382"/>
                  </a:cubicBezTo>
                  <a:cubicBezTo>
                    <a:pt x="0" y="429"/>
                    <a:pt x="12" y="489"/>
                    <a:pt x="24" y="525"/>
                  </a:cubicBezTo>
                  <a:cubicBezTo>
                    <a:pt x="36" y="584"/>
                    <a:pt x="72" y="632"/>
                    <a:pt x="107" y="668"/>
                  </a:cubicBezTo>
                  <a:cubicBezTo>
                    <a:pt x="143" y="715"/>
                    <a:pt x="179" y="739"/>
                    <a:pt x="227" y="763"/>
                  </a:cubicBezTo>
                  <a:cubicBezTo>
                    <a:pt x="274" y="799"/>
                    <a:pt x="322" y="810"/>
                    <a:pt x="381" y="822"/>
                  </a:cubicBezTo>
                  <a:cubicBezTo>
                    <a:pt x="405" y="834"/>
                    <a:pt x="429" y="834"/>
                    <a:pt x="453" y="834"/>
                  </a:cubicBezTo>
                  <a:cubicBezTo>
                    <a:pt x="477" y="834"/>
                    <a:pt x="512" y="834"/>
                    <a:pt x="536" y="822"/>
                  </a:cubicBezTo>
                  <a:cubicBezTo>
                    <a:pt x="584" y="822"/>
                    <a:pt x="631" y="799"/>
                    <a:pt x="679" y="775"/>
                  </a:cubicBezTo>
                  <a:cubicBezTo>
                    <a:pt x="727" y="751"/>
                    <a:pt x="762" y="715"/>
                    <a:pt x="798" y="668"/>
                  </a:cubicBezTo>
                  <a:cubicBezTo>
                    <a:pt x="810" y="656"/>
                    <a:pt x="822" y="620"/>
                    <a:pt x="834" y="596"/>
                  </a:cubicBezTo>
                  <a:cubicBezTo>
                    <a:pt x="846" y="572"/>
                    <a:pt x="846" y="549"/>
                    <a:pt x="858" y="513"/>
                  </a:cubicBezTo>
                  <a:cubicBezTo>
                    <a:pt x="869" y="406"/>
                    <a:pt x="846" y="310"/>
                    <a:pt x="798" y="215"/>
                  </a:cubicBezTo>
                  <a:cubicBezTo>
                    <a:pt x="750" y="156"/>
                    <a:pt x="703" y="96"/>
                    <a:pt x="631" y="60"/>
                  </a:cubicBezTo>
                  <a:cubicBezTo>
                    <a:pt x="608" y="37"/>
                    <a:pt x="572" y="25"/>
                    <a:pt x="548" y="13"/>
                  </a:cubicBezTo>
                  <a:cubicBezTo>
                    <a:pt x="500" y="1"/>
                    <a:pt x="453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5;p31">
              <a:extLst>
                <a:ext uri="{FF2B5EF4-FFF2-40B4-BE49-F238E27FC236}">
                  <a16:creationId xmlns:a16="http://schemas.microsoft.com/office/drawing/2014/main" id="{D1D8CF0D-0083-4FBC-62C4-E0EBEF3E1C2B}"/>
                </a:ext>
              </a:extLst>
            </p:cNvPr>
            <p:cNvSpPr/>
            <p:nvPr/>
          </p:nvSpPr>
          <p:spPr>
            <a:xfrm>
              <a:off x="1966300" y="4022050"/>
              <a:ext cx="21750" cy="22400"/>
            </a:xfrm>
            <a:custGeom>
              <a:avLst/>
              <a:gdLst/>
              <a:ahLst/>
              <a:cxnLst/>
              <a:rect l="l" t="t" r="r" b="b"/>
              <a:pathLst>
                <a:path w="870" h="896" extrusionOk="0">
                  <a:moveTo>
                    <a:pt x="429" y="441"/>
                  </a:moveTo>
                  <a:cubicBezTo>
                    <a:pt x="441" y="453"/>
                    <a:pt x="453" y="453"/>
                    <a:pt x="477" y="453"/>
                  </a:cubicBezTo>
                  <a:lnTo>
                    <a:pt x="501" y="453"/>
                  </a:lnTo>
                  <a:cubicBezTo>
                    <a:pt x="489" y="453"/>
                    <a:pt x="489" y="465"/>
                    <a:pt x="489" y="465"/>
                  </a:cubicBezTo>
                  <a:cubicBezTo>
                    <a:pt x="489" y="477"/>
                    <a:pt x="477" y="477"/>
                    <a:pt x="477" y="477"/>
                  </a:cubicBezTo>
                  <a:cubicBezTo>
                    <a:pt x="465" y="489"/>
                    <a:pt x="453" y="489"/>
                    <a:pt x="441" y="501"/>
                  </a:cubicBezTo>
                  <a:lnTo>
                    <a:pt x="417" y="501"/>
                  </a:lnTo>
                  <a:cubicBezTo>
                    <a:pt x="406" y="501"/>
                    <a:pt x="406" y="489"/>
                    <a:pt x="406" y="489"/>
                  </a:cubicBezTo>
                  <a:cubicBezTo>
                    <a:pt x="406" y="489"/>
                    <a:pt x="406" y="489"/>
                    <a:pt x="406" y="477"/>
                  </a:cubicBezTo>
                  <a:cubicBezTo>
                    <a:pt x="406" y="465"/>
                    <a:pt x="406" y="453"/>
                    <a:pt x="417" y="441"/>
                  </a:cubicBezTo>
                  <a:close/>
                  <a:moveTo>
                    <a:pt x="501" y="143"/>
                  </a:moveTo>
                  <a:cubicBezTo>
                    <a:pt x="525" y="143"/>
                    <a:pt x="548" y="143"/>
                    <a:pt x="560" y="155"/>
                  </a:cubicBezTo>
                  <a:cubicBezTo>
                    <a:pt x="584" y="155"/>
                    <a:pt x="596" y="155"/>
                    <a:pt x="608" y="167"/>
                  </a:cubicBezTo>
                  <a:cubicBezTo>
                    <a:pt x="620" y="167"/>
                    <a:pt x="632" y="179"/>
                    <a:pt x="644" y="191"/>
                  </a:cubicBezTo>
                  <a:cubicBezTo>
                    <a:pt x="656" y="203"/>
                    <a:pt x="667" y="215"/>
                    <a:pt x="679" y="239"/>
                  </a:cubicBezTo>
                  <a:cubicBezTo>
                    <a:pt x="691" y="251"/>
                    <a:pt x="703" y="274"/>
                    <a:pt x="715" y="298"/>
                  </a:cubicBezTo>
                  <a:cubicBezTo>
                    <a:pt x="715" y="310"/>
                    <a:pt x="715" y="322"/>
                    <a:pt x="727" y="346"/>
                  </a:cubicBezTo>
                  <a:cubicBezTo>
                    <a:pt x="727" y="358"/>
                    <a:pt x="727" y="382"/>
                    <a:pt x="715" y="405"/>
                  </a:cubicBezTo>
                  <a:cubicBezTo>
                    <a:pt x="715" y="441"/>
                    <a:pt x="691" y="477"/>
                    <a:pt x="679" y="524"/>
                  </a:cubicBezTo>
                  <a:cubicBezTo>
                    <a:pt x="656" y="560"/>
                    <a:pt x="632" y="608"/>
                    <a:pt x="596" y="644"/>
                  </a:cubicBezTo>
                  <a:cubicBezTo>
                    <a:pt x="584" y="667"/>
                    <a:pt x="560" y="679"/>
                    <a:pt x="536" y="703"/>
                  </a:cubicBezTo>
                  <a:cubicBezTo>
                    <a:pt x="501" y="715"/>
                    <a:pt x="477" y="727"/>
                    <a:pt x="453" y="739"/>
                  </a:cubicBezTo>
                  <a:cubicBezTo>
                    <a:pt x="429" y="751"/>
                    <a:pt x="417" y="751"/>
                    <a:pt x="406" y="751"/>
                  </a:cubicBezTo>
                  <a:lnTo>
                    <a:pt x="370" y="751"/>
                  </a:lnTo>
                  <a:cubicBezTo>
                    <a:pt x="346" y="751"/>
                    <a:pt x="334" y="739"/>
                    <a:pt x="322" y="739"/>
                  </a:cubicBezTo>
                  <a:cubicBezTo>
                    <a:pt x="358" y="739"/>
                    <a:pt x="406" y="727"/>
                    <a:pt x="441" y="715"/>
                  </a:cubicBezTo>
                  <a:cubicBezTo>
                    <a:pt x="489" y="691"/>
                    <a:pt x="536" y="667"/>
                    <a:pt x="560" y="620"/>
                  </a:cubicBezTo>
                  <a:cubicBezTo>
                    <a:pt x="584" y="620"/>
                    <a:pt x="596" y="608"/>
                    <a:pt x="608" y="596"/>
                  </a:cubicBezTo>
                  <a:cubicBezTo>
                    <a:pt x="620" y="596"/>
                    <a:pt x="632" y="584"/>
                    <a:pt x="644" y="572"/>
                  </a:cubicBezTo>
                  <a:cubicBezTo>
                    <a:pt x="656" y="548"/>
                    <a:pt x="667" y="524"/>
                    <a:pt x="679" y="501"/>
                  </a:cubicBezTo>
                  <a:cubicBezTo>
                    <a:pt x="691" y="465"/>
                    <a:pt x="691" y="429"/>
                    <a:pt x="679" y="394"/>
                  </a:cubicBezTo>
                  <a:cubicBezTo>
                    <a:pt x="679" y="394"/>
                    <a:pt x="679" y="394"/>
                    <a:pt x="679" y="382"/>
                  </a:cubicBezTo>
                  <a:cubicBezTo>
                    <a:pt x="679" y="370"/>
                    <a:pt x="667" y="346"/>
                    <a:pt x="667" y="334"/>
                  </a:cubicBezTo>
                  <a:cubicBezTo>
                    <a:pt x="656" y="322"/>
                    <a:pt x="644" y="310"/>
                    <a:pt x="644" y="298"/>
                  </a:cubicBezTo>
                  <a:cubicBezTo>
                    <a:pt x="620" y="251"/>
                    <a:pt x="584" y="203"/>
                    <a:pt x="536" y="179"/>
                  </a:cubicBezTo>
                  <a:cubicBezTo>
                    <a:pt x="525" y="179"/>
                    <a:pt x="513" y="167"/>
                    <a:pt x="489" y="167"/>
                  </a:cubicBezTo>
                  <a:cubicBezTo>
                    <a:pt x="477" y="167"/>
                    <a:pt x="465" y="155"/>
                    <a:pt x="453" y="155"/>
                  </a:cubicBezTo>
                  <a:lnTo>
                    <a:pt x="441" y="155"/>
                  </a:lnTo>
                  <a:cubicBezTo>
                    <a:pt x="465" y="155"/>
                    <a:pt x="489" y="155"/>
                    <a:pt x="501" y="143"/>
                  </a:cubicBezTo>
                  <a:close/>
                  <a:moveTo>
                    <a:pt x="584" y="1"/>
                  </a:moveTo>
                  <a:cubicBezTo>
                    <a:pt x="525" y="1"/>
                    <a:pt x="477" y="1"/>
                    <a:pt x="429" y="13"/>
                  </a:cubicBezTo>
                  <a:cubicBezTo>
                    <a:pt x="394" y="13"/>
                    <a:pt x="370" y="24"/>
                    <a:pt x="346" y="36"/>
                  </a:cubicBezTo>
                  <a:cubicBezTo>
                    <a:pt x="310" y="48"/>
                    <a:pt x="286" y="60"/>
                    <a:pt x="263" y="72"/>
                  </a:cubicBezTo>
                  <a:cubicBezTo>
                    <a:pt x="239" y="84"/>
                    <a:pt x="215" y="108"/>
                    <a:pt x="191" y="120"/>
                  </a:cubicBezTo>
                  <a:cubicBezTo>
                    <a:pt x="167" y="143"/>
                    <a:pt x="144" y="155"/>
                    <a:pt x="120" y="179"/>
                  </a:cubicBezTo>
                  <a:cubicBezTo>
                    <a:pt x="84" y="215"/>
                    <a:pt x="48" y="263"/>
                    <a:pt x="36" y="322"/>
                  </a:cubicBezTo>
                  <a:cubicBezTo>
                    <a:pt x="36" y="334"/>
                    <a:pt x="25" y="346"/>
                    <a:pt x="25" y="370"/>
                  </a:cubicBezTo>
                  <a:cubicBezTo>
                    <a:pt x="25" y="370"/>
                    <a:pt x="25" y="370"/>
                    <a:pt x="25" y="382"/>
                  </a:cubicBezTo>
                  <a:cubicBezTo>
                    <a:pt x="1" y="489"/>
                    <a:pt x="13" y="608"/>
                    <a:pt x="84" y="703"/>
                  </a:cubicBezTo>
                  <a:cubicBezTo>
                    <a:pt x="96" y="727"/>
                    <a:pt x="108" y="739"/>
                    <a:pt x="132" y="763"/>
                  </a:cubicBezTo>
                  <a:cubicBezTo>
                    <a:pt x="144" y="786"/>
                    <a:pt x="167" y="798"/>
                    <a:pt x="191" y="822"/>
                  </a:cubicBezTo>
                  <a:cubicBezTo>
                    <a:pt x="239" y="858"/>
                    <a:pt x="286" y="882"/>
                    <a:pt x="346" y="894"/>
                  </a:cubicBezTo>
                  <a:cubicBezTo>
                    <a:pt x="357" y="895"/>
                    <a:pt x="368" y="895"/>
                    <a:pt x="379" y="895"/>
                  </a:cubicBezTo>
                  <a:cubicBezTo>
                    <a:pt x="475" y="895"/>
                    <a:pt x="569" y="852"/>
                    <a:pt x="644" y="798"/>
                  </a:cubicBezTo>
                  <a:cubicBezTo>
                    <a:pt x="691" y="763"/>
                    <a:pt x="727" y="715"/>
                    <a:pt x="751" y="679"/>
                  </a:cubicBezTo>
                  <a:cubicBezTo>
                    <a:pt x="787" y="632"/>
                    <a:pt x="810" y="572"/>
                    <a:pt x="834" y="524"/>
                  </a:cubicBezTo>
                  <a:cubicBezTo>
                    <a:pt x="858" y="477"/>
                    <a:pt x="858" y="429"/>
                    <a:pt x="870" y="382"/>
                  </a:cubicBezTo>
                  <a:cubicBezTo>
                    <a:pt x="870" y="322"/>
                    <a:pt x="858" y="263"/>
                    <a:pt x="834" y="215"/>
                  </a:cubicBezTo>
                  <a:cubicBezTo>
                    <a:pt x="810" y="167"/>
                    <a:pt x="787" y="120"/>
                    <a:pt x="739" y="84"/>
                  </a:cubicBezTo>
                  <a:cubicBezTo>
                    <a:pt x="727" y="72"/>
                    <a:pt x="715" y="60"/>
                    <a:pt x="691" y="48"/>
                  </a:cubicBezTo>
                  <a:cubicBezTo>
                    <a:pt x="691" y="36"/>
                    <a:pt x="679" y="36"/>
                    <a:pt x="667" y="36"/>
                  </a:cubicBezTo>
                  <a:cubicBezTo>
                    <a:pt x="644" y="24"/>
                    <a:pt x="608" y="13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6;p31">
              <a:extLst>
                <a:ext uri="{FF2B5EF4-FFF2-40B4-BE49-F238E27FC236}">
                  <a16:creationId xmlns:a16="http://schemas.microsoft.com/office/drawing/2014/main" id="{DCE4E853-CAC7-28EE-FB83-2630052FC3A1}"/>
                </a:ext>
              </a:extLst>
            </p:cNvPr>
            <p:cNvSpPr/>
            <p:nvPr/>
          </p:nvSpPr>
          <p:spPr>
            <a:xfrm>
              <a:off x="1900525" y="3891675"/>
              <a:ext cx="22050" cy="21450"/>
            </a:xfrm>
            <a:custGeom>
              <a:avLst/>
              <a:gdLst/>
              <a:ahLst/>
              <a:cxnLst/>
              <a:rect l="l" t="t" r="r" b="b"/>
              <a:pathLst>
                <a:path w="882" h="858" extrusionOk="0">
                  <a:moveTo>
                    <a:pt x="500" y="155"/>
                  </a:moveTo>
                  <a:cubicBezTo>
                    <a:pt x="524" y="167"/>
                    <a:pt x="548" y="167"/>
                    <a:pt x="572" y="179"/>
                  </a:cubicBezTo>
                  <a:cubicBezTo>
                    <a:pt x="560" y="177"/>
                    <a:pt x="547" y="176"/>
                    <a:pt x="534" y="176"/>
                  </a:cubicBezTo>
                  <a:cubicBezTo>
                    <a:pt x="473" y="176"/>
                    <a:pt x="407" y="199"/>
                    <a:pt x="358" y="239"/>
                  </a:cubicBezTo>
                  <a:cubicBezTo>
                    <a:pt x="346" y="239"/>
                    <a:pt x="334" y="251"/>
                    <a:pt x="322" y="263"/>
                  </a:cubicBezTo>
                  <a:cubicBezTo>
                    <a:pt x="322" y="251"/>
                    <a:pt x="334" y="251"/>
                    <a:pt x="346" y="239"/>
                  </a:cubicBezTo>
                  <a:cubicBezTo>
                    <a:pt x="358" y="227"/>
                    <a:pt x="370" y="191"/>
                    <a:pt x="358" y="167"/>
                  </a:cubicBezTo>
                  <a:cubicBezTo>
                    <a:pt x="381" y="167"/>
                    <a:pt x="405" y="155"/>
                    <a:pt x="429" y="155"/>
                  </a:cubicBezTo>
                  <a:close/>
                  <a:moveTo>
                    <a:pt x="536" y="346"/>
                  </a:moveTo>
                  <a:cubicBezTo>
                    <a:pt x="536" y="346"/>
                    <a:pt x="548" y="358"/>
                    <a:pt x="548" y="358"/>
                  </a:cubicBezTo>
                  <a:lnTo>
                    <a:pt x="560" y="358"/>
                  </a:lnTo>
                  <a:cubicBezTo>
                    <a:pt x="572" y="370"/>
                    <a:pt x="572" y="382"/>
                    <a:pt x="572" y="394"/>
                  </a:cubicBezTo>
                  <a:cubicBezTo>
                    <a:pt x="572" y="405"/>
                    <a:pt x="572" y="417"/>
                    <a:pt x="572" y="429"/>
                  </a:cubicBezTo>
                  <a:cubicBezTo>
                    <a:pt x="560" y="441"/>
                    <a:pt x="560" y="453"/>
                    <a:pt x="560" y="465"/>
                  </a:cubicBezTo>
                  <a:cubicBezTo>
                    <a:pt x="548" y="477"/>
                    <a:pt x="548" y="477"/>
                    <a:pt x="536" y="489"/>
                  </a:cubicBezTo>
                  <a:cubicBezTo>
                    <a:pt x="536" y="489"/>
                    <a:pt x="536" y="489"/>
                    <a:pt x="524" y="501"/>
                  </a:cubicBezTo>
                  <a:cubicBezTo>
                    <a:pt x="524" y="489"/>
                    <a:pt x="524" y="477"/>
                    <a:pt x="524" y="465"/>
                  </a:cubicBezTo>
                  <a:cubicBezTo>
                    <a:pt x="536" y="429"/>
                    <a:pt x="512" y="394"/>
                    <a:pt x="477" y="370"/>
                  </a:cubicBezTo>
                  <a:cubicBezTo>
                    <a:pt x="465" y="370"/>
                    <a:pt x="453" y="370"/>
                    <a:pt x="441" y="358"/>
                  </a:cubicBezTo>
                  <a:lnTo>
                    <a:pt x="453" y="358"/>
                  </a:lnTo>
                  <a:cubicBezTo>
                    <a:pt x="477" y="358"/>
                    <a:pt x="489" y="346"/>
                    <a:pt x="500" y="346"/>
                  </a:cubicBezTo>
                  <a:close/>
                  <a:moveTo>
                    <a:pt x="727" y="334"/>
                  </a:moveTo>
                  <a:cubicBezTo>
                    <a:pt x="727" y="370"/>
                    <a:pt x="727" y="394"/>
                    <a:pt x="739" y="417"/>
                  </a:cubicBezTo>
                  <a:cubicBezTo>
                    <a:pt x="739" y="441"/>
                    <a:pt x="739" y="477"/>
                    <a:pt x="727" y="501"/>
                  </a:cubicBezTo>
                  <a:cubicBezTo>
                    <a:pt x="727" y="513"/>
                    <a:pt x="715" y="536"/>
                    <a:pt x="715" y="548"/>
                  </a:cubicBezTo>
                  <a:cubicBezTo>
                    <a:pt x="703" y="572"/>
                    <a:pt x="691" y="584"/>
                    <a:pt x="679" y="608"/>
                  </a:cubicBezTo>
                  <a:cubicBezTo>
                    <a:pt x="691" y="584"/>
                    <a:pt x="703" y="560"/>
                    <a:pt x="715" y="525"/>
                  </a:cubicBezTo>
                  <a:cubicBezTo>
                    <a:pt x="727" y="501"/>
                    <a:pt x="727" y="477"/>
                    <a:pt x="727" y="441"/>
                  </a:cubicBezTo>
                  <a:cubicBezTo>
                    <a:pt x="727" y="417"/>
                    <a:pt x="727" y="394"/>
                    <a:pt x="727" y="370"/>
                  </a:cubicBezTo>
                  <a:cubicBezTo>
                    <a:pt x="727" y="358"/>
                    <a:pt x="727" y="346"/>
                    <a:pt x="715" y="334"/>
                  </a:cubicBezTo>
                  <a:close/>
                  <a:moveTo>
                    <a:pt x="393" y="632"/>
                  </a:moveTo>
                  <a:cubicBezTo>
                    <a:pt x="393" y="632"/>
                    <a:pt x="405" y="644"/>
                    <a:pt x="405" y="644"/>
                  </a:cubicBezTo>
                  <a:lnTo>
                    <a:pt x="346" y="644"/>
                  </a:lnTo>
                  <a:cubicBezTo>
                    <a:pt x="370" y="644"/>
                    <a:pt x="381" y="644"/>
                    <a:pt x="393" y="632"/>
                  </a:cubicBezTo>
                  <a:close/>
                  <a:moveTo>
                    <a:pt x="441" y="1"/>
                  </a:moveTo>
                  <a:cubicBezTo>
                    <a:pt x="334" y="1"/>
                    <a:pt x="227" y="48"/>
                    <a:pt x="143" y="120"/>
                  </a:cubicBezTo>
                  <a:cubicBezTo>
                    <a:pt x="96" y="155"/>
                    <a:pt x="60" y="203"/>
                    <a:pt x="36" y="251"/>
                  </a:cubicBezTo>
                  <a:cubicBezTo>
                    <a:pt x="12" y="310"/>
                    <a:pt x="0" y="358"/>
                    <a:pt x="0" y="417"/>
                  </a:cubicBezTo>
                  <a:cubicBezTo>
                    <a:pt x="0" y="477"/>
                    <a:pt x="24" y="536"/>
                    <a:pt x="48" y="584"/>
                  </a:cubicBezTo>
                  <a:cubicBezTo>
                    <a:pt x="48" y="608"/>
                    <a:pt x="72" y="644"/>
                    <a:pt x="84" y="656"/>
                  </a:cubicBezTo>
                  <a:cubicBezTo>
                    <a:pt x="108" y="691"/>
                    <a:pt x="131" y="715"/>
                    <a:pt x="155" y="727"/>
                  </a:cubicBezTo>
                  <a:cubicBezTo>
                    <a:pt x="167" y="739"/>
                    <a:pt x="167" y="751"/>
                    <a:pt x="179" y="751"/>
                  </a:cubicBezTo>
                  <a:cubicBezTo>
                    <a:pt x="191" y="763"/>
                    <a:pt x="203" y="763"/>
                    <a:pt x="203" y="775"/>
                  </a:cubicBezTo>
                  <a:cubicBezTo>
                    <a:pt x="227" y="786"/>
                    <a:pt x="250" y="798"/>
                    <a:pt x="274" y="810"/>
                  </a:cubicBezTo>
                  <a:cubicBezTo>
                    <a:pt x="322" y="846"/>
                    <a:pt x="381" y="858"/>
                    <a:pt x="441" y="858"/>
                  </a:cubicBezTo>
                  <a:cubicBezTo>
                    <a:pt x="500" y="858"/>
                    <a:pt x="548" y="846"/>
                    <a:pt x="596" y="822"/>
                  </a:cubicBezTo>
                  <a:cubicBezTo>
                    <a:pt x="655" y="810"/>
                    <a:pt x="703" y="775"/>
                    <a:pt x="751" y="739"/>
                  </a:cubicBezTo>
                  <a:cubicBezTo>
                    <a:pt x="798" y="715"/>
                    <a:pt x="822" y="667"/>
                    <a:pt x="846" y="620"/>
                  </a:cubicBezTo>
                  <a:cubicBezTo>
                    <a:pt x="858" y="584"/>
                    <a:pt x="870" y="560"/>
                    <a:pt x="881" y="536"/>
                  </a:cubicBezTo>
                  <a:cubicBezTo>
                    <a:pt x="881" y="501"/>
                    <a:pt x="881" y="465"/>
                    <a:pt x="881" y="441"/>
                  </a:cubicBezTo>
                  <a:cubicBezTo>
                    <a:pt x="881" y="382"/>
                    <a:pt x="881" y="334"/>
                    <a:pt x="858" y="286"/>
                  </a:cubicBezTo>
                  <a:cubicBezTo>
                    <a:pt x="846" y="227"/>
                    <a:pt x="798" y="179"/>
                    <a:pt x="762" y="132"/>
                  </a:cubicBezTo>
                  <a:cubicBezTo>
                    <a:pt x="739" y="108"/>
                    <a:pt x="715" y="96"/>
                    <a:pt x="691" y="84"/>
                  </a:cubicBezTo>
                  <a:cubicBezTo>
                    <a:pt x="691" y="72"/>
                    <a:pt x="679" y="72"/>
                    <a:pt x="679" y="72"/>
                  </a:cubicBezTo>
                  <a:cubicBezTo>
                    <a:pt x="655" y="60"/>
                    <a:pt x="643" y="48"/>
                    <a:pt x="620" y="36"/>
                  </a:cubicBezTo>
                  <a:cubicBezTo>
                    <a:pt x="596" y="24"/>
                    <a:pt x="572" y="13"/>
                    <a:pt x="536" y="13"/>
                  </a:cubicBezTo>
                  <a:cubicBezTo>
                    <a:pt x="512" y="1"/>
                    <a:pt x="477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7;p31">
              <a:extLst>
                <a:ext uri="{FF2B5EF4-FFF2-40B4-BE49-F238E27FC236}">
                  <a16:creationId xmlns:a16="http://schemas.microsoft.com/office/drawing/2014/main" id="{6DB0843E-B9AA-C11B-52A9-C888BC6D523E}"/>
                </a:ext>
              </a:extLst>
            </p:cNvPr>
            <p:cNvSpPr/>
            <p:nvPr/>
          </p:nvSpPr>
          <p:spPr>
            <a:xfrm>
              <a:off x="1711500" y="3815775"/>
              <a:ext cx="22050" cy="22575"/>
            </a:xfrm>
            <a:custGeom>
              <a:avLst/>
              <a:gdLst/>
              <a:ahLst/>
              <a:cxnLst/>
              <a:rect l="l" t="t" r="r" b="b"/>
              <a:pathLst>
                <a:path w="882" h="903" extrusionOk="0">
                  <a:moveTo>
                    <a:pt x="307" y="196"/>
                  </a:moveTo>
                  <a:lnTo>
                    <a:pt x="307" y="196"/>
                  </a:lnTo>
                  <a:cubicBezTo>
                    <a:pt x="301" y="199"/>
                    <a:pt x="294" y="203"/>
                    <a:pt x="287" y="203"/>
                  </a:cubicBezTo>
                  <a:cubicBezTo>
                    <a:pt x="294" y="201"/>
                    <a:pt x="301" y="198"/>
                    <a:pt x="307" y="196"/>
                  </a:cubicBezTo>
                  <a:close/>
                  <a:moveTo>
                    <a:pt x="513" y="155"/>
                  </a:moveTo>
                  <a:cubicBezTo>
                    <a:pt x="537" y="155"/>
                    <a:pt x="561" y="167"/>
                    <a:pt x="584" y="179"/>
                  </a:cubicBezTo>
                  <a:cubicBezTo>
                    <a:pt x="608" y="191"/>
                    <a:pt x="620" y="203"/>
                    <a:pt x="644" y="215"/>
                  </a:cubicBezTo>
                  <a:cubicBezTo>
                    <a:pt x="656" y="227"/>
                    <a:pt x="668" y="239"/>
                    <a:pt x="680" y="251"/>
                  </a:cubicBezTo>
                  <a:cubicBezTo>
                    <a:pt x="644" y="227"/>
                    <a:pt x="596" y="203"/>
                    <a:pt x="549" y="191"/>
                  </a:cubicBezTo>
                  <a:cubicBezTo>
                    <a:pt x="525" y="179"/>
                    <a:pt x="501" y="179"/>
                    <a:pt x="465" y="179"/>
                  </a:cubicBezTo>
                  <a:lnTo>
                    <a:pt x="382" y="179"/>
                  </a:lnTo>
                  <a:cubicBezTo>
                    <a:pt x="358" y="179"/>
                    <a:pt x="346" y="179"/>
                    <a:pt x="322" y="191"/>
                  </a:cubicBezTo>
                  <a:cubicBezTo>
                    <a:pt x="321" y="191"/>
                    <a:pt x="319" y="191"/>
                    <a:pt x="317" y="192"/>
                  </a:cubicBezTo>
                  <a:lnTo>
                    <a:pt x="317" y="192"/>
                  </a:lnTo>
                  <a:cubicBezTo>
                    <a:pt x="337" y="184"/>
                    <a:pt x="354" y="175"/>
                    <a:pt x="370" y="167"/>
                  </a:cubicBezTo>
                  <a:cubicBezTo>
                    <a:pt x="394" y="155"/>
                    <a:pt x="418" y="155"/>
                    <a:pt x="453" y="155"/>
                  </a:cubicBezTo>
                  <a:close/>
                  <a:moveTo>
                    <a:pt x="394" y="334"/>
                  </a:moveTo>
                  <a:cubicBezTo>
                    <a:pt x="394" y="334"/>
                    <a:pt x="382" y="346"/>
                    <a:pt x="382" y="346"/>
                  </a:cubicBezTo>
                  <a:cubicBezTo>
                    <a:pt x="382" y="346"/>
                    <a:pt x="382" y="346"/>
                    <a:pt x="382" y="334"/>
                  </a:cubicBezTo>
                  <a:close/>
                  <a:moveTo>
                    <a:pt x="180" y="429"/>
                  </a:moveTo>
                  <a:cubicBezTo>
                    <a:pt x="180" y="453"/>
                    <a:pt x="180" y="477"/>
                    <a:pt x="191" y="489"/>
                  </a:cubicBezTo>
                  <a:cubicBezTo>
                    <a:pt x="191" y="501"/>
                    <a:pt x="191" y="513"/>
                    <a:pt x="203" y="524"/>
                  </a:cubicBezTo>
                  <a:cubicBezTo>
                    <a:pt x="203" y="548"/>
                    <a:pt x="203" y="560"/>
                    <a:pt x="203" y="584"/>
                  </a:cubicBezTo>
                  <a:cubicBezTo>
                    <a:pt x="203" y="608"/>
                    <a:pt x="215" y="632"/>
                    <a:pt x="227" y="655"/>
                  </a:cubicBezTo>
                  <a:cubicBezTo>
                    <a:pt x="215" y="644"/>
                    <a:pt x="191" y="632"/>
                    <a:pt x="180" y="608"/>
                  </a:cubicBezTo>
                  <a:cubicBezTo>
                    <a:pt x="180" y="596"/>
                    <a:pt x="180" y="596"/>
                    <a:pt x="168" y="584"/>
                  </a:cubicBezTo>
                  <a:cubicBezTo>
                    <a:pt x="168" y="560"/>
                    <a:pt x="156" y="536"/>
                    <a:pt x="156" y="513"/>
                  </a:cubicBezTo>
                  <a:cubicBezTo>
                    <a:pt x="156" y="501"/>
                    <a:pt x="156" y="489"/>
                    <a:pt x="156" y="477"/>
                  </a:cubicBezTo>
                  <a:cubicBezTo>
                    <a:pt x="156" y="465"/>
                    <a:pt x="156" y="465"/>
                    <a:pt x="156" y="453"/>
                  </a:cubicBezTo>
                  <a:cubicBezTo>
                    <a:pt x="168" y="453"/>
                    <a:pt x="168" y="441"/>
                    <a:pt x="180" y="429"/>
                  </a:cubicBezTo>
                  <a:close/>
                  <a:moveTo>
                    <a:pt x="465" y="1"/>
                  </a:moveTo>
                  <a:cubicBezTo>
                    <a:pt x="346" y="1"/>
                    <a:pt x="239" y="48"/>
                    <a:pt x="156" y="120"/>
                  </a:cubicBezTo>
                  <a:cubicBezTo>
                    <a:pt x="132" y="132"/>
                    <a:pt x="108" y="155"/>
                    <a:pt x="96" y="179"/>
                  </a:cubicBezTo>
                  <a:cubicBezTo>
                    <a:pt x="72" y="203"/>
                    <a:pt x="60" y="227"/>
                    <a:pt x="49" y="251"/>
                  </a:cubicBezTo>
                  <a:cubicBezTo>
                    <a:pt x="25" y="298"/>
                    <a:pt x="1" y="358"/>
                    <a:pt x="1" y="429"/>
                  </a:cubicBezTo>
                  <a:cubicBezTo>
                    <a:pt x="1" y="477"/>
                    <a:pt x="1" y="524"/>
                    <a:pt x="13" y="584"/>
                  </a:cubicBezTo>
                  <a:cubicBezTo>
                    <a:pt x="13" y="608"/>
                    <a:pt x="25" y="632"/>
                    <a:pt x="37" y="655"/>
                  </a:cubicBezTo>
                  <a:cubicBezTo>
                    <a:pt x="37" y="679"/>
                    <a:pt x="60" y="715"/>
                    <a:pt x="72" y="739"/>
                  </a:cubicBezTo>
                  <a:cubicBezTo>
                    <a:pt x="108" y="775"/>
                    <a:pt x="156" y="822"/>
                    <a:pt x="203" y="834"/>
                  </a:cubicBezTo>
                  <a:cubicBezTo>
                    <a:pt x="227" y="846"/>
                    <a:pt x="251" y="858"/>
                    <a:pt x="287" y="858"/>
                  </a:cubicBezTo>
                  <a:cubicBezTo>
                    <a:pt x="287" y="870"/>
                    <a:pt x="299" y="870"/>
                    <a:pt x="311" y="870"/>
                  </a:cubicBezTo>
                  <a:cubicBezTo>
                    <a:pt x="334" y="882"/>
                    <a:pt x="358" y="882"/>
                    <a:pt x="382" y="894"/>
                  </a:cubicBezTo>
                  <a:cubicBezTo>
                    <a:pt x="394" y="900"/>
                    <a:pt x="409" y="902"/>
                    <a:pt x="425" y="902"/>
                  </a:cubicBezTo>
                  <a:cubicBezTo>
                    <a:pt x="441" y="902"/>
                    <a:pt x="459" y="900"/>
                    <a:pt x="477" y="894"/>
                  </a:cubicBezTo>
                  <a:cubicBezTo>
                    <a:pt x="525" y="894"/>
                    <a:pt x="584" y="882"/>
                    <a:pt x="632" y="858"/>
                  </a:cubicBezTo>
                  <a:cubicBezTo>
                    <a:pt x="680" y="822"/>
                    <a:pt x="727" y="786"/>
                    <a:pt x="775" y="739"/>
                  </a:cubicBezTo>
                  <a:cubicBezTo>
                    <a:pt x="846" y="655"/>
                    <a:pt x="882" y="548"/>
                    <a:pt x="882" y="429"/>
                  </a:cubicBezTo>
                  <a:cubicBezTo>
                    <a:pt x="882" y="382"/>
                    <a:pt x="870" y="322"/>
                    <a:pt x="846" y="274"/>
                  </a:cubicBezTo>
                  <a:cubicBezTo>
                    <a:pt x="834" y="215"/>
                    <a:pt x="799" y="167"/>
                    <a:pt x="763" y="132"/>
                  </a:cubicBezTo>
                  <a:cubicBezTo>
                    <a:pt x="739" y="108"/>
                    <a:pt x="715" y="84"/>
                    <a:pt x="680" y="72"/>
                  </a:cubicBezTo>
                  <a:cubicBezTo>
                    <a:pt x="668" y="60"/>
                    <a:pt x="644" y="48"/>
                    <a:pt x="632" y="36"/>
                  </a:cubicBezTo>
                  <a:cubicBezTo>
                    <a:pt x="572" y="13"/>
                    <a:pt x="51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BF17B2AA-E0BA-F003-5989-893153114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6" y="1053907"/>
            <a:ext cx="2266805" cy="178215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3BBDBBE4-8DB7-89DF-E02B-6D4E15CCC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51" y="2941016"/>
            <a:ext cx="2268000" cy="1766066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3FCD238D-A4FB-A070-162F-30EAC044F9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80" b="1625"/>
          <a:stretch/>
        </p:blipFill>
        <p:spPr>
          <a:xfrm>
            <a:off x="3517019" y="1053907"/>
            <a:ext cx="2268000" cy="1782157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D678EF5B-BDFA-92C3-9C12-7A87E0DFE1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7019" y="2981327"/>
            <a:ext cx="2268000" cy="17703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DF3A3C20-968D-A4D7-FF17-8A75C72AA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1487" y="1053907"/>
            <a:ext cx="2268000" cy="1782157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3BF24A56-4FF1-3070-4CCA-D5BB985B1E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1487" y="2956902"/>
            <a:ext cx="2268000" cy="183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1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LIMPEZA E PREENCHIMENTO</a:t>
            </a:r>
            <a:endParaRPr dirty="0"/>
          </a:p>
        </p:txBody>
      </p:sp>
      <p:pic>
        <p:nvPicPr>
          <p:cNvPr id="258" name="Google Shape;258;p33"/>
          <p:cNvPicPr preferRelativeResize="0"/>
          <p:nvPr/>
        </p:nvPicPr>
        <p:blipFill rotWithShape="1">
          <a:blip r:embed="rId3">
            <a:alphaModFix/>
          </a:blip>
          <a:srcRect l="17314" t="17314" r="17321" b="17321"/>
          <a:stretch/>
        </p:blipFill>
        <p:spPr>
          <a:xfrm rot="5400000">
            <a:off x="4125347" y="4111181"/>
            <a:ext cx="4550100" cy="4550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9" name="Google Shape;259;p33"/>
          <p:cNvSpPr txBox="1">
            <a:spLocks noGrp="1"/>
          </p:cNvSpPr>
          <p:nvPr>
            <p:ph type="title" idx="2"/>
          </p:nvPr>
        </p:nvSpPr>
        <p:spPr>
          <a:xfrm>
            <a:off x="599501" y="1272347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0" name="Google Shape;260;p33"/>
          <p:cNvSpPr txBox="1">
            <a:spLocks noGrp="1"/>
          </p:cNvSpPr>
          <p:nvPr>
            <p:ph type="subTitle" idx="1"/>
          </p:nvPr>
        </p:nvSpPr>
        <p:spPr>
          <a:xfrm>
            <a:off x="1548626" y="1283950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Preenchimento de gastos</a:t>
            </a:r>
            <a:endParaRPr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subTitle" idx="3"/>
          </p:nvPr>
        </p:nvSpPr>
        <p:spPr>
          <a:xfrm>
            <a:off x="1578488" y="2124528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Utilizando a variável de CryoSleep</a:t>
            </a:r>
            <a:endParaRPr dirty="0"/>
          </a:p>
        </p:txBody>
      </p:sp>
      <p:sp>
        <p:nvSpPr>
          <p:cNvPr id="262" name="Google Shape;262;p33"/>
          <p:cNvSpPr txBox="1">
            <a:spLocks noGrp="1"/>
          </p:cNvSpPr>
          <p:nvPr>
            <p:ph type="title" idx="4"/>
          </p:nvPr>
        </p:nvSpPr>
        <p:spPr>
          <a:xfrm>
            <a:off x="648488" y="3009328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subTitle" idx="5"/>
          </p:nvPr>
        </p:nvSpPr>
        <p:spPr>
          <a:xfrm>
            <a:off x="1597613" y="3020931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Aplicação de Imputer</a:t>
            </a:r>
            <a:endParaRPr dirty="0"/>
          </a:p>
        </p:txBody>
      </p:sp>
      <p:sp>
        <p:nvSpPr>
          <p:cNvPr id="264" name="Google Shape;264;p33"/>
          <p:cNvSpPr txBox="1">
            <a:spLocks noGrp="1"/>
          </p:cNvSpPr>
          <p:nvPr>
            <p:ph type="subTitle" idx="6"/>
          </p:nvPr>
        </p:nvSpPr>
        <p:spPr>
          <a:xfrm>
            <a:off x="1622730" y="3837455"/>
            <a:ext cx="26814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Melhor Imputer avaliado foi aplicado.</a:t>
            </a:r>
            <a:endParaRPr dirty="0"/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 idx="7"/>
          </p:nvPr>
        </p:nvSpPr>
        <p:spPr>
          <a:xfrm>
            <a:off x="4916075" y="1363040"/>
            <a:ext cx="9300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subTitle" idx="8"/>
          </p:nvPr>
        </p:nvSpPr>
        <p:spPr>
          <a:xfrm>
            <a:off x="5865199" y="1374643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Encode das categóricas</a:t>
            </a:r>
            <a:endParaRPr dirty="0"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18"/>
          </p:nvPr>
        </p:nvSpPr>
        <p:spPr>
          <a:xfrm>
            <a:off x="5839418" y="2362032"/>
            <a:ext cx="26793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 categóricas faltantes foram preenchidas com NAN e, depois, aplicado o Encoder.</a:t>
            </a:r>
            <a:endParaRPr dirty="0"/>
          </a:p>
        </p:txBody>
      </p:sp>
      <p:grpSp>
        <p:nvGrpSpPr>
          <p:cNvPr id="274" name="Google Shape;274;p33"/>
          <p:cNvGrpSpPr/>
          <p:nvPr/>
        </p:nvGrpSpPr>
        <p:grpSpPr>
          <a:xfrm>
            <a:off x="4032106" y="3535641"/>
            <a:ext cx="4806272" cy="1457002"/>
            <a:chOff x="4032106" y="3535641"/>
            <a:chExt cx="4806272" cy="1457002"/>
          </a:xfrm>
        </p:grpSpPr>
        <p:sp>
          <p:nvSpPr>
            <p:cNvPr id="275" name="Google Shape;275;p33"/>
            <p:cNvSpPr/>
            <p:nvPr/>
          </p:nvSpPr>
          <p:spPr>
            <a:xfrm rot="-9481702">
              <a:off x="4023718" y="4844590"/>
              <a:ext cx="511188" cy="5439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 rot="-8954212">
              <a:off x="4329714" y="4497423"/>
              <a:ext cx="511188" cy="5439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 rot="-8099957">
              <a:off x="4694193" y="4189226"/>
              <a:ext cx="511183" cy="5439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 rot="-7481839">
              <a:off x="5135190" y="3979525"/>
              <a:ext cx="511186" cy="5439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 rot="-6696354">
              <a:off x="5584893" y="3827068"/>
              <a:ext cx="511182" cy="54398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 rot="9481702" flipH="1">
              <a:off x="8335577" y="4844590"/>
              <a:ext cx="511188" cy="5439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 rot="8954212" flipH="1">
              <a:off x="8029582" y="4497423"/>
              <a:ext cx="511188" cy="5439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 rot="8099957" flipH="1">
              <a:off x="7665108" y="4189226"/>
              <a:ext cx="511183" cy="5439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 rot="7481839" flipH="1">
              <a:off x="7224108" y="3979525"/>
              <a:ext cx="511186" cy="5439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 rot="6696354" flipH="1">
              <a:off x="6774408" y="3827068"/>
              <a:ext cx="511182" cy="54398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 rot="-5737030">
              <a:off x="6182192" y="3765468"/>
              <a:ext cx="511182" cy="54398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3"/>
          <p:cNvGrpSpPr/>
          <p:nvPr/>
        </p:nvGrpSpPr>
        <p:grpSpPr>
          <a:xfrm>
            <a:off x="4384620" y="3755442"/>
            <a:ext cx="4123974" cy="1076292"/>
            <a:chOff x="4384620" y="3755442"/>
            <a:chExt cx="4123974" cy="1076292"/>
          </a:xfrm>
        </p:grpSpPr>
        <p:sp>
          <p:nvSpPr>
            <p:cNvPr id="287" name="Google Shape;287;p33"/>
            <p:cNvSpPr/>
            <p:nvPr/>
          </p:nvSpPr>
          <p:spPr>
            <a:xfrm rot="8926574" flipH="1">
              <a:off x="8216118" y="4715349"/>
              <a:ext cx="303989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 rot="8620306" flipH="1">
              <a:off x="7908142" y="4417623"/>
              <a:ext cx="303987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 rot="7736767" flipH="1">
              <a:off x="7502635" y="4174064"/>
              <a:ext cx="303982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 rot="7417453" flipH="1">
              <a:off x="7068260" y="3981331"/>
              <a:ext cx="303977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 rot="-5978144">
              <a:off x="6036201" y="3888415"/>
              <a:ext cx="303977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 rot="-5250172">
              <a:off x="6544943" y="3888413"/>
              <a:ext cx="303981" cy="40528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 rot="-8926574">
              <a:off x="4373108" y="4714849"/>
              <a:ext cx="303989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 rot="-8620306">
              <a:off x="4681085" y="4417123"/>
              <a:ext cx="303987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 rot="-7736767">
              <a:off x="5086597" y="4173564"/>
              <a:ext cx="303982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 rot="-7417453">
              <a:off x="5520978" y="3980831"/>
              <a:ext cx="303977" cy="40529"/>
            </a:xfrm>
            <a:custGeom>
              <a:avLst/>
              <a:gdLst/>
              <a:ahLst/>
              <a:cxnLst/>
              <a:rect l="l" t="t" r="r" b="b"/>
              <a:pathLst>
                <a:path w="3599" h="383" extrusionOk="0">
                  <a:moveTo>
                    <a:pt x="170" y="1"/>
                  </a:moveTo>
                  <a:cubicBezTo>
                    <a:pt x="78" y="1"/>
                    <a:pt x="0" y="136"/>
                    <a:pt x="123" y="157"/>
                  </a:cubicBezTo>
                  <a:cubicBezTo>
                    <a:pt x="1090" y="283"/>
                    <a:pt x="2074" y="383"/>
                    <a:pt x="3052" y="383"/>
                  </a:cubicBezTo>
                  <a:cubicBezTo>
                    <a:pt x="3187" y="383"/>
                    <a:pt x="3321" y="381"/>
                    <a:pt x="3456" y="377"/>
                  </a:cubicBezTo>
                  <a:cubicBezTo>
                    <a:pt x="3566" y="377"/>
                    <a:pt x="3599" y="223"/>
                    <a:pt x="3467" y="223"/>
                  </a:cubicBezTo>
                  <a:cubicBezTo>
                    <a:pt x="3335" y="227"/>
                    <a:pt x="3203" y="229"/>
                    <a:pt x="3071" y="229"/>
                  </a:cubicBezTo>
                  <a:cubicBezTo>
                    <a:pt x="2112" y="229"/>
                    <a:pt x="1146" y="129"/>
                    <a:pt x="189" y="3"/>
                  </a:cubicBezTo>
                  <a:cubicBezTo>
                    <a:pt x="183" y="2"/>
                    <a:pt x="176" y="1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33"/>
          <p:cNvGrpSpPr/>
          <p:nvPr/>
        </p:nvGrpSpPr>
        <p:grpSpPr>
          <a:xfrm rot="983256">
            <a:off x="-95046" y="273566"/>
            <a:ext cx="1390500" cy="763215"/>
            <a:chOff x="1092100" y="1218725"/>
            <a:chExt cx="521200" cy="286075"/>
          </a:xfrm>
        </p:grpSpPr>
        <p:sp>
          <p:nvSpPr>
            <p:cNvPr id="298" name="Google Shape;298;p33"/>
            <p:cNvSpPr/>
            <p:nvPr/>
          </p:nvSpPr>
          <p:spPr>
            <a:xfrm>
              <a:off x="1095950" y="1227875"/>
              <a:ext cx="82475" cy="266875"/>
            </a:xfrm>
            <a:custGeom>
              <a:avLst/>
              <a:gdLst/>
              <a:ahLst/>
              <a:cxnLst/>
              <a:rect l="l" t="t" r="r" b="b"/>
              <a:pathLst>
                <a:path w="3299" h="10675" extrusionOk="0">
                  <a:moveTo>
                    <a:pt x="3220" y="1"/>
                  </a:moveTo>
                  <a:cubicBezTo>
                    <a:pt x="3192" y="1"/>
                    <a:pt x="3166" y="22"/>
                    <a:pt x="3156" y="52"/>
                  </a:cubicBezTo>
                  <a:cubicBezTo>
                    <a:pt x="2989" y="575"/>
                    <a:pt x="2835" y="1099"/>
                    <a:pt x="2668" y="1635"/>
                  </a:cubicBezTo>
                  <a:cubicBezTo>
                    <a:pt x="2596" y="1849"/>
                    <a:pt x="2537" y="2076"/>
                    <a:pt x="2465" y="2302"/>
                  </a:cubicBezTo>
                  <a:cubicBezTo>
                    <a:pt x="2394" y="2540"/>
                    <a:pt x="2334" y="2790"/>
                    <a:pt x="2263" y="3028"/>
                  </a:cubicBezTo>
                  <a:cubicBezTo>
                    <a:pt x="2203" y="3266"/>
                    <a:pt x="2132" y="3504"/>
                    <a:pt x="2073" y="3731"/>
                  </a:cubicBezTo>
                  <a:cubicBezTo>
                    <a:pt x="2013" y="3957"/>
                    <a:pt x="1942" y="4195"/>
                    <a:pt x="1870" y="4421"/>
                  </a:cubicBezTo>
                  <a:cubicBezTo>
                    <a:pt x="1739" y="4885"/>
                    <a:pt x="1596" y="5338"/>
                    <a:pt x="1453" y="5802"/>
                  </a:cubicBezTo>
                  <a:cubicBezTo>
                    <a:pt x="1322" y="6255"/>
                    <a:pt x="1180" y="6707"/>
                    <a:pt x="1049" y="7148"/>
                  </a:cubicBezTo>
                  <a:cubicBezTo>
                    <a:pt x="906" y="7612"/>
                    <a:pt x="763" y="8076"/>
                    <a:pt x="620" y="8529"/>
                  </a:cubicBezTo>
                  <a:cubicBezTo>
                    <a:pt x="477" y="8993"/>
                    <a:pt x="334" y="9469"/>
                    <a:pt x="191" y="9934"/>
                  </a:cubicBezTo>
                  <a:cubicBezTo>
                    <a:pt x="168" y="10041"/>
                    <a:pt x="132" y="10148"/>
                    <a:pt x="96" y="10255"/>
                  </a:cubicBezTo>
                  <a:cubicBezTo>
                    <a:pt x="72" y="10362"/>
                    <a:pt x="37" y="10469"/>
                    <a:pt x="13" y="10577"/>
                  </a:cubicBezTo>
                  <a:cubicBezTo>
                    <a:pt x="1" y="10612"/>
                    <a:pt x="25" y="10660"/>
                    <a:pt x="60" y="10672"/>
                  </a:cubicBezTo>
                  <a:cubicBezTo>
                    <a:pt x="67" y="10674"/>
                    <a:pt x="73" y="10675"/>
                    <a:pt x="80" y="10675"/>
                  </a:cubicBezTo>
                  <a:cubicBezTo>
                    <a:pt x="112" y="10675"/>
                    <a:pt x="146" y="10654"/>
                    <a:pt x="156" y="10624"/>
                  </a:cubicBezTo>
                  <a:cubicBezTo>
                    <a:pt x="168" y="10565"/>
                    <a:pt x="191" y="10505"/>
                    <a:pt x="203" y="10446"/>
                  </a:cubicBezTo>
                  <a:cubicBezTo>
                    <a:pt x="215" y="10398"/>
                    <a:pt x="239" y="10338"/>
                    <a:pt x="251" y="10279"/>
                  </a:cubicBezTo>
                  <a:cubicBezTo>
                    <a:pt x="287" y="10172"/>
                    <a:pt x="322" y="10053"/>
                    <a:pt x="346" y="9946"/>
                  </a:cubicBezTo>
                  <a:cubicBezTo>
                    <a:pt x="418" y="9707"/>
                    <a:pt x="489" y="9481"/>
                    <a:pt x="560" y="9255"/>
                  </a:cubicBezTo>
                  <a:cubicBezTo>
                    <a:pt x="691" y="8803"/>
                    <a:pt x="834" y="8350"/>
                    <a:pt x="977" y="7898"/>
                  </a:cubicBezTo>
                  <a:cubicBezTo>
                    <a:pt x="1120" y="7421"/>
                    <a:pt x="1263" y="6945"/>
                    <a:pt x="1406" y="6469"/>
                  </a:cubicBezTo>
                  <a:cubicBezTo>
                    <a:pt x="1537" y="6017"/>
                    <a:pt x="1680" y="5564"/>
                    <a:pt x="1811" y="5124"/>
                  </a:cubicBezTo>
                  <a:cubicBezTo>
                    <a:pt x="1953" y="4659"/>
                    <a:pt x="2084" y="4195"/>
                    <a:pt x="2215" y="3742"/>
                  </a:cubicBezTo>
                  <a:cubicBezTo>
                    <a:pt x="2287" y="3504"/>
                    <a:pt x="2346" y="3266"/>
                    <a:pt x="2406" y="3028"/>
                  </a:cubicBezTo>
                  <a:cubicBezTo>
                    <a:pt x="2442" y="2909"/>
                    <a:pt x="2477" y="2790"/>
                    <a:pt x="2513" y="2671"/>
                  </a:cubicBezTo>
                  <a:cubicBezTo>
                    <a:pt x="2537" y="2540"/>
                    <a:pt x="2573" y="2421"/>
                    <a:pt x="2608" y="2302"/>
                  </a:cubicBezTo>
                  <a:cubicBezTo>
                    <a:pt x="2680" y="2076"/>
                    <a:pt x="2739" y="1849"/>
                    <a:pt x="2811" y="1635"/>
                  </a:cubicBezTo>
                  <a:cubicBezTo>
                    <a:pt x="2894" y="1385"/>
                    <a:pt x="2965" y="1123"/>
                    <a:pt x="3049" y="873"/>
                  </a:cubicBezTo>
                  <a:cubicBezTo>
                    <a:pt x="3120" y="611"/>
                    <a:pt x="3204" y="349"/>
                    <a:pt x="3287" y="87"/>
                  </a:cubicBezTo>
                  <a:cubicBezTo>
                    <a:pt x="3299" y="52"/>
                    <a:pt x="3275" y="16"/>
                    <a:pt x="3239" y="4"/>
                  </a:cubicBezTo>
                  <a:cubicBezTo>
                    <a:pt x="3233" y="2"/>
                    <a:pt x="3227" y="1"/>
                    <a:pt x="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1099525" y="1455075"/>
              <a:ext cx="505450" cy="43775"/>
            </a:xfrm>
            <a:custGeom>
              <a:avLst/>
              <a:gdLst/>
              <a:ahLst/>
              <a:cxnLst/>
              <a:rect l="l" t="t" r="r" b="b"/>
              <a:pathLst>
                <a:path w="20218" h="1751" extrusionOk="0">
                  <a:moveTo>
                    <a:pt x="11064" y="857"/>
                  </a:moveTo>
                  <a:lnTo>
                    <a:pt x="11064" y="857"/>
                  </a:lnTo>
                  <a:cubicBezTo>
                    <a:pt x="11063" y="857"/>
                    <a:pt x="11062" y="857"/>
                    <a:pt x="11062" y="858"/>
                  </a:cubicBezTo>
                  <a:cubicBezTo>
                    <a:pt x="11062" y="858"/>
                    <a:pt x="11063" y="858"/>
                    <a:pt x="11064" y="857"/>
                  </a:cubicBezTo>
                  <a:close/>
                  <a:moveTo>
                    <a:pt x="20146" y="0"/>
                  </a:moveTo>
                  <a:cubicBezTo>
                    <a:pt x="20075" y="12"/>
                    <a:pt x="20003" y="24"/>
                    <a:pt x="19932" y="36"/>
                  </a:cubicBezTo>
                  <a:cubicBezTo>
                    <a:pt x="19848" y="48"/>
                    <a:pt x="19777" y="60"/>
                    <a:pt x="19706" y="72"/>
                  </a:cubicBezTo>
                  <a:cubicBezTo>
                    <a:pt x="19563" y="84"/>
                    <a:pt x="19420" y="107"/>
                    <a:pt x="19277" y="119"/>
                  </a:cubicBezTo>
                  <a:lnTo>
                    <a:pt x="19289" y="119"/>
                  </a:lnTo>
                  <a:cubicBezTo>
                    <a:pt x="19229" y="131"/>
                    <a:pt x="19158" y="131"/>
                    <a:pt x="19098" y="143"/>
                  </a:cubicBezTo>
                  <a:cubicBezTo>
                    <a:pt x="19003" y="155"/>
                    <a:pt x="18908" y="155"/>
                    <a:pt x="18824" y="167"/>
                  </a:cubicBezTo>
                  <a:cubicBezTo>
                    <a:pt x="18717" y="179"/>
                    <a:pt x="18610" y="179"/>
                    <a:pt x="18503" y="191"/>
                  </a:cubicBezTo>
                  <a:cubicBezTo>
                    <a:pt x="18301" y="191"/>
                    <a:pt x="18098" y="203"/>
                    <a:pt x="17896" y="215"/>
                  </a:cubicBezTo>
                  <a:cubicBezTo>
                    <a:pt x="17693" y="227"/>
                    <a:pt x="17503" y="238"/>
                    <a:pt x="17300" y="250"/>
                  </a:cubicBezTo>
                  <a:cubicBezTo>
                    <a:pt x="17086" y="262"/>
                    <a:pt x="16872" y="262"/>
                    <a:pt x="16658" y="274"/>
                  </a:cubicBezTo>
                  <a:cubicBezTo>
                    <a:pt x="16538" y="274"/>
                    <a:pt x="16431" y="286"/>
                    <a:pt x="16312" y="298"/>
                  </a:cubicBezTo>
                  <a:cubicBezTo>
                    <a:pt x="16229" y="298"/>
                    <a:pt x="16146" y="310"/>
                    <a:pt x="16050" y="310"/>
                  </a:cubicBezTo>
                  <a:cubicBezTo>
                    <a:pt x="15967" y="322"/>
                    <a:pt x="15872" y="322"/>
                    <a:pt x="15776" y="334"/>
                  </a:cubicBezTo>
                  <a:cubicBezTo>
                    <a:pt x="15657" y="346"/>
                    <a:pt x="15538" y="358"/>
                    <a:pt x="15407" y="369"/>
                  </a:cubicBezTo>
                  <a:cubicBezTo>
                    <a:pt x="15003" y="405"/>
                    <a:pt x="14586" y="441"/>
                    <a:pt x="14181" y="488"/>
                  </a:cubicBezTo>
                  <a:cubicBezTo>
                    <a:pt x="13991" y="500"/>
                    <a:pt x="13800" y="524"/>
                    <a:pt x="13610" y="536"/>
                  </a:cubicBezTo>
                  <a:cubicBezTo>
                    <a:pt x="13514" y="548"/>
                    <a:pt x="13419" y="560"/>
                    <a:pt x="13312" y="560"/>
                  </a:cubicBezTo>
                  <a:cubicBezTo>
                    <a:pt x="13217" y="560"/>
                    <a:pt x="13121" y="572"/>
                    <a:pt x="13026" y="572"/>
                  </a:cubicBezTo>
                  <a:cubicBezTo>
                    <a:pt x="12800" y="584"/>
                    <a:pt x="12574" y="596"/>
                    <a:pt x="12336" y="608"/>
                  </a:cubicBezTo>
                  <a:cubicBezTo>
                    <a:pt x="12133" y="619"/>
                    <a:pt x="11943" y="631"/>
                    <a:pt x="11740" y="655"/>
                  </a:cubicBezTo>
                  <a:cubicBezTo>
                    <a:pt x="11562" y="667"/>
                    <a:pt x="11395" y="679"/>
                    <a:pt x="11228" y="691"/>
                  </a:cubicBezTo>
                  <a:cubicBezTo>
                    <a:pt x="11050" y="715"/>
                    <a:pt x="10883" y="727"/>
                    <a:pt x="10704" y="750"/>
                  </a:cubicBezTo>
                  <a:cubicBezTo>
                    <a:pt x="10621" y="762"/>
                    <a:pt x="10526" y="774"/>
                    <a:pt x="10431" y="786"/>
                  </a:cubicBezTo>
                  <a:cubicBezTo>
                    <a:pt x="10347" y="798"/>
                    <a:pt x="10252" y="810"/>
                    <a:pt x="10157" y="822"/>
                  </a:cubicBezTo>
                  <a:cubicBezTo>
                    <a:pt x="10061" y="834"/>
                    <a:pt x="9966" y="846"/>
                    <a:pt x="9871" y="858"/>
                  </a:cubicBezTo>
                  <a:cubicBezTo>
                    <a:pt x="9788" y="869"/>
                    <a:pt x="9692" y="881"/>
                    <a:pt x="9609" y="893"/>
                  </a:cubicBezTo>
                  <a:cubicBezTo>
                    <a:pt x="9514" y="893"/>
                    <a:pt x="9419" y="905"/>
                    <a:pt x="9323" y="917"/>
                  </a:cubicBezTo>
                  <a:cubicBezTo>
                    <a:pt x="9228" y="929"/>
                    <a:pt x="9121" y="929"/>
                    <a:pt x="9026" y="941"/>
                  </a:cubicBezTo>
                  <a:cubicBezTo>
                    <a:pt x="8823" y="953"/>
                    <a:pt x="8621" y="965"/>
                    <a:pt x="8418" y="977"/>
                  </a:cubicBezTo>
                  <a:cubicBezTo>
                    <a:pt x="8216" y="977"/>
                    <a:pt x="8002" y="989"/>
                    <a:pt x="7799" y="989"/>
                  </a:cubicBezTo>
                  <a:cubicBezTo>
                    <a:pt x="7597" y="1000"/>
                    <a:pt x="7394" y="1000"/>
                    <a:pt x="7204" y="1012"/>
                  </a:cubicBezTo>
                  <a:cubicBezTo>
                    <a:pt x="7097" y="1024"/>
                    <a:pt x="7002" y="1024"/>
                    <a:pt x="6906" y="1036"/>
                  </a:cubicBezTo>
                  <a:cubicBezTo>
                    <a:pt x="6787" y="1036"/>
                    <a:pt x="6680" y="1048"/>
                    <a:pt x="6573" y="1060"/>
                  </a:cubicBezTo>
                  <a:cubicBezTo>
                    <a:pt x="6406" y="1072"/>
                    <a:pt x="6240" y="1084"/>
                    <a:pt x="6085" y="1096"/>
                  </a:cubicBezTo>
                  <a:cubicBezTo>
                    <a:pt x="5609" y="1131"/>
                    <a:pt x="5132" y="1179"/>
                    <a:pt x="4656" y="1215"/>
                  </a:cubicBezTo>
                  <a:cubicBezTo>
                    <a:pt x="3751" y="1298"/>
                    <a:pt x="2846" y="1370"/>
                    <a:pt x="1941" y="1453"/>
                  </a:cubicBezTo>
                  <a:cubicBezTo>
                    <a:pt x="1322" y="1501"/>
                    <a:pt x="703" y="1560"/>
                    <a:pt x="84" y="1608"/>
                  </a:cubicBezTo>
                  <a:cubicBezTo>
                    <a:pt x="60" y="1608"/>
                    <a:pt x="48" y="1620"/>
                    <a:pt x="25" y="1631"/>
                  </a:cubicBezTo>
                  <a:cubicBezTo>
                    <a:pt x="13" y="1643"/>
                    <a:pt x="1" y="1655"/>
                    <a:pt x="1" y="1679"/>
                  </a:cubicBezTo>
                  <a:cubicBezTo>
                    <a:pt x="1" y="1703"/>
                    <a:pt x="13" y="1715"/>
                    <a:pt x="25" y="1727"/>
                  </a:cubicBezTo>
                  <a:cubicBezTo>
                    <a:pt x="36" y="1739"/>
                    <a:pt x="60" y="1751"/>
                    <a:pt x="72" y="1751"/>
                  </a:cubicBezTo>
                  <a:cubicBezTo>
                    <a:pt x="1334" y="1643"/>
                    <a:pt x="2584" y="1536"/>
                    <a:pt x="3835" y="1429"/>
                  </a:cubicBezTo>
                  <a:cubicBezTo>
                    <a:pt x="4608" y="1370"/>
                    <a:pt x="5394" y="1298"/>
                    <a:pt x="6168" y="1227"/>
                  </a:cubicBezTo>
                  <a:cubicBezTo>
                    <a:pt x="6382" y="1215"/>
                    <a:pt x="6585" y="1203"/>
                    <a:pt x="6799" y="1179"/>
                  </a:cubicBezTo>
                  <a:cubicBezTo>
                    <a:pt x="6871" y="1179"/>
                    <a:pt x="6930" y="1167"/>
                    <a:pt x="7002" y="1167"/>
                  </a:cubicBezTo>
                  <a:cubicBezTo>
                    <a:pt x="7073" y="1167"/>
                    <a:pt x="7144" y="1155"/>
                    <a:pt x="7216" y="1155"/>
                  </a:cubicBezTo>
                  <a:lnTo>
                    <a:pt x="7323" y="1155"/>
                  </a:lnTo>
                  <a:cubicBezTo>
                    <a:pt x="7418" y="1143"/>
                    <a:pt x="7525" y="1143"/>
                    <a:pt x="7621" y="1143"/>
                  </a:cubicBezTo>
                  <a:cubicBezTo>
                    <a:pt x="7728" y="1131"/>
                    <a:pt x="7823" y="1131"/>
                    <a:pt x="7918" y="1131"/>
                  </a:cubicBezTo>
                  <a:cubicBezTo>
                    <a:pt x="8133" y="1120"/>
                    <a:pt x="8347" y="1120"/>
                    <a:pt x="8561" y="1108"/>
                  </a:cubicBezTo>
                  <a:cubicBezTo>
                    <a:pt x="8764" y="1096"/>
                    <a:pt x="8966" y="1084"/>
                    <a:pt x="9169" y="1072"/>
                  </a:cubicBezTo>
                  <a:cubicBezTo>
                    <a:pt x="9383" y="1060"/>
                    <a:pt x="9585" y="1036"/>
                    <a:pt x="9788" y="1012"/>
                  </a:cubicBezTo>
                  <a:cubicBezTo>
                    <a:pt x="10002" y="989"/>
                    <a:pt x="10204" y="953"/>
                    <a:pt x="10419" y="929"/>
                  </a:cubicBezTo>
                  <a:cubicBezTo>
                    <a:pt x="10621" y="905"/>
                    <a:pt x="10823" y="881"/>
                    <a:pt x="11038" y="858"/>
                  </a:cubicBezTo>
                  <a:cubicBezTo>
                    <a:pt x="11050" y="858"/>
                    <a:pt x="11062" y="858"/>
                    <a:pt x="11074" y="846"/>
                  </a:cubicBezTo>
                  <a:lnTo>
                    <a:pt x="11074" y="846"/>
                  </a:lnTo>
                  <a:cubicBezTo>
                    <a:pt x="11074" y="854"/>
                    <a:pt x="11067" y="857"/>
                    <a:pt x="11064" y="857"/>
                  </a:cubicBezTo>
                  <a:lnTo>
                    <a:pt x="11064" y="857"/>
                  </a:lnTo>
                  <a:cubicBezTo>
                    <a:pt x="11265" y="834"/>
                    <a:pt x="11455" y="810"/>
                    <a:pt x="11657" y="798"/>
                  </a:cubicBezTo>
                  <a:cubicBezTo>
                    <a:pt x="11764" y="786"/>
                    <a:pt x="11859" y="774"/>
                    <a:pt x="11966" y="774"/>
                  </a:cubicBezTo>
                  <a:lnTo>
                    <a:pt x="12300" y="750"/>
                  </a:lnTo>
                  <a:cubicBezTo>
                    <a:pt x="12407" y="739"/>
                    <a:pt x="12514" y="739"/>
                    <a:pt x="12621" y="727"/>
                  </a:cubicBezTo>
                  <a:cubicBezTo>
                    <a:pt x="12717" y="727"/>
                    <a:pt x="12812" y="727"/>
                    <a:pt x="12907" y="715"/>
                  </a:cubicBezTo>
                  <a:cubicBezTo>
                    <a:pt x="13098" y="715"/>
                    <a:pt x="13288" y="703"/>
                    <a:pt x="13479" y="691"/>
                  </a:cubicBezTo>
                  <a:cubicBezTo>
                    <a:pt x="13586" y="679"/>
                    <a:pt x="13681" y="679"/>
                    <a:pt x="13788" y="667"/>
                  </a:cubicBezTo>
                  <a:lnTo>
                    <a:pt x="14133" y="631"/>
                  </a:lnTo>
                  <a:cubicBezTo>
                    <a:pt x="14336" y="608"/>
                    <a:pt x="14526" y="584"/>
                    <a:pt x="14717" y="572"/>
                  </a:cubicBezTo>
                  <a:cubicBezTo>
                    <a:pt x="14943" y="548"/>
                    <a:pt x="15157" y="524"/>
                    <a:pt x="15384" y="512"/>
                  </a:cubicBezTo>
                  <a:cubicBezTo>
                    <a:pt x="15562" y="488"/>
                    <a:pt x="15741" y="477"/>
                    <a:pt x="15919" y="453"/>
                  </a:cubicBezTo>
                  <a:cubicBezTo>
                    <a:pt x="15991" y="453"/>
                    <a:pt x="16062" y="453"/>
                    <a:pt x="16134" y="441"/>
                  </a:cubicBezTo>
                  <a:cubicBezTo>
                    <a:pt x="16169" y="441"/>
                    <a:pt x="16205" y="441"/>
                    <a:pt x="16241" y="429"/>
                  </a:cubicBezTo>
                  <a:cubicBezTo>
                    <a:pt x="16360" y="429"/>
                    <a:pt x="16479" y="417"/>
                    <a:pt x="16610" y="417"/>
                  </a:cubicBezTo>
                  <a:cubicBezTo>
                    <a:pt x="16789" y="405"/>
                    <a:pt x="16979" y="405"/>
                    <a:pt x="17170" y="393"/>
                  </a:cubicBezTo>
                  <a:cubicBezTo>
                    <a:pt x="17372" y="381"/>
                    <a:pt x="17574" y="369"/>
                    <a:pt x="17765" y="358"/>
                  </a:cubicBezTo>
                  <a:cubicBezTo>
                    <a:pt x="17967" y="346"/>
                    <a:pt x="18170" y="346"/>
                    <a:pt x="18372" y="334"/>
                  </a:cubicBezTo>
                  <a:cubicBezTo>
                    <a:pt x="18455" y="322"/>
                    <a:pt x="18539" y="322"/>
                    <a:pt x="18610" y="322"/>
                  </a:cubicBezTo>
                  <a:cubicBezTo>
                    <a:pt x="18694" y="310"/>
                    <a:pt x="18777" y="310"/>
                    <a:pt x="18860" y="298"/>
                  </a:cubicBezTo>
                  <a:cubicBezTo>
                    <a:pt x="18932" y="298"/>
                    <a:pt x="19003" y="286"/>
                    <a:pt x="19086" y="286"/>
                  </a:cubicBezTo>
                  <a:cubicBezTo>
                    <a:pt x="19146" y="274"/>
                    <a:pt x="19217" y="262"/>
                    <a:pt x="19289" y="262"/>
                  </a:cubicBezTo>
                  <a:cubicBezTo>
                    <a:pt x="19432" y="238"/>
                    <a:pt x="19575" y="227"/>
                    <a:pt x="19717" y="203"/>
                  </a:cubicBezTo>
                  <a:cubicBezTo>
                    <a:pt x="19789" y="203"/>
                    <a:pt x="19860" y="191"/>
                    <a:pt x="19932" y="179"/>
                  </a:cubicBezTo>
                  <a:cubicBezTo>
                    <a:pt x="19991" y="167"/>
                    <a:pt x="20063" y="155"/>
                    <a:pt x="20134" y="143"/>
                  </a:cubicBezTo>
                  <a:lnTo>
                    <a:pt x="20146" y="143"/>
                  </a:lnTo>
                  <a:cubicBezTo>
                    <a:pt x="20158" y="143"/>
                    <a:pt x="20170" y="143"/>
                    <a:pt x="20194" y="119"/>
                  </a:cubicBezTo>
                  <a:cubicBezTo>
                    <a:pt x="20206" y="107"/>
                    <a:pt x="20206" y="96"/>
                    <a:pt x="20218" y="72"/>
                  </a:cubicBezTo>
                  <a:cubicBezTo>
                    <a:pt x="20218" y="60"/>
                    <a:pt x="20206" y="36"/>
                    <a:pt x="20194" y="24"/>
                  </a:cubicBezTo>
                  <a:cubicBezTo>
                    <a:pt x="20182" y="12"/>
                    <a:pt x="20170" y="12"/>
                    <a:pt x="20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1175725" y="1232425"/>
              <a:ext cx="428350" cy="222675"/>
            </a:xfrm>
            <a:custGeom>
              <a:avLst/>
              <a:gdLst/>
              <a:ahLst/>
              <a:cxnLst/>
              <a:rect l="l" t="t" r="r" b="b"/>
              <a:pathLst>
                <a:path w="17134" h="8907" extrusionOk="0">
                  <a:moveTo>
                    <a:pt x="84" y="0"/>
                  </a:moveTo>
                  <a:cubicBezTo>
                    <a:pt x="72" y="0"/>
                    <a:pt x="48" y="12"/>
                    <a:pt x="36" y="24"/>
                  </a:cubicBezTo>
                  <a:cubicBezTo>
                    <a:pt x="13" y="48"/>
                    <a:pt x="1" y="84"/>
                    <a:pt x="13" y="120"/>
                  </a:cubicBezTo>
                  <a:cubicBezTo>
                    <a:pt x="36" y="143"/>
                    <a:pt x="60" y="155"/>
                    <a:pt x="84" y="179"/>
                  </a:cubicBezTo>
                  <a:cubicBezTo>
                    <a:pt x="96" y="191"/>
                    <a:pt x="120" y="191"/>
                    <a:pt x="144" y="203"/>
                  </a:cubicBezTo>
                  <a:cubicBezTo>
                    <a:pt x="179" y="227"/>
                    <a:pt x="227" y="250"/>
                    <a:pt x="275" y="274"/>
                  </a:cubicBezTo>
                  <a:cubicBezTo>
                    <a:pt x="370" y="322"/>
                    <a:pt x="453" y="370"/>
                    <a:pt x="548" y="417"/>
                  </a:cubicBezTo>
                  <a:cubicBezTo>
                    <a:pt x="715" y="501"/>
                    <a:pt x="882" y="584"/>
                    <a:pt x="1048" y="667"/>
                  </a:cubicBezTo>
                  <a:cubicBezTo>
                    <a:pt x="1227" y="751"/>
                    <a:pt x="1406" y="834"/>
                    <a:pt x="1584" y="917"/>
                  </a:cubicBezTo>
                  <a:cubicBezTo>
                    <a:pt x="1787" y="1012"/>
                    <a:pt x="1977" y="1096"/>
                    <a:pt x="2180" y="1179"/>
                  </a:cubicBezTo>
                  <a:cubicBezTo>
                    <a:pt x="2251" y="1215"/>
                    <a:pt x="2334" y="1251"/>
                    <a:pt x="2406" y="1286"/>
                  </a:cubicBezTo>
                  <a:cubicBezTo>
                    <a:pt x="2501" y="1322"/>
                    <a:pt x="2596" y="1370"/>
                    <a:pt x="2692" y="1417"/>
                  </a:cubicBezTo>
                  <a:cubicBezTo>
                    <a:pt x="2703" y="1417"/>
                    <a:pt x="2715" y="1417"/>
                    <a:pt x="2727" y="1429"/>
                  </a:cubicBezTo>
                  <a:lnTo>
                    <a:pt x="2739" y="1429"/>
                  </a:lnTo>
                  <a:lnTo>
                    <a:pt x="2763" y="1441"/>
                  </a:lnTo>
                  <a:cubicBezTo>
                    <a:pt x="2846" y="1489"/>
                    <a:pt x="2942" y="1524"/>
                    <a:pt x="3025" y="1560"/>
                  </a:cubicBezTo>
                  <a:cubicBezTo>
                    <a:pt x="3203" y="1644"/>
                    <a:pt x="3370" y="1727"/>
                    <a:pt x="3537" y="1810"/>
                  </a:cubicBezTo>
                  <a:cubicBezTo>
                    <a:pt x="3715" y="1905"/>
                    <a:pt x="3894" y="2001"/>
                    <a:pt x="4085" y="2084"/>
                  </a:cubicBezTo>
                  <a:cubicBezTo>
                    <a:pt x="4263" y="2179"/>
                    <a:pt x="4442" y="2263"/>
                    <a:pt x="4608" y="2358"/>
                  </a:cubicBezTo>
                  <a:cubicBezTo>
                    <a:pt x="4704" y="2394"/>
                    <a:pt x="4787" y="2441"/>
                    <a:pt x="4882" y="2489"/>
                  </a:cubicBezTo>
                  <a:cubicBezTo>
                    <a:pt x="4978" y="2536"/>
                    <a:pt x="5073" y="2584"/>
                    <a:pt x="5168" y="2632"/>
                  </a:cubicBezTo>
                  <a:cubicBezTo>
                    <a:pt x="5549" y="2810"/>
                    <a:pt x="5930" y="2989"/>
                    <a:pt x="6311" y="3168"/>
                  </a:cubicBezTo>
                  <a:cubicBezTo>
                    <a:pt x="6478" y="3251"/>
                    <a:pt x="6656" y="3334"/>
                    <a:pt x="6835" y="3418"/>
                  </a:cubicBezTo>
                  <a:cubicBezTo>
                    <a:pt x="7013" y="3513"/>
                    <a:pt x="7192" y="3596"/>
                    <a:pt x="7383" y="3691"/>
                  </a:cubicBezTo>
                  <a:cubicBezTo>
                    <a:pt x="7549" y="3787"/>
                    <a:pt x="7728" y="3858"/>
                    <a:pt x="7895" y="3941"/>
                  </a:cubicBezTo>
                  <a:cubicBezTo>
                    <a:pt x="8085" y="4037"/>
                    <a:pt x="8276" y="4132"/>
                    <a:pt x="8466" y="4227"/>
                  </a:cubicBezTo>
                  <a:cubicBezTo>
                    <a:pt x="8657" y="4322"/>
                    <a:pt x="8859" y="4418"/>
                    <a:pt x="9049" y="4513"/>
                  </a:cubicBezTo>
                  <a:cubicBezTo>
                    <a:pt x="9228" y="4608"/>
                    <a:pt x="9407" y="4692"/>
                    <a:pt x="9573" y="4775"/>
                  </a:cubicBezTo>
                  <a:cubicBezTo>
                    <a:pt x="9942" y="4965"/>
                    <a:pt x="10312" y="5156"/>
                    <a:pt x="10681" y="5346"/>
                  </a:cubicBezTo>
                  <a:cubicBezTo>
                    <a:pt x="10871" y="5442"/>
                    <a:pt x="11062" y="5537"/>
                    <a:pt x="11252" y="5644"/>
                  </a:cubicBezTo>
                  <a:cubicBezTo>
                    <a:pt x="11347" y="5692"/>
                    <a:pt x="11431" y="5739"/>
                    <a:pt x="11514" y="5787"/>
                  </a:cubicBezTo>
                  <a:cubicBezTo>
                    <a:pt x="11585" y="5823"/>
                    <a:pt x="11657" y="5858"/>
                    <a:pt x="11728" y="5906"/>
                  </a:cubicBezTo>
                  <a:cubicBezTo>
                    <a:pt x="11847" y="5965"/>
                    <a:pt x="11966" y="6037"/>
                    <a:pt x="12086" y="6096"/>
                  </a:cubicBezTo>
                  <a:cubicBezTo>
                    <a:pt x="12157" y="6144"/>
                    <a:pt x="12228" y="6180"/>
                    <a:pt x="12288" y="6227"/>
                  </a:cubicBezTo>
                  <a:cubicBezTo>
                    <a:pt x="12478" y="6335"/>
                    <a:pt x="12669" y="6454"/>
                    <a:pt x="12859" y="6561"/>
                  </a:cubicBezTo>
                  <a:cubicBezTo>
                    <a:pt x="13050" y="6680"/>
                    <a:pt x="13229" y="6787"/>
                    <a:pt x="13419" y="6894"/>
                  </a:cubicBezTo>
                  <a:cubicBezTo>
                    <a:pt x="13467" y="6930"/>
                    <a:pt x="13526" y="6966"/>
                    <a:pt x="13586" y="7001"/>
                  </a:cubicBezTo>
                  <a:cubicBezTo>
                    <a:pt x="13717" y="7061"/>
                    <a:pt x="13836" y="7132"/>
                    <a:pt x="13955" y="7204"/>
                  </a:cubicBezTo>
                  <a:cubicBezTo>
                    <a:pt x="14133" y="7299"/>
                    <a:pt x="14324" y="7394"/>
                    <a:pt x="14503" y="7501"/>
                  </a:cubicBezTo>
                  <a:cubicBezTo>
                    <a:pt x="14669" y="7597"/>
                    <a:pt x="14848" y="7692"/>
                    <a:pt x="15014" y="7787"/>
                  </a:cubicBezTo>
                  <a:cubicBezTo>
                    <a:pt x="15384" y="7990"/>
                    <a:pt x="15753" y="8204"/>
                    <a:pt x="16122" y="8406"/>
                  </a:cubicBezTo>
                  <a:cubicBezTo>
                    <a:pt x="16241" y="8478"/>
                    <a:pt x="16360" y="8537"/>
                    <a:pt x="16479" y="8597"/>
                  </a:cubicBezTo>
                  <a:cubicBezTo>
                    <a:pt x="16658" y="8704"/>
                    <a:pt x="16836" y="8799"/>
                    <a:pt x="17015" y="8894"/>
                  </a:cubicBezTo>
                  <a:cubicBezTo>
                    <a:pt x="17027" y="8903"/>
                    <a:pt x="17042" y="8907"/>
                    <a:pt x="17056" y="8907"/>
                  </a:cubicBezTo>
                  <a:cubicBezTo>
                    <a:pt x="17081" y="8907"/>
                    <a:pt x="17107" y="8894"/>
                    <a:pt x="17122" y="8871"/>
                  </a:cubicBezTo>
                  <a:cubicBezTo>
                    <a:pt x="17134" y="8835"/>
                    <a:pt x="17134" y="8787"/>
                    <a:pt x="17098" y="8763"/>
                  </a:cubicBezTo>
                  <a:cubicBezTo>
                    <a:pt x="16693" y="8549"/>
                    <a:pt x="16288" y="8323"/>
                    <a:pt x="15884" y="8097"/>
                  </a:cubicBezTo>
                  <a:cubicBezTo>
                    <a:pt x="15503" y="7870"/>
                    <a:pt x="15110" y="7656"/>
                    <a:pt x="14717" y="7442"/>
                  </a:cubicBezTo>
                  <a:cubicBezTo>
                    <a:pt x="14538" y="7335"/>
                    <a:pt x="14360" y="7239"/>
                    <a:pt x="14181" y="7144"/>
                  </a:cubicBezTo>
                  <a:cubicBezTo>
                    <a:pt x="14002" y="7049"/>
                    <a:pt x="13824" y="6942"/>
                    <a:pt x="13645" y="6847"/>
                  </a:cubicBezTo>
                  <a:cubicBezTo>
                    <a:pt x="13586" y="6811"/>
                    <a:pt x="13514" y="6775"/>
                    <a:pt x="13455" y="6727"/>
                  </a:cubicBezTo>
                  <a:cubicBezTo>
                    <a:pt x="13348" y="6668"/>
                    <a:pt x="13240" y="6608"/>
                    <a:pt x="13133" y="6537"/>
                  </a:cubicBezTo>
                  <a:cubicBezTo>
                    <a:pt x="12967" y="6442"/>
                    <a:pt x="12812" y="6346"/>
                    <a:pt x="12645" y="6251"/>
                  </a:cubicBezTo>
                  <a:cubicBezTo>
                    <a:pt x="12478" y="6144"/>
                    <a:pt x="12312" y="6037"/>
                    <a:pt x="12133" y="5942"/>
                  </a:cubicBezTo>
                  <a:cubicBezTo>
                    <a:pt x="12026" y="5882"/>
                    <a:pt x="11907" y="5811"/>
                    <a:pt x="11788" y="5751"/>
                  </a:cubicBezTo>
                  <a:cubicBezTo>
                    <a:pt x="11716" y="5704"/>
                    <a:pt x="11633" y="5656"/>
                    <a:pt x="11550" y="5620"/>
                  </a:cubicBezTo>
                  <a:cubicBezTo>
                    <a:pt x="11359" y="5513"/>
                    <a:pt x="11169" y="5406"/>
                    <a:pt x="10978" y="5311"/>
                  </a:cubicBezTo>
                  <a:cubicBezTo>
                    <a:pt x="10812" y="5227"/>
                    <a:pt x="10657" y="5144"/>
                    <a:pt x="10490" y="5061"/>
                  </a:cubicBezTo>
                  <a:cubicBezTo>
                    <a:pt x="10121" y="4870"/>
                    <a:pt x="9752" y="4668"/>
                    <a:pt x="9371" y="4489"/>
                  </a:cubicBezTo>
                  <a:cubicBezTo>
                    <a:pt x="8990" y="4299"/>
                    <a:pt x="8621" y="4108"/>
                    <a:pt x="8240" y="3918"/>
                  </a:cubicBezTo>
                  <a:cubicBezTo>
                    <a:pt x="8049" y="3834"/>
                    <a:pt x="7871" y="3739"/>
                    <a:pt x="7680" y="3656"/>
                  </a:cubicBezTo>
                  <a:cubicBezTo>
                    <a:pt x="7514" y="3572"/>
                    <a:pt x="7335" y="3477"/>
                    <a:pt x="7168" y="3394"/>
                  </a:cubicBezTo>
                  <a:cubicBezTo>
                    <a:pt x="6990" y="3298"/>
                    <a:pt x="6811" y="3215"/>
                    <a:pt x="6632" y="3132"/>
                  </a:cubicBezTo>
                  <a:cubicBezTo>
                    <a:pt x="6454" y="3048"/>
                    <a:pt x="6263" y="2965"/>
                    <a:pt x="6085" y="2870"/>
                  </a:cubicBezTo>
                  <a:cubicBezTo>
                    <a:pt x="5906" y="2787"/>
                    <a:pt x="5716" y="2703"/>
                    <a:pt x="5537" y="2620"/>
                  </a:cubicBezTo>
                  <a:cubicBezTo>
                    <a:pt x="5442" y="2572"/>
                    <a:pt x="5347" y="2525"/>
                    <a:pt x="5251" y="2477"/>
                  </a:cubicBezTo>
                  <a:cubicBezTo>
                    <a:pt x="5156" y="2429"/>
                    <a:pt x="5049" y="2382"/>
                    <a:pt x="4954" y="2334"/>
                  </a:cubicBezTo>
                  <a:cubicBezTo>
                    <a:pt x="4585" y="2155"/>
                    <a:pt x="4227" y="1977"/>
                    <a:pt x="3870" y="1786"/>
                  </a:cubicBezTo>
                  <a:cubicBezTo>
                    <a:pt x="3775" y="1739"/>
                    <a:pt x="3680" y="1691"/>
                    <a:pt x="3584" y="1644"/>
                  </a:cubicBezTo>
                  <a:cubicBezTo>
                    <a:pt x="3489" y="1596"/>
                    <a:pt x="3394" y="1548"/>
                    <a:pt x="3287" y="1501"/>
                  </a:cubicBezTo>
                  <a:cubicBezTo>
                    <a:pt x="3192" y="1453"/>
                    <a:pt x="3096" y="1405"/>
                    <a:pt x="3001" y="1370"/>
                  </a:cubicBezTo>
                  <a:cubicBezTo>
                    <a:pt x="2942" y="1334"/>
                    <a:pt x="2870" y="1310"/>
                    <a:pt x="2811" y="1286"/>
                  </a:cubicBezTo>
                  <a:cubicBezTo>
                    <a:pt x="2811" y="1274"/>
                    <a:pt x="2799" y="1274"/>
                    <a:pt x="2799" y="1274"/>
                  </a:cubicBezTo>
                  <a:cubicBezTo>
                    <a:pt x="2763" y="1263"/>
                    <a:pt x="2727" y="1239"/>
                    <a:pt x="2680" y="1227"/>
                  </a:cubicBezTo>
                  <a:cubicBezTo>
                    <a:pt x="2477" y="1132"/>
                    <a:pt x="2263" y="1036"/>
                    <a:pt x="2037" y="941"/>
                  </a:cubicBezTo>
                  <a:cubicBezTo>
                    <a:pt x="1846" y="846"/>
                    <a:pt x="1656" y="762"/>
                    <a:pt x="1465" y="679"/>
                  </a:cubicBezTo>
                  <a:cubicBezTo>
                    <a:pt x="1346" y="631"/>
                    <a:pt x="1227" y="572"/>
                    <a:pt x="1120" y="512"/>
                  </a:cubicBezTo>
                  <a:cubicBezTo>
                    <a:pt x="1013" y="465"/>
                    <a:pt x="906" y="405"/>
                    <a:pt x="798" y="358"/>
                  </a:cubicBezTo>
                  <a:cubicBezTo>
                    <a:pt x="679" y="298"/>
                    <a:pt x="572" y="239"/>
                    <a:pt x="453" y="179"/>
                  </a:cubicBezTo>
                  <a:cubicBezTo>
                    <a:pt x="394" y="155"/>
                    <a:pt x="346" y="120"/>
                    <a:pt x="286" y="96"/>
                  </a:cubicBezTo>
                  <a:cubicBezTo>
                    <a:pt x="263" y="84"/>
                    <a:pt x="239" y="72"/>
                    <a:pt x="203" y="60"/>
                  </a:cubicBezTo>
                  <a:cubicBezTo>
                    <a:pt x="191" y="48"/>
                    <a:pt x="179" y="48"/>
                    <a:pt x="167" y="36"/>
                  </a:cubicBezTo>
                  <a:cubicBezTo>
                    <a:pt x="155" y="36"/>
                    <a:pt x="144" y="24"/>
                    <a:pt x="132" y="12"/>
                  </a:cubicBezTo>
                  <a:lnTo>
                    <a:pt x="108" y="12"/>
                  </a:lnTo>
                  <a:cubicBezTo>
                    <a:pt x="108" y="0"/>
                    <a:pt x="96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1092100" y="1490075"/>
              <a:ext cx="13400" cy="14725"/>
            </a:xfrm>
            <a:custGeom>
              <a:avLst/>
              <a:gdLst/>
              <a:ahLst/>
              <a:cxnLst/>
              <a:rect l="l" t="t" r="r" b="b"/>
              <a:pathLst>
                <a:path w="536" h="589" extrusionOk="0">
                  <a:moveTo>
                    <a:pt x="262" y="1"/>
                  </a:moveTo>
                  <a:cubicBezTo>
                    <a:pt x="219" y="1"/>
                    <a:pt x="178" y="12"/>
                    <a:pt x="143" y="29"/>
                  </a:cubicBezTo>
                  <a:cubicBezTo>
                    <a:pt x="119" y="53"/>
                    <a:pt x="95" y="77"/>
                    <a:pt x="71" y="101"/>
                  </a:cubicBezTo>
                  <a:cubicBezTo>
                    <a:pt x="48" y="124"/>
                    <a:pt x="36" y="148"/>
                    <a:pt x="24" y="184"/>
                  </a:cubicBezTo>
                  <a:cubicBezTo>
                    <a:pt x="12" y="208"/>
                    <a:pt x="0" y="231"/>
                    <a:pt x="0" y="267"/>
                  </a:cubicBezTo>
                  <a:cubicBezTo>
                    <a:pt x="0" y="279"/>
                    <a:pt x="0" y="291"/>
                    <a:pt x="0" y="303"/>
                  </a:cubicBezTo>
                  <a:cubicBezTo>
                    <a:pt x="0" y="315"/>
                    <a:pt x="0" y="327"/>
                    <a:pt x="12" y="339"/>
                  </a:cubicBezTo>
                  <a:cubicBezTo>
                    <a:pt x="12" y="374"/>
                    <a:pt x="24" y="398"/>
                    <a:pt x="48" y="422"/>
                  </a:cubicBezTo>
                  <a:cubicBezTo>
                    <a:pt x="60" y="434"/>
                    <a:pt x="71" y="446"/>
                    <a:pt x="83" y="458"/>
                  </a:cubicBezTo>
                  <a:cubicBezTo>
                    <a:pt x="83" y="470"/>
                    <a:pt x="95" y="482"/>
                    <a:pt x="95" y="482"/>
                  </a:cubicBezTo>
                  <a:cubicBezTo>
                    <a:pt x="131" y="529"/>
                    <a:pt x="179" y="565"/>
                    <a:pt x="226" y="577"/>
                  </a:cubicBezTo>
                  <a:cubicBezTo>
                    <a:pt x="250" y="577"/>
                    <a:pt x="262" y="577"/>
                    <a:pt x="274" y="589"/>
                  </a:cubicBezTo>
                  <a:cubicBezTo>
                    <a:pt x="286" y="589"/>
                    <a:pt x="298" y="589"/>
                    <a:pt x="322" y="577"/>
                  </a:cubicBezTo>
                  <a:cubicBezTo>
                    <a:pt x="345" y="577"/>
                    <a:pt x="381" y="565"/>
                    <a:pt x="405" y="553"/>
                  </a:cubicBezTo>
                  <a:cubicBezTo>
                    <a:pt x="452" y="541"/>
                    <a:pt x="500" y="493"/>
                    <a:pt x="512" y="446"/>
                  </a:cubicBezTo>
                  <a:cubicBezTo>
                    <a:pt x="536" y="386"/>
                    <a:pt x="524" y="327"/>
                    <a:pt x="500" y="267"/>
                  </a:cubicBezTo>
                  <a:cubicBezTo>
                    <a:pt x="500" y="243"/>
                    <a:pt x="500" y="231"/>
                    <a:pt x="488" y="220"/>
                  </a:cubicBezTo>
                  <a:cubicBezTo>
                    <a:pt x="488" y="196"/>
                    <a:pt x="476" y="172"/>
                    <a:pt x="464" y="148"/>
                  </a:cubicBezTo>
                  <a:cubicBezTo>
                    <a:pt x="452" y="112"/>
                    <a:pt x="441" y="101"/>
                    <a:pt x="417" y="77"/>
                  </a:cubicBezTo>
                  <a:cubicBezTo>
                    <a:pt x="405" y="77"/>
                    <a:pt x="393" y="65"/>
                    <a:pt x="393" y="65"/>
                  </a:cubicBezTo>
                  <a:cubicBezTo>
                    <a:pt x="369" y="41"/>
                    <a:pt x="345" y="29"/>
                    <a:pt x="310" y="17"/>
                  </a:cubicBezTo>
                  <a:cubicBezTo>
                    <a:pt x="310" y="17"/>
                    <a:pt x="310" y="5"/>
                    <a:pt x="310" y="5"/>
                  </a:cubicBezTo>
                  <a:cubicBezTo>
                    <a:pt x="294" y="2"/>
                    <a:pt x="278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1095950" y="1490500"/>
              <a:ext cx="11950" cy="12475"/>
            </a:xfrm>
            <a:custGeom>
              <a:avLst/>
              <a:gdLst/>
              <a:ahLst/>
              <a:cxnLst/>
              <a:rect l="l" t="t" r="r" b="b"/>
              <a:pathLst>
                <a:path w="478" h="499" extrusionOk="0">
                  <a:moveTo>
                    <a:pt x="203" y="0"/>
                  </a:moveTo>
                  <a:cubicBezTo>
                    <a:pt x="191" y="12"/>
                    <a:pt x="179" y="12"/>
                    <a:pt x="156" y="24"/>
                  </a:cubicBezTo>
                  <a:cubicBezTo>
                    <a:pt x="144" y="24"/>
                    <a:pt x="120" y="36"/>
                    <a:pt x="108" y="48"/>
                  </a:cubicBezTo>
                  <a:cubicBezTo>
                    <a:pt x="84" y="60"/>
                    <a:pt x="72" y="72"/>
                    <a:pt x="60" y="84"/>
                  </a:cubicBezTo>
                  <a:cubicBezTo>
                    <a:pt x="48" y="95"/>
                    <a:pt x="37" y="107"/>
                    <a:pt x="25" y="131"/>
                  </a:cubicBezTo>
                  <a:cubicBezTo>
                    <a:pt x="1" y="167"/>
                    <a:pt x="1" y="203"/>
                    <a:pt x="37" y="226"/>
                  </a:cubicBezTo>
                  <a:cubicBezTo>
                    <a:pt x="50" y="235"/>
                    <a:pt x="64" y="239"/>
                    <a:pt x="77" y="239"/>
                  </a:cubicBezTo>
                  <a:cubicBezTo>
                    <a:pt x="98" y="239"/>
                    <a:pt x="117" y="229"/>
                    <a:pt x="132" y="214"/>
                  </a:cubicBezTo>
                  <a:cubicBezTo>
                    <a:pt x="144" y="203"/>
                    <a:pt x="144" y="191"/>
                    <a:pt x="156" y="179"/>
                  </a:cubicBezTo>
                  <a:cubicBezTo>
                    <a:pt x="156" y="179"/>
                    <a:pt x="168" y="167"/>
                    <a:pt x="168" y="167"/>
                  </a:cubicBezTo>
                  <a:cubicBezTo>
                    <a:pt x="191" y="155"/>
                    <a:pt x="203" y="155"/>
                    <a:pt x="215" y="143"/>
                  </a:cubicBezTo>
                  <a:lnTo>
                    <a:pt x="251" y="143"/>
                  </a:lnTo>
                  <a:cubicBezTo>
                    <a:pt x="251" y="143"/>
                    <a:pt x="263" y="143"/>
                    <a:pt x="263" y="155"/>
                  </a:cubicBezTo>
                  <a:cubicBezTo>
                    <a:pt x="275" y="155"/>
                    <a:pt x="275" y="155"/>
                    <a:pt x="275" y="167"/>
                  </a:cubicBezTo>
                  <a:cubicBezTo>
                    <a:pt x="287" y="167"/>
                    <a:pt x="298" y="179"/>
                    <a:pt x="298" y="191"/>
                  </a:cubicBezTo>
                  <a:cubicBezTo>
                    <a:pt x="310" y="203"/>
                    <a:pt x="310" y="214"/>
                    <a:pt x="322" y="226"/>
                  </a:cubicBezTo>
                  <a:cubicBezTo>
                    <a:pt x="322" y="250"/>
                    <a:pt x="334" y="274"/>
                    <a:pt x="334" y="286"/>
                  </a:cubicBezTo>
                  <a:cubicBezTo>
                    <a:pt x="334" y="298"/>
                    <a:pt x="334" y="310"/>
                    <a:pt x="334" y="322"/>
                  </a:cubicBezTo>
                  <a:cubicBezTo>
                    <a:pt x="322" y="322"/>
                    <a:pt x="322" y="334"/>
                    <a:pt x="322" y="345"/>
                  </a:cubicBezTo>
                  <a:cubicBezTo>
                    <a:pt x="310" y="345"/>
                    <a:pt x="310" y="357"/>
                    <a:pt x="298" y="369"/>
                  </a:cubicBezTo>
                  <a:cubicBezTo>
                    <a:pt x="287" y="381"/>
                    <a:pt x="275" y="405"/>
                    <a:pt x="275" y="417"/>
                  </a:cubicBezTo>
                  <a:cubicBezTo>
                    <a:pt x="275" y="441"/>
                    <a:pt x="275" y="453"/>
                    <a:pt x="287" y="476"/>
                  </a:cubicBezTo>
                  <a:cubicBezTo>
                    <a:pt x="300" y="489"/>
                    <a:pt x="320" y="499"/>
                    <a:pt x="341" y="499"/>
                  </a:cubicBezTo>
                  <a:cubicBezTo>
                    <a:pt x="359" y="499"/>
                    <a:pt x="378" y="493"/>
                    <a:pt x="394" y="476"/>
                  </a:cubicBezTo>
                  <a:cubicBezTo>
                    <a:pt x="406" y="465"/>
                    <a:pt x="429" y="441"/>
                    <a:pt x="441" y="417"/>
                  </a:cubicBezTo>
                  <a:cubicBezTo>
                    <a:pt x="465" y="381"/>
                    <a:pt x="477" y="345"/>
                    <a:pt x="477" y="298"/>
                  </a:cubicBezTo>
                  <a:cubicBezTo>
                    <a:pt x="477" y="262"/>
                    <a:pt x="465" y="226"/>
                    <a:pt x="453" y="191"/>
                  </a:cubicBezTo>
                  <a:cubicBezTo>
                    <a:pt x="441" y="155"/>
                    <a:pt x="429" y="119"/>
                    <a:pt x="406" y="95"/>
                  </a:cubicBezTo>
                  <a:cubicBezTo>
                    <a:pt x="394" y="84"/>
                    <a:pt x="382" y="72"/>
                    <a:pt x="370" y="60"/>
                  </a:cubicBezTo>
                  <a:cubicBezTo>
                    <a:pt x="358" y="36"/>
                    <a:pt x="346" y="36"/>
                    <a:pt x="322" y="24"/>
                  </a:cubicBezTo>
                  <a:cubicBezTo>
                    <a:pt x="310" y="12"/>
                    <a:pt x="310" y="12"/>
                    <a:pt x="298" y="12"/>
                  </a:cubicBezTo>
                  <a:cubicBezTo>
                    <a:pt x="263" y="0"/>
                    <a:pt x="239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1596025" y="1448300"/>
              <a:ext cx="17275" cy="15925"/>
            </a:xfrm>
            <a:custGeom>
              <a:avLst/>
              <a:gdLst/>
              <a:ahLst/>
              <a:cxnLst/>
              <a:rect l="l" t="t" r="r" b="b"/>
              <a:pathLst>
                <a:path w="691" h="637" extrusionOk="0">
                  <a:moveTo>
                    <a:pt x="411" y="0"/>
                  </a:moveTo>
                  <a:cubicBezTo>
                    <a:pt x="402" y="0"/>
                    <a:pt x="393" y="3"/>
                    <a:pt x="381" y="9"/>
                  </a:cubicBezTo>
                  <a:cubicBezTo>
                    <a:pt x="369" y="9"/>
                    <a:pt x="358" y="21"/>
                    <a:pt x="346" y="21"/>
                  </a:cubicBezTo>
                  <a:cubicBezTo>
                    <a:pt x="334" y="33"/>
                    <a:pt x="310" y="33"/>
                    <a:pt x="298" y="33"/>
                  </a:cubicBezTo>
                  <a:cubicBezTo>
                    <a:pt x="274" y="45"/>
                    <a:pt x="250" y="45"/>
                    <a:pt x="227" y="69"/>
                  </a:cubicBezTo>
                  <a:cubicBezTo>
                    <a:pt x="179" y="81"/>
                    <a:pt x="131" y="117"/>
                    <a:pt x="107" y="140"/>
                  </a:cubicBezTo>
                  <a:cubicBezTo>
                    <a:pt x="60" y="188"/>
                    <a:pt x="24" y="236"/>
                    <a:pt x="12" y="283"/>
                  </a:cubicBezTo>
                  <a:cubicBezTo>
                    <a:pt x="12" y="307"/>
                    <a:pt x="12" y="319"/>
                    <a:pt x="0" y="331"/>
                  </a:cubicBezTo>
                  <a:cubicBezTo>
                    <a:pt x="0" y="355"/>
                    <a:pt x="0" y="367"/>
                    <a:pt x="12" y="378"/>
                  </a:cubicBezTo>
                  <a:cubicBezTo>
                    <a:pt x="12" y="390"/>
                    <a:pt x="12" y="402"/>
                    <a:pt x="12" y="426"/>
                  </a:cubicBezTo>
                  <a:cubicBezTo>
                    <a:pt x="24" y="438"/>
                    <a:pt x="36" y="450"/>
                    <a:pt x="36" y="462"/>
                  </a:cubicBezTo>
                  <a:cubicBezTo>
                    <a:pt x="60" y="498"/>
                    <a:pt x="72" y="521"/>
                    <a:pt x="107" y="533"/>
                  </a:cubicBezTo>
                  <a:cubicBezTo>
                    <a:pt x="107" y="545"/>
                    <a:pt x="119" y="557"/>
                    <a:pt x="131" y="557"/>
                  </a:cubicBezTo>
                  <a:cubicBezTo>
                    <a:pt x="143" y="581"/>
                    <a:pt x="179" y="593"/>
                    <a:pt x="203" y="605"/>
                  </a:cubicBezTo>
                  <a:cubicBezTo>
                    <a:pt x="227" y="617"/>
                    <a:pt x="262" y="629"/>
                    <a:pt x="286" y="629"/>
                  </a:cubicBezTo>
                  <a:cubicBezTo>
                    <a:pt x="311" y="633"/>
                    <a:pt x="335" y="636"/>
                    <a:pt x="360" y="636"/>
                  </a:cubicBezTo>
                  <a:cubicBezTo>
                    <a:pt x="395" y="636"/>
                    <a:pt x="430" y="631"/>
                    <a:pt x="465" y="617"/>
                  </a:cubicBezTo>
                  <a:cubicBezTo>
                    <a:pt x="500" y="605"/>
                    <a:pt x="524" y="593"/>
                    <a:pt x="548" y="569"/>
                  </a:cubicBezTo>
                  <a:cubicBezTo>
                    <a:pt x="560" y="557"/>
                    <a:pt x="584" y="545"/>
                    <a:pt x="596" y="521"/>
                  </a:cubicBezTo>
                  <a:cubicBezTo>
                    <a:pt x="608" y="509"/>
                    <a:pt x="631" y="498"/>
                    <a:pt x="643" y="474"/>
                  </a:cubicBezTo>
                  <a:cubicBezTo>
                    <a:pt x="667" y="450"/>
                    <a:pt x="679" y="426"/>
                    <a:pt x="691" y="402"/>
                  </a:cubicBezTo>
                  <a:cubicBezTo>
                    <a:pt x="691" y="378"/>
                    <a:pt x="691" y="343"/>
                    <a:pt x="691" y="307"/>
                  </a:cubicBezTo>
                  <a:cubicBezTo>
                    <a:pt x="691" y="248"/>
                    <a:pt x="667" y="200"/>
                    <a:pt x="631" y="152"/>
                  </a:cubicBezTo>
                  <a:cubicBezTo>
                    <a:pt x="608" y="128"/>
                    <a:pt x="584" y="105"/>
                    <a:pt x="560" y="93"/>
                  </a:cubicBezTo>
                  <a:cubicBezTo>
                    <a:pt x="536" y="69"/>
                    <a:pt x="512" y="57"/>
                    <a:pt x="477" y="45"/>
                  </a:cubicBezTo>
                  <a:cubicBezTo>
                    <a:pt x="477" y="21"/>
                    <a:pt x="453" y="9"/>
                    <a:pt x="441" y="9"/>
                  </a:cubicBezTo>
                  <a:cubicBezTo>
                    <a:pt x="429" y="3"/>
                    <a:pt x="420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1165300" y="1219350"/>
              <a:ext cx="27725" cy="25425"/>
            </a:xfrm>
            <a:custGeom>
              <a:avLst/>
              <a:gdLst/>
              <a:ahLst/>
              <a:cxnLst/>
              <a:rect l="l" t="t" r="r" b="b"/>
              <a:pathLst>
                <a:path w="1109" h="1017" extrusionOk="0">
                  <a:moveTo>
                    <a:pt x="489" y="214"/>
                  </a:moveTo>
                  <a:cubicBezTo>
                    <a:pt x="477" y="214"/>
                    <a:pt x="465" y="226"/>
                    <a:pt x="453" y="226"/>
                  </a:cubicBezTo>
                  <a:cubicBezTo>
                    <a:pt x="437" y="226"/>
                    <a:pt x="426" y="232"/>
                    <a:pt x="413" y="239"/>
                  </a:cubicBezTo>
                  <a:lnTo>
                    <a:pt x="413" y="239"/>
                  </a:lnTo>
                  <a:cubicBezTo>
                    <a:pt x="416" y="235"/>
                    <a:pt x="418" y="231"/>
                    <a:pt x="418" y="226"/>
                  </a:cubicBezTo>
                  <a:lnTo>
                    <a:pt x="442" y="226"/>
                  </a:lnTo>
                  <a:cubicBezTo>
                    <a:pt x="465" y="214"/>
                    <a:pt x="477" y="214"/>
                    <a:pt x="489" y="214"/>
                  </a:cubicBezTo>
                  <a:close/>
                  <a:moveTo>
                    <a:pt x="489" y="512"/>
                  </a:moveTo>
                  <a:cubicBezTo>
                    <a:pt x="489" y="512"/>
                    <a:pt x="489" y="512"/>
                    <a:pt x="489" y="523"/>
                  </a:cubicBezTo>
                  <a:cubicBezTo>
                    <a:pt x="489" y="535"/>
                    <a:pt x="477" y="547"/>
                    <a:pt x="477" y="559"/>
                  </a:cubicBezTo>
                  <a:cubicBezTo>
                    <a:pt x="477" y="559"/>
                    <a:pt x="477" y="559"/>
                    <a:pt x="477" y="571"/>
                  </a:cubicBezTo>
                  <a:lnTo>
                    <a:pt x="465" y="571"/>
                  </a:lnTo>
                  <a:cubicBezTo>
                    <a:pt x="465" y="559"/>
                    <a:pt x="465" y="559"/>
                    <a:pt x="465" y="559"/>
                  </a:cubicBezTo>
                  <a:cubicBezTo>
                    <a:pt x="465" y="559"/>
                    <a:pt x="465" y="547"/>
                    <a:pt x="465" y="547"/>
                  </a:cubicBezTo>
                  <a:cubicBezTo>
                    <a:pt x="465" y="535"/>
                    <a:pt x="465" y="535"/>
                    <a:pt x="465" y="535"/>
                  </a:cubicBezTo>
                  <a:cubicBezTo>
                    <a:pt x="477" y="523"/>
                    <a:pt x="489" y="512"/>
                    <a:pt x="489" y="512"/>
                  </a:cubicBezTo>
                  <a:close/>
                  <a:moveTo>
                    <a:pt x="906" y="416"/>
                  </a:moveTo>
                  <a:lnTo>
                    <a:pt x="906" y="416"/>
                  </a:lnTo>
                  <a:cubicBezTo>
                    <a:pt x="918" y="428"/>
                    <a:pt x="930" y="440"/>
                    <a:pt x="930" y="464"/>
                  </a:cubicBezTo>
                  <a:cubicBezTo>
                    <a:pt x="942" y="476"/>
                    <a:pt x="942" y="500"/>
                    <a:pt x="942" y="523"/>
                  </a:cubicBezTo>
                  <a:cubicBezTo>
                    <a:pt x="942" y="535"/>
                    <a:pt x="942" y="559"/>
                    <a:pt x="942" y="583"/>
                  </a:cubicBezTo>
                  <a:lnTo>
                    <a:pt x="930" y="583"/>
                  </a:lnTo>
                  <a:cubicBezTo>
                    <a:pt x="942" y="559"/>
                    <a:pt x="930" y="523"/>
                    <a:pt x="930" y="500"/>
                  </a:cubicBezTo>
                  <a:cubicBezTo>
                    <a:pt x="930" y="476"/>
                    <a:pt x="918" y="440"/>
                    <a:pt x="906" y="416"/>
                  </a:cubicBezTo>
                  <a:close/>
                  <a:moveTo>
                    <a:pt x="471" y="1"/>
                  </a:moveTo>
                  <a:cubicBezTo>
                    <a:pt x="256" y="1"/>
                    <a:pt x="67" y="182"/>
                    <a:pt x="25" y="381"/>
                  </a:cubicBezTo>
                  <a:cubicBezTo>
                    <a:pt x="13" y="416"/>
                    <a:pt x="13" y="440"/>
                    <a:pt x="1" y="476"/>
                  </a:cubicBezTo>
                  <a:cubicBezTo>
                    <a:pt x="1" y="500"/>
                    <a:pt x="1" y="523"/>
                    <a:pt x="13" y="559"/>
                  </a:cubicBezTo>
                  <a:cubicBezTo>
                    <a:pt x="13" y="619"/>
                    <a:pt x="49" y="678"/>
                    <a:pt x="84" y="726"/>
                  </a:cubicBezTo>
                  <a:cubicBezTo>
                    <a:pt x="96" y="726"/>
                    <a:pt x="96" y="738"/>
                    <a:pt x="96" y="738"/>
                  </a:cubicBezTo>
                  <a:cubicBezTo>
                    <a:pt x="120" y="773"/>
                    <a:pt x="132" y="797"/>
                    <a:pt x="156" y="821"/>
                  </a:cubicBezTo>
                  <a:cubicBezTo>
                    <a:pt x="168" y="845"/>
                    <a:pt x="191" y="869"/>
                    <a:pt x="215" y="881"/>
                  </a:cubicBezTo>
                  <a:cubicBezTo>
                    <a:pt x="239" y="904"/>
                    <a:pt x="263" y="916"/>
                    <a:pt x="287" y="940"/>
                  </a:cubicBezTo>
                  <a:cubicBezTo>
                    <a:pt x="334" y="964"/>
                    <a:pt x="394" y="988"/>
                    <a:pt x="453" y="1000"/>
                  </a:cubicBezTo>
                  <a:cubicBezTo>
                    <a:pt x="477" y="1012"/>
                    <a:pt x="513" y="1012"/>
                    <a:pt x="549" y="1012"/>
                  </a:cubicBezTo>
                  <a:cubicBezTo>
                    <a:pt x="561" y="1016"/>
                    <a:pt x="572" y="1017"/>
                    <a:pt x="584" y="1017"/>
                  </a:cubicBezTo>
                  <a:cubicBezTo>
                    <a:pt x="608" y="1017"/>
                    <a:pt x="632" y="1012"/>
                    <a:pt x="656" y="1012"/>
                  </a:cubicBezTo>
                  <a:cubicBezTo>
                    <a:pt x="703" y="1012"/>
                    <a:pt x="763" y="988"/>
                    <a:pt x="811" y="964"/>
                  </a:cubicBezTo>
                  <a:cubicBezTo>
                    <a:pt x="846" y="952"/>
                    <a:pt x="870" y="940"/>
                    <a:pt x="894" y="916"/>
                  </a:cubicBezTo>
                  <a:cubicBezTo>
                    <a:pt x="918" y="904"/>
                    <a:pt x="942" y="881"/>
                    <a:pt x="965" y="857"/>
                  </a:cubicBezTo>
                  <a:cubicBezTo>
                    <a:pt x="1049" y="773"/>
                    <a:pt x="1108" y="654"/>
                    <a:pt x="1108" y="523"/>
                  </a:cubicBezTo>
                  <a:cubicBezTo>
                    <a:pt x="1108" y="464"/>
                    <a:pt x="1096" y="404"/>
                    <a:pt x="1073" y="357"/>
                  </a:cubicBezTo>
                  <a:cubicBezTo>
                    <a:pt x="1049" y="297"/>
                    <a:pt x="1001" y="250"/>
                    <a:pt x="953" y="214"/>
                  </a:cubicBezTo>
                  <a:cubicBezTo>
                    <a:pt x="918" y="178"/>
                    <a:pt x="870" y="142"/>
                    <a:pt x="823" y="119"/>
                  </a:cubicBezTo>
                  <a:cubicBezTo>
                    <a:pt x="763" y="83"/>
                    <a:pt x="703" y="71"/>
                    <a:pt x="644" y="47"/>
                  </a:cubicBezTo>
                  <a:lnTo>
                    <a:pt x="632" y="47"/>
                  </a:lnTo>
                  <a:cubicBezTo>
                    <a:pt x="620" y="35"/>
                    <a:pt x="596" y="23"/>
                    <a:pt x="572" y="12"/>
                  </a:cubicBezTo>
                  <a:lnTo>
                    <a:pt x="561" y="12"/>
                  </a:lnTo>
                  <a:cubicBezTo>
                    <a:pt x="531" y="4"/>
                    <a:pt x="501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1169175" y="1218725"/>
              <a:ext cx="22650" cy="22075"/>
            </a:xfrm>
            <a:custGeom>
              <a:avLst/>
              <a:gdLst/>
              <a:ahLst/>
              <a:cxnLst/>
              <a:rect l="l" t="t" r="r" b="b"/>
              <a:pathLst>
                <a:path w="906" h="883" extrusionOk="0">
                  <a:moveTo>
                    <a:pt x="477" y="1"/>
                  </a:moveTo>
                  <a:cubicBezTo>
                    <a:pt x="429" y="1"/>
                    <a:pt x="370" y="1"/>
                    <a:pt x="322" y="25"/>
                  </a:cubicBezTo>
                  <a:cubicBezTo>
                    <a:pt x="287" y="48"/>
                    <a:pt x="239" y="72"/>
                    <a:pt x="215" y="108"/>
                  </a:cubicBezTo>
                  <a:cubicBezTo>
                    <a:pt x="156" y="179"/>
                    <a:pt x="108" y="251"/>
                    <a:pt x="72" y="322"/>
                  </a:cubicBezTo>
                  <a:cubicBezTo>
                    <a:pt x="48" y="370"/>
                    <a:pt x="25" y="406"/>
                    <a:pt x="13" y="453"/>
                  </a:cubicBezTo>
                  <a:cubicBezTo>
                    <a:pt x="1" y="489"/>
                    <a:pt x="13" y="525"/>
                    <a:pt x="48" y="548"/>
                  </a:cubicBezTo>
                  <a:cubicBezTo>
                    <a:pt x="55" y="551"/>
                    <a:pt x="61" y="552"/>
                    <a:pt x="68" y="552"/>
                  </a:cubicBezTo>
                  <a:cubicBezTo>
                    <a:pt x="100" y="552"/>
                    <a:pt x="134" y="530"/>
                    <a:pt x="144" y="501"/>
                  </a:cubicBezTo>
                  <a:cubicBezTo>
                    <a:pt x="167" y="453"/>
                    <a:pt x="179" y="406"/>
                    <a:pt x="203" y="370"/>
                  </a:cubicBezTo>
                  <a:cubicBezTo>
                    <a:pt x="239" y="310"/>
                    <a:pt x="263" y="263"/>
                    <a:pt x="310" y="227"/>
                  </a:cubicBezTo>
                  <a:cubicBezTo>
                    <a:pt x="322" y="203"/>
                    <a:pt x="346" y="179"/>
                    <a:pt x="370" y="167"/>
                  </a:cubicBezTo>
                  <a:cubicBezTo>
                    <a:pt x="382" y="167"/>
                    <a:pt x="394" y="156"/>
                    <a:pt x="406" y="156"/>
                  </a:cubicBezTo>
                  <a:cubicBezTo>
                    <a:pt x="406" y="156"/>
                    <a:pt x="417" y="144"/>
                    <a:pt x="429" y="144"/>
                  </a:cubicBezTo>
                  <a:cubicBezTo>
                    <a:pt x="441" y="144"/>
                    <a:pt x="441" y="144"/>
                    <a:pt x="453" y="156"/>
                  </a:cubicBezTo>
                  <a:cubicBezTo>
                    <a:pt x="465" y="156"/>
                    <a:pt x="477" y="156"/>
                    <a:pt x="489" y="167"/>
                  </a:cubicBezTo>
                  <a:cubicBezTo>
                    <a:pt x="525" y="179"/>
                    <a:pt x="560" y="203"/>
                    <a:pt x="584" y="227"/>
                  </a:cubicBezTo>
                  <a:cubicBezTo>
                    <a:pt x="608" y="251"/>
                    <a:pt x="632" y="263"/>
                    <a:pt x="656" y="287"/>
                  </a:cubicBezTo>
                  <a:cubicBezTo>
                    <a:pt x="679" y="310"/>
                    <a:pt x="715" y="346"/>
                    <a:pt x="739" y="382"/>
                  </a:cubicBezTo>
                  <a:cubicBezTo>
                    <a:pt x="739" y="394"/>
                    <a:pt x="751" y="418"/>
                    <a:pt x="763" y="429"/>
                  </a:cubicBezTo>
                  <a:cubicBezTo>
                    <a:pt x="763" y="441"/>
                    <a:pt x="763" y="453"/>
                    <a:pt x="763" y="465"/>
                  </a:cubicBezTo>
                  <a:cubicBezTo>
                    <a:pt x="763" y="489"/>
                    <a:pt x="763" y="513"/>
                    <a:pt x="751" y="537"/>
                  </a:cubicBezTo>
                  <a:cubicBezTo>
                    <a:pt x="751" y="584"/>
                    <a:pt x="727" y="620"/>
                    <a:pt x="715" y="656"/>
                  </a:cubicBezTo>
                  <a:cubicBezTo>
                    <a:pt x="691" y="703"/>
                    <a:pt x="668" y="739"/>
                    <a:pt x="632" y="775"/>
                  </a:cubicBezTo>
                  <a:cubicBezTo>
                    <a:pt x="620" y="810"/>
                    <a:pt x="620" y="846"/>
                    <a:pt x="656" y="870"/>
                  </a:cubicBezTo>
                  <a:cubicBezTo>
                    <a:pt x="665" y="879"/>
                    <a:pt x="677" y="883"/>
                    <a:pt x="691" y="883"/>
                  </a:cubicBezTo>
                  <a:cubicBezTo>
                    <a:pt x="712" y="883"/>
                    <a:pt x="736" y="873"/>
                    <a:pt x="751" y="858"/>
                  </a:cubicBezTo>
                  <a:cubicBezTo>
                    <a:pt x="810" y="775"/>
                    <a:pt x="858" y="691"/>
                    <a:pt x="882" y="584"/>
                  </a:cubicBezTo>
                  <a:cubicBezTo>
                    <a:pt x="894" y="560"/>
                    <a:pt x="894" y="537"/>
                    <a:pt x="906" y="513"/>
                  </a:cubicBezTo>
                  <a:cubicBezTo>
                    <a:pt x="906" y="489"/>
                    <a:pt x="906" y="453"/>
                    <a:pt x="906" y="429"/>
                  </a:cubicBezTo>
                  <a:cubicBezTo>
                    <a:pt x="894" y="382"/>
                    <a:pt x="870" y="334"/>
                    <a:pt x="846" y="298"/>
                  </a:cubicBezTo>
                  <a:cubicBezTo>
                    <a:pt x="798" y="215"/>
                    <a:pt x="727" y="156"/>
                    <a:pt x="644" y="96"/>
                  </a:cubicBezTo>
                  <a:cubicBezTo>
                    <a:pt x="632" y="84"/>
                    <a:pt x="620" y="72"/>
                    <a:pt x="608" y="72"/>
                  </a:cubicBezTo>
                  <a:cubicBezTo>
                    <a:pt x="596" y="60"/>
                    <a:pt x="572" y="48"/>
                    <a:pt x="560" y="37"/>
                  </a:cubicBezTo>
                  <a:cubicBezTo>
                    <a:pt x="548" y="37"/>
                    <a:pt x="537" y="25"/>
                    <a:pt x="513" y="13"/>
                  </a:cubicBezTo>
                  <a:cubicBezTo>
                    <a:pt x="501" y="13"/>
                    <a:pt x="489" y="13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</a:t>
            </a:r>
            <a:endParaRPr dirty="0"/>
          </a:p>
        </p:txBody>
      </p:sp>
      <p:grpSp>
        <p:nvGrpSpPr>
          <p:cNvPr id="1288" name="Google Shape;1288;p45"/>
          <p:cNvGrpSpPr/>
          <p:nvPr/>
        </p:nvGrpSpPr>
        <p:grpSpPr>
          <a:xfrm rot="-5024568">
            <a:off x="904769" y="-208742"/>
            <a:ext cx="1482801" cy="1348196"/>
            <a:chOff x="2650625" y="4185475"/>
            <a:chExt cx="449175" cy="408400"/>
          </a:xfrm>
        </p:grpSpPr>
        <p:sp>
          <p:nvSpPr>
            <p:cNvPr id="1289" name="Google Shape;1289;p45"/>
            <p:cNvSpPr/>
            <p:nvPr/>
          </p:nvSpPr>
          <p:spPr>
            <a:xfrm>
              <a:off x="2665500" y="4198200"/>
              <a:ext cx="425375" cy="382100"/>
            </a:xfrm>
            <a:custGeom>
              <a:avLst/>
              <a:gdLst/>
              <a:ahLst/>
              <a:cxnLst/>
              <a:rect l="l" t="t" r="r" b="b"/>
              <a:pathLst>
                <a:path w="17015" h="15284" extrusionOk="0">
                  <a:moveTo>
                    <a:pt x="5346" y="1039"/>
                  </a:moveTo>
                  <a:cubicBezTo>
                    <a:pt x="5358" y="1051"/>
                    <a:pt x="5382" y="1051"/>
                    <a:pt x="5394" y="1063"/>
                  </a:cubicBezTo>
                  <a:cubicBezTo>
                    <a:pt x="5418" y="1087"/>
                    <a:pt x="5442" y="1110"/>
                    <a:pt x="5465" y="1146"/>
                  </a:cubicBezTo>
                  <a:cubicBezTo>
                    <a:pt x="5489" y="1158"/>
                    <a:pt x="5501" y="1182"/>
                    <a:pt x="5513" y="1218"/>
                  </a:cubicBezTo>
                  <a:cubicBezTo>
                    <a:pt x="5525" y="1229"/>
                    <a:pt x="5525" y="1253"/>
                    <a:pt x="5537" y="1277"/>
                  </a:cubicBezTo>
                  <a:cubicBezTo>
                    <a:pt x="5525" y="1289"/>
                    <a:pt x="5525" y="1301"/>
                    <a:pt x="5525" y="1313"/>
                  </a:cubicBezTo>
                  <a:cubicBezTo>
                    <a:pt x="5501" y="1301"/>
                    <a:pt x="5489" y="1289"/>
                    <a:pt x="5477" y="1277"/>
                  </a:cubicBezTo>
                  <a:cubicBezTo>
                    <a:pt x="5465" y="1277"/>
                    <a:pt x="5465" y="1265"/>
                    <a:pt x="5454" y="1265"/>
                  </a:cubicBezTo>
                  <a:cubicBezTo>
                    <a:pt x="5430" y="1241"/>
                    <a:pt x="5406" y="1229"/>
                    <a:pt x="5382" y="1218"/>
                  </a:cubicBezTo>
                  <a:cubicBezTo>
                    <a:pt x="5382" y="1206"/>
                    <a:pt x="5382" y="1194"/>
                    <a:pt x="5370" y="1170"/>
                  </a:cubicBezTo>
                  <a:cubicBezTo>
                    <a:pt x="5358" y="1134"/>
                    <a:pt x="5346" y="1110"/>
                    <a:pt x="5323" y="1087"/>
                  </a:cubicBezTo>
                  <a:cubicBezTo>
                    <a:pt x="5311" y="1087"/>
                    <a:pt x="5299" y="1075"/>
                    <a:pt x="5299" y="1075"/>
                  </a:cubicBezTo>
                  <a:lnTo>
                    <a:pt x="5287" y="1063"/>
                  </a:lnTo>
                  <a:lnTo>
                    <a:pt x="5263" y="1063"/>
                  </a:lnTo>
                  <a:cubicBezTo>
                    <a:pt x="5299" y="1051"/>
                    <a:pt x="5323" y="1039"/>
                    <a:pt x="5346" y="1039"/>
                  </a:cubicBezTo>
                  <a:close/>
                  <a:moveTo>
                    <a:pt x="5358" y="1396"/>
                  </a:moveTo>
                  <a:cubicBezTo>
                    <a:pt x="5382" y="1420"/>
                    <a:pt x="5394" y="1432"/>
                    <a:pt x="5418" y="1456"/>
                  </a:cubicBezTo>
                  <a:cubicBezTo>
                    <a:pt x="5394" y="1468"/>
                    <a:pt x="5382" y="1479"/>
                    <a:pt x="5370" y="1479"/>
                  </a:cubicBezTo>
                  <a:cubicBezTo>
                    <a:pt x="5358" y="1491"/>
                    <a:pt x="5346" y="1491"/>
                    <a:pt x="5334" y="1491"/>
                  </a:cubicBezTo>
                  <a:lnTo>
                    <a:pt x="5311" y="1491"/>
                  </a:lnTo>
                  <a:cubicBezTo>
                    <a:pt x="5287" y="1491"/>
                    <a:pt x="5275" y="1479"/>
                    <a:pt x="5251" y="1479"/>
                  </a:cubicBezTo>
                  <a:cubicBezTo>
                    <a:pt x="5239" y="1468"/>
                    <a:pt x="5227" y="1468"/>
                    <a:pt x="5215" y="1468"/>
                  </a:cubicBezTo>
                  <a:lnTo>
                    <a:pt x="5215" y="1456"/>
                  </a:lnTo>
                  <a:lnTo>
                    <a:pt x="5239" y="1456"/>
                  </a:lnTo>
                  <a:cubicBezTo>
                    <a:pt x="5263" y="1456"/>
                    <a:pt x="5275" y="1456"/>
                    <a:pt x="5287" y="1444"/>
                  </a:cubicBezTo>
                  <a:cubicBezTo>
                    <a:pt x="5311" y="1432"/>
                    <a:pt x="5323" y="1432"/>
                    <a:pt x="5334" y="1420"/>
                  </a:cubicBezTo>
                  <a:cubicBezTo>
                    <a:pt x="5334" y="1408"/>
                    <a:pt x="5346" y="1408"/>
                    <a:pt x="5358" y="1396"/>
                  </a:cubicBezTo>
                  <a:close/>
                  <a:moveTo>
                    <a:pt x="89" y="1"/>
                  </a:moveTo>
                  <a:cubicBezTo>
                    <a:pt x="48" y="1"/>
                    <a:pt x="11" y="32"/>
                    <a:pt x="0" y="63"/>
                  </a:cubicBezTo>
                  <a:cubicBezTo>
                    <a:pt x="0" y="86"/>
                    <a:pt x="0" y="110"/>
                    <a:pt x="12" y="122"/>
                  </a:cubicBezTo>
                  <a:cubicBezTo>
                    <a:pt x="24" y="146"/>
                    <a:pt x="48" y="158"/>
                    <a:pt x="60" y="158"/>
                  </a:cubicBezTo>
                  <a:cubicBezTo>
                    <a:pt x="191" y="194"/>
                    <a:pt x="310" y="217"/>
                    <a:pt x="489" y="253"/>
                  </a:cubicBezTo>
                  <a:lnTo>
                    <a:pt x="572" y="277"/>
                  </a:lnTo>
                  <a:lnTo>
                    <a:pt x="584" y="277"/>
                  </a:lnTo>
                  <a:cubicBezTo>
                    <a:pt x="643" y="289"/>
                    <a:pt x="703" y="301"/>
                    <a:pt x="751" y="313"/>
                  </a:cubicBezTo>
                  <a:cubicBezTo>
                    <a:pt x="834" y="325"/>
                    <a:pt x="905" y="348"/>
                    <a:pt x="977" y="360"/>
                  </a:cubicBezTo>
                  <a:cubicBezTo>
                    <a:pt x="1132" y="384"/>
                    <a:pt x="1286" y="408"/>
                    <a:pt x="1429" y="444"/>
                  </a:cubicBezTo>
                  <a:lnTo>
                    <a:pt x="1465" y="456"/>
                  </a:lnTo>
                  <a:lnTo>
                    <a:pt x="1501" y="456"/>
                  </a:lnTo>
                  <a:cubicBezTo>
                    <a:pt x="1715" y="503"/>
                    <a:pt x="1929" y="539"/>
                    <a:pt x="2144" y="587"/>
                  </a:cubicBezTo>
                  <a:cubicBezTo>
                    <a:pt x="2215" y="598"/>
                    <a:pt x="2275" y="610"/>
                    <a:pt x="2334" y="622"/>
                  </a:cubicBezTo>
                  <a:lnTo>
                    <a:pt x="2417" y="646"/>
                  </a:lnTo>
                  <a:lnTo>
                    <a:pt x="2525" y="658"/>
                  </a:lnTo>
                  <a:cubicBezTo>
                    <a:pt x="2596" y="682"/>
                    <a:pt x="2667" y="694"/>
                    <a:pt x="2739" y="706"/>
                  </a:cubicBezTo>
                  <a:lnTo>
                    <a:pt x="2882" y="741"/>
                  </a:lnTo>
                  <a:cubicBezTo>
                    <a:pt x="3037" y="777"/>
                    <a:pt x="3191" y="813"/>
                    <a:pt x="3346" y="848"/>
                  </a:cubicBezTo>
                  <a:cubicBezTo>
                    <a:pt x="3560" y="896"/>
                    <a:pt x="3787" y="944"/>
                    <a:pt x="4037" y="1015"/>
                  </a:cubicBezTo>
                  <a:cubicBezTo>
                    <a:pt x="4227" y="1051"/>
                    <a:pt x="4430" y="1110"/>
                    <a:pt x="4620" y="1158"/>
                  </a:cubicBezTo>
                  <a:cubicBezTo>
                    <a:pt x="4715" y="1182"/>
                    <a:pt x="4811" y="1206"/>
                    <a:pt x="4906" y="1229"/>
                  </a:cubicBezTo>
                  <a:cubicBezTo>
                    <a:pt x="4906" y="1241"/>
                    <a:pt x="4906" y="1253"/>
                    <a:pt x="4906" y="1265"/>
                  </a:cubicBezTo>
                  <a:cubicBezTo>
                    <a:pt x="4906" y="1301"/>
                    <a:pt x="4918" y="1325"/>
                    <a:pt x="4930" y="1360"/>
                  </a:cubicBezTo>
                  <a:cubicBezTo>
                    <a:pt x="4953" y="1408"/>
                    <a:pt x="4977" y="1456"/>
                    <a:pt x="5013" y="1503"/>
                  </a:cubicBezTo>
                  <a:cubicBezTo>
                    <a:pt x="5049" y="1539"/>
                    <a:pt x="5096" y="1575"/>
                    <a:pt x="5156" y="1610"/>
                  </a:cubicBezTo>
                  <a:lnTo>
                    <a:pt x="5180" y="1610"/>
                  </a:lnTo>
                  <a:cubicBezTo>
                    <a:pt x="5204" y="1634"/>
                    <a:pt x="5239" y="1646"/>
                    <a:pt x="5275" y="1646"/>
                  </a:cubicBezTo>
                  <a:lnTo>
                    <a:pt x="5323" y="1646"/>
                  </a:lnTo>
                  <a:cubicBezTo>
                    <a:pt x="5333" y="1650"/>
                    <a:pt x="5342" y="1651"/>
                    <a:pt x="5351" y="1651"/>
                  </a:cubicBezTo>
                  <a:cubicBezTo>
                    <a:pt x="5373" y="1651"/>
                    <a:pt x="5393" y="1643"/>
                    <a:pt x="5418" y="1634"/>
                  </a:cubicBezTo>
                  <a:cubicBezTo>
                    <a:pt x="5442" y="1634"/>
                    <a:pt x="5477" y="1622"/>
                    <a:pt x="5513" y="1599"/>
                  </a:cubicBezTo>
                  <a:cubicBezTo>
                    <a:pt x="5513" y="1599"/>
                    <a:pt x="5525" y="1587"/>
                    <a:pt x="5537" y="1587"/>
                  </a:cubicBezTo>
                  <a:lnTo>
                    <a:pt x="5561" y="1622"/>
                  </a:lnTo>
                  <a:lnTo>
                    <a:pt x="5585" y="1646"/>
                  </a:lnTo>
                  <a:lnTo>
                    <a:pt x="5596" y="1670"/>
                  </a:lnTo>
                  <a:lnTo>
                    <a:pt x="5656" y="1729"/>
                  </a:lnTo>
                  <a:lnTo>
                    <a:pt x="5704" y="1801"/>
                  </a:lnTo>
                  <a:lnTo>
                    <a:pt x="5739" y="1849"/>
                  </a:lnTo>
                  <a:lnTo>
                    <a:pt x="5763" y="1872"/>
                  </a:lnTo>
                  <a:cubicBezTo>
                    <a:pt x="5811" y="1920"/>
                    <a:pt x="5858" y="1980"/>
                    <a:pt x="5906" y="2039"/>
                  </a:cubicBezTo>
                  <a:lnTo>
                    <a:pt x="6156" y="2349"/>
                  </a:lnTo>
                  <a:lnTo>
                    <a:pt x="6204" y="2396"/>
                  </a:lnTo>
                  <a:lnTo>
                    <a:pt x="6216" y="2408"/>
                  </a:lnTo>
                  <a:cubicBezTo>
                    <a:pt x="6251" y="2444"/>
                    <a:pt x="6275" y="2491"/>
                    <a:pt x="6323" y="2527"/>
                  </a:cubicBezTo>
                  <a:cubicBezTo>
                    <a:pt x="6644" y="2884"/>
                    <a:pt x="6966" y="3253"/>
                    <a:pt x="7287" y="3611"/>
                  </a:cubicBezTo>
                  <a:cubicBezTo>
                    <a:pt x="7299" y="3623"/>
                    <a:pt x="7323" y="3646"/>
                    <a:pt x="7335" y="3670"/>
                  </a:cubicBezTo>
                  <a:cubicBezTo>
                    <a:pt x="7370" y="3706"/>
                    <a:pt x="7406" y="3742"/>
                    <a:pt x="7430" y="3777"/>
                  </a:cubicBezTo>
                  <a:lnTo>
                    <a:pt x="7513" y="3873"/>
                  </a:lnTo>
                  <a:lnTo>
                    <a:pt x="7597" y="3968"/>
                  </a:lnTo>
                  <a:lnTo>
                    <a:pt x="8180" y="4647"/>
                  </a:lnTo>
                  <a:cubicBezTo>
                    <a:pt x="8240" y="4730"/>
                    <a:pt x="8311" y="4813"/>
                    <a:pt x="8371" y="4897"/>
                  </a:cubicBezTo>
                  <a:lnTo>
                    <a:pt x="8382" y="4897"/>
                  </a:lnTo>
                  <a:lnTo>
                    <a:pt x="8442" y="4980"/>
                  </a:lnTo>
                  <a:lnTo>
                    <a:pt x="9025" y="5682"/>
                  </a:lnTo>
                  <a:cubicBezTo>
                    <a:pt x="9228" y="5932"/>
                    <a:pt x="9430" y="6182"/>
                    <a:pt x="9621" y="6421"/>
                  </a:cubicBezTo>
                  <a:lnTo>
                    <a:pt x="9835" y="6682"/>
                  </a:lnTo>
                  <a:lnTo>
                    <a:pt x="10561" y="7599"/>
                  </a:lnTo>
                  <a:cubicBezTo>
                    <a:pt x="10645" y="7683"/>
                    <a:pt x="10716" y="7778"/>
                    <a:pt x="10788" y="7873"/>
                  </a:cubicBezTo>
                  <a:lnTo>
                    <a:pt x="10811" y="7909"/>
                  </a:lnTo>
                  <a:cubicBezTo>
                    <a:pt x="10942" y="8076"/>
                    <a:pt x="11073" y="8230"/>
                    <a:pt x="11204" y="8397"/>
                  </a:cubicBezTo>
                  <a:cubicBezTo>
                    <a:pt x="11526" y="8790"/>
                    <a:pt x="11847" y="9195"/>
                    <a:pt x="12157" y="9588"/>
                  </a:cubicBezTo>
                  <a:cubicBezTo>
                    <a:pt x="12181" y="9623"/>
                    <a:pt x="12204" y="9647"/>
                    <a:pt x="12228" y="9683"/>
                  </a:cubicBezTo>
                  <a:lnTo>
                    <a:pt x="12240" y="9683"/>
                  </a:lnTo>
                  <a:lnTo>
                    <a:pt x="12276" y="9730"/>
                  </a:lnTo>
                  <a:lnTo>
                    <a:pt x="12490" y="9992"/>
                  </a:lnTo>
                  <a:lnTo>
                    <a:pt x="12550" y="10052"/>
                  </a:lnTo>
                  <a:lnTo>
                    <a:pt x="12907" y="10469"/>
                  </a:lnTo>
                  <a:lnTo>
                    <a:pt x="13062" y="10659"/>
                  </a:lnTo>
                  <a:cubicBezTo>
                    <a:pt x="13133" y="10754"/>
                    <a:pt x="13216" y="10850"/>
                    <a:pt x="13300" y="10933"/>
                  </a:cubicBezTo>
                  <a:lnTo>
                    <a:pt x="13383" y="11052"/>
                  </a:lnTo>
                  <a:lnTo>
                    <a:pt x="13895" y="11659"/>
                  </a:lnTo>
                  <a:lnTo>
                    <a:pt x="13907" y="11671"/>
                  </a:lnTo>
                  <a:lnTo>
                    <a:pt x="14324" y="12207"/>
                  </a:lnTo>
                  <a:cubicBezTo>
                    <a:pt x="14359" y="12255"/>
                    <a:pt x="14395" y="12302"/>
                    <a:pt x="14431" y="12338"/>
                  </a:cubicBezTo>
                  <a:cubicBezTo>
                    <a:pt x="14502" y="12433"/>
                    <a:pt x="14598" y="12540"/>
                    <a:pt x="14681" y="12648"/>
                  </a:cubicBezTo>
                  <a:lnTo>
                    <a:pt x="14776" y="12778"/>
                  </a:lnTo>
                  <a:lnTo>
                    <a:pt x="15205" y="13290"/>
                  </a:lnTo>
                  <a:cubicBezTo>
                    <a:pt x="15300" y="13410"/>
                    <a:pt x="15407" y="13529"/>
                    <a:pt x="15491" y="13636"/>
                  </a:cubicBezTo>
                  <a:lnTo>
                    <a:pt x="15598" y="13755"/>
                  </a:lnTo>
                  <a:cubicBezTo>
                    <a:pt x="15681" y="13862"/>
                    <a:pt x="15776" y="13969"/>
                    <a:pt x="15860" y="14076"/>
                  </a:cubicBezTo>
                  <a:lnTo>
                    <a:pt x="15943" y="14160"/>
                  </a:lnTo>
                  <a:cubicBezTo>
                    <a:pt x="16038" y="14279"/>
                    <a:pt x="16133" y="14398"/>
                    <a:pt x="16241" y="14517"/>
                  </a:cubicBezTo>
                  <a:cubicBezTo>
                    <a:pt x="16336" y="14636"/>
                    <a:pt x="16443" y="14755"/>
                    <a:pt x="16538" y="14874"/>
                  </a:cubicBezTo>
                  <a:cubicBezTo>
                    <a:pt x="16574" y="14910"/>
                    <a:pt x="16598" y="14945"/>
                    <a:pt x="16634" y="14981"/>
                  </a:cubicBezTo>
                  <a:lnTo>
                    <a:pt x="16681" y="15041"/>
                  </a:lnTo>
                  <a:lnTo>
                    <a:pt x="16753" y="15124"/>
                  </a:lnTo>
                  <a:lnTo>
                    <a:pt x="16764" y="15148"/>
                  </a:lnTo>
                  <a:cubicBezTo>
                    <a:pt x="16788" y="15172"/>
                    <a:pt x="16812" y="15207"/>
                    <a:pt x="16836" y="15231"/>
                  </a:cubicBezTo>
                  <a:lnTo>
                    <a:pt x="16848" y="15243"/>
                  </a:lnTo>
                  <a:cubicBezTo>
                    <a:pt x="16848" y="15255"/>
                    <a:pt x="16872" y="15279"/>
                    <a:pt x="16895" y="15279"/>
                  </a:cubicBezTo>
                  <a:cubicBezTo>
                    <a:pt x="16902" y="15282"/>
                    <a:pt x="16909" y="15284"/>
                    <a:pt x="16916" y="15284"/>
                  </a:cubicBezTo>
                  <a:cubicBezTo>
                    <a:pt x="16933" y="15284"/>
                    <a:pt x="16950" y="15275"/>
                    <a:pt x="16967" y="15267"/>
                  </a:cubicBezTo>
                  <a:cubicBezTo>
                    <a:pt x="16979" y="15255"/>
                    <a:pt x="17003" y="15243"/>
                    <a:pt x="17003" y="15219"/>
                  </a:cubicBezTo>
                  <a:cubicBezTo>
                    <a:pt x="17015" y="15195"/>
                    <a:pt x="17003" y="15172"/>
                    <a:pt x="16991" y="15148"/>
                  </a:cubicBezTo>
                  <a:cubicBezTo>
                    <a:pt x="16979" y="15124"/>
                    <a:pt x="16967" y="15112"/>
                    <a:pt x="16943" y="15088"/>
                  </a:cubicBezTo>
                  <a:cubicBezTo>
                    <a:pt x="16943" y="15076"/>
                    <a:pt x="16943" y="15076"/>
                    <a:pt x="16931" y="15076"/>
                  </a:cubicBezTo>
                  <a:lnTo>
                    <a:pt x="16907" y="15053"/>
                  </a:lnTo>
                  <a:lnTo>
                    <a:pt x="16884" y="15017"/>
                  </a:lnTo>
                  <a:lnTo>
                    <a:pt x="16872" y="14993"/>
                  </a:lnTo>
                  <a:cubicBezTo>
                    <a:pt x="16836" y="14969"/>
                    <a:pt x="16812" y="14934"/>
                    <a:pt x="16788" y="14898"/>
                  </a:cubicBezTo>
                  <a:lnTo>
                    <a:pt x="16681" y="14779"/>
                  </a:lnTo>
                  <a:lnTo>
                    <a:pt x="16586" y="14648"/>
                  </a:lnTo>
                  <a:cubicBezTo>
                    <a:pt x="16455" y="14505"/>
                    <a:pt x="16336" y="14362"/>
                    <a:pt x="16181" y="14183"/>
                  </a:cubicBezTo>
                  <a:lnTo>
                    <a:pt x="16122" y="14112"/>
                  </a:lnTo>
                  <a:cubicBezTo>
                    <a:pt x="16002" y="13981"/>
                    <a:pt x="15895" y="13838"/>
                    <a:pt x="15776" y="13707"/>
                  </a:cubicBezTo>
                  <a:lnTo>
                    <a:pt x="15633" y="13529"/>
                  </a:lnTo>
                  <a:lnTo>
                    <a:pt x="15479" y="13362"/>
                  </a:lnTo>
                  <a:cubicBezTo>
                    <a:pt x="15443" y="13314"/>
                    <a:pt x="15407" y="13267"/>
                    <a:pt x="15371" y="13219"/>
                  </a:cubicBezTo>
                  <a:lnTo>
                    <a:pt x="15252" y="13088"/>
                  </a:lnTo>
                  <a:lnTo>
                    <a:pt x="14776" y="12493"/>
                  </a:lnTo>
                  <a:lnTo>
                    <a:pt x="14776" y="12505"/>
                  </a:lnTo>
                  <a:lnTo>
                    <a:pt x="14550" y="12207"/>
                  </a:lnTo>
                  <a:lnTo>
                    <a:pt x="14359" y="11957"/>
                  </a:lnTo>
                  <a:lnTo>
                    <a:pt x="14312" y="11897"/>
                  </a:lnTo>
                  <a:lnTo>
                    <a:pt x="14097" y="11647"/>
                  </a:lnTo>
                  <a:lnTo>
                    <a:pt x="14086" y="11624"/>
                  </a:lnTo>
                  <a:lnTo>
                    <a:pt x="14074" y="11612"/>
                  </a:lnTo>
                  <a:cubicBezTo>
                    <a:pt x="14062" y="11588"/>
                    <a:pt x="14038" y="11564"/>
                    <a:pt x="14014" y="11528"/>
                  </a:cubicBezTo>
                  <a:lnTo>
                    <a:pt x="13597" y="11028"/>
                  </a:lnTo>
                  <a:lnTo>
                    <a:pt x="13502" y="10909"/>
                  </a:lnTo>
                  <a:lnTo>
                    <a:pt x="13395" y="10790"/>
                  </a:lnTo>
                  <a:lnTo>
                    <a:pt x="13371" y="10754"/>
                  </a:lnTo>
                  <a:cubicBezTo>
                    <a:pt x="13312" y="10683"/>
                    <a:pt x="13240" y="10600"/>
                    <a:pt x="13181" y="10528"/>
                  </a:cubicBezTo>
                  <a:lnTo>
                    <a:pt x="13038" y="10362"/>
                  </a:lnTo>
                  <a:lnTo>
                    <a:pt x="13002" y="10314"/>
                  </a:lnTo>
                  <a:cubicBezTo>
                    <a:pt x="12764" y="10028"/>
                    <a:pt x="12526" y="9754"/>
                    <a:pt x="12288" y="9469"/>
                  </a:cubicBezTo>
                  <a:lnTo>
                    <a:pt x="12062" y="9183"/>
                  </a:lnTo>
                  <a:cubicBezTo>
                    <a:pt x="11823" y="8885"/>
                    <a:pt x="11573" y="8576"/>
                    <a:pt x="11335" y="8278"/>
                  </a:cubicBezTo>
                  <a:lnTo>
                    <a:pt x="11300" y="8230"/>
                  </a:lnTo>
                  <a:cubicBezTo>
                    <a:pt x="11240" y="8159"/>
                    <a:pt x="11180" y="8076"/>
                    <a:pt x="11121" y="8004"/>
                  </a:cubicBezTo>
                  <a:lnTo>
                    <a:pt x="11109" y="7992"/>
                  </a:lnTo>
                  <a:cubicBezTo>
                    <a:pt x="11073" y="7945"/>
                    <a:pt x="11026" y="7897"/>
                    <a:pt x="10990" y="7849"/>
                  </a:cubicBezTo>
                  <a:lnTo>
                    <a:pt x="10788" y="7587"/>
                  </a:lnTo>
                  <a:lnTo>
                    <a:pt x="10418" y="7135"/>
                  </a:lnTo>
                  <a:cubicBezTo>
                    <a:pt x="10264" y="6933"/>
                    <a:pt x="10097" y="6730"/>
                    <a:pt x="9930" y="6528"/>
                  </a:cubicBezTo>
                  <a:lnTo>
                    <a:pt x="9787" y="6349"/>
                  </a:lnTo>
                  <a:lnTo>
                    <a:pt x="9645" y="6171"/>
                  </a:lnTo>
                  <a:lnTo>
                    <a:pt x="9525" y="6028"/>
                  </a:lnTo>
                  <a:lnTo>
                    <a:pt x="9478" y="5968"/>
                  </a:lnTo>
                  <a:cubicBezTo>
                    <a:pt x="9406" y="5885"/>
                    <a:pt x="9335" y="5801"/>
                    <a:pt x="9275" y="5718"/>
                  </a:cubicBezTo>
                  <a:cubicBezTo>
                    <a:pt x="9180" y="5599"/>
                    <a:pt x="9085" y="5492"/>
                    <a:pt x="9002" y="5385"/>
                  </a:cubicBezTo>
                  <a:lnTo>
                    <a:pt x="8871" y="5218"/>
                  </a:lnTo>
                  <a:lnTo>
                    <a:pt x="8621" y="4920"/>
                  </a:lnTo>
                  <a:lnTo>
                    <a:pt x="8371" y="4623"/>
                  </a:lnTo>
                  <a:cubicBezTo>
                    <a:pt x="8347" y="4587"/>
                    <a:pt x="8323" y="4551"/>
                    <a:pt x="8299" y="4527"/>
                  </a:cubicBezTo>
                  <a:cubicBezTo>
                    <a:pt x="8204" y="4420"/>
                    <a:pt x="8121" y="4313"/>
                    <a:pt x="8037" y="4218"/>
                  </a:cubicBezTo>
                  <a:lnTo>
                    <a:pt x="7787" y="3932"/>
                  </a:lnTo>
                  <a:lnTo>
                    <a:pt x="7549" y="3646"/>
                  </a:lnTo>
                  <a:cubicBezTo>
                    <a:pt x="7525" y="3611"/>
                    <a:pt x="7490" y="3587"/>
                    <a:pt x="7466" y="3551"/>
                  </a:cubicBezTo>
                  <a:lnTo>
                    <a:pt x="7454" y="3539"/>
                  </a:lnTo>
                  <a:lnTo>
                    <a:pt x="7406" y="3492"/>
                  </a:lnTo>
                  <a:lnTo>
                    <a:pt x="7097" y="3134"/>
                  </a:lnTo>
                  <a:cubicBezTo>
                    <a:pt x="6966" y="2992"/>
                    <a:pt x="6835" y="2849"/>
                    <a:pt x="6704" y="2706"/>
                  </a:cubicBezTo>
                  <a:lnTo>
                    <a:pt x="6573" y="2551"/>
                  </a:lnTo>
                  <a:lnTo>
                    <a:pt x="6442" y="2408"/>
                  </a:lnTo>
                  <a:cubicBezTo>
                    <a:pt x="6406" y="2361"/>
                    <a:pt x="6370" y="2325"/>
                    <a:pt x="6335" y="2277"/>
                  </a:cubicBezTo>
                  <a:lnTo>
                    <a:pt x="6323" y="2265"/>
                  </a:lnTo>
                  <a:lnTo>
                    <a:pt x="6287" y="2218"/>
                  </a:lnTo>
                  <a:lnTo>
                    <a:pt x="6156" y="2075"/>
                  </a:lnTo>
                  <a:lnTo>
                    <a:pt x="6025" y="1920"/>
                  </a:lnTo>
                  <a:cubicBezTo>
                    <a:pt x="5977" y="1860"/>
                    <a:pt x="5930" y="1801"/>
                    <a:pt x="5882" y="1753"/>
                  </a:cubicBezTo>
                  <a:lnTo>
                    <a:pt x="5858" y="1718"/>
                  </a:lnTo>
                  <a:lnTo>
                    <a:pt x="5823" y="1670"/>
                  </a:lnTo>
                  <a:lnTo>
                    <a:pt x="5787" y="1622"/>
                  </a:lnTo>
                  <a:lnTo>
                    <a:pt x="5739" y="1575"/>
                  </a:lnTo>
                  <a:lnTo>
                    <a:pt x="5715" y="1539"/>
                  </a:lnTo>
                  <a:cubicBezTo>
                    <a:pt x="5692" y="1515"/>
                    <a:pt x="5668" y="1479"/>
                    <a:pt x="5644" y="1456"/>
                  </a:cubicBezTo>
                  <a:cubicBezTo>
                    <a:pt x="5668" y="1432"/>
                    <a:pt x="5680" y="1408"/>
                    <a:pt x="5680" y="1372"/>
                  </a:cubicBezTo>
                  <a:cubicBezTo>
                    <a:pt x="5692" y="1348"/>
                    <a:pt x="5692" y="1325"/>
                    <a:pt x="5692" y="1301"/>
                  </a:cubicBezTo>
                  <a:cubicBezTo>
                    <a:pt x="5692" y="1289"/>
                    <a:pt x="5692" y="1277"/>
                    <a:pt x="5692" y="1253"/>
                  </a:cubicBezTo>
                  <a:cubicBezTo>
                    <a:pt x="5692" y="1229"/>
                    <a:pt x="5692" y="1206"/>
                    <a:pt x="5692" y="1182"/>
                  </a:cubicBezTo>
                  <a:cubicBezTo>
                    <a:pt x="5692" y="1158"/>
                    <a:pt x="5692" y="1134"/>
                    <a:pt x="5680" y="1098"/>
                  </a:cubicBezTo>
                  <a:cubicBezTo>
                    <a:pt x="5680" y="1075"/>
                    <a:pt x="5668" y="1063"/>
                    <a:pt x="5656" y="1039"/>
                  </a:cubicBezTo>
                  <a:lnTo>
                    <a:pt x="5644" y="1027"/>
                  </a:lnTo>
                  <a:cubicBezTo>
                    <a:pt x="5632" y="991"/>
                    <a:pt x="5620" y="968"/>
                    <a:pt x="5608" y="956"/>
                  </a:cubicBezTo>
                  <a:cubicBezTo>
                    <a:pt x="5596" y="932"/>
                    <a:pt x="5573" y="896"/>
                    <a:pt x="5549" y="872"/>
                  </a:cubicBezTo>
                  <a:cubicBezTo>
                    <a:pt x="5525" y="848"/>
                    <a:pt x="5501" y="837"/>
                    <a:pt x="5477" y="825"/>
                  </a:cubicBezTo>
                  <a:cubicBezTo>
                    <a:pt x="5454" y="813"/>
                    <a:pt x="5430" y="801"/>
                    <a:pt x="5394" y="789"/>
                  </a:cubicBezTo>
                  <a:cubicBezTo>
                    <a:pt x="5374" y="784"/>
                    <a:pt x="5353" y="781"/>
                    <a:pt x="5329" y="781"/>
                  </a:cubicBezTo>
                  <a:cubicBezTo>
                    <a:pt x="5295" y="781"/>
                    <a:pt x="5257" y="787"/>
                    <a:pt x="5215" y="801"/>
                  </a:cubicBezTo>
                  <a:cubicBezTo>
                    <a:pt x="5168" y="813"/>
                    <a:pt x="5120" y="848"/>
                    <a:pt x="5073" y="884"/>
                  </a:cubicBezTo>
                  <a:cubicBezTo>
                    <a:pt x="5025" y="920"/>
                    <a:pt x="4989" y="968"/>
                    <a:pt x="4953" y="1015"/>
                  </a:cubicBezTo>
                  <a:cubicBezTo>
                    <a:pt x="4942" y="1027"/>
                    <a:pt x="4942" y="1051"/>
                    <a:pt x="4930" y="1075"/>
                  </a:cubicBezTo>
                  <a:cubicBezTo>
                    <a:pt x="4596" y="979"/>
                    <a:pt x="4227" y="884"/>
                    <a:pt x="3775" y="777"/>
                  </a:cubicBezTo>
                  <a:cubicBezTo>
                    <a:pt x="3406" y="682"/>
                    <a:pt x="3013" y="598"/>
                    <a:pt x="2537" y="503"/>
                  </a:cubicBezTo>
                  <a:cubicBezTo>
                    <a:pt x="2096" y="408"/>
                    <a:pt x="1679" y="325"/>
                    <a:pt x="1274" y="241"/>
                  </a:cubicBezTo>
                  <a:lnTo>
                    <a:pt x="1096" y="217"/>
                  </a:lnTo>
                  <a:lnTo>
                    <a:pt x="917" y="182"/>
                  </a:lnTo>
                  <a:lnTo>
                    <a:pt x="870" y="170"/>
                  </a:lnTo>
                  <a:cubicBezTo>
                    <a:pt x="834" y="158"/>
                    <a:pt x="798" y="158"/>
                    <a:pt x="762" y="146"/>
                  </a:cubicBezTo>
                  <a:lnTo>
                    <a:pt x="632" y="122"/>
                  </a:lnTo>
                  <a:cubicBezTo>
                    <a:pt x="465" y="86"/>
                    <a:pt x="286" y="51"/>
                    <a:pt x="108" y="3"/>
                  </a:cubicBezTo>
                  <a:cubicBezTo>
                    <a:pt x="101" y="2"/>
                    <a:pt x="95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2650625" y="4185475"/>
              <a:ext cx="22350" cy="23225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298" y="631"/>
                  </a:moveTo>
                  <a:lnTo>
                    <a:pt x="298" y="631"/>
                  </a:lnTo>
                  <a:cubicBezTo>
                    <a:pt x="322" y="643"/>
                    <a:pt x="345" y="667"/>
                    <a:pt x="369" y="667"/>
                  </a:cubicBezTo>
                  <a:lnTo>
                    <a:pt x="345" y="667"/>
                  </a:lnTo>
                  <a:cubicBezTo>
                    <a:pt x="334" y="655"/>
                    <a:pt x="322" y="655"/>
                    <a:pt x="310" y="643"/>
                  </a:cubicBezTo>
                  <a:cubicBezTo>
                    <a:pt x="310" y="643"/>
                    <a:pt x="298" y="631"/>
                    <a:pt x="298" y="631"/>
                  </a:cubicBezTo>
                  <a:close/>
                  <a:moveTo>
                    <a:pt x="381" y="203"/>
                  </a:moveTo>
                  <a:cubicBezTo>
                    <a:pt x="417" y="203"/>
                    <a:pt x="453" y="214"/>
                    <a:pt x="476" y="226"/>
                  </a:cubicBezTo>
                  <a:cubicBezTo>
                    <a:pt x="512" y="238"/>
                    <a:pt x="548" y="262"/>
                    <a:pt x="584" y="274"/>
                  </a:cubicBezTo>
                  <a:cubicBezTo>
                    <a:pt x="607" y="298"/>
                    <a:pt x="631" y="322"/>
                    <a:pt x="655" y="345"/>
                  </a:cubicBezTo>
                  <a:cubicBezTo>
                    <a:pt x="667" y="369"/>
                    <a:pt x="679" y="393"/>
                    <a:pt x="691" y="417"/>
                  </a:cubicBezTo>
                  <a:cubicBezTo>
                    <a:pt x="703" y="429"/>
                    <a:pt x="703" y="453"/>
                    <a:pt x="715" y="464"/>
                  </a:cubicBezTo>
                  <a:cubicBezTo>
                    <a:pt x="715" y="488"/>
                    <a:pt x="715" y="512"/>
                    <a:pt x="715" y="536"/>
                  </a:cubicBezTo>
                  <a:cubicBezTo>
                    <a:pt x="703" y="560"/>
                    <a:pt x="703" y="595"/>
                    <a:pt x="691" y="619"/>
                  </a:cubicBezTo>
                  <a:cubicBezTo>
                    <a:pt x="679" y="643"/>
                    <a:pt x="667" y="679"/>
                    <a:pt x="643" y="703"/>
                  </a:cubicBezTo>
                  <a:cubicBezTo>
                    <a:pt x="631" y="726"/>
                    <a:pt x="619" y="738"/>
                    <a:pt x="595" y="750"/>
                  </a:cubicBezTo>
                  <a:cubicBezTo>
                    <a:pt x="584" y="762"/>
                    <a:pt x="572" y="774"/>
                    <a:pt x="560" y="774"/>
                  </a:cubicBezTo>
                  <a:cubicBezTo>
                    <a:pt x="548" y="774"/>
                    <a:pt x="548" y="786"/>
                    <a:pt x="536" y="786"/>
                  </a:cubicBezTo>
                  <a:cubicBezTo>
                    <a:pt x="536" y="786"/>
                    <a:pt x="548" y="774"/>
                    <a:pt x="548" y="774"/>
                  </a:cubicBezTo>
                  <a:cubicBezTo>
                    <a:pt x="560" y="762"/>
                    <a:pt x="584" y="750"/>
                    <a:pt x="595" y="738"/>
                  </a:cubicBezTo>
                  <a:cubicBezTo>
                    <a:pt x="607" y="726"/>
                    <a:pt x="619" y="703"/>
                    <a:pt x="631" y="691"/>
                  </a:cubicBezTo>
                  <a:cubicBezTo>
                    <a:pt x="643" y="667"/>
                    <a:pt x="655" y="643"/>
                    <a:pt x="655" y="619"/>
                  </a:cubicBezTo>
                  <a:cubicBezTo>
                    <a:pt x="667" y="595"/>
                    <a:pt x="667" y="572"/>
                    <a:pt x="667" y="548"/>
                  </a:cubicBezTo>
                  <a:cubicBezTo>
                    <a:pt x="667" y="512"/>
                    <a:pt x="655" y="488"/>
                    <a:pt x="643" y="453"/>
                  </a:cubicBezTo>
                  <a:cubicBezTo>
                    <a:pt x="631" y="405"/>
                    <a:pt x="607" y="369"/>
                    <a:pt x="572" y="334"/>
                  </a:cubicBezTo>
                  <a:cubicBezTo>
                    <a:pt x="536" y="286"/>
                    <a:pt x="488" y="250"/>
                    <a:pt x="429" y="238"/>
                  </a:cubicBezTo>
                  <a:cubicBezTo>
                    <a:pt x="405" y="226"/>
                    <a:pt x="381" y="214"/>
                    <a:pt x="357" y="214"/>
                  </a:cubicBezTo>
                  <a:cubicBezTo>
                    <a:pt x="334" y="214"/>
                    <a:pt x="310" y="214"/>
                    <a:pt x="286" y="226"/>
                  </a:cubicBezTo>
                  <a:cubicBezTo>
                    <a:pt x="226" y="238"/>
                    <a:pt x="179" y="286"/>
                    <a:pt x="167" y="345"/>
                  </a:cubicBezTo>
                  <a:cubicBezTo>
                    <a:pt x="155" y="381"/>
                    <a:pt x="155" y="417"/>
                    <a:pt x="167" y="453"/>
                  </a:cubicBezTo>
                  <a:cubicBezTo>
                    <a:pt x="155" y="429"/>
                    <a:pt x="155" y="417"/>
                    <a:pt x="143" y="393"/>
                  </a:cubicBezTo>
                  <a:cubicBezTo>
                    <a:pt x="155" y="381"/>
                    <a:pt x="155" y="357"/>
                    <a:pt x="167" y="334"/>
                  </a:cubicBezTo>
                  <a:cubicBezTo>
                    <a:pt x="179" y="310"/>
                    <a:pt x="191" y="286"/>
                    <a:pt x="203" y="262"/>
                  </a:cubicBezTo>
                  <a:cubicBezTo>
                    <a:pt x="214" y="250"/>
                    <a:pt x="226" y="238"/>
                    <a:pt x="238" y="226"/>
                  </a:cubicBezTo>
                  <a:cubicBezTo>
                    <a:pt x="238" y="226"/>
                    <a:pt x="238" y="226"/>
                    <a:pt x="238" y="214"/>
                  </a:cubicBezTo>
                  <a:cubicBezTo>
                    <a:pt x="262" y="214"/>
                    <a:pt x="286" y="203"/>
                    <a:pt x="310" y="203"/>
                  </a:cubicBezTo>
                  <a:close/>
                  <a:moveTo>
                    <a:pt x="369" y="0"/>
                  </a:moveTo>
                  <a:cubicBezTo>
                    <a:pt x="298" y="12"/>
                    <a:pt x="226" y="48"/>
                    <a:pt x="167" y="95"/>
                  </a:cubicBezTo>
                  <a:cubicBezTo>
                    <a:pt x="143" y="107"/>
                    <a:pt x="119" y="131"/>
                    <a:pt x="95" y="155"/>
                  </a:cubicBezTo>
                  <a:cubicBezTo>
                    <a:pt x="48" y="191"/>
                    <a:pt x="24" y="238"/>
                    <a:pt x="12" y="286"/>
                  </a:cubicBezTo>
                  <a:cubicBezTo>
                    <a:pt x="0" y="334"/>
                    <a:pt x="0" y="369"/>
                    <a:pt x="0" y="417"/>
                  </a:cubicBezTo>
                  <a:cubicBezTo>
                    <a:pt x="0" y="429"/>
                    <a:pt x="0" y="441"/>
                    <a:pt x="0" y="453"/>
                  </a:cubicBezTo>
                  <a:cubicBezTo>
                    <a:pt x="12" y="572"/>
                    <a:pt x="72" y="667"/>
                    <a:pt x="131" y="750"/>
                  </a:cubicBezTo>
                  <a:cubicBezTo>
                    <a:pt x="167" y="786"/>
                    <a:pt x="203" y="822"/>
                    <a:pt x="238" y="845"/>
                  </a:cubicBezTo>
                  <a:cubicBezTo>
                    <a:pt x="286" y="881"/>
                    <a:pt x="334" y="905"/>
                    <a:pt x="393" y="917"/>
                  </a:cubicBezTo>
                  <a:cubicBezTo>
                    <a:pt x="441" y="929"/>
                    <a:pt x="500" y="929"/>
                    <a:pt x="548" y="929"/>
                  </a:cubicBezTo>
                  <a:cubicBezTo>
                    <a:pt x="595" y="917"/>
                    <a:pt x="643" y="893"/>
                    <a:pt x="691" y="857"/>
                  </a:cubicBezTo>
                  <a:cubicBezTo>
                    <a:pt x="738" y="822"/>
                    <a:pt x="774" y="762"/>
                    <a:pt x="810" y="703"/>
                  </a:cubicBezTo>
                  <a:cubicBezTo>
                    <a:pt x="814" y="705"/>
                    <a:pt x="819" y="706"/>
                    <a:pt x="823" y="706"/>
                  </a:cubicBezTo>
                  <a:cubicBezTo>
                    <a:pt x="846" y="706"/>
                    <a:pt x="871" y="684"/>
                    <a:pt x="881" y="655"/>
                  </a:cubicBezTo>
                  <a:lnTo>
                    <a:pt x="869" y="655"/>
                  </a:lnTo>
                  <a:cubicBezTo>
                    <a:pt x="881" y="607"/>
                    <a:pt x="893" y="560"/>
                    <a:pt x="893" y="512"/>
                  </a:cubicBezTo>
                  <a:cubicBezTo>
                    <a:pt x="881" y="453"/>
                    <a:pt x="869" y="393"/>
                    <a:pt x="846" y="345"/>
                  </a:cubicBezTo>
                  <a:cubicBezTo>
                    <a:pt x="822" y="298"/>
                    <a:pt x="798" y="262"/>
                    <a:pt x="762" y="226"/>
                  </a:cubicBezTo>
                  <a:cubicBezTo>
                    <a:pt x="738" y="179"/>
                    <a:pt x="703" y="143"/>
                    <a:pt x="667" y="95"/>
                  </a:cubicBezTo>
                  <a:cubicBezTo>
                    <a:pt x="655" y="83"/>
                    <a:pt x="631" y="72"/>
                    <a:pt x="607" y="48"/>
                  </a:cubicBezTo>
                  <a:cubicBezTo>
                    <a:pt x="584" y="36"/>
                    <a:pt x="560" y="24"/>
                    <a:pt x="536" y="12"/>
                  </a:cubicBezTo>
                  <a:cubicBezTo>
                    <a:pt x="476" y="0"/>
                    <a:pt x="429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3075675" y="4570200"/>
              <a:ext cx="24125" cy="23675"/>
            </a:xfrm>
            <a:custGeom>
              <a:avLst/>
              <a:gdLst/>
              <a:ahLst/>
              <a:cxnLst/>
              <a:rect l="l" t="t" r="r" b="b"/>
              <a:pathLst>
                <a:path w="965" h="947" extrusionOk="0">
                  <a:moveTo>
                    <a:pt x="572" y="173"/>
                  </a:moveTo>
                  <a:lnTo>
                    <a:pt x="572" y="173"/>
                  </a:lnTo>
                  <a:cubicBezTo>
                    <a:pt x="580" y="177"/>
                    <a:pt x="588" y="181"/>
                    <a:pt x="596" y="184"/>
                  </a:cubicBezTo>
                  <a:lnTo>
                    <a:pt x="584" y="184"/>
                  </a:lnTo>
                  <a:cubicBezTo>
                    <a:pt x="578" y="179"/>
                    <a:pt x="575" y="176"/>
                    <a:pt x="572" y="173"/>
                  </a:cubicBezTo>
                  <a:close/>
                  <a:moveTo>
                    <a:pt x="608" y="351"/>
                  </a:moveTo>
                  <a:cubicBezTo>
                    <a:pt x="631" y="363"/>
                    <a:pt x="643" y="375"/>
                    <a:pt x="667" y="387"/>
                  </a:cubicBezTo>
                  <a:cubicBezTo>
                    <a:pt x="679" y="399"/>
                    <a:pt x="703" y="411"/>
                    <a:pt x="715" y="435"/>
                  </a:cubicBezTo>
                  <a:cubicBezTo>
                    <a:pt x="727" y="446"/>
                    <a:pt x="738" y="470"/>
                    <a:pt x="750" y="482"/>
                  </a:cubicBezTo>
                  <a:cubicBezTo>
                    <a:pt x="750" y="506"/>
                    <a:pt x="762" y="530"/>
                    <a:pt x="762" y="542"/>
                  </a:cubicBezTo>
                  <a:cubicBezTo>
                    <a:pt x="762" y="565"/>
                    <a:pt x="762" y="577"/>
                    <a:pt x="762" y="589"/>
                  </a:cubicBezTo>
                  <a:cubicBezTo>
                    <a:pt x="762" y="613"/>
                    <a:pt x="762" y="625"/>
                    <a:pt x="762" y="637"/>
                  </a:cubicBezTo>
                  <a:cubicBezTo>
                    <a:pt x="750" y="649"/>
                    <a:pt x="750" y="661"/>
                    <a:pt x="738" y="673"/>
                  </a:cubicBezTo>
                  <a:cubicBezTo>
                    <a:pt x="738" y="673"/>
                    <a:pt x="727" y="685"/>
                    <a:pt x="715" y="685"/>
                  </a:cubicBezTo>
                  <a:cubicBezTo>
                    <a:pt x="691" y="708"/>
                    <a:pt x="655" y="720"/>
                    <a:pt x="631" y="744"/>
                  </a:cubicBezTo>
                  <a:cubicBezTo>
                    <a:pt x="619" y="744"/>
                    <a:pt x="609" y="747"/>
                    <a:pt x="600" y="751"/>
                  </a:cubicBezTo>
                  <a:lnTo>
                    <a:pt x="600" y="751"/>
                  </a:lnTo>
                  <a:cubicBezTo>
                    <a:pt x="642" y="733"/>
                    <a:pt x="680" y="690"/>
                    <a:pt x="691" y="637"/>
                  </a:cubicBezTo>
                  <a:cubicBezTo>
                    <a:pt x="703" y="589"/>
                    <a:pt x="703" y="530"/>
                    <a:pt x="679" y="470"/>
                  </a:cubicBezTo>
                  <a:cubicBezTo>
                    <a:pt x="655" y="435"/>
                    <a:pt x="619" y="387"/>
                    <a:pt x="596" y="351"/>
                  </a:cubicBezTo>
                  <a:close/>
                  <a:moveTo>
                    <a:pt x="477" y="768"/>
                  </a:moveTo>
                  <a:cubicBezTo>
                    <a:pt x="484" y="772"/>
                    <a:pt x="492" y="773"/>
                    <a:pt x="501" y="773"/>
                  </a:cubicBezTo>
                  <a:cubicBezTo>
                    <a:pt x="501" y="773"/>
                    <a:pt x="502" y="773"/>
                    <a:pt x="502" y="773"/>
                  </a:cubicBezTo>
                  <a:lnTo>
                    <a:pt x="502" y="773"/>
                  </a:lnTo>
                  <a:cubicBezTo>
                    <a:pt x="493" y="776"/>
                    <a:pt x="483" y="780"/>
                    <a:pt x="477" y="780"/>
                  </a:cubicBezTo>
                  <a:lnTo>
                    <a:pt x="477" y="768"/>
                  </a:lnTo>
                  <a:close/>
                  <a:moveTo>
                    <a:pt x="474" y="1"/>
                  </a:moveTo>
                  <a:cubicBezTo>
                    <a:pt x="436" y="1"/>
                    <a:pt x="400" y="9"/>
                    <a:pt x="357" y="18"/>
                  </a:cubicBezTo>
                  <a:cubicBezTo>
                    <a:pt x="334" y="18"/>
                    <a:pt x="310" y="30"/>
                    <a:pt x="286" y="42"/>
                  </a:cubicBezTo>
                  <a:cubicBezTo>
                    <a:pt x="262" y="54"/>
                    <a:pt x="227" y="65"/>
                    <a:pt x="203" y="89"/>
                  </a:cubicBezTo>
                  <a:cubicBezTo>
                    <a:pt x="167" y="125"/>
                    <a:pt x="131" y="161"/>
                    <a:pt x="96" y="208"/>
                  </a:cubicBezTo>
                  <a:cubicBezTo>
                    <a:pt x="60" y="256"/>
                    <a:pt x="36" y="304"/>
                    <a:pt x="12" y="363"/>
                  </a:cubicBezTo>
                  <a:cubicBezTo>
                    <a:pt x="0" y="411"/>
                    <a:pt x="0" y="470"/>
                    <a:pt x="0" y="518"/>
                  </a:cubicBezTo>
                  <a:cubicBezTo>
                    <a:pt x="0" y="577"/>
                    <a:pt x="24" y="637"/>
                    <a:pt x="48" y="685"/>
                  </a:cubicBezTo>
                  <a:cubicBezTo>
                    <a:pt x="72" y="732"/>
                    <a:pt x="107" y="780"/>
                    <a:pt x="143" y="804"/>
                  </a:cubicBezTo>
                  <a:cubicBezTo>
                    <a:pt x="191" y="851"/>
                    <a:pt x="238" y="875"/>
                    <a:pt x="298" y="887"/>
                  </a:cubicBezTo>
                  <a:cubicBezTo>
                    <a:pt x="346" y="911"/>
                    <a:pt x="393" y="911"/>
                    <a:pt x="441" y="923"/>
                  </a:cubicBezTo>
                  <a:cubicBezTo>
                    <a:pt x="453" y="923"/>
                    <a:pt x="465" y="923"/>
                    <a:pt x="477" y="935"/>
                  </a:cubicBezTo>
                  <a:cubicBezTo>
                    <a:pt x="500" y="935"/>
                    <a:pt x="524" y="946"/>
                    <a:pt x="560" y="946"/>
                  </a:cubicBezTo>
                  <a:lnTo>
                    <a:pt x="631" y="946"/>
                  </a:lnTo>
                  <a:cubicBezTo>
                    <a:pt x="691" y="935"/>
                    <a:pt x="738" y="911"/>
                    <a:pt x="774" y="887"/>
                  </a:cubicBezTo>
                  <a:cubicBezTo>
                    <a:pt x="834" y="851"/>
                    <a:pt x="869" y="804"/>
                    <a:pt x="893" y="756"/>
                  </a:cubicBezTo>
                  <a:cubicBezTo>
                    <a:pt x="917" y="720"/>
                    <a:pt x="929" y="673"/>
                    <a:pt x="941" y="625"/>
                  </a:cubicBezTo>
                  <a:cubicBezTo>
                    <a:pt x="941" y="625"/>
                    <a:pt x="953" y="613"/>
                    <a:pt x="953" y="613"/>
                  </a:cubicBezTo>
                  <a:cubicBezTo>
                    <a:pt x="965" y="554"/>
                    <a:pt x="965" y="494"/>
                    <a:pt x="953" y="446"/>
                  </a:cubicBezTo>
                  <a:cubicBezTo>
                    <a:pt x="953" y="411"/>
                    <a:pt x="941" y="387"/>
                    <a:pt x="941" y="363"/>
                  </a:cubicBezTo>
                  <a:cubicBezTo>
                    <a:pt x="929" y="339"/>
                    <a:pt x="917" y="315"/>
                    <a:pt x="905" y="292"/>
                  </a:cubicBezTo>
                  <a:cubicBezTo>
                    <a:pt x="881" y="232"/>
                    <a:pt x="846" y="196"/>
                    <a:pt x="810" y="149"/>
                  </a:cubicBezTo>
                  <a:cubicBezTo>
                    <a:pt x="774" y="113"/>
                    <a:pt x="727" y="77"/>
                    <a:pt x="679" y="54"/>
                  </a:cubicBezTo>
                  <a:cubicBezTo>
                    <a:pt x="655" y="42"/>
                    <a:pt x="631" y="30"/>
                    <a:pt x="608" y="18"/>
                  </a:cubicBezTo>
                  <a:cubicBezTo>
                    <a:pt x="584" y="18"/>
                    <a:pt x="548" y="6"/>
                    <a:pt x="524" y="6"/>
                  </a:cubicBezTo>
                  <a:cubicBezTo>
                    <a:pt x="507" y="2"/>
                    <a:pt x="490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45"/>
          <p:cNvGrpSpPr/>
          <p:nvPr/>
        </p:nvGrpSpPr>
        <p:grpSpPr>
          <a:xfrm rot="7398550" flipH="1">
            <a:off x="7902105" y="4045937"/>
            <a:ext cx="1092517" cy="993341"/>
            <a:chOff x="2650625" y="4185475"/>
            <a:chExt cx="449175" cy="408400"/>
          </a:xfrm>
        </p:grpSpPr>
        <p:sp>
          <p:nvSpPr>
            <p:cNvPr id="1293" name="Google Shape;1293;p45"/>
            <p:cNvSpPr/>
            <p:nvPr/>
          </p:nvSpPr>
          <p:spPr>
            <a:xfrm>
              <a:off x="2665500" y="4198200"/>
              <a:ext cx="425375" cy="382100"/>
            </a:xfrm>
            <a:custGeom>
              <a:avLst/>
              <a:gdLst/>
              <a:ahLst/>
              <a:cxnLst/>
              <a:rect l="l" t="t" r="r" b="b"/>
              <a:pathLst>
                <a:path w="17015" h="15284" extrusionOk="0">
                  <a:moveTo>
                    <a:pt x="5346" y="1039"/>
                  </a:moveTo>
                  <a:cubicBezTo>
                    <a:pt x="5358" y="1051"/>
                    <a:pt x="5382" y="1051"/>
                    <a:pt x="5394" y="1063"/>
                  </a:cubicBezTo>
                  <a:cubicBezTo>
                    <a:pt x="5418" y="1087"/>
                    <a:pt x="5442" y="1110"/>
                    <a:pt x="5465" y="1146"/>
                  </a:cubicBezTo>
                  <a:cubicBezTo>
                    <a:pt x="5489" y="1158"/>
                    <a:pt x="5501" y="1182"/>
                    <a:pt x="5513" y="1218"/>
                  </a:cubicBezTo>
                  <a:cubicBezTo>
                    <a:pt x="5525" y="1229"/>
                    <a:pt x="5525" y="1253"/>
                    <a:pt x="5537" y="1277"/>
                  </a:cubicBezTo>
                  <a:cubicBezTo>
                    <a:pt x="5525" y="1289"/>
                    <a:pt x="5525" y="1301"/>
                    <a:pt x="5525" y="1313"/>
                  </a:cubicBezTo>
                  <a:cubicBezTo>
                    <a:pt x="5501" y="1301"/>
                    <a:pt x="5489" y="1289"/>
                    <a:pt x="5477" y="1277"/>
                  </a:cubicBezTo>
                  <a:cubicBezTo>
                    <a:pt x="5465" y="1277"/>
                    <a:pt x="5465" y="1265"/>
                    <a:pt x="5454" y="1265"/>
                  </a:cubicBezTo>
                  <a:cubicBezTo>
                    <a:pt x="5430" y="1241"/>
                    <a:pt x="5406" y="1229"/>
                    <a:pt x="5382" y="1218"/>
                  </a:cubicBezTo>
                  <a:cubicBezTo>
                    <a:pt x="5382" y="1206"/>
                    <a:pt x="5382" y="1194"/>
                    <a:pt x="5370" y="1170"/>
                  </a:cubicBezTo>
                  <a:cubicBezTo>
                    <a:pt x="5358" y="1134"/>
                    <a:pt x="5346" y="1110"/>
                    <a:pt x="5323" y="1087"/>
                  </a:cubicBezTo>
                  <a:cubicBezTo>
                    <a:pt x="5311" y="1087"/>
                    <a:pt x="5299" y="1075"/>
                    <a:pt x="5299" y="1075"/>
                  </a:cubicBezTo>
                  <a:lnTo>
                    <a:pt x="5287" y="1063"/>
                  </a:lnTo>
                  <a:lnTo>
                    <a:pt x="5263" y="1063"/>
                  </a:lnTo>
                  <a:cubicBezTo>
                    <a:pt x="5299" y="1051"/>
                    <a:pt x="5323" y="1039"/>
                    <a:pt x="5346" y="1039"/>
                  </a:cubicBezTo>
                  <a:close/>
                  <a:moveTo>
                    <a:pt x="5358" y="1396"/>
                  </a:moveTo>
                  <a:cubicBezTo>
                    <a:pt x="5382" y="1420"/>
                    <a:pt x="5394" y="1432"/>
                    <a:pt x="5418" y="1456"/>
                  </a:cubicBezTo>
                  <a:cubicBezTo>
                    <a:pt x="5394" y="1468"/>
                    <a:pt x="5382" y="1479"/>
                    <a:pt x="5370" y="1479"/>
                  </a:cubicBezTo>
                  <a:cubicBezTo>
                    <a:pt x="5358" y="1491"/>
                    <a:pt x="5346" y="1491"/>
                    <a:pt x="5334" y="1491"/>
                  </a:cubicBezTo>
                  <a:lnTo>
                    <a:pt x="5311" y="1491"/>
                  </a:lnTo>
                  <a:cubicBezTo>
                    <a:pt x="5287" y="1491"/>
                    <a:pt x="5275" y="1479"/>
                    <a:pt x="5251" y="1479"/>
                  </a:cubicBezTo>
                  <a:cubicBezTo>
                    <a:pt x="5239" y="1468"/>
                    <a:pt x="5227" y="1468"/>
                    <a:pt x="5215" y="1468"/>
                  </a:cubicBezTo>
                  <a:lnTo>
                    <a:pt x="5215" y="1456"/>
                  </a:lnTo>
                  <a:lnTo>
                    <a:pt x="5239" y="1456"/>
                  </a:lnTo>
                  <a:cubicBezTo>
                    <a:pt x="5263" y="1456"/>
                    <a:pt x="5275" y="1456"/>
                    <a:pt x="5287" y="1444"/>
                  </a:cubicBezTo>
                  <a:cubicBezTo>
                    <a:pt x="5311" y="1432"/>
                    <a:pt x="5323" y="1432"/>
                    <a:pt x="5334" y="1420"/>
                  </a:cubicBezTo>
                  <a:cubicBezTo>
                    <a:pt x="5334" y="1408"/>
                    <a:pt x="5346" y="1408"/>
                    <a:pt x="5358" y="1396"/>
                  </a:cubicBezTo>
                  <a:close/>
                  <a:moveTo>
                    <a:pt x="89" y="1"/>
                  </a:moveTo>
                  <a:cubicBezTo>
                    <a:pt x="48" y="1"/>
                    <a:pt x="11" y="32"/>
                    <a:pt x="0" y="63"/>
                  </a:cubicBezTo>
                  <a:cubicBezTo>
                    <a:pt x="0" y="86"/>
                    <a:pt x="0" y="110"/>
                    <a:pt x="12" y="122"/>
                  </a:cubicBezTo>
                  <a:cubicBezTo>
                    <a:pt x="24" y="146"/>
                    <a:pt x="48" y="158"/>
                    <a:pt x="60" y="158"/>
                  </a:cubicBezTo>
                  <a:cubicBezTo>
                    <a:pt x="191" y="194"/>
                    <a:pt x="310" y="217"/>
                    <a:pt x="489" y="253"/>
                  </a:cubicBezTo>
                  <a:lnTo>
                    <a:pt x="572" y="277"/>
                  </a:lnTo>
                  <a:lnTo>
                    <a:pt x="584" y="277"/>
                  </a:lnTo>
                  <a:cubicBezTo>
                    <a:pt x="643" y="289"/>
                    <a:pt x="703" y="301"/>
                    <a:pt x="751" y="313"/>
                  </a:cubicBezTo>
                  <a:cubicBezTo>
                    <a:pt x="834" y="325"/>
                    <a:pt x="905" y="348"/>
                    <a:pt x="977" y="360"/>
                  </a:cubicBezTo>
                  <a:cubicBezTo>
                    <a:pt x="1132" y="384"/>
                    <a:pt x="1286" y="408"/>
                    <a:pt x="1429" y="444"/>
                  </a:cubicBezTo>
                  <a:lnTo>
                    <a:pt x="1465" y="456"/>
                  </a:lnTo>
                  <a:lnTo>
                    <a:pt x="1501" y="456"/>
                  </a:lnTo>
                  <a:cubicBezTo>
                    <a:pt x="1715" y="503"/>
                    <a:pt x="1929" y="539"/>
                    <a:pt x="2144" y="587"/>
                  </a:cubicBezTo>
                  <a:cubicBezTo>
                    <a:pt x="2215" y="598"/>
                    <a:pt x="2275" y="610"/>
                    <a:pt x="2334" y="622"/>
                  </a:cubicBezTo>
                  <a:lnTo>
                    <a:pt x="2417" y="646"/>
                  </a:lnTo>
                  <a:lnTo>
                    <a:pt x="2525" y="658"/>
                  </a:lnTo>
                  <a:cubicBezTo>
                    <a:pt x="2596" y="682"/>
                    <a:pt x="2667" y="694"/>
                    <a:pt x="2739" y="706"/>
                  </a:cubicBezTo>
                  <a:lnTo>
                    <a:pt x="2882" y="741"/>
                  </a:lnTo>
                  <a:cubicBezTo>
                    <a:pt x="3037" y="777"/>
                    <a:pt x="3191" y="813"/>
                    <a:pt x="3346" y="848"/>
                  </a:cubicBezTo>
                  <a:cubicBezTo>
                    <a:pt x="3560" y="896"/>
                    <a:pt x="3787" y="944"/>
                    <a:pt x="4037" y="1015"/>
                  </a:cubicBezTo>
                  <a:cubicBezTo>
                    <a:pt x="4227" y="1051"/>
                    <a:pt x="4430" y="1110"/>
                    <a:pt x="4620" y="1158"/>
                  </a:cubicBezTo>
                  <a:cubicBezTo>
                    <a:pt x="4715" y="1182"/>
                    <a:pt x="4811" y="1206"/>
                    <a:pt x="4906" y="1229"/>
                  </a:cubicBezTo>
                  <a:cubicBezTo>
                    <a:pt x="4906" y="1241"/>
                    <a:pt x="4906" y="1253"/>
                    <a:pt x="4906" y="1265"/>
                  </a:cubicBezTo>
                  <a:cubicBezTo>
                    <a:pt x="4906" y="1301"/>
                    <a:pt x="4918" y="1325"/>
                    <a:pt x="4930" y="1360"/>
                  </a:cubicBezTo>
                  <a:cubicBezTo>
                    <a:pt x="4953" y="1408"/>
                    <a:pt x="4977" y="1456"/>
                    <a:pt x="5013" y="1503"/>
                  </a:cubicBezTo>
                  <a:cubicBezTo>
                    <a:pt x="5049" y="1539"/>
                    <a:pt x="5096" y="1575"/>
                    <a:pt x="5156" y="1610"/>
                  </a:cubicBezTo>
                  <a:lnTo>
                    <a:pt x="5180" y="1610"/>
                  </a:lnTo>
                  <a:cubicBezTo>
                    <a:pt x="5204" y="1634"/>
                    <a:pt x="5239" y="1646"/>
                    <a:pt x="5275" y="1646"/>
                  </a:cubicBezTo>
                  <a:lnTo>
                    <a:pt x="5323" y="1646"/>
                  </a:lnTo>
                  <a:cubicBezTo>
                    <a:pt x="5333" y="1650"/>
                    <a:pt x="5342" y="1651"/>
                    <a:pt x="5351" y="1651"/>
                  </a:cubicBezTo>
                  <a:cubicBezTo>
                    <a:pt x="5373" y="1651"/>
                    <a:pt x="5393" y="1643"/>
                    <a:pt x="5418" y="1634"/>
                  </a:cubicBezTo>
                  <a:cubicBezTo>
                    <a:pt x="5442" y="1634"/>
                    <a:pt x="5477" y="1622"/>
                    <a:pt x="5513" y="1599"/>
                  </a:cubicBezTo>
                  <a:cubicBezTo>
                    <a:pt x="5513" y="1599"/>
                    <a:pt x="5525" y="1587"/>
                    <a:pt x="5537" y="1587"/>
                  </a:cubicBezTo>
                  <a:lnTo>
                    <a:pt x="5561" y="1622"/>
                  </a:lnTo>
                  <a:lnTo>
                    <a:pt x="5585" y="1646"/>
                  </a:lnTo>
                  <a:lnTo>
                    <a:pt x="5596" y="1670"/>
                  </a:lnTo>
                  <a:lnTo>
                    <a:pt x="5656" y="1729"/>
                  </a:lnTo>
                  <a:lnTo>
                    <a:pt x="5704" y="1801"/>
                  </a:lnTo>
                  <a:lnTo>
                    <a:pt x="5739" y="1849"/>
                  </a:lnTo>
                  <a:lnTo>
                    <a:pt x="5763" y="1872"/>
                  </a:lnTo>
                  <a:cubicBezTo>
                    <a:pt x="5811" y="1920"/>
                    <a:pt x="5858" y="1980"/>
                    <a:pt x="5906" y="2039"/>
                  </a:cubicBezTo>
                  <a:lnTo>
                    <a:pt x="6156" y="2349"/>
                  </a:lnTo>
                  <a:lnTo>
                    <a:pt x="6204" y="2396"/>
                  </a:lnTo>
                  <a:lnTo>
                    <a:pt x="6216" y="2408"/>
                  </a:lnTo>
                  <a:cubicBezTo>
                    <a:pt x="6251" y="2444"/>
                    <a:pt x="6275" y="2491"/>
                    <a:pt x="6323" y="2527"/>
                  </a:cubicBezTo>
                  <a:cubicBezTo>
                    <a:pt x="6644" y="2884"/>
                    <a:pt x="6966" y="3253"/>
                    <a:pt x="7287" y="3611"/>
                  </a:cubicBezTo>
                  <a:cubicBezTo>
                    <a:pt x="7299" y="3623"/>
                    <a:pt x="7323" y="3646"/>
                    <a:pt x="7335" y="3670"/>
                  </a:cubicBezTo>
                  <a:cubicBezTo>
                    <a:pt x="7370" y="3706"/>
                    <a:pt x="7406" y="3742"/>
                    <a:pt x="7430" y="3777"/>
                  </a:cubicBezTo>
                  <a:lnTo>
                    <a:pt x="7513" y="3873"/>
                  </a:lnTo>
                  <a:lnTo>
                    <a:pt x="7597" y="3968"/>
                  </a:lnTo>
                  <a:lnTo>
                    <a:pt x="8180" y="4647"/>
                  </a:lnTo>
                  <a:cubicBezTo>
                    <a:pt x="8240" y="4730"/>
                    <a:pt x="8311" y="4813"/>
                    <a:pt x="8371" y="4897"/>
                  </a:cubicBezTo>
                  <a:lnTo>
                    <a:pt x="8382" y="4897"/>
                  </a:lnTo>
                  <a:lnTo>
                    <a:pt x="8442" y="4980"/>
                  </a:lnTo>
                  <a:lnTo>
                    <a:pt x="9025" y="5682"/>
                  </a:lnTo>
                  <a:cubicBezTo>
                    <a:pt x="9228" y="5932"/>
                    <a:pt x="9430" y="6182"/>
                    <a:pt x="9621" y="6421"/>
                  </a:cubicBezTo>
                  <a:lnTo>
                    <a:pt x="9835" y="6682"/>
                  </a:lnTo>
                  <a:lnTo>
                    <a:pt x="10561" y="7599"/>
                  </a:lnTo>
                  <a:cubicBezTo>
                    <a:pt x="10645" y="7683"/>
                    <a:pt x="10716" y="7778"/>
                    <a:pt x="10788" y="7873"/>
                  </a:cubicBezTo>
                  <a:lnTo>
                    <a:pt x="10811" y="7909"/>
                  </a:lnTo>
                  <a:cubicBezTo>
                    <a:pt x="10942" y="8076"/>
                    <a:pt x="11073" y="8230"/>
                    <a:pt x="11204" y="8397"/>
                  </a:cubicBezTo>
                  <a:cubicBezTo>
                    <a:pt x="11526" y="8790"/>
                    <a:pt x="11847" y="9195"/>
                    <a:pt x="12157" y="9588"/>
                  </a:cubicBezTo>
                  <a:cubicBezTo>
                    <a:pt x="12181" y="9623"/>
                    <a:pt x="12204" y="9647"/>
                    <a:pt x="12228" y="9683"/>
                  </a:cubicBezTo>
                  <a:lnTo>
                    <a:pt x="12240" y="9683"/>
                  </a:lnTo>
                  <a:lnTo>
                    <a:pt x="12276" y="9730"/>
                  </a:lnTo>
                  <a:lnTo>
                    <a:pt x="12490" y="9992"/>
                  </a:lnTo>
                  <a:lnTo>
                    <a:pt x="12550" y="10052"/>
                  </a:lnTo>
                  <a:lnTo>
                    <a:pt x="12907" y="10469"/>
                  </a:lnTo>
                  <a:lnTo>
                    <a:pt x="13062" y="10659"/>
                  </a:lnTo>
                  <a:cubicBezTo>
                    <a:pt x="13133" y="10754"/>
                    <a:pt x="13216" y="10850"/>
                    <a:pt x="13300" y="10933"/>
                  </a:cubicBezTo>
                  <a:lnTo>
                    <a:pt x="13383" y="11052"/>
                  </a:lnTo>
                  <a:lnTo>
                    <a:pt x="13895" y="11659"/>
                  </a:lnTo>
                  <a:lnTo>
                    <a:pt x="13907" y="11671"/>
                  </a:lnTo>
                  <a:lnTo>
                    <a:pt x="14324" y="12207"/>
                  </a:lnTo>
                  <a:cubicBezTo>
                    <a:pt x="14359" y="12255"/>
                    <a:pt x="14395" y="12302"/>
                    <a:pt x="14431" y="12338"/>
                  </a:cubicBezTo>
                  <a:cubicBezTo>
                    <a:pt x="14502" y="12433"/>
                    <a:pt x="14598" y="12540"/>
                    <a:pt x="14681" y="12648"/>
                  </a:cubicBezTo>
                  <a:lnTo>
                    <a:pt x="14776" y="12778"/>
                  </a:lnTo>
                  <a:lnTo>
                    <a:pt x="15205" y="13290"/>
                  </a:lnTo>
                  <a:cubicBezTo>
                    <a:pt x="15300" y="13410"/>
                    <a:pt x="15407" y="13529"/>
                    <a:pt x="15491" y="13636"/>
                  </a:cubicBezTo>
                  <a:lnTo>
                    <a:pt x="15598" y="13755"/>
                  </a:lnTo>
                  <a:cubicBezTo>
                    <a:pt x="15681" y="13862"/>
                    <a:pt x="15776" y="13969"/>
                    <a:pt x="15860" y="14076"/>
                  </a:cubicBezTo>
                  <a:lnTo>
                    <a:pt x="15943" y="14160"/>
                  </a:lnTo>
                  <a:cubicBezTo>
                    <a:pt x="16038" y="14279"/>
                    <a:pt x="16133" y="14398"/>
                    <a:pt x="16241" y="14517"/>
                  </a:cubicBezTo>
                  <a:cubicBezTo>
                    <a:pt x="16336" y="14636"/>
                    <a:pt x="16443" y="14755"/>
                    <a:pt x="16538" y="14874"/>
                  </a:cubicBezTo>
                  <a:cubicBezTo>
                    <a:pt x="16574" y="14910"/>
                    <a:pt x="16598" y="14945"/>
                    <a:pt x="16634" y="14981"/>
                  </a:cubicBezTo>
                  <a:lnTo>
                    <a:pt x="16681" y="15041"/>
                  </a:lnTo>
                  <a:lnTo>
                    <a:pt x="16753" y="15124"/>
                  </a:lnTo>
                  <a:lnTo>
                    <a:pt x="16764" y="15148"/>
                  </a:lnTo>
                  <a:cubicBezTo>
                    <a:pt x="16788" y="15172"/>
                    <a:pt x="16812" y="15207"/>
                    <a:pt x="16836" y="15231"/>
                  </a:cubicBezTo>
                  <a:lnTo>
                    <a:pt x="16848" y="15243"/>
                  </a:lnTo>
                  <a:cubicBezTo>
                    <a:pt x="16848" y="15255"/>
                    <a:pt x="16872" y="15279"/>
                    <a:pt x="16895" y="15279"/>
                  </a:cubicBezTo>
                  <a:cubicBezTo>
                    <a:pt x="16902" y="15282"/>
                    <a:pt x="16909" y="15284"/>
                    <a:pt x="16916" y="15284"/>
                  </a:cubicBezTo>
                  <a:cubicBezTo>
                    <a:pt x="16933" y="15284"/>
                    <a:pt x="16950" y="15275"/>
                    <a:pt x="16967" y="15267"/>
                  </a:cubicBezTo>
                  <a:cubicBezTo>
                    <a:pt x="16979" y="15255"/>
                    <a:pt x="17003" y="15243"/>
                    <a:pt x="17003" y="15219"/>
                  </a:cubicBezTo>
                  <a:cubicBezTo>
                    <a:pt x="17015" y="15195"/>
                    <a:pt x="17003" y="15172"/>
                    <a:pt x="16991" y="15148"/>
                  </a:cubicBezTo>
                  <a:cubicBezTo>
                    <a:pt x="16979" y="15124"/>
                    <a:pt x="16967" y="15112"/>
                    <a:pt x="16943" y="15088"/>
                  </a:cubicBezTo>
                  <a:cubicBezTo>
                    <a:pt x="16943" y="15076"/>
                    <a:pt x="16943" y="15076"/>
                    <a:pt x="16931" y="15076"/>
                  </a:cubicBezTo>
                  <a:lnTo>
                    <a:pt x="16907" y="15053"/>
                  </a:lnTo>
                  <a:lnTo>
                    <a:pt x="16884" y="15017"/>
                  </a:lnTo>
                  <a:lnTo>
                    <a:pt x="16872" y="14993"/>
                  </a:lnTo>
                  <a:cubicBezTo>
                    <a:pt x="16836" y="14969"/>
                    <a:pt x="16812" y="14934"/>
                    <a:pt x="16788" y="14898"/>
                  </a:cubicBezTo>
                  <a:lnTo>
                    <a:pt x="16681" y="14779"/>
                  </a:lnTo>
                  <a:lnTo>
                    <a:pt x="16586" y="14648"/>
                  </a:lnTo>
                  <a:cubicBezTo>
                    <a:pt x="16455" y="14505"/>
                    <a:pt x="16336" y="14362"/>
                    <a:pt x="16181" y="14183"/>
                  </a:cubicBezTo>
                  <a:lnTo>
                    <a:pt x="16122" y="14112"/>
                  </a:lnTo>
                  <a:cubicBezTo>
                    <a:pt x="16002" y="13981"/>
                    <a:pt x="15895" y="13838"/>
                    <a:pt x="15776" y="13707"/>
                  </a:cubicBezTo>
                  <a:lnTo>
                    <a:pt x="15633" y="13529"/>
                  </a:lnTo>
                  <a:lnTo>
                    <a:pt x="15479" y="13362"/>
                  </a:lnTo>
                  <a:cubicBezTo>
                    <a:pt x="15443" y="13314"/>
                    <a:pt x="15407" y="13267"/>
                    <a:pt x="15371" y="13219"/>
                  </a:cubicBezTo>
                  <a:lnTo>
                    <a:pt x="15252" y="13088"/>
                  </a:lnTo>
                  <a:lnTo>
                    <a:pt x="14776" y="12493"/>
                  </a:lnTo>
                  <a:lnTo>
                    <a:pt x="14776" y="12505"/>
                  </a:lnTo>
                  <a:lnTo>
                    <a:pt x="14550" y="12207"/>
                  </a:lnTo>
                  <a:lnTo>
                    <a:pt x="14359" y="11957"/>
                  </a:lnTo>
                  <a:lnTo>
                    <a:pt x="14312" y="11897"/>
                  </a:lnTo>
                  <a:lnTo>
                    <a:pt x="14097" y="11647"/>
                  </a:lnTo>
                  <a:lnTo>
                    <a:pt x="14086" y="11624"/>
                  </a:lnTo>
                  <a:lnTo>
                    <a:pt x="14074" y="11612"/>
                  </a:lnTo>
                  <a:cubicBezTo>
                    <a:pt x="14062" y="11588"/>
                    <a:pt x="14038" y="11564"/>
                    <a:pt x="14014" y="11528"/>
                  </a:cubicBezTo>
                  <a:lnTo>
                    <a:pt x="13597" y="11028"/>
                  </a:lnTo>
                  <a:lnTo>
                    <a:pt x="13502" y="10909"/>
                  </a:lnTo>
                  <a:lnTo>
                    <a:pt x="13395" y="10790"/>
                  </a:lnTo>
                  <a:lnTo>
                    <a:pt x="13371" y="10754"/>
                  </a:lnTo>
                  <a:cubicBezTo>
                    <a:pt x="13312" y="10683"/>
                    <a:pt x="13240" y="10600"/>
                    <a:pt x="13181" y="10528"/>
                  </a:cubicBezTo>
                  <a:lnTo>
                    <a:pt x="13038" y="10362"/>
                  </a:lnTo>
                  <a:lnTo>
                    <a:pt x="13002" y="10314"/>
                  </a:lnTo>
                  <a:cubicBezTo>
                    <a:pt x="12764" y="10028"/>
                    <a:pt x="12526" y="9754"/>
                    <a:pt x="12288" y="9469"/>
                  </a:cubicBezTo>
                  <a:lnTo>
                    <a:pt x="12062" y="9183"/>
                  </a:lnTo>
                  <a:cubicBezTo>
                    <a:pt x="11823" y="8885"/>
                    <a:pt x="11573" y="8576"/>
                    <a:pt x="11335" y="8278"/>
                  </a:cubicBezTo>
                  <a:lnTo>
                    <a:pt x="11300" y="8230"/>
                  </a:lnTo>
                  <a:cubicBezTo>
                    <a:pt x="11240" y="8159"/>
                    <a:pt x="11180" y="8076"/>
                    <a:pt x="11121" y="8004"/>
                  </a:cubicBezTo>
                  <a:lnTo>
                    <a:pt x="11109" y="7992"/>
                  </a:lnTo>
                  <a:cubicBezTo>
                    <a:pt x="11073" y="7945"/>
                    <a:pt x="11026" y="7897"/>
                    <a:pt x="10990" y="7849"/>
                  </a:cubicBezTo>
                  <a:lnTo>
                    <a:pt x="10788" y="7587"/>
                  </a:lnTo>
                  <a:lnTo>
                    <a:pt x="10418" y="7135"/>
                  </a:lnTo>
                  <a:cubicBezTo>
                    <a:pt x="10264" y="6933"/>
                    <a:pt x="10097" y="6730"/>
                    <a:pt x="9930" y="6528"/>
                  </a:cubicBezTo>
                  <a:lnTo>
                    <a:pt x="9787" y="6349"/>
                  </a:lnTo>
                  <a:lnTo>
                    <a:pt x="9645" y="6171"/>
                  </a:lnTo>
                  <a:lnTo>
                    <a:pt x="9525" y="6028"/>
                  </a:lnTo>
                  <a:lnTo>
                    <a:pt x="9478" y="5968"/>
                  </a:lnTo>
                  <a:cubicBezTo>
                    <a:pt x="9406" y="5885"/>
                    <a:pt x="9335" y="5801"/>
                    <a:pt x="9275" y="5718"/>
                  </a:cubicBezTo>
                  <a:cubicBezTo>
                    <a:pt x="9180" y="5599"/>
                    <a:pt x="9085" y="5492"/>
                    <a:pt x="9002" y="5385"/>
                  </a:cubicBezTo>
                  <a:lnTo>
                    <a:pt x="8871" y="5218"/>
                  </a:lnTo>
                  <a:lnTo>
                    <a:pt x="8621" y="4920"/>
                  </a:lnTo>
                  <a:lnTo>
                    <a:pt x="8371" y="4623"/>
                  </a:lnTo>
                  <a:cubicBezTo>
                    <a:pt x="8347" y="4587"/>
                    <a:pt x="8323" y="4551"/>
                    <a:pt x="8299" y="4527"/>
                  </a:cubicBezTo>
                  <a:cubicBezTo>
                    <a:pt x="8204" y="4420"/>
                    <a:pt x="8121" y="4313"/>
                    <a:pt x="8037" y="4218"/>
                  </a:cubicBezTo>
                  <a:lnTo>
                    <a:pt x="7787" y="3932"/>
                  </a:lnTo>
                  <a:lnTo>
                    <a:pt x="7549" y="3646"/>
                  </a:lnTo>
                  <a:cubicBezTo>
                    <a:pt x="7525" y="3611"/>
                    <a:pt x="7490" y="3587"/>
                    <a:pt x="7466" y="3551"/>
                  </a:cubicBezTo>
                  <a:lnTo>
                    <a:pt x="7454" y="3539"/>
                  </a:lnTo>
                  <a:lnTo>
                    <a:pt x="7406" y="3492"/>
                  </a:lnTo>
                  <a:lnTo>
                    <a:pt x="7097" y="3134"/>
                  </a:lnTo>
                  <a:cubicBezTo>
                    <a:pt x="6966" y="2992"/>
                    <a:pt x="6835" y="2849"/>
                    <a:pt x="6704" y="2706"/>
                  </a:cubicBezTo>
                  <a:lnTo>
                    <a:pt x="6573" y="2551"/>
                  </a:lnTo>
                  <a:lnTo>
                    <a:pt x="6442" y="2408"/>
                  </a:lnTo>
                  <a:cubicBezTo>
                    <a:pt x="6406" y="2361"/>
                    <a:pt x="6370" y="2325"/>
                    <a:pt x="6335" y="2277"/>
                  </a:cubicBezTo>
                  <a:lnTo>
                    <a:pt x="6323" y="2265"/>
                  </a:lnTo>
                  <a:lnTo>
                    <a:pt x="6287" y="2218"/>
                  </a:lnTo>
                  <a:lnTo>
                    <a:pt x="6156" y="2075"/>
                  </a:lnTo>
                  <a:lnTo>
                    <a:pt x="6025" y="1920"/>
                  </a:lnTo>
                  <a:cubicBezTo>
                    <a:pt x="5977" y="1860"/>
                    <a:pt x="5930" y="1801"/>
                    <a:pt x="5882" y="1753"/>
                  </a:cubicBezTo>
                  <a:lnTo>
                    <a:pt x="5858" y="1718"/>
                  </a:lnTo>
                  <a:lnTo>
                    <a:pt x="5823" y="1670"/>
                  </a:lnTo>
                  <a:lnTo>
                    <a:pt x="5787" y="1622"/>
                  </a:lnTo>
                  <a:lnTo>
                    <a:pt x="5739" y="1575"/>
                  </a:lnTo>
                  <a:lnTo>
                    <a:pt x="5715" y="1539"/>
                  </a:lnTo>
                  <a:cubicBezTo>
                    <a:pt x="5692" y="1515"/>
                    <a:pt x="5668" y="1479"/>
                    <a:pt x="5644" y="1456"/>
                  </a:cubicBezTo>
                  <a:cubicBezTo>
                    <a:pt x="5668" y="1432"/>
                    <a:pt x="5680" y="1408"/>
                    <a:pt x="5680" y="1372"/>
                  </a:cubicBezTo>
                  <a:cubicBezTo>
                    <a:pt x="5692" y="1348"/>
                    <a:pt x="5692" y="1325"/>
                    <a:pt x="5692" y="1301"/>
                  </a:cubicBezTo>
                  <a:cubicBezTo>
                    <a:pt x="5692" y="1289"/>
                    <a:pt x="5692" y="1277"/>
                    <a:pt x="5692" y="1253"/>
                  </a:cubicBezTo>
                  <a:cubicBezTo>
                    <a:pt x="5692" y="1229"/>
                    <a:pt x="5692" y="1206"/>
                    <a:pt x="5692" y="1182"/>
                  </a:cubicBezTo>
                  <a:cubicBezTo>
                    <a:pt x="5692" y="1158"/>
                    <a:pt x="5692" y="1134"/>
                    <a:pt x="5680" y="1098"/>
                  </a:cubicBezTo>
                  <a:cubicBezTo>
                    <a:pt x="5680" y="1075"/>
                    <a:pt x="5668" y="1063"/>
                    <a:pt x="5656" y="1039"/>
                  </a:cubicBezTo>
                  <a:lnTo>
                    <a:pt x="5644" y="1027"/>
                  </a:lnTo>
                  <a:cubicBezTo>
                    <a:pt x="5632" y="991"/>
                    <a:pt x="5620" y="968"/>
                    <a:pt x="5608" y="956"/>
                  </a:cubicBezTo>
                  <a:cubicBezTo>
                    <a:pt x="5596" y="932"/>
                    <a:pt x="5573" y="896"/>
                    <a:pt x="5549" y="872"/>
                  </a:cubicBezTo>
                  <a:cubicBezTo>
                    <a:pt x="5525" y="848"/>
                    <a:pt x="5501" y="837"/>
                    <a:pt x="5477" y="825"/>
                  </a:cubicBezTo>
                  <a:cubicBezTo>
                    <a:pt x="5454" y="813"/>
                    <a:pt x="5430" y="801"/>
                    <a:pt x="5394" y="789"/>
                  </a:cubicBezTo>
                  <a:cubicBezTo>
                    <a:pt x="5374" y="784"/>
                    <a:pt x="5353" y="781"/>
                    <a:pt x="5329" y="781"/>
                  </a:cubicBezTo>
                  <a:cubicBezTo>
                    <a:pt x="5295" y="781"/>
                    <a:pt x="5257" y="787"/>
                    <a:pt x="5215" y="801"/>
                  </a:cubicBezTo>
                  <a:cubicBezTo>
                    <a:pt x="5168" y="813"/>
                    <a:pt x="5120" y="848"/>
                    <a:pt x="5073" y="884"/>
                  </a:cubicBezTo>
                  <a:cubicBezTo>
                    <a:pt x="5025" y="920"/>
                    <a:pt x="4989" y="968"/>
                    <a:pt x="4953" y="1015"/>
                  </a:cubicBezTo>
                  <a:cubicBezTo>
                    <a:pt x="4942" y="1027"/>
                    <a:pt x="4942" y="1051"/>
                    <a:pt x="4930" y="1075"/>
                  </a:cubicBezTo>
                  <a:cubicBezTo>
                    <a:pt x="4596" y="979"/>
                    <a:pt x="4227" y="884"/>
                    <a:pt x="3775" y="777"/>
                  </a:cubicBezTo>
                  <a:cubicBezTo>
                    <a:pt x="3406" y="682"/>
                    <a:pt x="3013" y="598"/>
                    <a:pt x="2537" y="503"/>
                  </a:cubicBezTo>
                  <a:cubicBezTo>
                    <a:pt x="2096" y="408"/>
                    <a:pt x="1679" y="325"/>
                    <a:pt x="1274" y="241"/>
                  </a:cubicBezTo>
                  <a:lnTo>
                    <a:pt x="1096" y="217"/>
                  </a:lnTo>
                  <a:lnTo>
                    <a:pt x="917" y="182"/>
                  </a:lnTo>
                  <a:lnTo>
                    <a:pt x="870" y="170"/>
                  </a:lnTo>
                  <a:cubicBezTo>
                    <a:pt x="834" y="158"/>
                    <a:pt x="798" y="158"/>
                    <a:pt x="762" y="146"/>
                  </a:cubicBezTo>
                  <a:lnTo>
                    <a:pt x="632" y="122"/>
                  </a:lnTo>
                  <a:cubicBezTo>
                    <a:pt x="465" y="86"/>
                    <a:pt x="286" y="51"/>
                    <a:pt x="108" y="3"/>
                  </a:cubicBezTo>
                  <a:cubicBezTo>
                    <a:pt x="101" y="2"/>
                    <a:pt x="95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2650625" y="4185475"/>
              <a:ext cx="22350" cy="23225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298" y="631"/>
                  </a:moveTo>
                  <a:lnTo>
                    <a:pt x="298" y="631"/>
                  </a:lnTo>
                  <a:cubicBezTo>
                    <a:pt x="322" y="643"/>
                    <a:pt x="345" y="667"/>
                    <a:pt x="369" y="667"/>
                  </a:cubicBezTo>
                  <a:lnTo>
                    <a:pt x="345" y="667"/>
                  </a:lnTo>
                  <a:cubicBezTo>
                    <a:pt x="334" y="655"/>
                    <a:pt x="322" y="655"/>
                    <a:pt x="310" y="643"/>
                  </a:cubicBezTo>
                  <a:cubicBezTo>
                    <a:pt x="310" y="643"/>
                    <a:pt x="298" y="631"/>
                    <a:pt x="298" y="631"/>
                  </a:cubicBezTo>
                  <a:close/>
                  <a:moveTo>
                    <a:pt x="381" y="203"/>
                  </a:moveTo>
                  <a:cubicBezTo>
                    <a:pt x="417" y="203"/>
                    <a:pt x="453" y="214"/>
                    <a:pt x="476" y="226"/>
                  </a:cubicBezTo>
                  <a:cubicBezTo>
                    <a:pt x="512" y="238"/>
                    <a:pt x="548" y="262"/>
                    <a:pt x="584" y="274"/>
                  </a:cubicBezTo>
                  <a:cubicBezTo>
                    <a:pt x="607" y="298"/>
                    <a:pt x="631" y="322"/>
                    <a:pt x="655" y="345"/>
                  </a:cubicBezTo>
                  <a:cubicBezTo>
                    <a:pt x="667" y="369"/>
                    <a:pt x="679" y="393"/>
                    <a:pt x="691" y="417"/>
                  </a:cubicBezTo>
                  <a:cubicBezTo>
                    <a:pt x="703" y="429"/>
                    <a:pt x="703" y="453"/>
                    <a:pt x="715" y="464"/>
                  </a:cubicBezTo>
                  <a:cubicBezTo>
                    <a:pt x="715" y="488"/>
                    <a:pt x="715" y="512"/>
                    <a:pt x="715" y="536"/>
                  </a:cubicBezTo>
                  <a:cubicBezTo>
                    <a:pt x="703" y="560"/>
                    <a:pt x="703" y="595"/>
                    <a:pt x="691" y="619"/>
                  </a:cubicBezTo>
                  <a:cubicBezTo>
                    <a:pt x="679" y="643"/>
                    <a:pt x="667" y="679"/>
                    <a:pt x="643" y="703"/>
                  </a:cubicBezTo>
                  <a:cubicBezTo>
                    <a:pt x="631" y="726"/>
                    <a:pt x="619" y="738"/>
                    <a:pt x="595" y="750"/>
                  </a:cubicBezTo>
                  <a:cubicBezTo>
                    <a:pt x="584" y="762"/>
                    <a:pt x="572" y="774"/>
                    <a:pt x="560" y="774"/>
                  </a:cubicBezTo>
                  <a:cubicBezTo>
                    <a:pt x="548" y="774"/>
                    <a:pt x="548" y="786"/>
                    <a:pt x="536" y="786"/>
                  </a:cubicBezTo>
                  <a:cubicBezTo>
                    <a:pt x="536" y="786"/>
                    <a:pt x="548" y="774"/>
                    <a:pt x="548" y="774"/>
                  </a:cubicBezTo>
                  <a:cubicBezTo>
                    <a:pt x="560" y="762"/>
                    <a:pt x="584" y="750"/>
                    <a:pt x="595" y="738"/>
                  </a:cubicBezTo>
                  <a:cubicBezTo>
                    <a:pt x="607" y="726"/>
                    <a:pt x="619" y="703"/>
                    <a:pt x="631" y="691"/>
                  </a:cubicBezTo>
                  <a:cubicBezTo>
                    <a:pt x="643" y="667"/>
                    <a:pt x="655" y="643"/>
                    <a:pt x="655" y="619"/>
                  </a:cubicBezTo>
                  <a:cubicBezTo>
                    <a:pt x="667" y="595"/>
                    <a:pt x="667" y="572"/>
                    <a:pt x="667" y="548"/>
                  </a:cubicBezTo>
                  <a:cubicBezTo>
                    <a:pt x="667" y="512"/>
                    <a:pt x="655" y="488"/>
                    <a:pt x="643" y="453"/>
                  </a:cubicBezTo>
                  <a:cubicBezTo>
                    <a:pt x="631" y="405"/>
                    <a:pt x="607" y="369"/>
                    <a:pt x="572" y="334"/>
                  </a:cubicBezTo>
                  <a:cubicBezTo>
                    <a:pt x="536" y="286"/>
                    <a:pt x="488" y="250"/>
                    <a:pt x="429" y="238"/>
                  </a:cubicBezTo>
                  <a:cubicBezTo>
                    <a:pt x="405" y="226"/>
                    <a:pt x="381" y="214"/>
                    <a:pt x="357" y="214"/>
                  </a:cubicBezTo>
                  <a:cubicBezTo>
                    <a:pt x="334" y="214"/>
                    <a:pt x="310" y="214"/>
                    <a:pt x="286" y="226"/>
                  </a:cubicBezTo>
                  <a:cubicBezTo>
                    <a:pt x="226" y="238"/>
                    <a:pt x="179" y="286"/>
                    <a:pt x="167" y="345"/>
                  </a:cubicBezTo>
                  <a:cubicBezTo>
                    <a:pt x="155" y="381"/>
                    <a:pt x="155" y="417"/>
                    <a:pt x="167" y="453"/>
                  </a:cubicBezTo>
                  <a:cubicBezTo>
                    <a:pt x="155" y="429"/>
                    <a:pt x="155" y="417"/>
                    <a:pt x="143" y="393"/>
                  </a:cubicBezTo>
                  <a:cubicBezTo>
                    <a:pt x="155" y="381"/>
                    <a:pt x="155" y="357"/>
                    <a:pt x="167" y="334"/>
                  </a:cubicBezTo>
                  <a:cubicBezTo>
                    <a:pt x="179" y="310"/>
                    <a:pt x="191" y="286"/>
                    <a:pt x="203" y="262"/>
                  </a:cubicBezTo>
                  <a:cubicBezTo>
                    <a:pt x="214" y="250"/>
                    <a:pt x="226" y="238"/>
                    <a:pt x="238" y="226"/>
                  </a:cubicBezTo>
                  <a:cubicBezTo>
                    <a:pt x="238" y="226"/>
                    <a:pt x="238" y="226"/>
                    <a:pt x="238" y="214"/>
                  </a:cubicBezTo>
                  <a:cubicBezTo>
                    <a:pt x="262" y="214"/>
                    <a:pt x="286" y="203"/>
                    <a:pt x="310" y="203"/>
                  </a:cubicBezTo>
                  <a:close/>
                  <a:moveTo>
                    <a:pt x="369" y="0"/>
                  </a:moveTo>
                  <a:cubicBezTo>
                    <a:pt x="298" y="12"/>
                    <a:pt x="226" y="48"/>
                    <a:pt x="167" y="95"/>
                  </a:cubicBezTo>
                  <a:cubicBezTo>
                    <a:pt x="143" y="107"/>
                    <a:pt x="119" y="131"/>
                    <a:pt x="95" y="155"/>
                  </a:cubicBezTo>
                  <a:cubicBezTo>
                    <a:pt x="48" y="191"/>
                    <a:pt x="24" y="238"/>
                    <a:pt x="12" y="286"/>
                  </a:cubicBezTo>
                  <a:cubicBezTo>
                    <a:pt x="0" y="334"/>
                    <a:pt x="0" y="369"/>
                    <a:pt x="0" y="417"/>
                  </a:cubicBezTo>
                  <a:cubicBezTo>
                    <a:pt x="0" y="429"/>
                    <a:pt x="0" y="441"/>
                    <a:pt x="0" y="453"/>
                  </a:cubicBezTo>
                  <a:cubicBezTo>
                    <a:pt x="12" y="572"/>
                    <a:pt x="72" y="667"/>
                    <a:pt x="131" y="750"/>
                  </a:cubicBezTo>
                  <a:cubicBezTo>
                    <a:pt x="167" y="786"/>
                    <a:pt x="203" y="822"/>
                    <a:pt x="238" y="845"/>
                  </a:cubicBezTo>
                  <a:cubicBezTo>
                    <a:pt x="286" y="881"/>
                    <a:pt x="334" y="905"/>
                    <a:pt x="393" y="917"/>
                  </a:cubicBezTo>
                  <a:cubicBezTo>
                    <a:pt x="441" y="929"/>
                    <a:pt x="500" y="929"/>
                    <a:pt x="548" y="929"/>
                  </a:cubicBezTo>
                  <a:cubicBezTo>
                    <a:pt x="595" y="917"/>
                    <a:pt x="643" y="893"/>
                    <a:pt x="691" y="857"/>
                  </a:cubicBezTo>
                  <a:cubicBezTo>
                    <a:pt x="738" y="822"/>
                    <a:pt x="774" y="762"/>
                    <a:pt x="810" y="703"/>
                  </a:cubicBezTo>
                  <a:cubicBezTo>
                    <a:pt x="814" y="705"/>
                    <a:pt x="819" y="706"/>
                    <a:pt x="823" y="706"/>
                  </a:cubicBezTo>
                  <a:cubicBezTo>
                    <a:pt x="846" y="706"/>
                    <a:pt x="871" y="684"/>
                    <a:pt x="881" y="655"/>
                  </a:cubicBezTo>
                  <a:lnTo>
                    <a:pt x="869" y="655"/>
                  </a:lnTo>
                  <a:cubicBezTo>
                    <a:pt x="881" y="607"/>
                    <a:pt x="893" y="560"/>
                    <a:pt x="893" y="512"/>
                  </a:cubicBezTo>
                  <a:cubicBezTo>
                    <a:pt x="881" y="453"/>
                    <a:pt x="869" y="393"/>
                    <a:pt x="846" y="345"/>
                  </a:cubicBezTo>
                  <a:cubicBezTo>
                    <a:pt x="822" y="298"/>
                    <a:pt x="798" y="262"/>
                    <a:pt x="762" y="226"/>
                  </a:cubicBezTo>
                  <a:cubicBezTo>
                    <a:pt x="738" y="179"/>
                    <a:pt x="703" y="143"/>
                    <a:pt x="667" y="95"/>
                  </a:cubicBezTo>
                  <a:cubicBezTo>
                    <a:pt x="655" y="83"/>
                    <a:pt x="631" y="72"/>
                    <a:pt x="607" y="48"/>
                  </a:cubicBezTo>
                  <a:cubicBezTo>
                    <a:pt x="584" y="36"/>
                    <a:pt x="560" y="24"/>
                    <a:pt x="536" y="12"/>
                  </a:cubicBezTo>
                  <a:cubicBezTo>
                    <a:pt x="476" y="0"/>
                    <a:pt x="429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3075675" y="4570200"/>
              <a:ext cx="24125" cy="23675"/>
            </a:xfrm>
            <a:custGeom>
              <a:avLst/>
              <a:gdLst/>
              <a:ahLst/>
              <a:cxnLst/>
              <a:rect l="l" t="t" r="r" b="b"/>
              <a:pathLst>
                <a:path w="965" h="947" extrusionOk="0">
                  <a:moveTo>
                    <a:pt x="572" y="173"/>
                  </a:moveTo>
                  <a:lnTo>
                    <a:pt x="572" y="173"/>
                  </a:lnTo>
                  <a:cubicBezTo>
                    <a:pt x="580" y="177"/>
                    <a:pt x="588" y="181"/>
                    <a:pt x="596" y="184"/>
                  </a:cubicBezTo>
                  <a:lnTo>
                    <a:pt x="584" y="184"/>
                  </a:lnTo>
                  <a:cubicBezTo>
                    <a:pt x="578" y="179"/>
                    <a:pt x="575" y="176"/>
                    <a:pt x="572" y="173"/>
                  </a:cubicBezTo>
                  <a:close/>
                  <a:moveTo>
                    <a:pt x="608" y="351"/>
                  </a:moveTo>
                  <a:cubicBezTo>
                    <a:pt x="631" y="363"/>
                    <a:pt x="643" y="375"/>
                    <a:pt x="667" y="387"/>
                  </a:cubicBezTo>
                  <a:cubicBezTo>
                    <a:pt x="679" y="399"/>
                    <a:pt x="703" y="411"/>
                    <a:pt x="715" y="435"/>
                  </a:cubicBezTo>
                  <a:cubicBezTo>
                    <a:pt x="727" y="446"/>
                    <a:pt x="738" y="470"/>
                    <a:pt x="750" y="482"/>
                  </a:cubicBezTo>
                  <a:cubicBezTo>
                    <a:pt x="750" y="506"/>
                    <a:pt x="762" y="530"/>
                    <a:pt x="762" y="542"/>
                  </a:cubicBezTo>
                  <a:cubicBezTo>
                    <a:pt x="762" y="565"/>
                    <a:pt x="762" y="577"/>
                    <a:pt x="762" y="589"/>
                  </a:cubicBezTo>
                  <a:cubicBezTo>
                    <a:pt x="762" y="613"/>
                    <a:pt x="762" y="625"/>
                    <a:pt x="762" y="637"/>
                  </a:cubicBezTo>
                  <a:cubicBezTo>
                    <a:pt x="750" y="649"/>
                    <a:pt x="750" y="661"/>
                    <a:pt x="738" y="673"/>
                  </a:cubicBezTo>
                  <a:cubicBezTo>
                    <a:pt x="738" y="673"/>
                    <a:pt x="727" y="685"/>
                    <a:pt x="715" y="685"/>
                  </a:cubicBezTo>
                  <a:cubicBezTo>
                    <a:pt x="691" y="708"/>
                    <a:pt x="655" y="720"/>
                    <a:pt x="631" y="744"/>
                  </a:cubicBezTo>
                  <a:cubicBezTo>
                    <a:pt x="619" y="744"/>
                    <a:pt x="609" y="747"/>
                    <a:pt x="600" y="751"/>
                  </a:cubicBezTo>
                  <a:lnTo>
                    <a:pt x="600" y="751"/>
                  </a:lnTo>
                  <a:cubicBezTo>
                    <a:pt x="642" y="733"/>
                    <a:pt x="680" y="690"/>
                    <a:pt x="691" y="637"/>
                  </a:cubicBezTo>
                  <a:cubicBezTo>
                    <a:pt x="703" y="589"/>
                    <a:pt x="703" y="530"/>
                    <a:pt x="679" y="470"/>
                  </a:cubicBezTo>
                  <a:cubicBezTo>
                    <a:pt x="655" y="435"/>
                    <a:pt x="619" y="387"/>
                    <a:pt x="596" y="351"/>
                  </a:cubicBezTo>
                  <a:close/>
                  <a:moveTo>
                    <a:pt x="477" y="768"/>
                  </a:moveTo>
                  <a:cubicBezTo>
                    <a:pt x="484" y="772"/>
                    <a:pt x="492" y="773"/>
                    <a:pt x="501" y="773"/>
                  </a:cubicBezTo>
                  <a:cubicBezTo>
                    <a:pt x="501" y="773"/>
                    <a:pt x="502" y="773"/>
                    <a:pt x="502" y="773"/>
                  </a:cubicBezTo>
                  <a:lnTo>
                    <a:pt x="502" y="773"/>
                  </a:lnTo>
                  <a:cubicBezTo>
                    <a:pt x="493" y="776"/>
                    <a:pt x="483" y="780"/>
                    <a:pt x="477" y="780"/>
                  </a:cubicBezTo>
                  <a:lnTo>
                    <a:pt x="477" y="768"/>
                  </a:lnTo>
                  <a:close/>
                  <a:moveTo>
                    <a:pt x="474" y="1"/>
                  </a:moveTo>
                  <a:cubicBezTo>
                    <a:pt x="436" y="1"/>
                    <a:pt x="400" y="9"/>
                    <a:pt x="357" y="18"/>
                  </a:cubicBezTo>
                  <a:cubicBezTo>
                    <a:pt x="334" y="18"/>
                    <a:pt x="310" y="30"/>
                    <a:pt x="286" y="42"/>
                  </a:cubicBezTo>
                  <a:cubicBezTo>
                    <a:pt x="262" y="54"/>
                    <a:pt x="227" y="65"/>
                    <a:pt x="203" y="89"/>
                  </a:cubicBezTo>
                  <a:cubicBezTo>
                    <a:pt x="167" y="125"/>
                    <a:pt x="131" y="161"/>
                    <a:pt x="96" y="208"/>
                  </a:cubicBezTo>
                  <a:cubicBezTo>
                    <a:pt x="60" y="256"/>
                    <a:pt x="36" y="304"/>
                    <a:pt x="12" y="363"/>
                  </a:cubicBezTo>
                  <a:cubicBezTo>
                    <a:pt x="0" y="411"/>
                    <a:pt x="0" y="470"/>
                    <a:pt x="0" y="518"/>
                  </a:cubicBezTo>
                  <a:cubicBezTo>
                    <a:pt x="0" y="577"/>
                    <a:pt x="24" y="637"/>
                    <a:pt x="48" y="685"/>
                  </a:cubicBezTo>
                  <a:cubicBezTo>
                    <a:pt x="72" y="732"/>
                    <a:pt x="107" y="780"/>
                    <a:pt x="143" y="804"/>
                  </a:cubicBezTo>
                  <a:cubicBezTo>
                    <a:pt x="191" y="851"/>
                    <a:pt x="238" y="875"/>
                    <a:pt x="298" y="887"/>
                  </a:cubicBezTo>
                  <a:cubicBezTo>
                    <a:pt x="346" y="911"/>
                    <a:pt x="393" y="911"/>
                    <a:pt x="441" y="923"/>
                  </a:cubicBezTo>
                  <a:cubicBezTo>
                    <a:pt x="453" y="923"/>
                    <a:pt x="465" y="923"/>
                    <a:pt x="477" y="935"/>
                  </a:cubicBezTo>
                  <a:cubicBezTo>
                    <a:pt x="500" y="935"/>
                    <a:pt x="524" y="946"/>
                    <a:pt x="560" y="946"/>
                  </a:cubicBezTo>
                  <a:lnTo>
                    <a:pt x="631" y="946"/>
                  </a:lnTo>
                  <a:cubicBezTo>
                    <a:pt x="691" y="935"/>
                    <a:pt x="738" y="911"/>
                    <a:pt x="774" y="887"/>
                  </a:cubicBezTo>
                  <a:cubicBezTo>
                    <a:pt x="834" y="851"/>
                    <a:pt x="869" y="804"/>
                    <a:pt x="893" y="756"/>
                  </a:cubicBezTo>
                  <a:cubicBezTo>
                    <a:pt x="917" y="720"/>
                    <a:pt x="929" y="673"/>
                    <a:pt x="941" y="625"/>
                  </a:cubicBezTo>
                  <a:cubicBezTo>
                    <a:pt x="941" y="625"/>
                    <a:pt x="953" y="613"/>
                    <a:pt x="953" y="613"/>
                  </a:cubicBezTo>
                  <a:cubicBezTo>
                    <a:pt x="965" y="554"/>
                    <a:pt x="965" y="494"/>
                    <a:pt x="953" y="446"/>
                  </a:cubicBezTo>
                  <a:cubicBezTo>
                    <a:pt x="953" y="411"/>
                    <a:pt x="941" y="387"/>
                    <a:pt x="941" y="363"/>
                  </a:cubicBezTo>
                  <a:cubicBezTo>
                    <a:pt x="929" y="339"/>
                    <a:pt x="917" y="315"/>
                    <a:pt x="905" y="292"/>
                  </a:cubicBezTo>
                  <a:cubicBezTo>
                    <a:pt x="881" y="232"/>
                    <a:pt x="846" y="196"/>
                    <a:pt x="810" y="149"/>
                  </a:cubicBezTo>
                  <a:cubicBezTo>
                    <a:pt x="774" y="113"/>
                    <a:pt x="727" y="77"/>
                    <a:pt x="679" y="54"/>
                  </a:cubicBezTo>
                  <a:cubicBezTo>
                    <a:pt x="655" y="42"/>
                    <a:pt x="631" y="30"/>
                    <a:pt x="608" y="18"/>
                  </a:cubicBezTo>
                  <a:cubicBezTo>
                    <a:pt x="584" y="18"/>
                    <a:pt x="548" y="6"/>
                    <a:pt x="524" y="6"/>
                  </a:cubicBezTo>
                  <a:cubicBezTo>
                    <a:pt x="507" y="2"/>
                    <a:pt x="490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Imagem 18">
            <a:extLst>
              <a:ext uri="{FF2B5EF4-FFF2-40B4-BE49-F238E27FC236}">
                <a16:creationId xmlns:a16="http://schemas.microsoft.com/office/drawing/2014/main" id="{D57DD1FF-2F54-2B6A-592D-D9348592F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691" y="1137225"/>
            <a:ext cx="4005031" cy="35507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066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</a:t>
            </a:r>
            <a:endParaRPr dirty="0"/>
          </a:p>
        </p:txBody>
      </p:sp>
      <p:grpSp>
        <p:nvGrpSpPr>
          <p:cNvPr id="1288" name="Google Shape;1288;p45"/>
          <p:cNvGrpSpPr/>
          <p:nvPr/>
        </p:nvGrpSpPr>
        <p:grpSpPr>
          <a:xfrm rot="-5024568">
            <a:off x="904769" y="-208742"/>
            <a:ext cx="1482801" cy="1348196"/>
            <a:chOff x="2650625" y="4185475"/>
            <a:chExt cx="449175" cy="408400"/>
          </a:xfrm>
        </p:grpSpPr>
        <p:sp>
          <p:nvSpPr>
            <p:cNvPr id="1289" name="Google Shape;1289;p45"/>
            <p:cNvSpPr/>
            <p:nvPr/>
          </p:nvSpPr>
          <p:spPr>
            <a:xfrm>
              <a:off x="2665500" y="4198200"/>
              <a:ext cx="425375" cy="382100"/>
            </a:xfrm>
            <a:custGeom>
              <a:avLst/>
              <a:gdLst/>
              <a:ahLst/>
              <a:cxnLst/>
              <a:rect l="l" t="t" r="r" b="b"/>
              <a:pathLst>
                <a:path w="17015" h="15284" extrusionOk="0">
                  <a:moveTo>
                    <a:pt x="5346" y="1039"/>
                  </a:moveTo>
                  <a:cubicBezTo>
                    <a:pt x="5358" y="1051"/>
                    <a:pt x="5382" y="1051"/>
                    <a:pt x="5394" y="1063"/>
                  </a:cubicBezTo>
                  <a:cubicBezTo>
                    <a:pt x="5418" y="1087"/>
                    <a:pt x="5442" y="1110"/>
                    <a:pt x="5465" y="1146"/>
                  </a:cubicBezTo>
                  <a:cubicBezTo>
                    <a:pt x="5489" y="1158"/>
                    <a:pt x="5501" y="1182"/>
                    <a:pt x="5513" y="1218"/>
                  </a:cubicBezTo>
                  <a:cubicBezTo>
                    <a:pt x="5525" y="1229"/>
                    <a:pt x="5525" y="1253"/>
                    <a:pt x="5537" y="1277"/>
                  </a:cubicBezTo>
                  <a:cubicBezTo>
                    <a:pt x="5525" y="1289"/>
                    <a:pt x="5525" y="1301"/>
                    <a:pt x="5525" y="1313"/>
                  </a:cubicBezTo>
                  <a:cubicBezTo>
                    <a:pt x="5501" y="1301"/>
                    <a:pt x="5489" y="1289"/>
                    <a:pt x="5477" y="1277"/>
                  </a:cubicBezTo>
                  <a:cubicBezTo>
                    <a:pt x="5465" y="1277"/>
                    <a:pt x="5465" y="1265"/>
                    <a:pt x="5454" y="1265"/>
                  </a:cubicBezTo>
                  <a:cubicBezTo>
                    <a:pt x="5430" y="1241"/>
                    <a:pt x="5406" y="1229"/>
                    <a:pt x="5382" y="1218"/>
                  </a:cubicBezTo>
                  <a:cubicBezTo>
                    <a:pt x="5382" y="1206"/>
                    <a:pt x="5382" y="1194"/>
                    <a:pt x="5370" y="1170"/>
                  </a:cubicBezTo>
                  <a:cubicBezTo>
                    <a:pt x="5358" y="1134"/>
                    <a:pt x="5346" y="1110"/>
                    <a:pt x="5323" y="1087"/>
                  </a:cubicBezTo>
                  <a:cubicBezTo>
                    <a:pt x="5311" y="1087"/>
                    <a:pt x="5299" y="1075"/>
                    <a:pt x="5299" y="1075"/>
                  </a:cubicBezTo>
                  <a:lnTo>
                    <a:pt x="5287" y="1063"/>
                  </a:lnTo>
                  <a:lnTo>
                    <a:pt x="5263" y="1063"/>
                  </a:lnTo>
                  <a:cubicBezTo>
                    <a:pt x="5299" y="1051"/>
                    <a:pt x="5323" y="1039"/>
                    <a:pt x="5346" y="1039"/>
                  </a:cubicBezTo>
                  <a:close/>
                  <a:moveTo>
                    <a:pt x="5358" y="1396"/>
                  </a:moveTo>
                  <a:cubicBezTo>
                    <a:pt x="5382" y="1420"/>
                    <a:pt x="5394" y="1432"/>
                    <a:pt x="5418" y="1456"/>
                  </a:cubicBezTo>
                  <a:cubicBezTo>
                    <a:pt x="5394" y="1468"/>
                    <a:pt x="5382" y="1479"/>
                    <a:pt x="5370" y="1479"/>
                  </a:cubicBezTo>
                  <a:cubicBezTo>
                    <a:pt x="5358" y="1491"/>
                    <a:pt x="5346" y="1491"/>
                    <a:pt x="5334" y="1491"/>
                  </a:cubicBezTo>
                  <a:lnTo>
                    <a:pt x="5311" y="1491"/>
                  </a:lnTo>
                  <a:cubicBezTo>
                    <a:pt x="5287" y="1491"/>
                    <a:pt x="5275" y="1479"/>
                    <a:pt x="5251" y="1479"/>
                  </a:cubicBezTo>
                  <a:cubicBezTo>
                    <a:pt x="5239" y="1468"/>
                    <a:pt x="5227" y="1468"/>
                    <a:pt x="5215" y="1468"/>
                  </a:cubicBezTo>
                  <a:lnTo>
                    <a:pt x="5215" y="1456"/>
                  </a:lnTo>
                  <a:lnTo>
                    <a:pt x="5239" y="1456"/>
                  </a:lnTo>
                  <a:cubicBezTo>
                    <a:pt x="5263" y="1456"/>
                    <a:pt x="5275" y="1456"/>
                    <a:pt x="5287" y="1444"/>
                  </a:cubicBezTo>
                  <a:cubicBezTo>
                    <a:pt x="5311" y="1432"/>
                    <a:pt x="5323" y="1432"/>
                    <a:pt x="5334" y="1420"/>
                  </a:cubicBezTo>
                  <a:cubicBezTo>
                    <a:pt x="5334" y="1408"/>
                    <a:pt x="5346" y="1408"/>
                    <a:pt x="5358" y="1396"/>
                  </a:cubicBezTo>
                  <a:close/>
                  <a:moveTo>
                    <a:pt x="89" y="1"/>
                  </a:moveTo>
                  <a:cubicBezTo>
                    <a:pt x="48" y="1"/>
                    <a:pt x="11" y="32"/>
                    <a:pt x="0" y="63"/>
                  </a:cubicBezTo>
                  <a:cubicBezTo>
                    <a:pt x="0" y="86"/>
                    <a:pt x="0" y="110"/>
                    <a:pt x="12" y="122"/>
                  </a:cubicBezTo>
                  <a:cubicBezTo>
                    <a:pt x="24" y="146"/>
                    <a:pt x="48" y="158"/>
                    <a:pt x="60" y="158"/>
                  </a:cubicBezTo>
                  <a:cubicBezTo>
                    <a:pt x="191" y="194"/>
                    <a:pt x="310" y="217"/>
                    <a:pt x="489" y="253"/>
                  </a:cubicBezTo>
                  <a:lnTo>
                    <a:pt x="572" y="277"/>
                  </a:lnTo>
                  <a:lnTo>
                    <a:pt x="584" y="277"/>
                  </a:lnTo>
                  <a:cubicBezTo>
                    <a:pt x="643" y="289"/>
                    <a:pt x="703" y="301"/>
                    <a:pt x="751" y="313"/>
                  </a:cubicBezTo>
                  <a:cubicBezTo>
                    <a:pt x="834" y="325"/>
                    <a:pt x="905" y="348"/>
                    <a:pt x="977" y="360"/>
                  </a:cubicBezTo>
                  <a:cubicBezTo>
                    <a:pt x="1132" y="384"/>
                    <a:pt x="1286" y="408"/>
                    <a:pt x="1429" y="444"/>
                  </a:cubicBezTo>
                  <a:lnTo>
                    <a:pt x="1465" y="456"/>
                  </a:lnTo>
                  <a:lnTo>
                    <a:pt x="1501" y="456"/>
                  </a:lnTo>
                  <a:cubicBezTo>
                    <a:pt x="1715" y="503"/>
                    <a:pt x="1929" y="539"/>
                    <a:pt x="2144" y="587"/>
                  </a:cubicBezTo>
                  <a:cubicBezTo>
                    <a:pt x="2215" y="598"/>
                    <a:pt x="2275" y="610"/>
                    <a:pt x="2334" y="622"/>
                  </a:cubicBezTo>
                  <a:lnTo>
                    <a:pt x="2417" y="646"/>
                  </a:lnTo>
                  <a:lnTo>
                    <a:pt x="2525" y="658"/>
                  </a:lnTo>
                  <a:cubicBezTo>
                    <a:pt x="2596" y="682"/>
                    <a:pt x="2667" y="694"/>
                    <a:pt x="2739" y="706"/>
                  </a:cubicBezTo>
                  <a:lnTo>
                    <a:pt x="2882" y="741"/>
                  </a:lnTo>
                  <a:cubicBezTo>
                    <a:pt x="3037" y="777"/>
                    <a:pt x="3191" y="813"/>
                    <a:pt x="3346" y="848"/>
                  </a:cubicBezTo>
                  <a:cubicBezTo>
                    <a:pt x="3560" y="896"/>
                    <a:pt x="3787" y="944"/>
                    <a:pt x="4037" y="1015"/>
                  </a:cubicBezTo>
                  <a:cubicBezTo>
                    <a:pt x="4227" y="1051"/>
                    <a:pt x="4430" y="1110"/>
                    <a:pt x="4620" y="1158"/>
                  </a:cubicBezTo>
                  <a:cubicBezTo>
                    <a:pt x="4715" y="1182"/>
                    <a:pt x="4811" y="1206"/>
                    <a:pt x="4906" y="1229"/>
                  </a:cubicBezTo>
                  <a:cubicBezTo>
                    <a:pt x="4906" y="1241"/>
                    <a:pt x="4906" y="1253"/>
                    <a:pt x="4906" y="1265"/>
                  </a:cubicBezTo>
                  <a:cubicBezTo>
                    <a:pt x="4906" y="1301"/>
                    <a:pt x="4918" y="1325"/>
                    <a:pt x="4930" y="1360"/>
                  </a:cubicBezTo>
                  <a:cubicBezTo>
                    <a:pt x="4953" y="1408"/>
                    <a:pt x="4977" y="1456"/>
                    <a:pt x="5013" y="1503"/>
                  </a:cubicBezTo>
                  <a:cubicBezTo>
                    <a:pt x="5049" y="1539"/>
                    <a:pt x="5096" y="1575"/>
                    <a:pt x="5156" y="1610"/>
                  </a:cubicBezTo>
                  <a:lnTo>
                    <a:pt x="5180" y="1610"/>
                  </a:lnTo>
                  <a:cubicBezTo>
                    <a:pt x="5204" y="1634"/>
                    <a:pt x="5239" y="1646"/>
                    <a:pt x="5275" y="1646"/>
                  </a:cubicBezTo>
                  <a:lnTo>
                    <a:pt x="5323" y="1646"/>
                  </a:lnTo>
                  <a:cubicBezTo>
                    <a:pt x="5333" y="1650"/>
                    <a:pt x="5342" y="1651"/>
                    <a:pt x="5351" y="1651"/>
                  </a:cubicBezTo>
                  <a:cubicBezTo>
                    <a:pt x="5373" y="1651"/>
                    <a:pt x="5393" y="1643"/>
                    <a:pt x="5418" y="1634"/>
                  </a:cubicBezTo>
                  <a:cubicBezTo>
                    <a:pt x="5442" y="1634"/>
                    <a:pt x="5477" y="1622"/>
                    <a:pt x="5513" y="1599"/>
                  </a:cubicBezTo>
                  <a:cubicBezTo>
                    <a:pt x="5513" y="1599"/>
                    <a:pt x="5525" y="1587"/>
                    <a:pt x="5537" y="1587"/>
                  </a:cubicBezTo>
                  <a:lnTo>
                    <a:pt x="5561" y="1622"/>
                  </a:lnTo>
                  <a:lnTo>
                    <a:pt x="5585" y="1646"/>
                  </a:lnTo>
                  <a:lnTo>
                    <a:pt x="5596" y="1670"/>
                  </a:lnTo>
                  <a:lnTo>
                    <a:pt x="5656" y="1729"/>
                  </a:lnTo>
                  <a:lnTo>
                    <a:pt x="5704" y="1801"/>
                  </a:lnTo>
                  <a:lnTo>
                    <a:pt x="5739" y="1849"/>
                  </a:lnTo>
                  <a:lnTo>
                    <a:pt x="5763" y="1872"/>
                  </a:lnTo>
                  <a:cubicBezTo>
                    <a:pt x="5811" y="1920"/>
                    <a:pt x="5858" y="1980"/>
                    <a:pt x="5906" y="2039"/>
                  </a:cubicBezTo>
                  <a:lnTo>
                    <a:pt x="6156" y="2349"/>
                  </a:lnTo>
                  <a:lnTo>
                    <a:pt x="6204" y="2396"/>
                  </a:lnTo>
                  <a:lnTo>
                    <a:pt x="6216" y="2408"/>
                  </a:lnTo>
                  <a:cubicBezTo>
                    <a:pt x="6251" y="2444"/>
                    <a:pt x="6275" y="2491"/>
                    <a:pt x="6323" y="2527"/>
                  </a:cubicBezTo>
                  <a:cubicBezTo>
                    <a:pt x="6644" y="2884"/>
                    <a:pt x="6966" y="3253"/>
                    <a:pt x="7287" y="3611"/>
                  </a:cubicBezTo>
                  <a:cubicBezTo>
                    <a:pt x="7299" y="3623"/>
                    <a:pt x="7323" y="3646"/>
                    <a:pt x="7335" y="3670"/>
                  </a:cubicBezTo>
                  <a:cubicBezTo>
                    <a:pt x="7370" y="3706"/>
                    <a:pt x="7406" y="3742"/>
                    <a:pt x="7430" y="3777"/>
                  </a:cubicBezTo>
                  <a:lnTo>
                    <a:pt x="7513" y="3873"/>
                  </a:lnTo>
                  <a:lnTo>
                    <a:pt x="7597" y="3968"/>
                  </a:lnTo>
                  <a:lnTo>
                    <a:pt x="8180" y="4647"/>
                  </a:lnTo>
                  <a:cubicBezTo>
                    <a:pt x="8240" y="4730"/>
                    <a:pt x="8311" y="4813"/>
                    <a:pt x="8371" y="4897"/>
                  </a:cubicBezTo>
                  <a:lnTo>
                    <a:pt x="8382" y="4897"/>
                  </a:lnTo>
                  <a:lnTo>
                    <a:pt x="8442" y="4980"/>
                  </a:lnTo>
                  <a:lnTo>
                    <a:pt x="9025" y="5682"/>
                  </a:lnTo>
                  <a:cubicBezTo>
                    <a:pt x="9228" y="5932"/>
                    <a:pt x="9430" y="6182"/>
                    <a:pt x="9621" y="6421"/>
                  </a:cubicBezTo>
                  <a:lnTo>
                    <a:pt x="9835" y="6682"/>
                  </a:lnTo>
                  <a:lnTo>
                    <a:pt x="10561" y="7599"/>
                  </a:lnTo>
                  <a:cubicBezTo>
                    <a:pt x="10645" y="7683"/>
                    <a:pt x="10716" y="7778"/>
                    <a:pt x="10788" y="7873"/>
                  </a:cubicBezTo>
                  <a:lnTo>
                    <a:pt x="10811" y="7909"/>
                  </a:lnTo>
                  <a:cubicBezTo>
                    <a:pt x="10942" y="8076"/>
                    <a:pt x="11073" y="8230"/>
                    <a:pt x="11204" y="8397"/>
                  </a:cubicBezTo>
                  <a:cubicBezTo>
                    <a:pt x="11526" y="8790"/>
                    <a:pt x="11847" y="9195"/>
                    <a:pt x="12157" y="9588"/>
                  </a:cubicBezTo>
                  <a:cubicBezTo>
                    <a:pt x="12181" y="9623"/>
                    <a:pt x="12204" y="9647"/>
                    <a:pt x="12228" y="9683"/>
                  </a:cubicBezTo>
                  <a:lnTo>
                    <a:pt x="12240" y="9683"/>
                  </a:lnTo>
                  <a:lnTo>
                    <a:pt x="12276" y="9730"/>
                  </a:lnTo>
                  <a:lnTo>
                    <a:pt x="12490" y="9992"/>
                  </a:lnTo>
                  <a:lnTo>
                    <a:pt x="12550" y="10052"/>
                  </a:lnTo>
                  <a:lnTo>
                    <a:pt x="12907" y="10469"/>
                  </a:lnTo>
                  <a:lnTo>
                    <a:pt x="13062" y="10659"/>
                  </a:lnTo>
                  <a:cubicBezTo>
                    <a:pt x="13133" y="10754"/>
                    <a:pt x="13216" y="10850"/>
                    <a:pt x="13300" y="10933"/>
                  </a:cubicBezTo>
                  <a:lnTo>
                    <a:pt x="13383" y="11052"/>
                  </a:lnTo>
                  <a:lnTo>
                    <a:pt x="13895" y="11659"/>
                  </a:lnTo>
                  <a:lnTo>
                    <a:pt x="13907" y="11671"/>
                  </a:lnTo>
                  <a:lnTo>
                    <a:pt x="14324" y="12207"/>
                  </a:lnTo>
                  <a:cubicBezTo>
                    <a:pt x="14359" y="12255"/>
                    <a:pt x="14395" y="12302"/>
                    <a:pt x="14431" y="12338"/>
                  </a:cubicBezTo>
                  <a:cubicBezTo>
                    <a:pt x="14502" y="12433"/>
                    <a:pt x="14598" y="12540"/>
                    <a:pt x="14681" y="12648"/>
                  </a:cubicBezTo>
                  <a:lnTo>
                    <a:pt x="14776" y="12778"/>
                  </a:lnTo>
                  <a:lnTo>
                    <a:pt x="15205" y="13290"/>
                  </a:lnTo>
                  <a:cubicBezTo>
                    <a:pt x="15300" y="13410"/>
                    <a:pt x="15407" y="13529"/>
                    <a:pt x="15491" y="13636"/>
                  </a:cubicBezTo>
                  <a:lnTo>
                    <a:pt x="15598" y="13755"/>
                  </a:lnTo>
                  <a:cubicBezTo>
                    <a:pt x="15681" y="13862"/>
                    <a:pt x="15776" y="13969"/>
                    <a:pt x="15860" y="14076"/>
                  </a:cubicBezTo>
                  <a:lnTo>
                    <a:pt x="15943" y="14160"/>
                  </a:lnTo>
                  <a:cubicBezTo>
                    <a:pt x="16038" y="14279"/>
                    <a:pt x="16133" y="14398"/>
                    <a:pt x="16241" y="14517"/>
                  </a:cubicBezTo>
                  <a:cubicBezTo>
                    <a:pt x="16336" y="14636"/>
                    <a:pt x="16443" y="14755"/>
                    <a:pt x="16538" y="14874"/>
                  </a:cubicBezTo>
                  <a:cubicBezTo>
                    <a:pt x="16574" y="14910"/>
                    <a:pt x="16598" y="14945"/>
                    <a:pt x="16634" y="14981"/>
                  </a:cubicBezTo>
                  <a:lnTo>
                    <a:pt x="16681" y="15041"/>
                  </a:lnTo>
                  <a:lnTo>
                    <a:pt x="16753" y="15124"/>
                  </a:lnTo>
                  <a:lnTo>
                    <a:pt x="16764" y="15148"/>
                  </a:lnTo>
                  <a:cubicBezTo>
                    <a:pt x="16788" y="15172"/>
                    <a:pt x="16812" y="15207"/>
                    <a:pt x="16836" y="15231"/>
                  </a:cubicBezTo>
                  <a:lnTo>
                    <a:pt x="16848" y="15243"/>
                  </a:lnTo>
                  <a:cubicBezTo>
                    <a:pt x="16848" y="15255"/>
                    <a:pt x="16872" y="15279"/>
                    <a:pt x="16895" y="15279"/>
                  </a:cubicBezTo>
                  <a:cubicBezTo>
                    <a:pt x="16902" y="15282"/>
                    <a:pt x="16909" y="15284"/>
                    <a:pt x="16916" y="15284"/>
                  </a:cubicBezTo>
                  <a:cubicBezTo>
                    <a:pt x="16933" y="15284"/>
                    <a:pt x="16950" y="15275"/>
                    <a:pt x="16967" y="15267"/>
                  </a:cubicBezTo>
                  <a:cubicBezTo>
                    <a:pt x="16979" y="15255"/>
                    <a:pt x="17003" y="15243"/>
                    <a:pt x="17003" y="15219"/>
                  </a:cubicBezTo>
                  <a:cubicBezTo>
                    <a:pt x="17015" y="15195"/>
                    <a:pt x="17003" y="15172"/>
                    <a:pt x="16991" y="15148"/>
                  </a:cubicBezTo>
                  <a:cubicBezTo>
                    <a:pt x="16979" y="15124"/>
                    <a:pt x="16967" y="15112"/>
                    <a:pt x="16943" y="15088"/>
                  </a:cubicBezTo>
                  <a:cubicBezTo>
                    <a:pt x="16943" y="15076"/>
                    <a:pt x="16943" y="15076"/>
                    <a:pt x="16931" y="15076"/>
                  </a:cubicBezTo>
                  <a:lnTo>
                    <a:pt x="16907" y="15053"/>
                  </a:lnTo>
                  <a:lnTo>
                    <a:pt x="16884" y="15017"/>
                  </a:lnTo>
                  <a:lnTo>
                    <a:pt x="16872" y="14993"/>
                  </a:lnTo>
                  <a:cubicBezTo>
                    <a:pt x="16836" y="14969"/>
                    <a:pt x="16812" y="14934"/>
                    <a:pt x="16788" y="14898"/>
                  </a:cubicBezTo>
                  <a:lnTo>
                    <a:pt x="16681" y="14779"/>
                  </a:lnTo>
                  <a:lnTo>
                    <a:pt x="16586" y="14648"/>
                  </a:lnTo>
                  <a:cubicBezTo>
                    <a:pt x="16455" y="14505"/>
                    <a:pt x="16336" y="14362"/>
                    <a:pt x="16181" y="14183"/>
                  </a:cubicBezTo>
                  <a:lnTo>
                    <a:pt x="16122" y="14112"/>
                  </a:lnTo>
                  <a:cubicBezTo>
                    <a:pt x="16002" y="13981"/>
                    <a:pt x="15895" y="13838"/>
                    <a:pt x="15776" y="13707"/>
                  </a:cubicBezTo>
                  <a:lnTo>
                    <a:pt x="15633" y="13529"/>
                  </a:lnTo>
                  <a:lnTo>
                    <a:pt x="15479" y="13362"/>
                  </a:lnTo>
                  <a:cubicBezTo>
                    <a:pt x="15443" y="13314"/>
                    <a:pt x="15407" y="13267"/>
                    <a:pt x="15371" y="13219"/>
                  </a:cubicBezTo>
                  <a:lnTo>
                    <a:pt x="15252" y="13088"/>
                  </a:lnTo>
                  <a:lnTo>
                    <a:pt x="14776" y="12493"/>
                  </a:lnTo>
                  <a:lnTo>
                    <a:pt x="14776" y="12505"/>
                  </a:lnTo>
                  <a:lnTo>
                    <a:pt x="14550" y="12207"/>
                  </a:lnTo>
                  <a:lnTo>
                    <a:pt x="14359" y="11957"/>
                  </a:lnTo>
                  <a:lnTo>
                    <a:pt x="14312" y="11897"/>
                  </a:lnTo>
                  <a:lnTo>
                    <a:pt x="14097" y="11647"/>
                  </a:lnTo>
                  <a:lnTo>
                    <a:pt x="14086" y="11624"/>
                  </a:lnTo>
                  <a:lnTo>
                    <a:pt x="14074" y="11612"/>
                  </a:lnTo>
                  <a:cubicBezTo>
                    <a:pt x="14062" y="11588"/>
                    <a:pt x="14038" y="11564"/>
                    <a:pt x="14014" y="11528"/>
                  </a:cubicBezTo>
                  <a:lnTo>
                    <a:pt x="13597" y="11028"/>
                  </a:lnTo>
                  <a:lnTo>
                    <a:pt x="13502" y="10909"/>
                  </a:lnTo>
                  <a:lnTo>
                    <a:pt x="13395" y="10790"/>
                  </a:lnTo>
                  <a:lnTo>
                    <a:pt x="13371" y="10754"/>
                  </a:lnTo>
                  <a:cubicBezTo>
                    <a:pt x="13312" y="10683"/>
                    <a:pt x="13240" y="10600"/>
                    <a:pt x="13181" y="10528"/>
                  </a:cubicBezTo>
                  <a:lnTo>
                    <a:pt x="13038" y="10362"/>
                  </a:lnTo>
                  <a:lnTo>
                    <a:pt x="13002" y="10314"/>
                  </a:lnTo>
                  <a:cubicBezTo>
                    <a:pt x="12764" y="10028"/>
                    <a:pt x="12526" y="9754"/>
                    <a:pt x="12288" y="9469"/>
                  </a:cubicBezTo>
                  <a:lnTo>
                    <a:pt x="12062" y="9183"/>
                  </a:lnTo>
                  <a:cubicBezTo>
                    <a:pt x="11823" y="8885"/>
                    <a:pt x="11573" y="8576"/>
                    <a:pt x="11335" y="8278"/>
                  </a:cubicBezTo>
                  <a:lnTo>
                    <a:pt x="11300" y="8230"/>
                  </a:lnTo>
                  <a:cubicBezTo>
                    <a:pt x="11240" y="8159"/>
                    <a:pt x="11180" y="8076"/>
                    <a:pt x="11121" y="8004"/>
                  </a:cubicBezTo>
                  <a:lnTo>
                    <a:pt x="11109" y="7992"/>
                  </a:lnTo>
                  <a:cubicBezTo>
                    <a:pt x="11073" y="7945"/>
                    <a:pt x="11026" y="7897"/>
                    <a:pt x="10990" y="7849"/>
                  </a:cubicBezTo>
                  <a:lnTo>
                    <a:pt x="10788" y="7587"/>
                  </a:lnTo>
                  <a:lnTo>
                    <a:pt x="10418" y="7135"/>
                  </a:lnTo>
                  <a:cubicBezTo>
                    <a:pt x="10264" y="6933"/>
                    <a:pt x="10097" y="6730"/>
                    <a:pt x="9930" y="6528"/>
                  </a:cubicBezTo>
                  <a:lnTo>
                    <a:pt x="9787" y="6349"/>
                  </a:lnTo>
                  <a:lnTo>
                    <a:pt x="9645" y="6171"/>
                  </a:lnTo>
                  <a:lnTo>
                    <a:pt x="9525" y="6028"/>
                  </a:lnTo>
                  <a:lnTo>
                    <a:pt x="9478" y="5968"/>
                  </a:lnTo>
                  <a:cubicBezTo>
                    <a:pt x="9406" y="5885"/>
                    <a:pt x="9335" y="5801"/>
                    <a:pt x="9275" y="5718"/>
                  </a:cubicBezTo>
                  <a:cubicBezTo>
                    <a:pt x="9180" y="5599"/>
                    <a:pt x="9085" y="5492"/>
                    <a:pt x="9002" y="5385"/>
                  </a:cubicBezTo>
                  <a:lnTo>
                    <a:pt x="8871" y="5218"/>
                  </a:lnTo>
                  <a:lnTo>
                    <a:pt x="8621" y="4920"/>
                  </a:lnTo>
                  <a:lnTo>
                    <a:pt x="8371" y="4623"/>
                  </a:lnTo>
                  <a:cubicBezTo>
                    <a:pt x="8347" y="4587"/>
                    <a:pt x="8323" y="4551"/>
                    <a:pt x="8299" y="4527"/>
                  </a:cubicBezTo>
                  <a:cubicBezTo>
                    <a:pt x="8204" y="4420"/>
                    <a:pt x="8121" y="4313"/>
                    <a:pt x="8037" y="4218"/>
                  </a:cubicBezTo>
                  <a:lnTo>
                    <a:pt x="7787" y="3932"/>
                  </a:lnTo>
                  <a:lnTo>
                    <a:pt x="7549" y="3646"/>
                  </a:lnTo>
                  <a:cubicBezTo>
                    <a:pt x="7525" y="3611"/>
                    <a:pt x="7490" y="3587"/>
                    <a:pt x="7466" y="3551"/>
                  </a:cubicBezTo>
                  <a:lnTo>
                    <a:pt x="7454" y="3539"/>
                  </a:lnTo>
                  <a:lnTo>
                    <a:pt x="7406" y="3492"/>
                  </a:lnTo>
                  <a:lnTo>
                    <a:pt x="7097" y="3134"/>
                  </a:lnTo>
                  <a:cubicBezTo>
                    <a:pt x="6966" y="2992"/>
                    <a:pt x="6835" y="2849"/>
                    <a:pt x="6704" y="2706"/>
                  </a:cubicBezTo>
                  <a:lnTo>
                    <a:pt x="6573" y="2551"/>
                  </a:lnTo>
                  <a:lnTo>
                    <a:pt x="6442" y="2408"/>
                  </a:lnTo>
                  <a:cubicBezTo>
                    <a:pt x="6406" y="2361"/>
                    <a:pt x="6370" y="2325"/>
                    <a:pt x="6335" y="2277"/>
                  </a:cubicBezTo>
                  <a:lnTo>
                    <a:pt x="6323" y="2265"/>
                  </a:lnTo>
                  <a:lnTo>
                    <a:pt x="6287" y="2218"/>
                  </a:lnTo>
                  <a:lnTo>
                    <a:pt x="6156" y="2075"/>
                  </a:lnTo>
                  <a:lnTo>
                    <a:pt x="6025" y="1920"/>
                  </a:lnTo>
                  <a:cubicBezTo>
                    <a:pt x="5977" y="1860"/>
                    <a:pt x="5930" y="1801"/>
                    <a:pt x="5882" y="1753"/>
                  </a:cubicBezTo>
                  <a:lnTo>
                    <a:pt x="5858" y="1718"/>
                  </a:lnTo>
                  <a:lnTo>
                    <a:pt x="5823" y="1670"/>
                  </a:lnTo>
                  <a:lnTo>
                    <a:pt x="5787" y="1622"/>
                  </a:lnTo>
                  <a:lnTo>
                    <a:pt x="5739" y="1575"/>
                  </a:lnTo>
                  <a:lnTo>
                    <a:pt x="5715" y="1539"/>
                  </a:lnTo>
                  <a:cubicBezTo>
                    <a:pt x="5692" y="1515"/>
                    <a:pt x="5668" y="1479"/>
                    <a:pt x="5644" y="1456"/>
                  </a:cubicBezTo>
                  <a:cubicBezTo>
                    <a:pt x="5668" y="1432"/>
                    <a:pt x="5680" y="1408"/>
                    <a:pt x="5680" y="1372"/>
                  </a:cubicBezTo>
                  <a:cubicBezTo>
                    <a:pt x="5692" y="1348"/>
                    <a:pt x="5692" y="1325"/>
                    <a:pt x="5692" y="1301"/>
                  </a:cubicBezTo>
                  <a:cubicBezTo>
                    <a:pt x="5692" y="1289"/>
                    <a:pt x="5692" y="1277"/>
                    <a:pt x="5692" y="1253"/>
                  </a:cubicBezTo>
                  <a:cubicBezTo>
                    <a:pt x="5692" y="1229"/>
                    <a:pt x="5692" y="1206"/>
                    <a:pt x="5692" y="1182"/>
                  </a:cubicBezTo>
                  <a:cubicBezTo>
                    <a:pt x="5692" y="1158"/>
                    <a:pt x="5692" y="1134"/>
                    <a:pt x="5680" y="1098"/>
                  </a:cubicBezTo>
                  <a:cubicBezTo>
                    <a:pt x="5680" y="1075"/>
                    <a:pt x="5668" y="1063"/>
                    <a:pt x="5656" y="1039"/>
                  </a:cubicBezTo>
                  <a:lnTo>
                    <a:pt x="5644" y="1027"/>
                  </a:lnTo>
                  <a:cubicBezTo>
                    <a:pt x="5632" y="991"/>
                    <a:pt x="5620" y="968"/>
                    <a:pt x="5608" y="956"/>
                  </a:cubicBezTo>
                  <a:cubicBezTo>
                    <a:pt x="5596" y="932"/>
                    <a:pt x="5573" y="896"/>
                    <a:pt x="5549" y="872"/>
                  </a:cubicBezTo>
                  <a:cubicBezTo>
                    <a:pt x="5525" y="848"/>
                    <a:pt x="5501" y="837"/>
                    <a:pt x="5477" y="825"/>
                  </a:cubicBezTo>
                  <a:cubicBezTo>
                    <a:pt x="5454" y="813"/>
                    <a:pt x="5430" y="801"/>
                    <a:pt x="5394" y="789"/>
                  </a:cubicBezTo>
                  <a:cubicBezTo>
                    <a:pt x="5374" y="784"/>
                    <a:pt x="5353" y="781"/>
                    <a:pt x="5329" y="781"/>
                  </a:cubicBezTo>
                  <a:cubicBezTo>
                    <a:pt x="5295" y="781"/>
                    <a:pt x="5257" y="787"/>
                    <a:pt x="5215" y="801"/>
                  </a:cubicBezTo>
                  <a:cubicBezTo>
                    <a:pt x="5168" y="813"/>
                    <a:pt x="5120" y="848"/>
                    <a:pt x="5073" y="884"/>
                  </a:cubicBezTo>
                  <a:cubicBezTo>
                    <a:pt x="5025" y="920"/>
                    <a:pt x="4989" y="968"/>
                    <a:pt x="4953" y="1015"/>
                  </a:cubicBezTo>
                  <a:cubicBezTo>
                    <a:pt x="4942" y="1027"/>
                    <a:pt x="4942" y="1051"/>
                    <a:pt x="4930" y="1075"/>
                  </a:cubicBezTo>
                  <a:cubicBezTo>
                    <a:pt x="4596" y="979"/>
                    <a:pt x="4227" y="884"/>
                    <a:pt x="3775" y="777"/>
                  </a:cubicBezTo>
                  <a:cubicBezTo>
                    <a:pt x="3406" y="682"/>
                    <a:pt x="3013" y="598"/>
                    <a:pt x="2537" y="503"/>
                  </a:cubicBezTo>
                  <a:cubicBezTo>
                    <a:pt x="2096" y="408"/>
                    <a:pt x="1679" y="325"/>
                    <a:pt x="1274" y="241"/>
                  </a:cubicBezTo>
                  <a:lnTo>
                    <a:pt x="1096" y="217"/>
                  </a:lnTo>
                  <a:lnTo>
                    <a:pt x="917" y="182"/>
                  </a:lnTo>
                  <a:lnTo>
                    <a:pt x="870" y="170"/>
                  </a:lnTo>
                  <a:cubicBezTo>
                    <a:pt x="834" y="158"/>
                    <a:pt x="798" y="158"/>
                    <a:pt x="762" y="146"/>
                  </a:cubicBezTo>
                  <a:lnTo>
                    <a:pt x="632" y="122"/>
                  </a:lnTo>
                  <a:cubicBezTo>
                    <a:pt x="465" y="86"/>
                    <a:pt x="286" y="51"/>
                    <a:pt x="108" y="3"/>
                  </a:cubicBezTo>
                  <a:cubicBezTo>
                    <a:pt x="101" y="2"/>
                    <a:pt x="95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2650625" y="4185475"/>
              <a:ext cx="22350" cy="23225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298" y="631"/>
                  </a:moveTo>
                  <a:lnTo>
                    <a:pt x="298" y="631"/>
                  </a:lnTo>
                  <a:cubicBezTo>
                    <a:pt x="322" y="643"/>
                    <a:pt x="345" y="667"/>
                    <a:pt x="369" y="667"/>
                  </a:cubicBezTo>
                  <a:lnTo>
                    <a:pt x="345" y="667"/>
                  </a:lnTo>
                  <a:cubicBezTo>
                    <a:pt x="334" y="655"/>
                    <a:pt x="322" y="655"/>
                    <a:pt x="310" y="643"/>
                  </a:cubicBezTo>
                  <a:cubicBezTo>
                    <a:pt x="310" y="643"/>
                    <a:pt x="298" y="631"/>
                    <a:pt x="298" y="631"/>
                  </a:cubicBezTo>
                  <a:close/>
                  <a:moveTo>
                    <a:pt x="381" y="203"/>
                  </a:moveTo>
                  <a:cubicBezTo>
                    <a:pt x="417" y="203"/>
                    <a:pt x="453" y="214"/>
                    <a:pt x="476" y="226"/>
                  </a:cubicBezTo>
                  <a:cubicBezTo>
                    <a:pt x="512" y="238"/>
                    <a:pt x="548" y="262"/>
                    <a:pt x="584" y="274"/>
                  </a:cubicBezTo>
                  <a:cubicBezTo>
                    <a:pt x="607" y="298"/>
                    <a:pt x="631" y="322"/>
                    <a:pt x="655" y="345"/>
                  </a:cubicBezTo>
                  <a:cubicBezTo>
                    <a:pt x="667" y="369"/>
                    <a:pt x="679" y="393"/>
                    <a:pt x="691" y="417"/>
                  </a:cubicBezTo>
                  <a:cubicBezTo>
                    <a:pt x="703" y="429"/>
                    <a:pt x="703" y="453"/>
                    <a:pt x="715" y="464"/>
                  </a:cubicBezTo>
                  <a:cubicBezTo>
                    <a:pt x="715" y="488"/>
                    <a:pt x="715" y="512"/>
                    <a:pt x="715" y="536"/>
                  </a:cubicBezTo>
                  <a:cubicBezTo>
                    <a:pt x="703" y="560"/>
                    <a:pt x="703" y="595"/>
                    <a:pt x="691" y="619"/>
                  </a:cubicBezTo>
                  <a:cubicBezTo>
                    <a:pt x="679" y="643"/>
                    <a:pt x="667" y="679"/>
                    <a:pt x="643" y="703"/>
                  </a:cubicBezTo>
                  <a:cubicBezTo>
                    <a:pt x="631" y="726"/>
                    <a:pt x="619" y="738"/>
                    <a:pt x="595" y="750"/>
                  </a:cubicBezTo>
                  <a:cubicBezTo>
                    <a:pt x="584" y="762"/>
                    <a:pt x="572" y="774"/>
                    <a:pt x="560" y="774"/>
                  </a:cubicBezTo>
                  <a:cubicBezTo>
                    <a:pt x="548" y="774"/>
                    <a:pt x="548" y="786"/>
                    <a:pt x="536" y="786"/>
                  </a:cubicBezTo>
                  <a:cubicBezTo>
                    <a:pt x="536" y="786"/>
                    <a:pt x="548" y="774"/>
                    <a:pt x="548" y="774"/>
                  </a:cubicBezTo>
                  <a:cubicBezTo>
                    <a:pt x="560" y="762"/>
                    <a:pt x="584" y="750"/>
                    <a:pt x="595" y="738"/>
                  </a:cubicBezTo>
                  <a:cubicBezTo>
                    <a:pt x="607" y="726"/>
                    <a:pt x="619" y="703"/>
                    <a:pt x="631" y="691"/>
                  </a:cubicBezTo>
                  <a:cubicBezTo>
                    <a:pt x="643" y="667"/>
                    <a:pt x="655" y="643"/>
                    <a:pt x="655" y="619"/>
                  </a:cubicBezTo>
                  <a:cubicBezTo>
                    <a:pt x="667" y="595"/>
                    <a:pt x="667" y="572"/>
                    <a:pt x="667" y="548"/>
                  </a:cubicBezTo>
                  <a:cubicBezTo>
                    <a:pt x="667" y="512"/>
                    <a:pt x="655" y="488"/>
                    <a:pt x="643" y="453"/>
                  </a:cubicBezTo>
                  <a:cubicBezTo>
                    <a:pt x="631" y="405"/>
                    <a:pt x="607" y="369"/>
                    <a:pt x="572" y="334"/>
                  </a:cubicBezTo>
                  <a:cubicBezTo>
                    <a:pt x="536" y="286"/>
                    <a:pt x="488" y="250"/>
                    <a:pt x="429" y="238"/>
                  </a:cubicBezTo>
                  <a:cubicBezTo>
                    <a:pt x="405" y="226"/>
                    <a:pt x="381" y="214"/>
                    <a:pt x="357" y="214"/>
                  </a:cubicBezTo>
                  <a:cubicBezTo>
                    <a:pt x="334" y="214"/>
                    <a:pt x="310" y="214"/>
                    <a:pt x="286" y="226"/>
                  </a:cubicBezTo>
                  <a:cubicBezTo>
                    <a:pt x="226" y="238"/>
                    <a:pt x="179" y="286"/>
                    <a:pt x="167" y="345"/>
                  </a:cubicBezTo>
                  <a:cubicBezTo>
                    <a:pt x="155" y="381"/>
                    <a:pt x="155" y="417"/>
                    <a:pt x="167" y="453"/>
                  </a:cubicBezTo>
                  <a:cubicBezTo>
                    <a:pt x="155" y="429"/>
                    <a:pt x="155" y="417"/>
                    <a:pt x="143" y="393"/>
                  </a:cubicBezTo>
                  <a:cubicBezTo>
                    <a:pt x="155" y="381"/>
                    <a:pt x="155" y="357"/>
                    <a:pt x="167" y="334"/>
                  </a:cubicBezTo>
                  <a:cubicBezTo>
                    <a:pt x="179" y="310"/>
                    <a:pt x="191" y="286"/>
                    <a:pt x="203" y="262"/>
                  </a:cubicBezTo>
                  <a:cubicBezTo>
                    <a:pt x="214" y="250"/>
                    <a:pt x="226" y="238"/>
                    <a:pt x="238" y="226"/>
                  </a:cubicBezTo>
                  <a:cubicBezTo>
                    <a:pt x="238" y="226"/>
                    <a:pt x="238" y="226"/>
                    <a:pt x="238" y="214"/>
                  </a:cubicBezTo>
                  <a:cubicBezTo>
                    <a:pt x="262" y="214"/>
                    <a:pt x="286" y="203"/>
                    <a:pt x="310" y="203"/>
                  </a:cubicBezTo>
                  <a:close/>
                  <a:moveTo>
                    <a:pt x="369" y="0"/>
                  </a:moveTo>
                  <a:cubicBezTo>
                    <a:pt x="298" y="12"/>
                    <a:pt x="226" y="48"/>
                    <a:pt x="167" y="95"/>
                  </a:cubicBezTo>
                  <a:cubicBezTo>
                    <a:pt x="143" y="107"/>
                    <a:pt x="119" y="131"/>
                    <a:pt x="95" y="155"/>
                  </a:cubicBezTo>
                  <a:cubicBezTo>
                    <a:pt x="48" y="191"/>
                    <a:pt x="24" y="238"/>
                    <a:pt x="12" y="286"/>
                  </a:cubicBezTo>
                  <a:cubicBezTo>
                    <a:pt x="0" y="334"/>
                    <a:pt x="0" y="369"/>
                    <a:pt x="0" y="417"/>
                  </a:cubicBezTo>
                  <a:cubicBezTo>
                    <a:pt x="0" y="429"/>
                    <a:pt x="0" y="441"/>
                    <a:pt x="0" y="453"/>
                  </a:cubicBezTo>
                  <a:cubicBezTo>
                    <a:pt x="12" y="572"/>
                    <a:pt x="72" y="667"/>
                    <a:pt x="131" y="750"/>
                  </a:cubicBezTo>
                  <a:cubicBezTo>
                    <a:pt x="167" y="786"/>
                    <a:pt x="203" y="822"/>
                    <a:pt x="238" y="845"/>
                  </a:cubicBezTo>
                  <a:cubicBezTo>
                    <a:pt x="286" y="881"/>
                    <a:pt x="334" y="905"/>
                    <a:pt x="393" y="917"/>
                  </a:cubicBezTo>
                  <a:cubicBezTo>
                    <a:pt x="441" y="929"/>
                    <a:pt x="500" y="929"/>
                    <a:pt x="548" y="929"/>
                  </a:cubicBezTo>
                  <a:cubicBezTo>
                    <a:pt x="595" y="917"/>
                    <a:pt x="643" y="893"/>
                    <a:pt x="691" y="857"/>
                  </a:cubicBezTo>
                  <a:cubicBezTo>
                    <a:pt x="738" y="822"/>
                    <a:pt x="774" y="762"/>
                    <a:pt x="810" y="703"/>
                  </a:cubicBezTo>
                  <a:cubicBezTo>
                    <a:pt x="814" y="705"/>
                    <a:pt x="819" y="706"/>
                    <a:pt x="823" y="706"/>
                  </a:cubicBezTo>
                  <a:cubicBezTo>
                    <a:pt x="846" y="706"/>
                    <a:pt x="871" y="684"/>
                    <a:pt x="881" y="655"/>
                  </a:cubicBezTo>
                  <a:lnTo>
                    <a:pt x="869" y="655"/>
                  </a:lnTo>
                  <a:cubicBezTo>
                    <a:pt x="881" y="607"/>
                    <a:pt x="893" y="560"/>
                    <a:pt x="893" y="512"/>
                  </a:cubicBezTo>
                  <a:cubicBezTo>
                    <a:pt x="881" y="453"/>
                    <a:pt x="869" y="393"/>
                    <a:pt x="846" y="345"/>
                  </a:cubicBezTo>
                  <a:cubicBezTo>
                    <a:pt x="822" y="298"/>
                    <a:pt x="798" y="262"/>
                    <a:pt x="762" y="226"/>
                  </a:cubicBezTo>
                  <a:cubicBezTo>
                    <a:pt x="738" y="179"/>
                    <a:pt x="703" y="143"/>
                    <a:pt x="667" y="95"/>
                  </a:cubicBezTo>
                  <a:cubicBezTo>
                    <a:pt x="655" y="83"/>
                    <a:pt x="631" y="72"/>
                    <a:pt x="607" y="48"/>
                  </a:cubicBezTo>
                  <a:cubicBezTo>
                    <a:pt x="584" y="36"/>
                    <a:pt x="560" y="24"/>
                    <a:pt x="536" y="12"/>
                  </a:cubicBezTo>
                  <a:cubicBezTo>
                    <a:pt x="476" y="0"/>
                    <a:pt x="429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3075675" y="4570200"/>
              <a:ext cx="24125" cy="23675"/>
            </a:xfrm>
            <a:custGeom>
              <a:avLst/>
              <a:gdLst/>
              <a:ahLst/>
              <a:cxnLst/>
              <a:rect l="l" t="t" r="r" b="b"/>
              <a:pathLst>
                <a:path w="965" h="947" extrusionOk="0">
                  <a:moveTo>
                    <a:pt x="572" y="173"/>
                  </a:moveTo>
                  <a:lnTo>
                    <a:pt x="572" y="173"/>
                  </a:lnTo>
                  <a:cubicBezTo>
                    <a:pt x="580" y="177"/>
                    <a:pt x="588" y="181"/>
                    <a:pt x="596" y="184"/>
                  </a:cubicBezTo>
                  <a:lnTo>
                    <a:pt x="584" y="184"/>
                  </a:lnTo>
                  <a:cubicBezTo>
                    <a:pt x="578" y="179"/>
                    <a:pt x="575" y="176"/>
                    <a:pt x="572" y="173"/>
                  </a:cubicBezTo>
                  <a:close/>
                  <a:moveTo>
                    <a:pt x="608" y="351"/>
                  </a:moveTo>
                  <a:cubicBezTo>
                    <a:pt x="631" y="363"/>
                    <a:pt x="643" y="375"/>
                    <a:pt x="667" y="387"/>
                  </a:cubicBezTo>
                  <a:cubicBezTo>
                    <a:pt x="679" y="399"/>
                    <a:pt x="703" y="411"/>
                    <a:pt x="715" y="435"/>
                  </a:cubicBezTo>
                  <a:cubicBezTo>
                    <a:pt x="727" y="446"/>
                    <a:pt x="738" y="470"/>
                    <a:pt x="750" y="482"/>
                  </a:cubicBezTo>
                  <a:cubicBezTo>
                    <a:pt x="750" y="506"/>
                    <a:pt x="762" y="530"/>
                    <a:pt x="762" y="542"/>
                  </a:cubicBezTo>
                  <a:cubicBezTo>
                    <a:pt x="762" y="565"/>
                    <a:pt x="762" y="577"/>
                    <a:pt x="762" y="589"/>
                  </a:cubicBezTo>
                  <a:cubicBezTo>
                    <a:pt x="762" y="613"/>
                    <a:pt x="762" y="625"/>
                    <a:pt x="762" y="637"/>
                  </a:cubicBezTo>
                  <a:cubicBezTo>
                    <a:pt x="750" y="649"/>
                    <a:pt x="750" y="661"/>
                    <a:pt x="738" y="673"/>
                  </a:cubicBezTo>
                  <a:cubicBezTo>
                    <a:pt x="738" y="673"/>
                    <a:pt x="727" y="685"/>
                    <a:pt x="715" y="685"/>
                  </a:cubicBezTo>
                  <a:cubicBezTo>
                    <a:pt x="691" y="708"/>
                    <a:pt x="655" y="720"/>
                    <a:pt x="631" y="744"/>
                  </a:cubicBezTo>
                  <a:cubicBezTo>
                    <a:pt x="619" y="744"/>
                    <a:pt x="609" y="747"/>
                    <a:pt x="600" y="751"/>
                  </a:cubicBezTo>
                  <a:lnTo>
                    <a:pt x="600" y="751"/>
                  </a:lnTo>
                  <a:cubicBezTo>
                    <a:pt x="642" y="733"/>
                    <a:pt x="680" y="690"/>
                    <a:pt x="691" y="637"/>
                  </a:cubicBezTo>
                  <a:cubicBezTo>
                    <a:pt x="703" y="589"/>
                    <a:pt x="703" y="530"/>
                    <a:pt x="679" y="470"/>
                  </a:cubicBezTo>
                  <a:cubicBezTo>
                    <a:pt x="655" y="435"/>
                    <a:pt x="619" y="387"/>
                    <a:pt x="596" y="351"/>
                  </a:cubicBezTo>
                  <a:close/>
                  <a:moveTo>
                    <a:pt x="477" y="768"/>
                  </a:moveTo>
                  <a:cubicBezTo>
                    <a:pt x="484" y="772"/>
                    <a:pt x="492" y="773"/>
                    <a:pt x="501" y="773"/>
                  </a:cubicBezTo>
                  <a:cubicBezTo>
                    <a:pt x="501" y="773"/>
                    <a:pt x="502" y="773"/>
                    <a:pt x="502" y="773"/>
                  </a:cubicBezTo>
                  <a:lnTo>
                    <a:pt x="502" y="773"/>
                  </a:lnTo>
                  <a:cubicBezTo>
                    <a:pt x="493" y="776"/>
                    <a:pt x="483" y="780"/>
                    <a:pt x="477" y="780"/>
                  </a:cubicBezTo>
                  <a:lnTo>
                    <a:pt x="477" y="768"/>
                  </a:lnTo>
                  <a:close/>
                  <a:moveTo>
                    <a:pt x="474" y="1"/>
                  </a:moveTo>
                  <a:cubicBezTo>
                    <a:pt x="436" y="1"/>
                    <a:pt x="400" y="9"/>
                    <a:pt x="357" y="18"/>
                  </a:cubicBezTo>
                  <a:cubicBezTo>
                    <a:pt x="334" y="18"/>
                    <a:pt x="310" y="30"/>
                    <a:pt x="286" y="42"/>
                  </a:cubicBezTo>
                  <a:cubicBezTo>
                    <a:pt x="262" y="54"/>
                    <a:pt x="227" y="65"/>
                    <a:pt x="203" y="89"/>
                  </a:cubicBezTo>
                  <a:cubicBezTo>
                    <a:pt x="167" y="125"/>
                    <a:pt x="131" y="161"/>
                    <a:pt x="96" y="208"/>
                  </a:cubicBezTo>
                  <a:cubicBezTo>
                    <a:pt x="60" y="256"/>
                    <a:pt x="36" y="304"/>
                    <a:pt x="12" y="363"/>
                  </a:cubicBezTo>
                  <a:cubicBezTo>
                    <a:pt x="0" y="411"/>
                    <a:pt x="0" y="470"/>
                    <a:pt x="0" y="518"/>
                  </a:cubicBezTo>
                  <a:cubicBezTo>
                    <a:pt x="0" y="577"/>
                    <a:pt x="24" y="637"/>
                    <a:pt x="48" y="685"/>
                  </a:cubicBezTo>
                  <a:cubicBezTo>
                    <a:pt x="72" y="732"/>
                    <a:pt x="107" y="780"/>
                    <a:pt x="143" y="804"/>
                  </a:cubicBezTo>
                  <a:cubicBezTo>
                    <a:pt x="191" y="851"/>
                    <a:pt x="238" y="875"/>
                    <a:pt x="298" y="887"/>
                  </a:cubicBezTo>
                  <a:cubicBezTo>
                    <a:pt x="346" y="911"/>
                    <a:pt x="393" y="911"/>
                    <a:pt x="441" y="923"/>
                  </a:cubicBezTo>
                  <a:cubicBezTo>
                    <a:pt x="453" y="923"/>
                    <a:pt x="465" y="923"/>
                    <a:pt x="477" y="935"/>
                  </a:cubicBezTo>
                  <a:cubicBezTo>
                    <a:pt x="500" y="935"/>
                    <a:pt x="524" y="946"/>
                    <a:pt x="560" y="946"/>
                  </a:cubicBezTo>
                  <a:lnTo>
                    <a:pt x="631" y="946"/>
                  </a:lnTo>
                  <a:cubicBezTo>
                    <a:pt x="691" y="935"/>
                    <a:pt x="738" y="911"/>
                    <a:pt x="774" y="887"/>
                  </a:cubicBezTo>
                  <a:cubicBezTo>
                    <a:pt x="834" y="851"/>
                    <a:pt x="869" y="804"/>
                    <a:pt x="893" y="756"/>
                  </a:cubicBezTo>
                  <a:cubicBezTo>
                    <a:pt x="917" y="720"/>
                    <a:pt x="929" y="673"/>
                    <a:pt x="941" y="625"/>
                  </a:cubicBezTo>
                  <a:cubicBezTo>
                    <a:pt x="941" y="625"/>
                    <a:pt x="953" y="613"/>
                    <a:pt x="953" y="613"/>
                  </a:cubicBezTo>
                  <a:cubicBezTo>
                    <a:pt x="965" y="554"/>
                    <a:pt x="965" y="494"/>
                    <a:pt x="953" y="446"/>
                  </a:cubicBezTo>
                  <a:cubicBezTo>
                    <a:pt x="953" y="411"/>
                    <a:pt x="941" y="387"/>
                    <a:pt x="941" y="363"/>
                  </a:cubicBezTo>
                  <a:cubicBezTo>
                    <a:pt x="929" y="339"/>
                    <a:pt x="917" y="315"/>
                    <a:pt x="905" y="292"/>
                  </a:cubicBezTo>
                  <a:cubicBezTo>
                    <a:pt x="881" y="232"/>
                    <a:pt x="846" y="196"/>
                    <a:pt x="810" y="149"/>
                  </a:cubicBezTo>
                  <a:cubicBezTo>
                    <a:pt x="774" y="113"/>
                    <a:pt x="727" y="77"/>
                    <a:pt x="679" y="54"/>
                  </a:cubicBezTo>
                  <a:cubicBezTo>
                    <a:pt x="655" y="42"/>
                    <a:pt x="631" y="30"/>
                    <a:pt x="608" y="18"/>
                  </a:cubicBezTo>
                  <a:cubicBezTo>
                    <a:pt x="584" y="18"/>
                    <a:pt x="548" y="6"/>
                    <a:pt x="524" y="6"/>
                  </a:cubicBezTo>
                  <a:cubicBezTo>
                    <a:pt x="507" y="2"/>
                    <a:pt x="490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45"/>
          <p:cNvGrpSpPr/>
          <p:nvPr/>
        </p:nvGrpSpPr>
        <p:grpSpPr>
          <a:xfrm rot="7398550" flipH="1">
            <a:off x="7902105" y="4045937"/>
            <a:ext cx="1092517" cy="993341"/>
            <a:chOff x="2650625" y="4185475"/>
            <a:chExt cx="449175" cy="408400"/>
          </a:xfrm>
        </p:grpSpPr>
        <p:sp>
          <p:nvSpPr>
            <p:cNvPr id="1293" name="Google Shape;1293;p45"/>
            <p:cNvSpPr/>
            <p:nvPr/>
          </p:nvSpPr>
          <p:spPr>
            <a:xfrm>
              <a:off x="2665500" y="4198200"/>
              <a:ext cx="425375" cy="382100"/>
            </a:xfrm>
            <a:custGeom>
              <a:avLst/>
              <a:gdLst/>
              <a:ahLst/>
              <a:cxnLst/>
              <a:rect l="l" t="t" r="r" b="b"/>
              <a:pathLst>
                <a:path w="17015" h="15284" extrusionOk="0">
                  <a:moveTo>
                    <a:pt x="5346" y="1039"/>
                  </a:moveTo>
                  <a:cubicBezTo>
                    <a:pt x="5358" y="1051"/>
                    <a:pt x="5382" y="1051"/>
                    <a:pt x="5394" y="1063"/>
                  </a:cubicBezTo>
                  <a:cubicBezTo>
                    <a:pt x="5418" y="1087"/>
                    <a:pt x="5442" y="1110"/>
                    <a:pt x="5465" y="1146"/>
                  </a:cubicBezTo>
                  <a:cubicBezTo>
                    <a:pt x="5489" y="1158"/>
                    <a:pt x="5501" y="1182"/>
                    <a:pt x="5513" y="1218"/>
                  </a:cubicBezTo>
                  <a:cubicBezTo>
                    <a:pt x="5525" y="1229"/>
                    <a:pt x="5525" y="1253"/>
                    <a:pt x="5537" y="1277"/>
                  </a:cubicBezTo>
                  <a:cubicBezTo>
                    <a:pt x="5525" y="1289"/>
                    <a:pt x="5525" y="1301"/>
                    <a:pt x="5525" y="1313"/>
                  </a:cubicBezTo>
                  <a:cubicBezTo>
                    <a:pt x="5501" y="1301"/>
                    <a:pt x="5489" y="1289"/>
                    <a:pt x="5477" y="1277"/>
                  </a:cubicBezTo>
                  <a:cubicBezTo>
                    <a:pt x="5465" y="1277"/>
                    <a:pt x="5465" y="1265"/>
                    <a:pt x="5454" y="1265"/>
                  </a:cubicBezTo>
                  <a:cubicBezTo>
                    <a:pt x="5430" y="1241"/>
                    <a:pt x="5406" y="1229"/>
                    <a:pt x="5382" y="1218"/>
                  </a:cubicBezTo>
                  <a:cubicBezTo>
                    <a:pt x="5382" y="1206"/>
                    <a:pt x="5382" y="1194"/>
                    <a:pt x="5370" y="1170"/>
                  </a:cubicBezTo>
                  <a:cubicBezTo>
                    <a:pt x="5358" y="1134"/>
                    <a:pt x="5346" y="1110"/>
                    <a:pt x="5323" y="1087"/>
                  </a:cubicBezTo>
                  <a:cubicBezTo>
                    <a:pt x="5311" y="1087"/>
                    <a:pt x="5299" y="1075"/>
                    <a:pt x="5299" y="1075"/>
                  </a:cubicBezTo>
                  <a:lnTo>
                    <a:pt x="5287" y="1063"/>
                  </a:lnTo>
                  <a:lnTo>
                    <a:pt x="5263" y="1063"/>
                  </a:lnTo>
                  <a:cubicBezTo>
                    <a:pt x="5299" y="1051"/>
                    <a:pt x="5323" y="1039"/>
                    <a:pt x="5346" y="1039"/>
                  </a:cubicBezTo>
                  <a:close/>
                  <a:moveTo>
                    <a:pt x="5358" y="1396"/>
                  </a:moveTo>
                  <a:cubicBezTo>
                    <a:pt x="5382" y="1420"/>
                    <a:pt x="5394" y="1432"/>
                    <a:pt x="5418" y="1456"/>
                  </a:cubicBezTo>
                  <a:cubicBezTo>
                    <a:pt x="5394" y="1468"/>
                    <a:pt x="5382" y="1479"/>
                    <a:pt x="5370" y="1479"/>
                  </a:cubicBezTo>
                  <a:cubicBezTo>
                    <a:pt x="5358" y="1491"/>
                    <a:pt x="5346" y="1491"/>
                    <a:pt x="5334" y="1491"/>
                  </a:cubicBezTo>
                  <a:lnTo>
                    <a:pt x="5311" y="1491"/>
                  </a:lnTo>
                  <a:cubicBezTo>
                    <a:pt x="5287" y="1491"/>
                    <a:pt x="5275" y="1479"/>
                    <a:pt x="5251" y="1479"/>
                  </a:cubicBezTo>
                  <a:cubicBezTo>
                    <a:pt x="5239" y="1468"/>
                    <a:pt x="5227" y="1468"/>
                    <a:pt x="5215" y="1468"/>
                  </a:cubicBezTo>
                  <a:lnTo>
                    <a:pt x="5215" y="1456"/>
                  </a:lnTo>
                  <a:lnTo>
                    <a:pt x="5239" y="1456"/>
                  </a:lnTo>
                  <a:cubicBezTo>
                    <a:pt x="5263" y="1456"/>
                    <a:pt x="5275" y="1456"/>
                    <a:pt x="5287" y="1444"/>
                  </a:cubicBezTo>
                  <a:cubicBezTo>
                    <a:pt x="5311" y="1432"/>
                    <a:pt x="5323" y="1432"/>
                    <a:pt x="5334" y="1420"/>
                  </a:cubicBezTo>
                  <a:cubicBezTo>
                    <a:pt x="5334" y="1408"/>
                    <a:pt x="5346" y="1408"/>
                    <a:pt x="5358" y="1396"/>
                  </a:cubicBezTo>
                  <a:close/>
                  <a:moveTo>
                    <a:pt x="89" y="1"/>
                  </a:moveTo>
                  <a:cubicBezTo>
                    <a:pt x="48" y="1"/>
                    <a:pt x="11" y="32"/>
                    <a:pt x="0" y="63"/>
                  </a:cubicBezTo>
                  <a:cubicBezTo>
                    <a:pt x="0" y="86"/>
                    <a:pt x="0" y="110"/>
                    <a:pt x="12" y="122"/>
                  </a:cubicBezTo>
                  <a:cubicBezTo>
                    <a:pt x="24" y="146"/>
                    <a:pt x="48" y="158"/>
                    <a:pt x="60" y="158"/>
                  </a:cubicBezTo>
                  <a:cubicBezTo>
                    <a:pt x="191" y="194"/>
                    <a:pt x="310" y="217"/>
                    <a:pt x="489" y="253"/>
                  </a:cubicBezTo>
                  <a:lnTo>
                    <a:pt x="572" y="277"/>
                  </a:lnTo>
                  <a:lnTo>
                    <a:pt x="584" y="277"/>
                  </a:lnTo>
                  <a:cubicBezTo>
                    <a:pt x="643" y="289"/>
                    <a:pt x="703" y="301"/>
                    <a:pt x="751" y="313"/>
                  </a:cubicBezTo>
                  <a:cubicBezTo>
                    <a:pt x="834" y="325"/>
                    <a:pt x="905" y="348"/>
                    <a:pt x="977" y="360"/>
                  </a:cubicBezTo>
                  <a:cubicBezTo>
                    <a:pt x="1132" y="384"/>
                    <a:pt x="1286" y="408"/>
                    <a:pt x="1429" y="444"/>
                  </a:cubicBezTo>
                  <a:lnTo>
                    <a:pt x="1465" y="456"/>
                  </a:lnTo>
                  <a:lnTo>
                    <a:pt x="1501" y="456"/>
                  </a:lnTo>
                  <a:cubicBezTo>
                    <a:pt x="1715" y="503"/>
                    <a:pt x="1929" y="539"/>
                    <a:pt x="2144" y="587"/>
                  </a:cubicBezTo>
                  <a:cubicBezTo>
                    <a:pt x="2215" y="598"/>
                    <a:pt x="2275" y="610"/>
                    <a:pt x="2334" y="622"/>
                  </a:cubicBezTo>
                  <a:lnTo>
                    <a:pt x="2417" y="646"/>
                  </a:lnTo>
                  <a:lnTo>
                    <a:pt x="2525" y="658"/>
                  </a:lnTo>
                  <a:cubicBezTo>
                    <a:pt x="2596" y="682"/>
                    <a:pt x="2667" y="694"/>
                    <a:pt x="2739" y="706"/>
                  </a:cubicBezTo>
                  <a:lnTo>
                    <a:pt x="2882" y="741"/>
                  </a:lnTo>
                  <a:cubicBezTo>
                    <a:pt x="3037" y="777"/>
                    <a:pt x="3191" y="813"/>
                    <a:pt x="3346" y="848"/>
                  </a:cubicBezTo>
                  <a:cubicBezTo>
                    <a:pt x="3560" y="896"/>
                    <a:pt x="3787" y="944"/>
                    <a:pt x="4037" y="1015"/>
                  </a:cubicBezTo>
                  <a:cubicBezTo>
                    <a:pt x="4227" y="1051"/>
                    <a:pt x="4430" y="1110"/>
                    <a:pt x="4620" y="1158"/>
                  </a:cubicBezTo>
                  <a:cubicBezTo>
                    <a:pt x="4715" y="1182"/>
                    <a:pt x="4811" y="1206"/>
                    <a:pt x="4906" y="1229"/>
                  </a:cubicBezTo>
                  <a:cubicBezTo>
                    <a:pt x="4906" y="1241"/>
                    <a:pt x="4906" y="1253"/>
                    <a:pt x="4906" y="1265"/>
                  </a:cubicBezTo>
                  <a:cubicBezTo>
                    <a:pt x="4906" y="1301"/>
                    <a:pt x="4918" y="1325"/>
                    <a:pt x="4930" y="1360"/>
                  </a:cubicBezTo>
                  <a:cubicBezTo>
                    <a:pt x="4953" y="1408"/>
                    <a:pt x="4977" y="1456"/>
                    <a:pt x="5013" y="1503"/>
                  </a:cubicBezTo>
                  <a:cubicBezTo>
                    <a:pt x="5049" y="1539"/>
                    <a:pt x="5096" y="1575"/>
                    <a:pt x="5156" y="1610"/>
                  </a:cubicBezTo>
                  <a:lnTo>
                    <a:pt x="5180" y="1610"/>
                  </a:lnTo>
                  <a:cubicBezTo>
                    <a:pt x="5204" y="1634"/>
                    <a:pt x="5239" y="1646"/>
                    <a:pt x="5275" y="1646"/>
                  </a:cubicBezTo>
                  <a:lnTo>
                    <a:pt x="5323" y="1646"/>
                  </a:lnTo>
                  <a:cubicBezTo>
                    <a:pt x="5333" y="1650"/>
                    <a:pt x="5342" y="1651"/>
                    <a:pt x="5351" y="1651"/>
                  </a:cubicBezTo>
                  <a:cubicBezTo>
                    <a:pt x="5373" y="1651"/>
                    <a:pt x="5393" y="1643"/>
                    <a:pt x="5418" y="1634"/>
                  </a:cubicBezTo>
                  <a:cubicBezTo>
                    <a:pt x="5442" y="1634"/>
                    <a:pt x="5477" y="1622"/>
                    <a:pt x="5513" y="1599"/>
                  </a:cubicBezTo>
                  <a:cubicBezTo>
                    <a:pt x="5513" y="1599"/>
                    <a:pt x="5525" y="1587"/>
                    <a:pt x="5537" y="1587"/>
                  </a:cubicBezTo>
                  <a:lnTo>
                    <a:pt x="5561" y="1622"/>
                  </a:lnTo>
                  <a:lnTo>
                    <a:pt x="5585" y="1646"/>
                  </a:lnTo>
                  <a:lnTo>
                    <a:pt x="5596" y="1670"/>
                  </a:lnTo>
                  <a:lnTo>
                    <a:pt x="5656" y="1729"/>
                  </a:lnTo>
                  <a:lnTo>
                    <a:pt x="5704" y="1801"/>
                  </a:lnTo>
                  <a:lnTo>
                    <a:pt x="5739" y="1849"/>
                  </a:lnTo>
                  <a:lnTo>
                    <a:pt x="5763" y="1872"/>
                  </a:lnTo>
                  <a:cubicBezTo>
                    <a:pt x="5811" y="1920"/>
                    <a:pt x="5858" y="1980"/>
                    <a:pt x="5906" y="2039"/>
                  </a:cubicBezTo>
                  <a:lnTo>
                    <a:pt x="6156" y="2349"/>
                  </a:lnTo>
                  <a:lnTo>
                    <a:pt x="6204" y="2396"/>
                  </a:lnTo>
                  <a:lnTo>
                    <a:pt x="6216" y="2408"/>
                  </a:lnTo>
                  <a:cubicBezTo>
                    <a:pt x="6251" y="2444"/>
                    <a:pt x="6275" y="2491"/>
                    <a:pt x="6323" y="2527"/>
                  </a:cubicBezTo>
                  <a:cubicBezTo>
                    <a:pt x="6644" y="2884"/>
                    <a:pt x="6966" y="3253"/>
                    <a:pt x="7287" y="3611"/>
                  </a:cubicBezTo>
                  <a:cubicBezTo>
                    <a:pt x="7299" y="3623"/>
                    <a:pt x="7323" y="3646"/>
                    <a:pt x="7335" y="3670"/>
                  </a:cubicBezTo>
                  <a:cubicBezTo>
                    <a:pt x="7370" y="3706"/>
                    <a:pt x="7406" y="3742"/>
                    <a:pt x="7430" y="3777"/>
                  </a:cubicBezTo>
                  <a:lnTo>
                    <a:pt x="7513" y="3873"/>
                  </a:lnTo>
                  <a:lnTo>
                    <a:pt x="7597" y="3968"/>
                  </a:lnTo>
                  <a:lnTo>
                    <a:pt x="8180" y="4647"/>
                  </a:lnTo>
                  <a:cubicBezTo>
                    <a:pt x="8240" y="4730"/>
                    <a:pt x="8311" y="4813"/>
                    <a:pt x="8371" y="4897"/>
                  </a:cubicBezTo>
                  <a:lnTo>
                    <a:pt x="8382" y="4897"/>
                  </a:lnTo>
                  <a:lnTo>
                    <a:pt x="8442" y="4980"/>
                  </a:lnTo>
                  <a:lnTo>
                    <a:pt x="9025" y="5682"/>
                  </a:lnTo>
                  <a:cubicBezTo>
                    <a:pt x="9228" y="5932"/>
                    <a:pt x="9430" y="6182"/>
                    <a:pt x="9621" y="6421"/>
                  </a:cubicBezTo>
                  <a:lnTo>
                    <a:pt x="9835" y="6682"/>
                  </a:lnTo>
                  <a:lnTo>
                    <a:pt x="10561" y="7599"/>
                  </a:lnTo>
                  <a:cubicBezTo>
                    <a:pt x="10645" y="7683"/>
                    <a:pt x="10716" y="7778"/>
                    <a:pt x="10788" y="7873"/>
                  </a:cubicBezTo>
                  <a:lnTo>
                    <a:pt x="10811" y="7909"/>
                  </a:lnTo>
                  <a:cubicBezTo>
                    <a:pt x="10942" y="8076"/>
                    <a:pt x="11073" y="8230"/>
                    <a:pt x="11204" y="8397"/>
                  </a:cubicBezTo>
                  <a:cubicBezTo>
                    <a:pt x="11526" y="8790"/>
                    <a:pt x="11847" y="9195"/>
                    <a:pt x="12157" y="9588"/>
                  </a:cubicBezTo>
                  <a:cubicBezTo>
                    <a:pt x="12181" y="9623"/>
                    <a:pt x="12204" y="9647"/>
                    <a:pt x="12228" y="9683"/>
                  </a:cubicBezTo>
                  <a:lnTo>
                    <a:pt x="12240" y="9683"/>
                  </a:lnTo>
                  <a:lnTo>
                    <a:pt x="12276" y="9730"/>
                  </a:lnTo>
                  <a:lnTo>
                    <a:pt x="12490" y="9992"/>
                  </a:lnTo>
                  <a:lnTo>
                    <a:pt x="12550" y="10052"/>
                  </a:lnTo>
                  <a:lnTo>
                    <a:pt x="12907" y="10469"/>
                  </a:lnTo>
                  <a:lnTo>
                    <a:pt x="13062" y="10659"/>
                  </a:lnTo>
                  <a:cubicBezTo>
                    <a:pt x="13133" y="10754"/>
                    <a:pt x="13216" y="10850"/>
                    <a:pt x="13300" y="10933"/>
                  </a:cubicBezTo>
                  <a:lnTo>
                    <a:pt x="13383" y="11052"/>
                  </a:lnTo>
                  <a:lnTo>
                    <a:pt x="13895" y="11659"/>
                  </a:lnTo>
                  <a:lnTo>
                    <a:pt x="13907" y="11671"/>
                  </a:lnTo>
                  <a:lnTo>
                    <a:pt x="14324" y="12207"/>
                  </a:lnTo>
                  <a:cubicBezTo>
                    <a:pt x="14359" y="12255"/>
                    <a:pt x="14395" y="12302"/>
                    <a:pt x="14431" y="12338"/>
                  </a:cubicBezTo>
                  <a:cubicBezTo>
                    <a:pt x="14502" y="12433"/>
                    <a:pt x="14598" y="12540"/>
                    <a:pt x="14681" y="12648"/>
                  </a:cubicBezTo>
                  <a:lnTo>
                    <a:pt x="14776" y="12778"/>
                  </a:lnTo>
                  <a:lnTo>
                    <a:pt x="15205" y="13290"/>
                  </a:lnTo>
                  <a:cubicBezTo>
                    <a:pt x="15300" y="13410"/>
                    <a:pt x="15407" y="13529"/>
                    <a:pt x="15491" y="13636"/>
                  </a:cubicBezTo>
                  <a:lnTo>
                    <a:pt x="15598" y="13755"/>
                  </a:lnTo>
                  <a:cubicBezTo>
                    <a:pt x="15681" y="13862"/>
                    <a:pt x="15776" y="13969"/>
                    <a:pt x="15860" y="14076"/>
                  </a:cubicBezTo>
                  <a:lnTo>
                    <a:pt x="15943" y="14160"/>
                  </a:lnTo>
                  <a:cubicBezTo>
                    <a:pt x="16038" y="14279"/>
                    <a:pt x="16133" y="14398"/>
                    <a:pt x="16241" y="14517"/>
                  </a:cubicBezTo>
                  <a:cubicBezTo>
                    <a:pt x="16336" y="14636"/>
                    <a:pt x="16443" y="14755"/>
                    <a:pt x="16538" y="14874"/>
                  </a:cubicBezTo>
                  <a:cubicBezTo>
                    <a:pt x="16574" y="14910"/>
                    <a:pt x="16598" y="14945"/>
                    <a:pt x="16634" y="14981"/>
                  </a:cubicBezTo>
                  <a:lnTo>
                    <a:pt x="16681" y="15041"/>
                  </a:lnTo>
                  <a:lnTo>
                    <a:pt x="16753" y="15124"/>
                  </a:lnTo>
                  <a:lnTo>
                    <a:pt x="16764" y="15148"/>
                  </a:lnTo>
                  <a:cubicBezTo>
                    <a:pt x="16788" y="15172"/>
                    <a:pt x="16812" y="15207"/>
                    <a:pt x="16836" y="15231"/>
                  </a:cubicBezTo>
                  <a:lnTo>
                    <a:pt x="16848" y="15243"/>
                  </a:lnTo>
                  <a:cubicBezTo>
                    <a:pt x="16848" y="15255"/>
                    <a:pt x="16872" y="15279"/>
                    <a:pt x="16895" y="15279"/>
                  </a:cubicBezTo>
                  <a:cubicBezTo>
                    <a:pt x="16902" y="15282"/>
                    <a:pt x="16909" y="15284"/>
                    <a:pt x="16916" y="15284"/>
                  </a:cubicBezTo>
                  <a:cubicBezTo>
                    <a:pt x="16933" y="15284"/>
                    <a:pt x="16950" y="15275"/>
                    <a:pt x="16967" y="15267"/>
                  </a:cubicBezTo>
                  <a:cubicBezTo>
                    <a:pt x="16979" y="15255"/>
                    <a:pt x="17003" y="15243"/>
                    <a:pt x="17003" y="15219"/>
                  </a:cubicBezTo>
                  <a:cubicBezTo>
                    <a:pt x="17015" y="15195"/>
                    <a:pt x="17003" y="15172"/>
                    <a:pt x="16991" y="15148"/>
                  </a:cubicBezTo>
                  <a:cubicBezTo>
                    <a:pt x="16979" y="15124"/>
                    <a:pt x="16967" y="15112"/>
                    <a:pt x="16943" y="15088"/>
                  </a:cubicBezTo>
                  <a:cubicBezTo>
                    <a:pt x="16943" y="15076"/>
                    <a:pt x="16943" y="15076"/>
                    <a:pt x="16931" y="15076"/>
                  </a:cubicBezTo>
                  <a:lnTo>
                    <a:pt x="16907" y="15053"/>
                  </a:lnTo>
                  <a:lnTo>
                    <a:pt x="16884" y="15017"/>
                  </a:lnTo>
                  <a:lnTo>
                    <a:pt x="16872" y="14993"/>
                  </a:lnTo>
                  <a:cubicBezTo>
                    <a:pt x="16836" y="14969"/>
                    <a:pt x="16812" y="14934"/>
                    <a:pt x="16788" y="14898"/>
                  </a:cubicBezTo>
                  <a:lnTo>
                    <a:pt x="16681" y="14779"/>
                  </a:lnTo>
                  <a:lnTo>
                    <a:pt x="16586" y="14648"/>
                  </a:lnTo>
                  <a:cubicBezTo>
                    <a:pt x="16455" y="14505"/>
                    <a:pt x="16336" y="14362"/>
                    <a:pt x="16181" y="14183"/>
                  </a:cubicBezTo>
                  <a:lnTo>
                    <a:pt x="16122" y="14112"/>
                  </a:lnTo>
                  <a:cubicBezTo>
                    <a:pt x="16002" y="13981"/>
                    <a:pt x="15895" y="13838"/>
                    <a:pt x="15776" y="13707"/>
                  </a:cubicBezTo>
                  <a:lnTo>
                    <a:pt x="15633" y="13529"/>
                  </a:lnTo>
                  <a:lnTo>
                    <a:pt x="15479" y="13362"/>
                  </a:lnTo>
                  <a:cubicBezTo>
                    <a:pt x="15443" y="13314"/>
                    <a:pt x="15407" y="13267"/>
                    <a:pt x="15371" y="13219"/>
                  </a:cubicBezTo>
                  <a:lnTo>
                    <a:pt x="15252" y="13088"/>
                  </a:lnTo>
                  <a:lnTo>
                    <a:pt x="14776" y="12493"/>
                  </a:lnTo>
                  <a:lnTo>
                    <a:pt x="14776" y="12505"/>
                  </a:lnTo>
                  <a:lnTo>
                    <a:pt x="14550" y="12207"/>
                  </a:lnTo>
                  <a:lnTo>
                    <a:pt x="14359" y="11957"/>
                  </a:lnTo>
                  <a:lnTo>
                    <a:pt x="14312" y="11897"/>
                  </a:lnTo>
                  <a:lnTo>
                    <a:pt x="14097" y="11647"/>
                  </a:lnTo>
                  <a:lnTo>
                    <a:pt x="14086" y="11624"/>
                  </a:lnTo>
                  <a:lnTo>
                    <a:pt x="14074" y="11612"/>
                  </a:lnTo>
                  <a:cubicBezTo>
                    <a:pt x="14062" y="11588"/>
                    <a:pt x="14038" y="11564"/>
                    <a:pt x="14014" y="11528"/>
                  </a:cubicBezTo>
                  <a:lnTo>
                    <a:pt x="13597" y="11028"/>
                  </a:lnTo>
                  <a:lnTo>
                    <a:pt x="13502" y="10909"/>
                  </a:lnTo>
                  <a:lnTo>
                    <a:pt x="13395" y="10790"/>
                  </a:lnTo>
                  <a:lnTo>
                    <a:pt x="13371" y="10754"/>
                  </a:lnTo>
                  <a:cubicBezTo>
                    <a:pt x="13312" y="10683"/>
                    <a:pt x="13240" y="10600"/>
                    <a:pt x="13181" y="10528"/>
                  </a:cubicBezTo>
                  <a:lnTo>
                    <a:pt x="13038" y="10362"/>
                  </a:lnTo>
                  <a:lnTo>
                    <a:pt x="13002" y="10314"/>
                  </a:lnTo>
                  <a:cubicBezTo>
                    <a:pt x="12764" y="10028"/>
                    <a:pt x="12526" y="9754"/>
                    <a:pt x="12288" y="9469"/>
                  </a:cubicBezTo>
                  <a:lnTo>
                    <a:pt x="12062" y="9183"/>
                  </a:lnTo>
                  <a:cubicBezTo>
                    <a:pt x="11823" y="8885"/>
                    <a:pt x="11573" y="8576"/>
                    <a:pt x="11335" y="8278"/>
                  </a:cubicBezTo>
                  <a:lnTo>
                    <a:pt x="11300" y="8230"/>
                  </a:lnTo>
                  <a:cubicBezTo>
                    <a:pt x="11240" y="8159"/>
                    <a:pt x="11180" y="8076"/>
                    <a:pt x="11121" y="8004"/>
                  </a:cubicBezTo>
                  <a:lnTo>
                    <a:pt x="11109" y="7992"/>
                  </a:lnTo>
                  <a:cubicBezTo>
                    <a:pt x="11073" y="7945"/>
                    <a:pt x="11026" y="7897"/>
                    <a:pt x="10990" y="7849"/>
                  </a:cubicBezTo>
                  <a:lnTo>
                    <a:pt x="10788" y="7587"/>
                  </a:lnTo>
                  <a:lnTo>
                    <a:pt x="10418" y="7135"/>
                  </a:lnTo>
                  <a:cubicBezTo>
                    <a:pt x="10264" y="6933"/>
                    <a:pt x="10097" y="6730"/>
                    <a:pt x="9930" y="6528"/>
                  </a:cubicBezTo>
                  <a:lnTo>
                    <a:pt x="9787" y="6349"/>
                  </a:lnTo>
                  <a:lnTo>
                    <a:pt x="9645" y="6171"/>
                  </a:lnTo>
                  <a:lnTo>
                    <a:pt x="9525" y="6028"/>
                  </a:lnTo>
                  <a:lnTo>
                    <a:pt x="9478" y="5968"/>
                  </a:lnTo>
                  <a:cubicBezTo>
                    <a:pt x="9406" y="5885"/>
                    <a:pt x="9335" y="5801"/>
                    <a:pt x="9275" y="5718"/>
                  </a:cubicBezTo>
                  <a:cubicBezTo>
                    <a:pt x="9180" y="5599"/>
                    <a:pt x="9085" y="5492"/>
                    <a:pt x="9002" y="5385"/>
                  </a:cubicBezTo>
                  <a:lnTo>
                    <a:pt x="8871" y="5218"/>
                  </a:lnTo>
                  <a:lnTo>
                    <a:pt x="8621" y="4920"/>
                  </a:lnTo>
                  <a:lnTo>
                    <a:pt x="8371" y="4623"/>
                  </a:lnTo>
                  <a:cubicBezTo>
                    <a:pt x="8347" y="4587"/>
                    <a:pt x="8323" y="4551"/>
                    <a:pt x="8299" y="4527"/>
                  </a:cubicBezTo>
                  <a:cubicBezTo>
                    <a:pt x="8204" y="4420"/>
                    <a:pt x="8121" y="4313"/>
                    <a:pt x="8037" y="4218"/>
                  </a:cubicBezTo>
                  <a:lnTo>
                    <a:pt x="7787" y="3932"/>
                  </a:lnTo>
                  <a:lnTo>
                    <a:pt x="7549" y="3646"/>
                  </a:lnTo>
                  <a:cubicBezTo>
                    <a:pt x="7525" y="3611"/>
                    <a:pt x="7490" y="3587"/>
                    <a:pt x="7466" y="3551"/>
                  </a:cubicBezTo>
                  <a:lnTo>
                    <a:pt x="7454" y="3539"/>
                  </a:lnTo>
                  <a:lnTo>
                    <a:pt x="7406" y="3492"/>
                  </a:lnTo>
                  <a:lnTo>
                    <a:pt x="7097" y="3134"/>
                  </a:lnTo>
                  <a:cubicBezTo>
                    <a:pt x="6966" y="2992"/>
                    <a:pt x="6835" y="2849"/>
                    <a:pt x="6704" y="2706"/>
                  </a:cubicBezTo>
                  <a:lnTo>
                    <a:pt x="6573" y="2551"/>
                  </a:lnTo>
                  <a:lnTo>
                    <a:pt x="6442" y="2408"/>
                  </a:lnTo>
                  <a:cubicBezTo>
                    <a:pt x="6406" y="2361"/>
                    <a:pt x="6370" y="2325"/>
                    <a:pt x="6335" y="2277"/>
                  </a:cubicBezTo>
                  <a:lnTo>
                    <a:pt x="6323" y="2265"/>
                  </a:lnTo>
                  <a:lnTo>
                    <a:pt x="6287" y="2218"/>
                  </a:lnTo>
                  <a:lnTo>
                    <a:pt x="6156" y="2075"/>
                  </a:lnTo>
                  <a:lnTo>
                    <a:pt x="6025" y="1920"/>
                  </a:lnTo>
                  <a:cubicBezTo>
                    <a:pt x="5977" y="1860"/>
                    <a:pt x="5930" y="1801"/>
                    <a:pt x="5882" y="1753"/>
                  </a:cubicBezTo>
                  <a:lnTo>
                    <a:pt x="5858" y="1718"/>
                  </a:lnTo>
                  <a:lnTo>
                    <a:pt x="5823" y="1670"/>
                  </a:lnTo>
                  <a:lnTo>
                    <a:pt x="5787" y="1622"/>
                  </a:lnTo>
                  <a:lnTo>
                    <a:pt x="5739" y="1575"/>
                  </a:lnTo>
                  <a:lnTo>
                    <a:pt x="5715" y="1539"/>
                  </a:lnTo>
                  <a:cubicBezTo>
                    <a:pt x="5692" y="1515"/>
                    <a:pt x="5668" y="1479"/>
                    <a:pt x="5644" y="1456"/>
                  </a:cubicBezTo>
                  <a:cubicBezTo>
                    <a:pt x="5668" y="1432"/>
                    <a:pt x="5680" y="1408"/>
                    <a:pt x="5680" y="1372"/>
                  </a:cubicBezTo>
                  <a:cubicBezTo>
                    <a:pt x="5692" y="1348"/>
                    <a:pt x="5692" y="1325"/>
                    <a:pt x="5692" y="1301"/>
                  </a:cubicBezTo>
                  <a:cubicBezTo>
                    <a:pt x="5692" y="1289"/>
                    <a:pt x="5692" y="1277"/>
                    <a:pt x="5692" y="1253"/>
                  </a:cubicBezTo>
                  <a:cubicBezTo>
                    <a:pt x="5692" y="1229"/>
                    <a:pt x="5692" y="1206"/>
                    <a:pt x="5692" y="1182"/>
                  </a:cubicBezTo>
                  <a:cubicBezTo>
                    <a:pt x="5692" y="1158"/>
                    <a:pt x="5692" y="1134"/>
                    <a:pt x="5680" y="1098"/>
                  </a:cubicBezTo>
                  <a:cubicBezTo>
                    <a:pt x="5680" y="1075"/>
                    <a:pt x="5668" y="1063"/>
                    <a:pt x="5656" y="1039"/>
                  </a:cubicBezTo>
                  <a:lnTo>
                    <a:pt x="5644" y="1027"/>
                  </a:lnTo>
                  <a:cubicBezTo>
                    <a:pt x="5632" y="991"/>
                    <a:pt x="5620" y="968"/>
                    <a:pt x="5608" y="956"/>
                  </a:cubicBezTo>
                  <a:cubicBezTo>
                    <a:pt x="5596" y="932"/>
                    <a:pt x="5573" y="896"/>
                    <a:pt x="5549" y="872"/>
                  </a:cubicBezTo>
                  <a:cubicBezTo>
                    <a:pt x="5525" y="848"/>
                    <a:pt x="5501" y="837"/>
                    <a:pt x="5477" y="825"/>
                  </a:cubicBezTo>
                  <a:cubicBezTo>
                    <a:pt x="5454" y="813"/>
                    <a:pt x="5430" y="801"/>
                    <a:pt x="5394" y="789"/>
                  </a:cubicBezTo>
                  <a:cubicBezTo>
                    <a:pt x="5374" y="784"/>
                    <a:pt x="5353" y="781"/>
                    <a:pt x="5329" y="781"/>
                  </a:cubicBezTo>
                  <a:cubicBezTo>
                    <a:pt x="5295" y="781"/>
                    <a:pt x="5257" y="787"/>
                    <a:pt x="5215" y="801"/>
                  </a:cubicBezTo>
                  <a:cubicBezTo>
                    <a:pt x="5168" y="813"/>
                    <a:pt x="5120" y="848"/>
                    <a:pt x="5073" y="884"/>
                  </a:cubicBezTo>
                  <a:cubicBezTo>
                    <a:pt x="5025" y="920"/>
                    <a:pt x="4989" y="968"/>
                    <a:pt x="4953" y="1015"/>
                  </a:cubicBezTo>
                  <a:cubicBezTo>
                    <a:pt x="4942" y="1027"/>
                    <a:pt x="4942" y="1051"/>
                    <a:pt x="4930" y="1075"/>
                  </a:cubicBezTo>
                  <a:cubicBezTo>
                    <a:pt x="4596" y="979"/>
                    <a:pt x="4227" y="884"/>
                    <a:pt x="3775" y="777"/>
                  </a:cubicBezTo>
                  <a:cubicBezTo>
                    <a:pt x="3406" y="682"/>
                    <a:pt x="3013" y="598"/>
                    <a:pt x="2537" y="503"/>
                  </a:cubicBezTo>
                  <a:cubicBezTo>
                    <a:pt x="2096" y="408"/>
                    <a:pt x="1679" y="325"/>
                    <a:pt x="1274" y="241"/>
                  </a:cubicBezTo>
                  <a:lnTo>
                    <a:pt x="1096" y="217"/>
                  </a:lnTo>
                  <a:lnTo>
                    <a:pt x="917" y="182"/>
                  </a:lnTo>
                  <a:lnTo>
                    <a:pt x="870" y="170"/>
                  </a:lnTo>
                  <a:cubicBezTo>
                    <a:pt x="834" y="158"/>
                    <a:pt x="798" y="158"/>
                    <a:pt x="762" y="146"/>
                  </a:cubicBezTo>
                  <a:lnTo>
                    <a:pt x="632" y="122"/>
                  </a:lnTo>
                  <a:cubicBezTo>
                    <a:pt x="465" y="86"/>
                    <a:pt x="286" y="51"/>
                    <a:pt x="108" y="3"/>
                  </a:cubicBezTo>
                  <a:cubicBezTo>
                    <a:pt x="101" y="2"/>
                    <a:pt x="95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2650625" y="4185475"/>
              <a:ext cx="22350" cy="23225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298" y="631"/>
                  </a:moveTo>
                  <a:lnTo>
                    <a:pt x="298" y="631"/>
                  </a:lnTo>
                  <a:cubicBezTo>
                    <a:pt x="322" y="643"/>
                    <a:pt x="345" y="667"/>
                    <a:pt x="369" y="667"/>
                  </a:cubicBezTo>
                  <a:lnTo>
                    <a:pt x="345" y="667"/>
                  </a:lnTo>
                  <a:cubicBezTo>
                    <a:pt x="334" y="655"/>
                    <a:pt x="322" y="655"/>
                    <a:pt x="310" y="643"/>
                  </a:cubicBezTo>
                  <a:cubicBezTo>
                    <a:pt x="310" y="643"/>
                    <a:pt x="298" y="631"/>
                    <a:pt x="298" y="631"/>
                  </a:cubicBezTo>
                  <a:close/>
                  <a:moveTo>
                    <a:pt x="381" y="203"/>
                  </a:moveTo>
                  <a:cubicBezTo>
                    <a:pt x="417" y="203"/>
                    <a:pt x="453" y="214"/>
                    <a:pt x="476" y="226"/>
                  </a:cubicBezTo>
                  <a:cubicBezTo>
                    <a:pt x="512" y="238"/>
                    <a:pt x="548" y="262"/>
                    <a:pt x="584" y="274"/>
                  </a:cubicBezTo>
                  <a:cubicBezTo>
                    <a:pt x="607" y="298"/>
                    <a:pt x="631" y="322"/>
                    <a:pt x="655" y="345"/>
                  </a:cubicBezTo>
                  <a:cubicBezTo>
                    <a:pt x="667" y="369"/>
                    <a:pt x="679" y="393"/>
                    <a:pt x="691" y="417"/>
                  </a:cubicBezTo>
                  <a:cubicBezTo>
                    <a:pt x="703" y="429"/>
                    <a:pt x="703" y="453"/>
                    <a:pt x="715" y="464"/>
                  </a:cubicBezTo>
                  <a:cubicBezTo>
                    <a:pt x="715" y="488"/>
                    <a:pt x="715" y="512"/>
                    <a:pt x="715" y="536"/>
                  </a:cubicBezTo>
                  <a:cubicBezTo>
                    <a:pt x="703" y="560"/>
                    <a:pt x="703" y="595"/>
                    <a:pt x="691" y="619"/>
                  </a:cubicBezTo>
                  <a:cubicBezTo>
                    <a:pt x="679" y="643"/>
                    <a:pt x="667" y="679"/>
                    <a:pt x="643" y="703"/>
                  </a:cubicBezTo>
                  <a:cubicBezTo>
                    <a:pt x="631" y="726"/>
                    <a:pt x="619" y="738"/>
                    <a:pt x="595" y="750"/>
                  </a:cubicBezTo>
                  <a:cubicBezTo>
                    <a:pt x="584" y="762"/>
                    <a:pt x="572" y="774"/>
                    <a:pt x="560" y="774"/>
                  </a:cubicBezTo>
                  <a:cubicBezTo>
                    <a:pt x="548" y="774"/>
                    <a:pt x="548" y="786"/>
                    <a:pt x="536" y="786"/>
                  </a:cubicBezTo>
                  <a:cubicBezTo>
                    <a:pt x="536" y="786"/>
                    <a:pt x="548" y="774"/>
                    <a:pt x="548" y="774"/>
                  </a:cubicBezTo>
                  <a:cubicBezTo>
                    <a:pt x="560" y="762"/>
                    <a:pt x="584" y="750"/>
                    <a:pt x="595" y="738"/>
                  </a:cubicBezTo>
                  <a:cubicBezTo>
                    <a:pt x="607" y="726"/>
                    <a:pt x="619" y="703"/>
                    <a:pt x="631" y="691"/>
                  </a:cubicBezTo>
                  <a:cubicBezTo>
                    <a:pt x="643" y="667"/>
                    <a:pt x="655" y="643"/>
                    <a:pt x="655" y="619"/>
                  </a:cubicBezTo>
                  <a:cubicBezTo>
                    <a:pt x="667" y="595"/>
                    <a:pt x="667" y="572"/>
                    <a:pt x="667" y="548"/>
                  </a:cubicBezTo>
                  <a:cubicBezTo>
                    <a:pt x="667" y="512"/>
                    <a:pt x="655" y="488"/>
                    <a:pt x="643" y="453"/>
                  </a:cubicBezTo>
                  <a:cubicBezTo>
                    <a:pt x="631" y="405"/>
                    <a:pt x="607" y="369"/>
                    <a:pt x="572" y="334"/>
                  </a:cubicBezTo>
                  <a:cubicBezTo>
                    <a:pt x="536" y="286"/>
                    <a:pt x="488" y="250"/>
                    <a:pt x="429" y="238"/>
                  </a:cubicBezTo>
                  <a:cubicBezTo>
                    <a:pt x="405" y="226"/>
                    <a:pt x="381" y="214"/>
                    <a:pt x="357" y="214"/>
                  </a:cubicBezTo>
                  <a:cubicBezTo>
                    <a:pt x="334" y="214"/>
                    <a:pt x="310" y="214"/>
                    <a:pt x="286" y="226"/>
                  </a:cubicBezTo>
                  <a:cubicBezTo>
                    <a:pt x="226" y="238"/>
                    <a:pt x="179" y="286"/>
                    <a:pt x="167" y="345"/>
                  </a:cubicBezTo>
                  <a:cubicBezTo>
                    <a:pt x="155" y="381"/>
                    <a:pt x="155" y="417"/>
                    <a:pt x="167" y="453"/>
                  </a:cubicBezTo>
                  <a:cubicBezTo>
                    <a:pt x="155" y="429"/>
                    <a:pt x="155" y="417"/>
                    <a:pt x="143" y="393"/>
                  </a:cubicBezTo>
                  <a:cubicBezTo>
                    <a:pt x="155" y="381"/>
                    <a:pt x="155" y="357"/>
                    <a:pt x="167" y="334"/>
                  </a:cubicBezTo>
                  <a:cubicBezTo>
                    <a:pt x="179" y="310"/>
                    <a:pt x="191" y="286"/>
                    <a:pt x="203" y="262"/>
                  </a:cubicBezTo>
                  <a:cubicBezTo>
                    <a:pt x="214" y="250"/>
                    <a:pt x="226" y="238"/>
                    <a:pt x="238" y="226"/>
                  </a:cubicBezTo>
                  <a:cubicBezTo>
                    <a:pt x="238" y="226"/>
                    <a:pt x="238" y="226"/>
                    <a:pt x="238" y="214"/>
                  </a:cubicBezTo>
                  <a:cubicBezTo>
                    <a:pt x="262" y="214"/>
                    <a:pt x="286" y="203"/>
                    <a:pt x="310" y="203"/>
                  </a:cubicBezTo>
                  <a:close/>
                  <a:moveTo>
                    <a:pt x="369" y="0"/>
                  </a:moveTo>
                  <a:cubicBezTo>
                    <a:pt x="298" y="12"/>
                    <a:pt x="226" y="48"/>
                    <a:pt x="167" y="95"/>
                  </a:cubicBezTo>
                  <a:cubicBezTo>
                    <a:pt x="143" y="107"/>
                    <a:pt x="119" y="131"/>
                    <a:pt x="95" y="155"/>
                  </a:cubicBezTo>
                  <a:cubicBezTo>
                    <a:pt x="48" y="191"/>
                    <a:pt x="24" y="238"/>
                    <a:pt x="12" y="286"/>
                  </a:cubicBezTo>
                  <a:cubicBezTo>
                    <a:pt x="0" y="334"/>
                    <a:pt x="0" y="369"/>
                    <a:pt x="0" y="417"/>
                  </a:cubicBezTo>
                  <a:cubicBezTo>
                    <a:pt x="0" y="429"/>
                    <a:pt x="0" y="441"/>
                    <a:pt x="0" y="453"/>
                  </a:cubicBezTo>
                  <a:cubicBezTo>
                    <a:pt x="12" y="572"/>
                    <a:pt x="72" y="667"/>
                    <a:pt x="131" y="750"/>
                  </a:cubicBezTo>
                  <a:cubicBezTo>
                    <a:pt x="167" y="786"/>
                    <a:pt x="203" y="822"/>
                    <a:pt x="238" y="845"/>
                  </a:cubicBezTo>
                  <a:cubicBezTo>
                    <a:pt x="286" y="881"/>
                    <a:pt x="334" y="905"/>
                    <a:pt x="393" y="917"/>
                  </a:cubicBezTo>
                  <a:cubicBezTo>
                    <a:pt x="441" y="929"/>
                    <a:pt x="500" y="929"/>
                    <a:pt x="548" y="929"/>
                  </a:cubicBezTo>
                  <a:cubicBezTo>
                    <a:pt x="595" y="917"/>
                    <a:pt x="643" y="893"/>
                    <a:pt x="691" y="857"/>
                  </a:cubicBezTo>
                  <a:cubicBezTo>
                    <a:pt x="738" y="822"/>
                    <a:pt x="774" y="762"/>
                    <a:pt x="810" y="703"/>
                  </a:cubicBezTo>
                  <a:cubicBezTo>
                    <a:pt x="814" y="705"/>
                    <a:pt x="819" y="706"/>
                    <a:pt x="823" y="706"/>
                  </a:cubicBezTo>
                  <a:cubicBezTo>
                    <a:pt x="846" y="706"/>
                    <a:pt x="871" y="684"/>
                    <a:pt x="881" y="655"/>
                  </a:cubicBezTo>
                  <a:lnTo>
                    <a:pt x="869" y="655"/>
                  </a:lnTo>
                  <a:cubicBezTo>
                    <a:pt x="881" y="607"/>
                    <a:pt x="893" y="560"/>
                    <a:pt x="893" y="512"/>
                  </a:cubicBezTo>
                  <a:cubicBezTo>
                    <a:pt x="881" y="453"/>
                    <a:pt x="869" y="393"/>
                    <a:pt x="846" y="345"/>
                  </a:cubicBezTo>
                  <a:cubicBezTo>
                    <a:pt x="822" y="298"/>
                    <a:pt x="798" y="262"/>
                    <a:pt x="762" y="226"/>
                  </a:cubicBezTo>
                  <a:cubicBezTo>
                    <a:pt x="738" y="179"/>
                    <a:pt x="703" y="143"/>
                    <a:pt x="667" y="95"/>
                  </a:cubicBezTo>
                  <a:cubicBezTo>
                    <a:pt x="655" y="83"/>
                    <a:pt x="631" y="72"/>
                    <a:pt x="607" y="48"/>
                  </a:cubicBezTo>
                  <a:cubicBezTo>
                    <a:pt x="584" y="36"/>
                    <a:pt x="560" y="24"/>
                    <a:pt x="536" y="12"/>
                  </a:cubicBezTo>
                  <a:cubicBezTo>
                    <a:pt x="476" y="0"/>
                    <a:pt x="429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3075675" y="4570200"/>
              <a:ext cx="24125" cy="23675"/>
            </a:xfrm>
            <a:custGeom>
              <a:avLst/>
              <a:gdLst/>
              <a:ahLst/>
              <a:cxnLst/>
              <a:rect l="l" t="t" r="r" b="b"/>
              <a:pathLst>
                <a:path w="965" h="947" extrusionOk="0">
                  <a:moveTo>
                    <a:pt x="572" y="173"/>
                  </a:moveTo>
                  <a:lnTo>
                    <a:pt x="572" y="173"/>
                  </a:lnTo>
                  <a:cubicBezTo>
                    <a:pt x="580" y="177"/>
                    <a:pt x="588" y="181"/>
                    <a:pt x="596" y="184"/>
                  </a:cubicBezTo>
                  <a:lnTo>
                    <a:pt x="584" y="184"/>
                  </a:lnTo>
                  <a:cubicBezTo>
                    <a:pt x="578" y="179"/>
                    <a:pt x="575" y="176"/>
                    <a:pt x="572" y="173"/>
                  </a:cubicBezTo>
                  <a:close/>
                  <a:moveTo>
                    <a:pt x="608" y="351"/>
                  </a:moveTo>
                  <a:cubicBezTo>
                    <a:pt x="631" y="363"/>
                    <a:pt x="643" y="375"/>
                    <a:pt x="667" y="387"/>
                  </a:cubicBezTo>
                  <a:cubicBezTo>
                    <a:pt x="679" y="399"/>
                    <a:pt x="703" y="411"/>
                    <a:pt x="715" y="435"/>
                  </a:cubicBezTo>
                  <a:cubicBezTo>
                    <a:pt x="727" y="446"/>
                    <a:pt x="738" y="470"/>
                    <a:pt x="750" y="482"/>
                  </a:cubicBezTo>
                  <a:cubicBezTo>
                    <a:pt x="750" y="506"/>
                    <a:pt x="762" y="530"/>
                    <a:pt x="762" y="542"/>
                  </a:cubicBezTo>
                  <a:cubicBezTo>
                    <a:pt x="762" y="565"/>
                    <a:pt x="762" y="577"/>
                    <a:pt x="762" y="589"/>
                  </a:cubicBezTo>
                  <a:cubicBezTo>
                    <a:pt x="762" y="613"/>
                    <a:pt x="762" y="625"/>
                    <a:pt x="762" y="637"/>
                  </a:cubicBezTo>
                  <a:cubicBezTo>
                    <a:pt x="750" y="649"/>
                    <a:pt x="750" y="661"/>
                    <a:pt x="738" y="673"/>
                  </a:cubicBezTo>
                  <a:cubicBezTo>
                    <a:pt x="738" y="673"/>
                    <a:pt x="727" y="685"/>
                    <a:pt x="715" y="685"/>
                  </a:cubicBezTo>
                  <a:cubicBezTo>
                    <a:pt x="691" y="708"/>
                    <a:pt x="655" y="720"/>
                    <a:pt x="631" y="744"/>
                  </a:cubicBezTo>
                  <a:cubicBezTo>
                    <a:pt x="619" y="744"/>
                    <a:pt x="609" y="747"/>
                    <a:pt x="600" y="751"/>
                  </a:cubicBezTo>
                  <a:lnTo>
                    <a:pt x="600" y="751"/>
                  </a:lnTo>
                  <a:cubicBezTo>
                    <a:pt x="642" y="733"/>
                    <a:pt x="680" y="690"/>
                    <a:pt x="691" y="637"/>
                  </a:cubicBezTo>
                  <a:cubicBezTo>
                    <a:pt x="703" y="589"/>
                    <a:pt x="703" y="530"/>
                    <a:pt x="679" y="470"/>
                  </a:cubicBezTo>
                  <a:cubicBezTo>
                    <a:pt x="655" y="435"/>
                    <a:pt x="619" y="387"/>
                    <a:pt x="596" y="351"/>
                  </a:cubicBezTo>
                  <a:close/>
                  <a:moveTo>
                    <a:pt x="477" y="768"/>
                  </a:moveTo>
                  <a:cubicBezTo>
                    <a:pt x="484" y="772"/>
                    <a:pt x="492" y="773"/>
                    <a:pt x="501" y="773"/>
                  </a:cubicBezTo>
                  <a:cubicBezTo>
                    <a:pt x="501" y="773"/>
                    <a:pt x="502" y="773"/>
                    <a:pt x="502" y="773"/>
                  </a:cubicBezTo>
                  <a:lnTo>
                    <a:pt x="502" y="773"/>
                  </a:lnTo>
                  <a:cubicBezTo>
                    <a:pt x="493" y="776"/>
                    <a:pt x="483" y="780"/>
                    <a:pt x="477" y="780"/>
                  </a:cubicBezTo>
                  <a:lnTo>
                    <a:pt x="477" y="768"/>
                  </a:lnTo>
                  <a:close/>
                  <a:moveTo>
                    <a:pt x="474" y="1"/>
                  </a:moveTo>
                  <a:cubicBezTo>
                    <a:pt x="436" y="1"/>
                    <a:pt x="400" y="9"/>
                    <a:pt x="357" y="18"/>
                  </a:cubicBezTo>
                  <a:cubicBezTo>
                    <a:pt x="334" y="18"/>
                    <a:pt x="310" y="30"/>
                    <a:pt x="286" y="42"/>
                  </a:cubicBezTo>
                  <a:cubicBezTo>
                    <a:pt x="262" y="54"/>
                    <a:pt x="227" y="65"/>
                    <a:pt x="203" y="89"/>
                  </a:cubicBezTo>
                  <a:cubicBezTo>
                    <a:pt x="167" y="125"/>
                    <a:pt x="131" y="161"/>
                    <a:pt x="96" y="208"/>
                  </a:cubicBezTo>
                  <a:cubicBezTo>
                    <a:pt x="60" y="256"/>
                    <a:pt x="36" y="304"/>
                    <a:pt x="12" y="363"/>
                  </a:cubicBezTo>
                  <a:cubicBezTo>
                    <a:pt x="0" y="411"/>
                    <a:pt x="0" y="470"/>
                    <a:pt x="0" y="518"/>
                  </a:cubicBezTo>
                  <a:cubicBezTo>
                    <a:pt x="0" y="577"/>
                    <a:pt x="24" y="637"/>
                    <a:pt x="48" y="685"/>
                  </a:cubicBezTo>
                  <a:cubicBezTo>
                    <a:pt x="72" y="732"/>
                    <a:pt x="107" y="780"/>
                    <a:pt x="143" y="804"/>
                  </a:cubicBezTo>
                  <a:cubicBezTo>
                    <a:pt x="191" y="851"/>
                    <a:pt x="238" y="875"/>
                    <a:pt x="298" y="887"/>
                  </a:cubicBezTo>
                  <a:cubicBezTo>
                    <a:pt x="346" y="911"/>
                    <a:pt x="393" y="911"/>
                    <a:pt x="441" y="923"/>
                  </a:cubicBezTo>
                  <a:cubicBezTo>
                    <a:pt x="453" y="923"/>
                    <a:pt x="465" y="923"/>
                    <a:pt x="477" y="935"/>
                  </a:cubicBezTo>
                  <a:cubicBezTo>
                    <a:pt x="500" y="935"/>
                    <a:pt x="524" y="946"/>
                    <a:pt x="560" y="946"/>
                  </a:cubicBezTo>
                  <a:lnTo>
                    <a:pt x="631" y="946"/>
                  </a:lnTo>
                  <a:cubicBezTo>
                    <a:pt x="691" y="935"/>
                    <a:pt x="738" y="911"/>
                    <a:pt x="774" y="887"/>
                  </a:cubicBezTo>
                  <a:cubicBezTo>
                    <a:pt x="834" y="851"/>
                    <a:pt x="869" y="804"/>
                    <a:pt x="893" y="756"/>
                  </a:cubicBezTo>
                  <a:cubicBezTo>
                    <a:pt x="917" y="720"/>
                    <a:pt x="929" y="673"/>
                    <a:pt x="941" y="625"/>
                  </a:cubicBezTo>
                  <a:cubicBezTo>
                    <a:pt x="941" y="625"/>
                    <a:pt x="953" y="613"/>
                    <a:pt x="953" y="613"/>
                  </a:cubicBezTo>
                  <a:cubicBezTo>
                    <a:pt x="965" y="554"/>
                    <a:pt x="965" y="494"/>
                    <a:pt x="953" y="446"/>
                  </a:cubicBezTo>
                  <a:cubicBezTo>
                    <a:pt x="953" y="411"/>
                    <a:pt x="941" y="387"/>
                    <a:pt x="941" y="363"/>
                  </a:cubicBezTo>
                  <a:cubicBezTo>
                    <a:pt x="929" y="339"/>
                    <a:pt x="917" y="315"/>
                    <a:pt x="905" y="292"/>
                  </a:cubicBezTo>
                  <a:cubicBezTo>
                    <a:pt x="881" y="232"/>
                    <a:pt x="846" y="196"/>
                    <a:pt x="810" y="149"/>
                  </a:cubicBezTo>
                  <a:cubicBezTo>
                    <a:pt x="774" y="113"/>
                    <a:pt x="727" y="77"/>
                    <a:pt x="679" y="54"/>
                  </a:cubicBezTo>
                  <a:cubicBezTo>
                    <a:pt x="655" y="42"/>
                    <a:pt x="631" y="30"/>
                    <a:pt x="608" y="18"/>
                  </a:cubicBezTo>
                  <a:cubicBezTo>
                    <a:pt x="584" y="18"/>
                    <a:pt x="548" y="6"/>
                    <a:pt x="524" y="6"/>
                  </a:cubicBezTo>
                  <a:cubicBezTo>
                    <a:pt x="507" y="2"/>
                    <a:pt x="490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020FED2C-BB84-E2BA-D5FB-6B0B49F83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302" y="1096376"/>
            <a:ext cx="4621396" cy="34726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827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4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CURVAS ROC POR MODELO</a:t>
            </a:r>
            <a:endParaRPr dirty="0"/>
          </a:p>
        </p:txBody>
      </p:sp>
      <p:sp>
        <p:nvSpPr>
          <p:cNvPr id="1380" name="Google Shape;1380;p47"/>
          <p:cNvSpPr txBox="1">
            <a:spLocks noGrp="1"/>
          </p:cNvSpPr>
          <p:nvPr>
            <p:ph type="subTitle" idx="4294967295"/>
          </p:nvPr>
        </p:nvSpPr>
        <p:spPr>
          <a:xfrm>
            <a:off x="6178163" y="4144646"/>
            <a:ext cx="13455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Space Mono"/>
                <a:ea typeface="Space Mono"/>
                <a:cs typeface="Space Mono"/>
                <a:sym typeface="Space Mono"/>
              </a:rPr>
              <a:t>LGBM</a:t>
            </a:r>
            <a:endParaRPr sz="2000" b="1" dirty="0">
              <a:solidFill>
                <a:schemeClr val="accent2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383" name="Google Shape;1383;p47"/>
          <p:cNvSpPr txBox="1">
            <a:spLocks noGrp="1"/>
          </p:cNvSpPr>
          <p:nvPr>
            <p:ph type="subTitle" idx="4294967295"/>
          </p:nvPr>
        </p:nvSpPr>
        <p:spPr>
          <a:xfrm>
            <a:off x="676107" y="4133833"/>
            <a:ext cx="3249346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Logistic Regression</a:t>
            </a:r>
            <a:endParaRPr sz="2000" b="1" dirty="0"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grpSp>
        <p:nvGrpSpPr>
          <p:cNvPr id="1397" name="Google Shape;1397;p47"/>
          <p:cNvGrpSpPr/>
          <p:nvPr/>
        </p:nvGrpSpPr>
        <p:grpSpPr>
          <a:xfrm rot="-1664962">
            <a:off x="475123" y="-383581"/>
            <a:ext cx="915732" cy="1828492"/>
            <a:chOff x="5984375" y="3480025"/>
            <a:chExt cx="469725" cy="937925"/>
          </a:xfrm>
        </p:grpSpPr>
        <p:sp>
          <p:nvSpPr>
            <p:cNvPr id="1398" name="Google Shape;1398;p47"/>
            <p:cNvSpPr/>
            <p:nvPr/>
          </p:nvSpPr>
          <p:spPr>
            <a:xfrm>
              <a:off x="6177250" y="3491925"/>
              <a:ext cx="5975" cy="333100"/>
            </a:xfrm>
            <a:custGeom>
              <a:avLst/>
              <a:gdLst/>
              <a:ahLst/>
              <a:cxnLst/>
              <a:rect l="l" t="t" r="r" b="b"/>
              <a:pathLst>
                <a:path w="239" h="13324" extrusionOk="0">
                  <a:moveTo>
                    <a:pt x="84" y="1"/>
                  </a:moveTo>
                  <a:cubicBezTo>
                    <a:pt x="36" y="1"/>
                    <a:pt x="12" y="24"/>
                    <a:pt x="0" y="72"/>
                  </a:cubicBezTo>
                  <a:cubicBezTo>
                    <a:pt x="0" y="846"/>
                    <a:pt x="0" y="1620"/>
                    <a:pt x="0" y="2394"/>
                  </a:cubicBezTo>
                  <a:cubicBezTo>
                    <a:pt x="0" y="2941"/>
                    <a:pt x="0" y="3477"/>
                    <a:pt x="0" y="4025"/>
                  </a:cubicBezTo>
                  <a:cubicBezTo>
                    <a:pt x="0" y="4537"/>
                    <a:pt x="0" y="5061"/>
                    <a:pt x="0" y="5573"/>
                  </a:cubicBezTo>
                  <a:cubicBezTo>
                    <a:pt x="0" y="6192"/>
                    <a:pt x="0" y="6799"/>
                    <a:pt x="0" y="7418"/>
                  </a:cubicBezTo>
                  <a:cubicBezTo>
                    <a:pt x="0" y="7621"/>
                    <a:pt x="0" y="7823"/>
                    <a:pt x="0" y="8025"/>
                  </a:cubicBezTo>
                  <a:cubicBezTo>
                    <a:pt x="0" y="8109"/>
                    <a:pt x="0" y="8180"/>
                    <a:pt x="0" y="8264"/>
                  </a:cubicBezTo>
                  <a:cubicBezTo>
                    <a:pt x="12" y="8454"/>
                    <a:pt x="12" y="8645"/>
                    <a:pt x="12" y="8835"/>
                  </a:cubicBezTo>
                  <a:cubicBezTo>
                    <a:pt x="12" y="8954"/>
                    <a:pt x="12" y="9073"/>
                    <a:pt x="24" y="9192"/>
                  </a:cubicBezTo>
                  <a:cubicBezTo>
                    <a:pt x="24" y="9478"/>
                    <a:pt x="36" y="9752"/>
                    <a:pt x="36" y="10038"/>
                  </a:cubicBezTo>
                  <a:cubicBezTo>
                    <a:pt x="48" y="10335"/>
                    <a:pt x="60" y="10633"/>
                    <a:pt x="60" y="10942"/>
                  </a:cubicBezTo>
                  <a:cubicBezTo>
                    <a:pt x="72" y="11228"/>
                    <a:pt x="84" y="11526"/>
                    <a:pt x="84" y="11824"/>
                  </a:cubicBezTo>
                  <a:cubicBezTo>
                    <a:pt x="84" y="12121"/>
                    <a:pt x="96" y="12419"/>
                    <a:pt x="84" y="12716"/>
                  </a:cubicBezTo>
                  <a:cubicBezTo>
                    <a:pt x="84" y="12776"/>
                    <a:pt x="84" y="12847"/>
                    <a:pt x="72" y="12919"/>
                  </a:cubicBezTo>
                  <a:cubicBezTo>
                    <a:pt x="72" y="12990"/>
                    <a:pt x="60" y="13062"/>
                    <a:pt x="60" y="13133"/>
                  </a:cubicBezTo>
                  <a:cubicBezTo>
                    <a:pt x="48" y="13133"/>
                    <a:pt x="36" y="13145"/>
                    <a:pt x="24" y="13157"/>
                  </a:cubicBezTo>
                  <a:cubicBezTo>
                    <a:pt x="12" y="13181"/>
                    <a:pt x="12" y="13193"/>
                    <a:pt x="12" y="13217"/>
                  </a:cubicBezTo>
                  <a:cubicBezTo>
                    <a:pt x="24" y="13228"/>
                    <a:pt x="24" y="13240"/>
                    <a:pt x="24" y="13252"/>
                  </a:cubicBezTo>
                  <a:cubicBezTo>
                    <a:pt x="24" y="13264"/>
                    <a:pt x="36" y="13276"/>
                    <a:pt x="36" y="13288"/>
                  </a:cubicBezTo>
                  <a:cubicBezTo>
                    <a:pt x="48" y="13300"/>
                    <a:pt x="72" y="13312"/>
                    <a:pt x="84" y="13324"/>
                  </a:cubicBezTo>
                  <a:cubicBezTo>
                    <a:pt x="108" y="13324"/>
                    <a:pt x="143" y="13324"/>
                    <a:pt x="155" y="13300"/>
                  </a:cubicBezTo>
                  <a:cubicBezTo>
                    <a:pt x="167" y="13288"/>
                    <a:pt x="179" y="13276"/>
                    <a:pt x="191" y="13264"/>
                  </a:cubicBezTo>
                  <a:cubicBezTo>
                    <a:pt x="191" y="13240"/>
                    <a:pt x="191" y="13228"/>
                    <a:pt x="191" y="13217"/>
                  </a:cubicBezTo>
                  <a:cubicBezTo>
                    <a:pt x="203" y="13193"/>
                    <a:pt x="203" y="13169"/>
                    <a:pt x="203" y="13145"/>
                  </a:cubicBezTo>
                  <a:cubicBezTo>
                    <a:pt x="203" y="13121"/>
                    <a:pt x="215" y="13086"/>
                    <a:pt x="215" y="13050"/>
                  </a:cubicBezTo>
                  <a:cubicBezTo>
                    <a:pt x="215" y="12978"/>
                    <a:pt x="227" y="12907"/>
                    <a:pt x="227" y="12836"/>
                  </a:cubicBezTo>
                  <a:cubicBezTo>
                    <a:pt x="227" y="12693"/>
                    <a:pt x="239" y="12562"/>
                    <a:pt x="239" y="12419"/>
                  </a:cubicBezTo>
                  <a:cubicBezTo>
                    <a:pt x="239" y="12133"/>
                    <a:pt x="227" y="11835"/>
                    <a:pt x="227" y="11538"/>
                  </a:cubicBezTo>
                  <a:cubicBezTo>
                    <a:pt x="215" y="10990"/>
                    <a:pt x="203" y="10430"/>
                    <a:pt x="179" y="9883"/>
                  </a:cubicBezTo>
                  <a:cubicBezTo>
                    <a:pt x="179" y="9597"/>
                    <a:pt x="167" y="9311"/>
                    <a:pt x="167" y="9026"/>
                  </a:cubicBezTo>
                  <a:cubicBezTo>
                    <a:pt x="155" y="8811"/>
                    <a:pt x="155" y="8609"/>
                    <a:pt x="155" y="8406"/>
                  </a:cubicBezTo>
                  <a:cubicBezTo>
                    <a:pt x="155" y="8323"/>
                    <a:pt x="155" y="8240"/>
                    <a:pt x="155" y="8156"/>
                  </a:cubicBezTo>
                  <a:cubicBezTo>
                    <a:pt x="155" y="7573"/>
                    <a:pt x="143" y="6990"/>
                    <a:pt x="155" y="6406"/>
                  </a:cubicBezTo>
                  <a:cubicBezTo>
                    <a:pt x="155" y="5870"/>
                    <a:pt x="155" y="5335"/>
                    <a:pt x="155" y="4787"/>
                  </a:cubicBezTo>
                  <a:cubicBezTo>
                    <a:pt x="155" y="4073"/>
                    <a:pt x="143" y="3346"/>
                    <a:pt x="143" y="2632"/>
                  </a:cubicBezTo>
                  <a:cubicBezTo>
                    <a:pt x="143" y="2037"/>
                    <a:pt x="143" y="1441"/>
                    <a:pt x="143" y="858"/>
                  </a:cubicBezTo>
                  <a:cubicBezTo>
                    <a:pt x="143" y="596"/>
                    <a:pt x="155" y="334"/>
                    <a:pt x="155" y="72"/>
                  </a:cubicBezTo>
                  <a:cubicBezTo>
                    <a:pt x="155" y="24"/>
                    <a:pt x="119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7"/>
            <p:cNvSpPr/>
            <p:nvPr/>
          </p:nvSpPr>
          <p:spPr>
            <a:xfrm>
              <a:off x="6138550" y="3819350"/>
              <a:ext cx="40800" cy="149000"/>
            </a:xfrm>
            <a:custGeom>
              <a:avLst/>
              <a:gdLst/>
              <a:ahLst/>
              <a:cxnLst/>
              <a:rect l="l" t="t" r="r" b="b"/>
              <a:pathLst>
                <a:path w="1632" h="5960" extrusionOk="0">
                  <a:moveTo>
                    <a:pt x="1560" y="0"/>
                  </a:moveTo>
                  <a:cubicBezTo>
                    <a:pt x="1525" y="0"/>
                    <a:pt x="1489" y="24"/>
                    <a:pt x="1477" y="60"/>
                  </a:cubicBezTo>
                  <a:cubicBezTo>
                    <a:pt x="1441" y="251"/>
                    <a:pt x="1394" y="453"/>
                    <a:pt x="1358" y="643"/>
                  </a:cubicBezTo>
                  <a:cubicBezTo>
                    <a:pt x="1322" y="822"/>
                    <a:pt x="1286" y="1001"/>
                    <a:pt x="1239" y="1167"/>
                  </a:cubicBezTo>
                  <a:cubicBezTo>
                    <a:pt x="1227" y="1251"/>
                    <a:pt x="1203" y="1322"/>
                    <a:pt x="1191" y="1405"/>
                  </a:cubicBezTo>
                  <a:cubicBezTo>
                    <a:pt x="1167" y="1477"/>
                    <a:pt x="1156" y="1548"/>
                    <a:pt x="1132" y="1620"/>
                  </a:cubicBezTo>
                  <a:cubicBezTo>
                    <a:pt x="1096" y="1786"/>
                    <a:pt x="1048" y="1953"/>
                    <a:pt x="1013" y="2108"/>
                  </a:cubicBezTo>
                  <a:cubicBezTo>
                    <a:pt x="917" y="2465"/>
                    <a:pt x="822" y="2822"/>
                    <a:pt x="739" y="3179"/>
                  </a:cubicBezTo>
                  <a:cubicBezTo>
                    <a:pt x="655" y="3489"/>
                    <a:pt x="584" y="3810"/>
                    <a:pt x="501" y="4120"/>
                  </a:cubicBezTo>
                  <a:cubicBezTo>
                    <a:pt x="417" y="4453"/>
                    <a:pt x="322" y="4799"/>
                    <a:pt x="239" y="5132"/>
                  </a:cubicBezTo>
                  <a:cubicBezTo>
                    <a:pt x="203" y="5239"/>
                    <a:pt x="179" y="5358"/>
                    <a:pt x="143" y="5465"/>
                  </a:cubicBezTo>
                  <a:cubicBezTo>
                    <a:pt x="120" y="5573"/>
                    <a:pt x="84" y="5680"/>
                    <a:pt x="48" y="5787"/>
                  </a:cubicBezTo>
                  <a:cubicBezTo>
                    <a:pt x="36" y="5799"/>
                    <a:pt x="36" y="5799"/>
                    <a:pt x="36" y="5811"/>
                  </a:cubicBezTo>
                  <a:cubicBezTo>
                    <a:pt x="24" y="5823"/>
                    <a:pt x="24" y="5835"/>
                    <a:pt x="13" y="5846"/>
                  </a:cubicBezTo>
                  <a:cubicBezTo>
                    <a:pt x="1" y="5858"/>
                    <a:pt x="1" y="5870"/>
                    <a:pt x="1" y="5882"/>
                  </a:cubicBezTo>
                  <a:cubicBezTo>
                    <a:pt x="1" y="5906"/>
                    <a:pt x="13" y="5930"/>
                    <a:pt x="24" y="5942"/>
                  </a:cubicBezTo>
                  <a:cubicBezTo>
                    <a:pt x="36" y="5954"/>
                    <a:pt x="57" y="5960"/>
                    <a:pt x="78" y="5960"/>
                  </a:cubicBezTo>
                  <a:cubicBezTo>
                    <a:pt x="99" y="5960"/>
                    <a:pt x="120" y="5954"/>
                    <a:pt x="132" y="5942"/>
                  </a:cubicBezTo>
                  <a:cubicBezTo>
                    <a:pt x="155" y="5918"/>
                    <a:pt x="167" y="5894"/>
                    <a:pt x="179" y="5858"/>
                  </a:cubicBezTo>
                  <a:cubicBezTo>
                    <a:pt x="179" y="5858"/>
                    <a:pt x="179" y="5846"/>
                    <a:pt x="191" y="5835"/>
                  </a:cubicBezTo>
                  <a:lnTo>
                    <a:pt x="191" y="5835"/>
                  </a:lnTo>
                  <a:cubicBezTo>
                    <a:pt x="190" y="5835"/>
                    <a:pt x="179" y="5846"/>
                    <a:pt x="179" y="5846"/>
                  </a:cubicBezTo>
                  <a:cubicBezTo>
                    <a:pt x="215" y="5775"/>
                    <a:pt x="239" y="5692"/>
                    <a:pt x="263" y="5608"/>
                  </a:cubicBezTo>
                  <a:cubicBezTo>
                    <a:pt x="286" y="5525"/>
                    <a:pt x="310" y="5442"/>
                    <a:pt x="334" y="5358"/>
                  </a:cubicBezTo>
                  <a:cubicBezTo>
                    <a:pt x="382" y="5192"/>
                    <a:pt x="429" y="5037"/>
                    <a:pt x="465" y="4882"/>
                  </a:cubicBezTo>
                  <a:cubicBezTo>
                    <a:pt x="548" y="4549"/>
                    <a:pt x="644" y="4227"/>
                    <a:pt x="715" y="3894"/>
                  </a:cubicBezTo>
                  <a:cubicBezTo>
                    <a:pt x="763" y="3715"/>
                    <a:pt x="810" y="3537"/>
                    <a:pt x="846" y="3358"/>
                  </a:cubicBezTo>
                  <a:cubicBezTo>
                    <a:pt x="894" y="3203"/>
                    <a:pt x="929" y="3048"/>
                    <a:pt x="965" y="2906"/>
                  </a:cubicBezTo>
                  <a:cubicBezTo>
                    <a:pt x="1001" y="2739"/>
                    <a:pt x="1048" y="2584"/>
                    <a:pt x="1084" y="2429"/>
                  </a:cubicBezTo>
                  <a:cubicBezTo>
                    <a:pt x="1132" y="2263"/>
                    <a:pt x="1179" y="2084"/>
                    <a:pt x="1227" y="1917"/>
                  </a:cubicBezTo>
                  <a:cubicBezTo>
                    <a:pt x="1251" y="1822"/>
                    <a:pt x="1275" y="1739"/>
                    <a:pt x="1286" y="1655"/>
                  </a:cubicBezTo>
                  <a:cubicBezTo>
                    <a:pt x="1310" y="1560"/>
                    <a:pt x="1334" y="1465"/>
                    <a:pt x="1358" y="1382"/>
                  </a:cubicBezTo>
                  <a:cubicBezTo>
                    <a:pt x="1370" y="1322"/>
                    <a:pt x="1382" y="1251"/>
                    <a:pt x="1406" y="1191"/>
                  </a:cubicBezTo>
                  <a:cubicBezTo>
                    <a:pt x="1417" y="1084"/>
                    <a:pt x="1441" y="977"/>
                    <a:pt x="1465" y="870"/>
                  </a:cubicBezTo>
                  <a:cubicBezTo>
                    <a:pt x="1525" y="608"/>
                    <a:pt x="1584" y="358"/>
                    <a:pt x="1632" y="96"/>
                  </a:cubicBezTo>
                  <a:cubicBezTo>
                    <a:pt x="1632" y="72"/>
                    <a:pt x="1632" y="60"/>
                    <a:pt x="1620" y="36"/>
                  </a:cubicBezTo>
                  <a:cubicBezTo>
                    <a:pt x="1608" y="24"/>
                    <a:pt x="1596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7"/>
            <p:cNvSpPr/>
            <p:nvPr/>
          </p:nvSpPr>
          <p:spPr>
            <a:xfrm>
              <a:off x="5994475" y="3976225"/>
              <a:ext cx="141725" cy="183975"/>
            </a:xfrm>
            <a:custGeom>
              <a:avLst/>
              <a:gdLst/>
              <a:ahLst/>
              <a:cxnLst/>
              <a:rect l="l" t="t" r="r" b="b"/>
              <a:pathLst>
                <a:path w="5669" h="7359" extrusionOk="0">
                  <a:moveTo>
                    <a:pt x="5573" y="0"/>
                  </a:moveTo>
                  <a:cubicBezTo>
                    <a:pt x="5549" y="0"/>
                    <a:pt x="5525" y="0"/>
                    <a:pt x="5514" y="24"/>
                  </a:cubicBezTo>
                  <a:cubicBezTo>
                    <a:pt x="5383" y="155"/>
                    <a:pt x="5252" y="286"/>
                    <a:pt x="5133" y="429"/>
                  </a:cubicBezTo>
                  <a:cubicBezTo>
                    <a:pt x="5073" y="488"/>
                    <a:pt x="5025" y="548"/>
                    <a:pt x="4978" y="595"/>
                  </a:cubicBezTo>
                  <a:cubicBezTo>
                    <a:pt x="4799" y="798"/>
                    <a:pt x="4621" y="988"/>
                    <a:pt x="4442" y="1191"/>
                  </a:cubicBezTo>
                  <a:cubicBezTo>
                    <a:pt x="4382" y="1262"/>
                    <a:pt x="4311" y="1322"/>
                    <a:pt x="4252" y="1393"/>
                  </a:cubicBezTo>
                  <a:cubicBezTo>
                    <a:pt x="4240" y="1417"/>
                    <a:pt x="4216" y="1441"/>
                    <a:pt x="4204" y="1453"/>
                  </a:cubicBezTo>
                  <a:cubicBezTo>
                    <a:pt x="4085" y="1595"/>
                    <a:pt x="3966" y="1738"/>
                    <a:pt x="3859" y="1881"/>
                  </a:cubicBezTo>
                  <a:cubicBezTo>
                    <a:pt x="3692" y="2096"/>
                    <a:pt x="3513" y="2298"/>
                    <a:pt x="3347" y="2512"/>
                  </a:cubicBezTo>
                  <a:cubicBezTo>
                    <a:pt x="3287" y="2584"/>
                    <a:pt x="3228" y="2667"/>
                    <a:pt x="3168" y="2738"/>
                  </a:cubicBezTo>
                  <a:cubicBezTo>
                    <a:pt x="3144" y="2774"/>
                    <a:pt x="3109" y="2798"/>
                    <a:pt x="3085" y="2834"/>
                  </a:cubicBezTo>
                  <a:cubicBezTo>
                    <a:pt x="2835" y="3167"/>
                    <a:pt x="2597" y="3500"/>
                    <a:pt x="2347" y="3846"/>
                  </a:cubicBezTo>
                  <a:cubicBezTo>
                    <a:pt x="2156" y="4108"/>
                    <a:pt x="1954" y="4370"/>
                    <a:pt x="1763" y="4632"/>
                  </a:cubicBezTo>
                  <a:cubicBezTo>
                    <a:pt x="1632" y="4810"/>
                    <a:pt x="1501" y="4977"/>
                    <a:pt x="1370" y="5155"/>
                  </a:cubicBezTo>
                  <a:cubicBezTo>
                    <a:pt x="1346" y="5203"/>
                    <a:pt x="1311" y="5239"/>
                    <a:pt x="1287" y="5286"/>
                  </a:cubicBezTo>
                  <a:cubicBezTo>
                    <a:pt x="1215" y="5382"/>
                    <a:pt x="1144" y="5477"/>
                    <a:pt x="1084" y="5572"/>
                  </a:cubicBezTo>
                  <a:cubicBezTo>
                    <a:pt x="1049" y="5620"/>
                    <a:pt x="1013" y="5667"/>
                    <a:pt x="977" y="5715"/>
                  </a:cubicBezTo>
                  <a:cubicBezTo>
                    <a:pt x="965" y="5739"/>
                    <a:pt x="953" y="5751"/>
                    <a:pt x="942" y="5775"/>
                  </a:cubicBezTo>
                  <a:cubicBezTo>
                    <a:pt x="882" y="5858"/>
                    <a:pt x="823" y="5953"/>
                    <a:pt x="775" y="6037"/>
                  </a:cubicBezTo>
                  <a:cubicBezTo>
                    <a:pt x="668" y="6179"/>
                    <a:pt x="572" y="6334"/>
                    <a:pt x="477" y="6489"/>
                  </a:cubicBezTo>
                  <a:cubicBezTo>
                    <a:pt x="406" y="6608"/>
                    <a:pt x="322" y="6739"/>
                    <a:pt x="251" y="6858"/>
                  </a:cubicBezTo>
                  <a:cubicBezTo>
                    <a:pt x="215" y="6929"/>
                    <a:pt x="168" y="6989"/>
                    <a:pt x="132" y="7049"/>
                  </a:cubicBezTo>
                  <a:cubicBezTo>
                    <a:pt x="96" y="7108"/>
                    <a:pt x="61" y="7168"/>
                    <a:pt x="13" y="7227"/>
                  </a:cubicBezTo>
                  <a:cubicBezTo>
                    <a:pt x="1" y="7251"/>
                    <a:pt x="1" y="7275"/>
                    <a:pt x="1" y="7299"/>
                  </a:cubicBezTo>
                  <a:cubicBezTo>
                    <a:pt x="13" y="7310"/>
                    <a:pt x="25" y="7334"/>
                    <a:pt x="49" y="7346"/>
                  </a:cubicBezTo>
                  <a:cubicBezTo>
                    <a:pt x="61" y="7358"/>
                    <a:pt x="84" y="7358"/>
                    <a:pt x="108" y="7358"/>
                  </a:cubicBezTo>
                  <a:cubicBezTo>
                    <a:pt x="132" y="7346"/>
                    <a:pt x="144" y="7334"/>
                    <a:pt x="156" y="7310"/>
                  </a:cubicBezTo>
                  <a:cubicBezTo>
                    <a:pt x="215" y="7239"/>
                    <a:pt x="263" y="7156"/>
                    <a:pt x="311" y="7072"/>
                  </a:cubicBezTo>
                  <a:cubicBezTo>
                    <a:pt x="370" y="6989"/>
                    <a:pt x="418" y="6918"/>
                    <a:pt x="465" y="6834"/>
                  </a:cubicBezTo>
                  <a:cubicBezTo>
                    <a:pt x="561" y="6668"/>
                    <a:pt x="668" y="6513"/>
                    <a:pt x="763" y="6346"/>
                  </a:cubicBezTo>
                  <a:cubicBezTo>
                    <a:pt x="870" y="6191"/>
                    <a:pt x="965" y="6037"/>
                    <a:pt x="1073" y="5870"/>
                  </a:cubicBezTo>
                  <a:cubicBezTo>
                    <a:pt x="1108" y="5822"/>
                    <a:pt x="1156" y="5763"/>
                    <a:pt x="1192" y="5703"/>
                  </a:cubicBezTo>
                  <a:cubicBezTo>
                    <a:pt x="1263" y="5608"/>
                    <a:pt x="1334" y="5501"/>
                    <a:pt x="1406" y="5394"/>
                  </a:cubicBezTo>
                  <a:cubicBezTo>
                    <a:pt x="1430" y="5358"/>
                    <a:pt x="1465" y="5322"/>
                    <a:pt x="1489" y="5286"/>
                  </a:cubicBezTo>
                  <a:cubicBezTo>
                    <a:pt x="1573" y="5179"/>
                    <a:pt x="1644" y="5084"/>
                    <a:pt x="1715" y="4977"/>
                  </a:cubicBezTo>
                  <a:cubicBezTo>
                    <a:pt x="1811" y="4858"/>
                    <a:pt x="1894" y="4739"/>
                    <a:pt x="1989" y="4620"/>
                  </a:cubicBezTo>
                  <a:cubicBezTo>
                    <a:pt x="2204" y="4322"/>
                    <a:pt x="2418" y="4024"/>
                    <a:pt x="2632" y="3727"/>
                  </a:cubicBezTo>
                  <a:cubicBezTo>
                    <a:pt x="2835" y="3465"/>
                    <a:pt x="3025" y="3191"/>
                    <a:pt x="3228" y="2929"/>
                  </a:cubicBezTo>
                  <a:cubicBezTo>
                    <a:pt x="3478" y="2619"/>
                    <a:pt x="3740" y="2298"/>
                    <a:pt x="3990" y="1976"/>
                  </a:cubicBezTo>
                  <a:cubicBezTo>
                    <a:pt x="4109" y="1846"/>
                    <a:pt x="4216" y="1703"/>
                    <a:pt x="4323" y="1572"/>
                  </a:cubicBezTo>
                  <a:cubicBezTo>
                    <a:pt x="4347" y="1548"/>
                    <a:pt x="4359" y="1524"/>
                    <a:pt x="4382" y="1512"/>
                  </a:cubicBezTo>
                  <a:cubicBezTo>
                    <a:pt x="4454" y="1429"/>
                    <a:pt x="4513" y="1357"/>
                    <a:pt x="4585" y="1286"/>
                  </a:cubicBezTo>
                  <a:cubicBezTo>
                    <a:pt x="4752" y="1095"/>
                    <a:pt x="4930" y="905"/>
                    <a:pt x="5109" y="714"/>
                  </a:cubicBezTo>
                  <a:cubicBezTo>
                    <a:pt x="5275" y="524"/>
                    <a:pt x="5454" y="333"/>
                    <a:pt x="5633" y="143"/>
                  </a:cubicBezTo>
                  <a:cubicBezTo>
                    <a:pt x="5656" y="107"/>
                    <a:pt x="5668" y="60"/>
                    <a:pt x="5633" y="24"/>
                  </a:cubicBezTo>
                  <a:cubicBezTo>
                    <a:pt x="5609" y="0"/>
                    <a:pt x="5597" y="0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7"/>
            <p:cNvSpPr/>
            <p:nvPr/>
          </p:nvSpPr>
          <p:spPr>
            <a:xfrm>
              <a:off x="6144500" y="3984550"/>
              <a:ext cx="299775" cy="420550"/>
            </a:xfrm>
            <a:custGeom>
              <a:avLst/>
              <a:gdLst/>
              <a:ahLst/>
              <a:cxnLst/>
              <a:rect l="l" t="t" r="r" b="b"/>
              <a:pathLst>
                <a:path w="11991" h="16822" extrusionOk="0">
                  <a:moveTo>
                    <a:pt x="96" y="0"/>
                  </a:moveTo>
                  <a:cubicBezTo>
                    <a:pt x="72" y="0"/>
                    <a:pt x="60" y="0"/>
                    <a:pt x="48" y="12"/>
                  </a:cubicBezTo>
                  <a:cubicBezTo>
                    <a:pt x="25" y="24"/>
                    <a:pt x="13" y="48"/>
                    <a:pt x="1" y="72"/>
                  </a:cubicBezTo>
                  <a:cubicBezTo>
                    <a:pt x="1" y="84"/>
                    <a:pt x="1" y="119"/>
                    <a:pt x="13" y="131"/>
                  </a:cubicBezTo>
                  <a:cubicBezTo>
                    <a:pt x="596" y="941"/>
                    <a:pt x="1179" y="1739"/>
                    <a:pt x="1763" y="2548"/>
                  </a:cubicBezTo>
                  <a:cubicBezTo>
                    <a:pt x="2334" y="3346"/>
                    <a:pt x="2906" y="4132"/>
                    <a:pt x="3477" y="4930"/>
                  </a:cubicBezTo>
                  <a:cubicBezTo>
                    <a:pt x="3751" y="5311"/>
                    <a:pt x="4025" y="5680"/>
                    <a:pt x="4287" y="6061"/>
                  </a:cubicBezTo>
                  <a:cubicBezTo>
                    <a:pt x="4882" y="6894"/>
                    <a:pt x="5478" y="7739"/>
                    <a:pt x="6073" y="8573"/>
                  </a:cubicBezTo>
                  <a:cubicBezTo>
                    <a:pt x="6204" y="8763"/>
                    <a:pt x="6335" y="8954"/>
                    <a:pt x="6478" y="9144"/>
                  </a:cubicBezTo>
                  <a:cubicBezTo>
                    <a:pt x="6513" y="9204"/>
                    <a:pt x="6549" y="9263"/>
                    <a:pt x="6597" y="9323"/>
                  </a:cubicBezTo>
                  <a:cubicBezTo>
                    <a:pt x="6704" y="9490"/>
                    <a:pt x="6823" y="9656"/>
                    <a:pt x="6942" y="9823"/>
                  </a:cubicBezTo>
                  <a:cubicBezTo>
                    <a:pt x="7240" y="10264"/>
                    <a:pt x="7537" y="10692"/>
                    <a:pt x="7835" y="11133"/>
                  </a:cubicBezTo>
                  <a:cubicBezTo>
                    <a:pt x="7978" y="11347"/>
                    <a:pt x="8121" y="11549"/>
                    <a:pt x="8264" y="11752"/>
                  </a:cubicBezTo>
                  <a:cubicBezTo>
                    <a:pt x="8680" y="12359"/>
                    <a:pt x="9085" y="12954"/>
                    <a:pt x="9490" y="13562"/>
                  </a:cubicBezTo>
                  <a:cubicBezTo>
                    <a:pt x="9645" y="13776"/>
                    <a:pt x="9788" y="13990"/>
                    <a:pt x="9931" y="14205"/>
                  </a:cubicBezTo>
                  <a:cubicBezTo>
                    <a:pt x="10002" y="14312"/>
                    <a:pt x="10073" y="14419"/>
                    <a:pt x="10157" y="14526"/>
                  </a:cubicBezTo>
                  <a:cubicBezTo>
                    <a:pt x="10288" y="14717"/>
                    <a:pt x="10419" y="14895"/>
                    <a:pt x="10550" y="15086"/>
                  </a:cubicBezTo>
                  <a:cubicBezTo>
                    <a:pt x="10585" y="15145"/>
                    <a:pt x="10633" y="15205"/>
                    <a:pt x="10681" y="15264"/>
                  </a:cubicBezTo>
                  <a:cubicBezTo>
                    <a:pt x="10681" y="15288"/>
                    <a:pt x="10693" y="15300"/>
                    <a:pt x="10704" y="15312"/>
                  </a:cubicBezTo>
                  <a:cubicBezTo>
                    <a:pt x="10740" y="15359"/>
                    <a:pt x="10776" y="15407"/>
                    <a:pt x="10812" y="15455"/>
                  </a:cubicBezTo>
                  <a:cubicBezTo>
                    <a:pt x="10859" y="15514"/>
                    <a:pt x="10919" y="15586"/>
                    <a:pt x="10966" y="15645"/>
                  </a:cubicBezTo>
                  <a:cubicBezTo>
                    <a:pt x="10990" y="15693"/>
                    <a:pt x="11026" y="15729"/>
                    <a:pt x="11050" y="15764"/>
                  </a:cubicBezTo>
                  <a:cubicBezTo>
                    <a:pt x="11133" y="15871"/>
                    <a:pt x="11216" y="15967"/>
                    <a:pt x="11300" y="16074"/>
                  </a:cubicBezTo>
                  <a:cubicBezTo>
                    <a:pt x="11443" y="16252"/>
                    <a:pt x="11597" y="16431"/>
                    <a:pt x="11740" y="16622"/>
                  </a:cubicBezTo>
                  <a:cubicBezTo>
                    <a:pt x="11740" y="16633"/>
                    <a:pt x="11752" y="16645"/>
                    <a:pt x="11764" y="16645"/>
                  </a:cubicBezTo>
                  <a:cubicBezTo>
                    <a:pt x="11752" y="16657"/>
                    <a:pt x="11752" y="16669"/>
                    <a:pt x="11740" y="16669"/>
                  </a:cubicBezTo>
                  <a:cubicBezTo>
                    <a:pt x="11716" y="16705"/>
                    <a:pt x="11728" y="16764"/>
                    <a:pt x="11776" y="16788"/>
                  </a:cubicBezTo>
                  <a:cubicBezTo>
                    <a:pt x="11810" y="16805"/>
                    <a:pt x="11843" y="16822"/>
                    <a:pt x="11881" y="16822"/>
                  </a:cubicBezTo>
                  <a:cubicBezTo>
                    <a:pt x="11897" y="16822"/>
                    <a:pt x="11913" y="16819"/>
                    <a:pt x="11931" y="16812"/>
                  </a:cubicBezTo>
                  <a:cubicBezTo>
                    <a:pt x="11955" y="16800"/>
                    <a:pt x="11967" y="16776"/>
                    <a:pt x="11978" y="16752"/>
                  </a:cubicBezTo>
                  <a:cubicBezTo>
                    <a:pt x="11990" y="16717"/>
                    <a:pt x="11978" y="16693"/>
                    <a:pt x="11967" y="16669"/>
                  </a:cubicBezTo>
                  <a:cubicBezTo>
                    <a:pt x="11955" y="16622"/>
                    <a:pt x="11931" y="16586"/>
                    <a:pt x="11895" y="16550"/>
                  </a:cubicBezTo>
                  <a:cubicBezTo>
                    <a:pt x="11883" y="16526"/>
                    <a:pt x="11871" y="16502"/>
                    <a:pt x="11847" y="16479"/>
                  </a:cubicBezTo>
                  <a:cubicBezTo>
                    <a:pt x="11776" y="16383"/>
                    <a:pt x="11693" y="16288"/>
                    <a:pt x="11609" y="16181"/>
                  </a:cubicBezTo>
                  <a:cubicBezTo>
                    <a:pt x="11466" y="16002"/>
                    <a:pt x="11324" y="15824"/>
                    <a:pt x="11181" y="15645"/>
                  </a:cubicBezTo>
                  <a:cubicBezTo>
                    <a:pt x="11074" y="15502"/>
                    <a:pt x="10954" y="15348"/>
                    <a:pt x="10835" y="15193"/>
                  </a:cubicBezTo>
                  <a:cubicBezTo>
                    <a:pt x="10812" y="15157"/>
                    <a:pt x="10788" y="15109"/>
                    <a:pt x="10752" y="15074"/>
                  </a:cubicBezTo>
                  <a:cubicBezTo>
                    <a:pt x="10681" y="14967"/>
                    <a:pt x="10609" y="14859"/>
                    <a:pt x="10538" y="14764"/>
                  </a:cubicBezTo>
                  <a:cubicBezTo>
                    <a:pt x="10454" y="14645"/>
                    <a:pt x="10359" y="14526"/>
                    <a:pt x="10276" y="14395"/>
                  </a:cubicBezTo>
                  <a:cubicBezTo>
                    <a:pt x="10157" y="14228"/>
                    <a:pt x="10038" y="14050"/>
                    <a:pt x="9931" y="13871"/>
                  </a:cubicBezTo>
                  <a:cubicBezTo>
                    <a:pt x="9478" y="13216"/>
                    <a:pt x="9026" y="12550"/>
                    <a:pt x="8573" y="11883"/>
                  </a:cubicBezTo>
                  <a:cubicBezTo>
                    <a:pt x="8180" y="11311"/>
                    <a:pt x="7776" y="10728"/>
                    <a:pt x="7383" y="10145"/>
                  </a:cubicBezTo>
                  <a:cubicBezTo>
                    <a:pt x="7144" y="9811"/>
                    <a:pt x="6906" y="9466"/>
                    <a:pt x="6680" y="9121"/>
                  </a:cubicBezTo>
                  <a:cubicBezTo>
                    <a:pt x="6597" y="9002"/>
                    <a:pt x="6502" y="8882"/>
                    <a:pt x="6418" y="8763"/>
                  </a:cubicBezTo>
                  <a:cubicBezTo>
                    <a:pt x="5859" y="7966"/>
                    <a:pt x="5287" y="7156"/>
                    <a:pt x="4716" y="6358"/>
                  </a:cubicBezTo>
                  <a:cubicBezTo>
                    <a:pt x="4477" y="6013"/>
                    <a:pt x="4239" y="5680"/>
                    <a:pt x="3989" y="5334"/>
                  </a:cubicBezTo>
                  <a:cubicBezTo>
                    <a:pt x="3918" y="5227"/>
                    <a:pt x="3846" y="5132"/>
                    <a:pt x="3775" y="5025"/>
                  </a:cubicBezTo>
                  <a:cubicBezTo>
                    <a:pt x="3251" y="4310"/>
                    <a:pt x="2727" y="3584"/>
                    <a:pt x="2215" y="2870"/>
                  </a:cubicBezTo>
                  <a:cubicBezTo>
                    <a:pt x="1739" y="2215"/>
                    <a:pt x="1263" y="1548"/>
                    <a:pt x="787" y="893"/>
                  </a:cubicBezTo>
                  <a:cubicBezTo>
                    <a:pt x="572" y="608"/>
                    <a:pt x="370" y="322"/>
                    <a:pt x="167" y="48"/>
                  </a:cubicBezTo>
                  <a:cubicBezTo>
                    <a:pt x="156" y="24"/>
                    <a:pt x="144" y="12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7"/>
            <p:cNvSpPr/>
            <p:nvPr/>
          </p:nvSpPr>
          <p:spPr>
            <a:xfrm>
              <a:off x="6169200" y="3812200"/>
              <a:ext cx="19975" cy="18775"/>
            </a:xfrm>
            <a:custGeom>
              <a:avLst/>
              <a:gdLst/>
              <a:ahLst/>
              <a:cxnLst/>
              <a:rect l="l" t="t" r="r" b="b"/>
              <a:pathLst>
                <a:path w="799" h="751" extrusionOk="0">
                  <a:moveTo>
                    <a:pt x="501" y="263"/>
                  </a:moveTo>
                  <a:cubicBezTo>
                    <a:pt x="513" y="263"/>
                    <a:pt x="525" y="263"/>
                    <a:pt x="537" y="275"/>
                  </a:cubicBezTo>
                  <a:cubicBezTo>
                    <a:pt x="549" y="275"/>
                    <a:pt x="561" y="286"/>
                    <a:pt x="572" y="298"/>
                  </a:cubicBezTo>
                  <a:cubicBezTo>
                    <a:pt x="584" y="298"/>
                    <a:pt x="584" y="310"/>
                    <a:pt x="596" y="310"/>
                  </a:cubicBezTo>
                  <a:cubicBezTo>
                    <a:pt x="596" y="310"/>
                    <a:pt x="596" y="310"/>
                    <a:pt x="596" y="322"/>
                  </a:cubicBezTo>
                  <a:cubicBezTo>
                    <a:pt x="596" y="322"/>
                    <a:pt x="596" y="334"/>
                    <a:pt x="584" y="346"/>
                  </a:cubicBezTo>
                  <a:cubicBezTo>
                    <a:pt x="561" y="310"/>
                    <a:pt x="537" y="298"/>
                    <a:pt x="501" y="286"/>
                  </a:cubicBezTo>
                  <a:lnTo>
                    <a:pt x="406" y="286"/>
                  </a:lnTo>
                  <a:cubicBezTo>
                    <a:pt x="418" y="275"/>
                    <a:pt x="430" y="275"/>
                    <a:pt x="441" y="275"/>
                  </a:cubicBezTo>
                  <a:cubicBezTo>
                    <a:pt x="441" y="263"/>
                    <a:pt x="453" y="263"/>
                    <a:pt x="465" y="263"/>
                  </a:cubicBezTo>
                  <a:close/>
                  <a:moveTo>
                    <a:pt x="441" y="441"/>
                  </a:moveTo>
                  <a:cubicBezTo>
                    <a:pt x="441" y="441"/>
                    <a:pt x="441" y="441"/>
                    <a:pt x="441" y="453"/>
                  </a:cubicBezTo>
                  <a:lnTo>
                    <a:pt x="430" y="453"/>
                  </a:lnTo>
                  <a:cubicBezTo>
                    <a:pt x="418" y="453"/>
                    <a:pt x="418" y="441"/>
                    <a:pt x="418" y="441"/>
                  </a:cubicBezTo>
                  <a:close/>
                  <a:moveTo>
                    <a:pt x="239" y="239"/>
                  </a:moveTo>
                  <a:lnTo>
                    <a:pt x="239" y="239"/>
                  </a:lnTo>
                  <a:cubicBezTo>
                    <a:pt x="227" y="263"/>
                    <a:pt x="227" y="275"/>
                    <a:pt x="215" y="298"/>
                  </a:cubicBezTo>
                  <a:cubicBezTo>
                    <a:pt x="203" y="322"/>
                    <a:pt x="191" y="346"/>
                    <a:pt x="191" y="370"/>
                  </a:cubicBezTo>
                  <a:cubicBezTo>
                    <a:pt x="180" y="394"/>
                    <a:pt x="180" y="406"/>
                    <a:pt x="180" y="417"/>
                  </a:cubicBezTo>
                  <a:cubicBezTo>
                    <a:pt x="180" y="441"/>
                    <a:pt x="180" y="453"/>
                    <a:pt x="191" y="477"/>
                  </a:cubicBezTo>
                  <a:cubicBezTo>
                    <a:pt x="191" y="477"/>
                    <a:pt x="191" y="477"/>
                    <a:pt x="191" y="489"/>
                  </a:cubicBezTo>
                  <a:cubicBezTo>
                    <a:pt x="180" y="477"/>
                    <a:pt x="180" y="477"/>
                    <a:pt x="180" y="465"/>
                  </a:cubicBezTo>
                  <a:cubicBezTo>
                    <a:pt x="168" y="453"/>
                    <a:pt x="168" y="429"/>
                    <a:pt x="168" y="417"/>
                  </a:cubicBezTo>
                  <a:cubicBezTo>
                    <a:pt x="168" y="394"/>
                    <a:pt x="168" y="382"/>
                    <a:pt x="168" y="370"/>
                  </a:cubicBezTo>
                  <a:cubicBezTo>
                    <a:pt x="168" y="358"/>
                    <a:pt x="168" y="346"/>
                    <a:pt x="180" y="334"/>
                  </a:cubicBezTo>
                  <a:cubicBezTo>
                    <a:pt x="180" y="310"/>
                    <a:pt x="191" y="298"/>
                    <a:pt x="203" y="275"/>
                  </a:cubicBezTo>
                  <a:cubicBezTo>
                    <a:pt x="215" y="263"/>
                    <a:pt x="227" y="251"/>
                    <a:pt x="239" y="239"/>
                  </a:cubicBezTo>
                  <a:close/>
                  <a:moveTo>
                    <a:pt x="418" y="1"/>
                  </a:moveTo>
                  <a:cubicBezTo>
                    <a:pt x="299" y="13"/>
                    <a:pt x="191" y="84"/>
                    <a:pt x="108" y="167"/>
                  </a:cubicBezTo>
                  <a:cubicBezTo>
                    <a:pt x="72" y="203"/>
                    <a:pt x="49" y="251"/>
                    <a:pt x="25" y="298"/>
                  </a:cubicBezTo>
                  <a:cubicBezTo>
                    <a:pt x="1" y="358"/>
                    <a:pt x="13" y="429"/>
                    <a:pt x="25" y="477"/>
                  </a:cubicBezTo>
                  <a:cubicBezTo>
                    <a:pt x="37" y="537"/>
                    <a:pt x="60" y="584"/>
                    <a:pt x="96" y="620"/>
                  </a:cubicBezTo>
                  <a:cubicBezTo>
                    <a:pt x="132" y="667"/>
                    <a:pt x="191" y="691"/>
                    <a:pt x="239" y="715"/>
                  </a:cubicBezTo>
                  <a:cubicBezTo>
                    <a:pt x="299" y="739"/>
                    <a:pt x="358" y="751"/>
                    <a:pt x="418" y="751"/>
                  </a:cubicBezTo>
                  <a:cubicBezTo>
                    <a:pt x="441" y="751"/>
                    <a:pt x="477" y="739"/>
                    <a:pt x="501" y="739"/>
                  </a:cubicBezTo>
                  <a:cubicBezTo>
                    <a:pt x="537" y="727"/>
                    <a:pt x="561" y="715"/>
                    <a:pt x="596" y="703"/>
                  </a:cubicBezTo>
                  <a:cubicBezTo>
                    <a:pt x="644" y="679"/>
                    <a:pt x="680" y="656"/>
                    <a:pt x="715" y="608"/>
                  </a:cubicBezTo>
                  <a:cubicBezTo>
                    <a:pt x="739" y="596"/>
                    <a:pt x="751" y="572"/>
                    <a:pt x="763" y="537"/>
                  </a:cubicBezTo>
                  <a:cubicBezTo>
                    <a:pt x="787" y="513"/>
                    <a:pt x="787" y="477"/>
                    <a:pt x="799" y="441"/>
                  </a:cubicBezTo>
                  <a:cubicBezTo>
                    <a:pt x="799" y="417"/>
                    <a:pt x="787" y="394"/>
                    <a:pt x="787" y="370"/>
                  </a:cubicBezTo>
                  <a:cubicBezTo>
                    <a:pt x="787" y="334"/>
                    <a:pt x="775" y="310"/>
                    <a:pt x="763" y="286"/>
                  </a:cubicBezTo>
                  <a:cubicBezTo>
                    <a:pt x="763" y="275"/>
                    <a:pt x="751" y="263"/>
                    <a:pt x="751" y="263"/>
                  </a:cubicBezTo>
                  <a:cubicBezTo>
                    <a:pt x="739" y="215"/>
                    <a:pt x="727" y="179"/>
                    <a:pt x="703" y="144"/>
                  </a:cubicBezTo>
                  <a:cubicBezTo>
                    <a:pt x="680" y="96"/>
                    <a:pt x="632" y="48"/>
                    <a:pt x="584" y="25"/>
                  </a:cubicBezTo>
                  <a:cubicBezTo>
                    <a:pt x="549" y="13"/>
                    <a:pt x="501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7"/>
            <p:cNvSpPr/>
            <p:nvPr/>
          </p:nvSpPr>
          <p:spPr>
            <a:xfrm>
              <a:off x="6126950" y="3964000"/>
              <a:ext cx="25325" cy="23550"/>
            </a:xfrm>
            <a:custGeom>
              <a:avLst/>
              <a:gdLst/>
              <a:ahLst/>
              <a:cxnLst/>
              <a:rect l="l" t="t" r="r" b="b"/>
              <a:pathLst>
                <a:path w="1013" h="942" extrusionOk="0">
                  <a:moveTo>
                    <a:pt x="596" y="191"/>
                  </a:moveTo>
                  <a:cubicBezTo>
                    <a:pt x="619" y="203"/>
                    <a:pt x="643" y="203"/>
                    <a:pt x="667" y="215"/>
                  </a:cubicBezTo>
                  <a:cubicBezTo>
                    <a:pt x="679" y="227"/>
                    <a:pt x="691" y="227"/>
                    <a:pt x="703" y="239"/>
                  </a:cubicBezTo>
                  <a:cubicBezTo>
                    <a:pt x="727" y="251"/>
                    <a:pt x="750" y="275"/>
                    <a:pt x="774" y="299"/>
                  </a:cubicBezTo>
                  <a:cubicBezTo>
                    <a:pt x="786" y="322"/>
                    <a:pt x="798" y="346"/>
                    <a:pt x="810" y="370"/>
                  </a:cubicBezTo>
                  <a:cubicBezTo>
                    <a:pt x="822" y="382"/>
                    <a:pt x="822" y="406"/>
                    <a:pt x="822" y="418"/>
                  </a:cubicBezTo>
                  <a:cubicBezTo>
                    <a:pt x="834" y="453"/>
                    <a:pt x="834" y="477"/>
                    <a:pt x="822" y="513"/>
                  </a:cubicBezTo>
                  <a:cubicBezTo>
                    <a:pt x="810" y="549"/>
                    <a:pt x="786" y="572"/>
                    <a:pt x="762" y="608"/>
                  </a:cubicBezTo>
                  <a:cubicBezTo>
                    <a:pt x="750" y="620"/>
                    <a:pt x="738" y="632"/>
                    <a:pt x="727" y="644"/>
                  </a:cubicBezTo>
                  <a:cubicBezTo>
                    <a:pt x="738" y="620"/>
                    <a:pt x="750" y="596"/>
                    <a:pt x="762" y="572"/>
                  </a:cubicBezTo>
                  <a:cubicBezTo>
                    <a:pt x="762" y="549"/>
                    <a:pt x="762" y="513"/>
                    <a:pt x="762" y="489"/>
                  </a:cubicBezTo>
                  <a:cubicBezTo>
                    <a:pt x="762" y="465"/>
                    <a:pt x="762" y="430"/>
                    <a:pt x="750" y="406"/>
                  </a:cubicBezTo>
                  <a:cubicBezTo>
                    <a:pt x="738" y="346"/>
                    <a:pt x="703" y="299"/>
                    <a:pt x="655" y="275"/>
                  </a:cubicBezTo>
                  <a:cubicBezTo>
                    <a:pt x="631" y="263"/>
                    <a:pt x="607" y="257"/>
                    <a:pt x="584" y="257"/>
                  </a:cubicBezTo>
                  <a:cubicBezTo>
                    <a:pt x="560" y="257"/>
                    <a:pt x="536" y="263"/>
                    <a:pt x="512" y="275"/>
                  </a:cubicBezTo>
                  <a:cubicBezTo>
                    <a:pt x="524" y="263"/>
                    <a:pt x="524" y="251"/>
                    <a:pt x="524" y="239"/>
                  </a:cubicBezTo>
                  <a:cubicBezTo>
                    <a:pt x="524" y="227"/>
                    <a:pt x="524" y="215"/>
                    <a:pt x="512" y="203"/>
                  </a:cubicBezTo>
                  <a:cubicBezTo>
                    <a:pt x="512" y="203"/>
                    <a:pt x="524" y="203"/>
                    <a:pt x="524" y="191"/>
                  </a:cubicBezTo>
                  <a:close/>
                  <a:moveTo>
                    <a:pt x="453" y="1"/>
                  </a:moveTo>
                  <a:cubicBezTo>
                    <a:pt x="393" y="13"/>
                    <a:pt x="322" y="25"/>
                    <a:pt x="262" y="60"/>
                  </a:cubicBezTo>
                  <a:cubicBezTo>
                    <a:pt x="238" y="72"/>
                    <a:pt x="215" y="96"/>
                    <a:pt x="191" y="108"/>
                  </a:cubicBezTo>
                  <a:cubicBezTo>
                    <a:pt x="179" y="132"/>
                    <a:pt x="155" y="144"/>
                    <a:pt x="131" y="168"/>
                  </a:cubicBezTo>
                  <a:cubicBezTo>
                    <a:pt x="96" y="215"/>
                    <a:pt x="60" y="263"/>
                    <a:pt x="36" y="322"/>
                  </a:cubicBezTo>
                  <a:cubicBezTo>
                    <a:pt x="24" y="346"/>
                    <a:pt x="12" y="382"/>
                    <a:pt x="12" y="406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72"/>
                    <a:pt x="24" y="644"/>
                    <a:pt x="48" y="703"/>
                  </a:cubicBezTo>
                  <a:cubicBezTo>
                    <a:pt x="72" y="751"/>
                    <a:pt x="107" y="799"/>
                    <a:pt x="155" y="834"/>
                  </a:cubicBezTo>
                  <a:cubicBezTo>
                    <a:pt x="191" y="882"/>
                    <a:pt x="250" y="906"/>
                    <a:pt x="310" y="930"/>
                  </a:cubicBezTo>
                  <a:cubicBezTo>
                    <a:pt x="346" y="941"/>
                    <a:pt x="369" y="941"/>
                    <a:pt x="405" y="941"/>
                  </a:cubicBezTo>
                  <a:lnTo>
                    <a:pt x="488" y="941"/>
                  </a:lnTo>
                  <a:cubicBezTo>
                    <a:pt x="524" y="930"/>
                    <a:pt x="548" y="930"/>
                    <a:pt x="584" y="918"/>
                  </a:cubicBezTo>
                  <a:cubicBezTo>
                    <a:pt x="619" y="906"/>
                    <a:pt x="655" y="894"/>
                    <a:pt x="679" y="882"/>
                  </a:cubicBezTo>
                  <a:cubicBezTo>
                    <a:pt x="738" y="858"/>
                    <a:pt x="786" y="822"/>
                    <a:pt x="822" y="787"/>
                  </a:cubicBezTo>
                  <a:lnTo>
                    <a:pt x="834" y="787"/>
                  </a:lnTo>
                  <a:cubicBezTo>
                    <a:pt x="846" y="775"/>
                    <a:pt x="858" y="763"/>
                    <a:pt x="869" y="751"/>
                  </a:cubicBezTo>
                  <a:cubicBezTo>
                    <a:pt x="917" y="715"/>
                    <a:pt x="941" y="668"/>
                    <a:pt x="965" y="608"/>
                  </a:cubicBezTo>
                  <a:cubicBezTo>
                    <a:pt x="988" y="560"/>
                    <a:pt x="1000" y="525"/>
                    <a:pt x="1000" y="477"/>
                  </a:cubicBezTo>
                  <a:cubicBezTo>
                    <a:pt x="1012" y="418"/>
                    <a:pt x="1000" y="346"/>
                    <a:pt x="965" y="287"/>
                  </a:cubicBezTo>
                  <a:cubicBezTo>
                    <a:pt x="941" y="239"/>
                    <a:pt x="905" y="191"/>
                    <a:pt x="869" y="144"/>
                  </a:cubicBezTo>
                  <a:cubicBezTo>
                    <a:pt x="822" y="108"/>
                    <a:pt x="774" y="84"/>
                    <a:pt x="727" y="60"/>
                  </a:cubicBezTo>
                  <a:cubicBezTo>
                    <a:pt x="703" y="49"/>
                    <a:pt x="667" y="25"/>
                    <a:pt x="631" y="13"/>
                  </a:cubicBezTo>
                  <a:cubicBezTo>
                    <a:pt x="584" y="1"/>
                    <a:pt x="548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7"/>
            <p:cNvSpPr/>
            <p:nvPr/>
          </p:nvSpPr>
          <p:spPr>
            <a:xfrm>
              <a:off x="5984375" y="4152125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310" y="179"/>
                  </a:moveTo>
                  <a:cubicBezTo>
                    <a:pt x="274" y="191"/>
                    <a:pt x="262" y="215"/>
                    <a:pt x="238" y="251"/>
                  </a:cubicBezTo>
                  <a:cubicBezTo>
                    <a:pt x="226" y="251"/>
                    <a:pt x="226" y="263"/>
                    <a:pt x="214" y="274"/>
                  </a:cubicBezTo>
                  <a:cubicBezTo>
                    <a:pt x="214" y="274"/>
                    <a:pt x="214" y="286"/>
                    <a:pt x="214" y="286"/>
                  </a:cubicBezTo>
                  <a:cubicBezTo>
                    <a:pt x="203" y="286"/>
                    <a:pt x="191" y="286"/>
                    <a:pt x="191" y="298"/>
                  </a:cubicBezTo>
                  <a:cubicBezTo>
                    <a:pt x="191" y="286"/>
                    <a:pt x="191" y="286"/>
                    <a:pt x="191" y="286"/>
                  </a:cubicBezTo>
                  <a:cubicBezTo>
                    <a:pt x="203" y="274"/>
                    <a:pt x="214" y="251"/>
                    <a:pt x="226" y="227"/>
                  </a:cubicBezTo>
                  <a:cubicBezTo>
                    <a:pt x="238" y="227"/>
                    <a:pt x="238" y="215"/>
                    <a:pt x="250" y="203"/>
                  </a:cubicBezTo>
                  <a:cubicBezTo>
                    <a:pt x="262" y="191"/>
                    <a:pt x="274" y="191"/>
                    <a:pt x="286" y="179"/>
                  </a:cubicBezTo>
                  <a:close/>
                  <a:moveTo>
                    <a:pt x="417" y="310"/>
                  </a:moveTo>
                  <a:cubicBezTo>
                    <a:pt x="405" y="322"/>
                    <a:pt x="393" y="322"/>
                    <a:pt x="393" y="334"/>
                  </a:cubicBezTo>
                  <a:cubicBezTo>
                    <a:pt x="393" y="334"/>
                    <a:pt x="393" y="322"/>
                    <a:pt x="393" y="322"/>
                  </a:cubicBezTo>
                  <a:cubicBezTo>
                    <a:pt x="405" y="322"/>
                    <a:pt x="405" y="310"/>
                    <a:pt x="417" y="310"/>
                  </a:cubicBezTo>
                  <a:close/>
                  <a:moveTo>
                    <a:pt x="393" y="1"/>
                  </a:moveTo>
                  <a:cubicBezTo>
                    <a:pt x="357" y="1"/>
                    <a:pt x="310" y="1"/>
                    <a:pt x="274" y="13"/>
                  </a:cubicBezTo>
                  <a:cubicBezTo>
                    <a:pt x="214" y="24"/>
                    <a:pt x="167" y="60"/>
                    <a:pt x="119" y="96"/>
                  </a:cubicBezTo>
                  <a:cubicBezTo>
                    <a:pt x="95" y="120"/>
                    <a:pt x="84" y="144"/>
                    <a:pt x="72" y="167"/>
                  </a:cubicBezTo>
                  <a:cubicBezTo>
                    <a:pt x="48" y="191"/>
                    <a:pt x="36" y="227"/>
                    <a:pt x="24" y="263"/>
                  </a:cubicBezTo>
                  <a:cubicBezTo>
                    <a:pt x="0" y="310"/>
                    <a:pt x="0" y="370"/>
                    <a:pt x="0" y="429"/>
                  </a:cubicBezTo>
                  <a:cubicBezTo>
                    <a:pt x="0" y="501"/>
                    <a:pt x="12" y="560"/>
                    <a:pt x="36" y="620"/>
                  </a:cubicBezTo>
                  <a:cubicBezTo>
                    <a:pt x="60" y="667"/>
                    <a:pt x="95" y="715"/>
                    <a:pt x="143" y="751"/>
                  </a:cubicBezTo>
                  <a:cubicBezTo>
                    <a:pt x="167" y="775"/>
                    <a:pt x="191" y="786"/>
                    <a:pt x="214" y="798"/>
                  </a:cubicBezTo>
                  <a:cubicBezTo>
                    <a:pt x="250" y="822"/>
                    <a:pt x="286" y="822"/>
                    <a:pt x="322" y="834"/>
                  </a:cubicBezTo>
                  <a:cubicBezTo>
                    <a:pt x="345" y="834"/>
                    <a:pt x="381" y="834"/>
                    <a:pt x="405" y="822"/>
                  </a:cubicBezTo>
                  <a:cubicBezTo>
                    <a:pt x="441" y="822"/>
                    <a:pt x="465" y="810"/>
                    <a:pt x="500" y="798"/>
                  </a:cubicBezTo>
                  <a:cubicBezTo>
                    <a:pt x="512" y="786"/>
                    <a:pt x="536" y="775"/>
                    <a:pt x="548" y="763"/>
                  </a:cubicBezTo>
                  <a:cubicBezTo>
                    <a:pt x="607" y="751"/>
                    <a:pt x="643" y="715"/>
                    <a:pt x="691" y="691"/>
                  </a:cubicBezTo>
                  <a:cubicBezTo>
                    <a:pt x="786" y="608"/>
                    <a:pt x="834" y="489"/>
                    <a:pt x="822" y="370"/>
                  </a:cubicBezTo>
                  <a:cubicBezTo>
                    <a:pt x="822" y="334"/>
                    <a:pt x="810" y="310"/>
                    <a:pt x="798" y="274"/>
                  </a:cubicBezTo>
                  <a:cubicBezTo>
                    <a:pt x="798" y="251"/>
                    <a:pt x="786" y="227"/>
                    <a:pt x="762" y="203"/>
                  </a:cubicBezTo>
                  <a:cubicBezTo>
                    <a:pt x="738" y="144"/>
                    <a:pt x="691" y="96"/>
                    <a:pt x="631" y="60"/>
                  </a:cubicBezTo>
                  <a:cubicBezTo>
                    <a:pt x="607" y="48"/>
                    <a:pt x="584" y="36"/>
                    <a:pt x="548" y="24"/>
                  </a:cubicBezTo>
                  <a:cubicBezTo>
                    <a:pt x="524" y="13"/>
                    <a:pt x="500" y="13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7"/>
            <p:cNvSpPr/>
            <p:nvPr/>
          </p:nvSpPr>
          <p:spPr>
            <a:xfrm>
              <a:off x="6431750" y="4393525"/>
              <a:ext cx="20850" cy="24425"/>
            </a:xfrm>
            <a:custGeom>
              <a:avLst/>
              <a:gdLst/>
              <a:ahLst/>
              <a:cxnLst/>
              <a:rect l="l" t="t" r="r" b="b"/>
              <a:pathLst>
                <a:path w="834" h="977" extrusionOk="0">
                  <a:moveTo>
                    <a:pt x="572" y="239"/>
                  </a:moveTo>
                  <a:lnTo>
                    <a:pt x="572" y="239"/>
                  </a:lnTo>
                  <a:cubicBezTo>
                    <a:pt x="584" y="251"/>
                    <a:pt x="584" y="251"/>
                    <a:pt x="584" y="251"/>
                  </a:cubicBezTo>
                  <a:cubicBezTo>
                    <a:pt x="596" y="263"/>
                    <a:pt x="596" y="274"/>
                    <a:pt x="607" y="286"/>
                  </a:cubicBezTo>
                  <a:cubicBezTo>
                    <a:pt x="607" y="298"/>
                    <a:pt x="596" y="310"/>
                    <a:pt x="596" y="322"/>
                  </a:cubicBezTo>
                  <a:cubicBezTo>
                    <a:pt x="596" y="310"/>
                    <a:pt x="596" y="310"/>
                    <a:pt x="584" y="310"/>
                  </a:cubicBezTo>
                  <a:cubicBezTo>
                    <a:pt x="584" y="286"/>
                    <a:pt x="584" y="263"/>
                    <a:pt x="572" y="239"/>
                  </a:cubicBezTo>
                  <a:close/>
                  <a:moveTo>
                    <a:pt x="417" y="227"/>
                  </a:moveTo>
                  <a:cubicBezTo>
                    <a:pt x="417" y="227"/>
                    <a:pt x="429" y="227"/>
                    <a:pt x="429" y="239"/>
                  </a:cubicBezTo>
                  <a:lnTo>
                    <a:pt x="441" y="239"/>
                  </a:lnTo>
                  <a:cubicBezTo>
                    <a:pt x="441" y="239"/>
                    <a:pt x="441" y="239"/>
                    <a:pt x="441" y="251"/>
                  </a:cubicBezTo>
                  <a:cubicBezTo>
                    <a:pt x="453" y="251"/>
                    <a:pt x="453" y="263"/>
                    <a:pt x="453" y="274"/>
                  </a:cubicBezTo>
                  <a:cubicBezTo>
                    <a:pt x="465" y="274"/>
                    <a:pt x="465" y="274"/>
                    <a:pt x="465" y="286"/>
                  </a:cubicBezTo>
                  <a:cubicBezTo>
                    <a:pt x="441" y="286"/>
                    <a:pt x="429" y="286"/>
                    <a:pt x="417" y="298"/>
                  </a:cubicBezTo>
                  <a:cubicBezTo>
                    <a:pt x="405" y="298"/>
                    <a:pt x="393" y="310"/>
                    <a:pt x="381" y="322"/>
                  </a:cubicBezTo>
                  <a:cubicBezTo>
                    <a:pt x="357" y="334"/>
                    <a:pt x="346" y="358"/>
                    <a:pt x="322" y="370"/>
                  </a:cubicBezTo>
                  <a:cubicBezTo>
                    <a:pt x="334" y="358"/>
                    <a:pt x="334" y="346"/>
                    <a:pt x="334" y="334"/>
                  </a:cubicBezTo>
                  <a:cubicBezTo>
                    <a:pt x="357" y="298"/>
                    <a:pt x="369" y="263"/>
                    <a:pt x="393" y="239"/>
                  </a:cubicBezTo>
                  <a:cubicBezTo>
                    <a:pt x="393" y="239"/>
                    <a:pt x="393" y="239"/>
                    <a:pt x="393" y="227"/>
                  </a:cubicBezTo>
                  <a:close/>
                  <a:moveTo>
                    <a:pt x="441" y="465"/>
                  </a:moveTo>
                  <a:lnTo>
                    <a:pt x="441" y="465"/>
                  </a:lnTo>
                  <a:cubicBezTo>
                    <a:pt x="441" y="501"/>
                    <a:pt x="429" y="548"/>
                    <a:pt x="417" y="584"/>
                  </a:cubicBezTo>
                  <a:cubicBezTo>
                    <a:pt x="405" y="584"/>
                    <a:pt x="393" y="596"/>
                    <a:pt x="381" y="596"/>
                  </a:cubicBezTo>
                  <a:cubicBezTo>
                    <a:pt x="381" y="584"/>
                    <a:pt x="393" y="572"/>
                    <a:pt x="393" y="560"/>
                  </a:cubicBezTo>
                  <a:cubicBezTo>
                    <a:pt x="405" y="524"/>
                    <a:pt x="429" y="501"/>
                    <a:pt x="441" y="465"/>
                  </a:cubicBezTo>
                  <a:close/>
                  <a:moveTo>
                    <a:pt x="655" y="620"/>
                  </a:moveTo>
                  <a:lnTo>
                    <a:pt x="655" y="620"/>
                  </a:lnTo>
                  <a:cubicBezTo>
                    <a:pt x="643" y="644"/>
                    <a:pt x="643" y="655"/>
                    <a:pt x="631" y="679"/>
                  </a:cubicBezTo>
                  <a:cubicBezTo>
                    <a:pt x="619" y="703"/>
                    <a:pt x="607" y="727"/>
                    <a:pt x="596" y="739"/>
                  </a:cubicBezTo>
                  <a:cubicBezTo>
                    <a:pt x="584" y="751"/>
                    <a:pt x="572" y="763"/>
                    <a:pt x="560" y="774"/>
                  </a:cubicBezTo>
                  <a:cubicBezTo>
                    <a:pt x="548" y="786"/>
                    <a:pt x="536" y="798"/>
                    <a:pt x="524" y="798"/>
                  </a:cubicBezTo>
                  <a:cubicBezTo>
                    <a:pt x="512" y="810"/>
                    <a:pt x="500" y="810"/>
                    <a:pt x="488" y="810"/>
                  </a:cubicBezTo>
                  <a:lnTo>
                    <a:pt x="477" y="810"/>
                  </a:lnTo>
                  <a:cubicBezTo>
                    <a:pt x="488" y="798"/>
                    <a:pt x="488" y="786"/>
                    <a:pt x="488" y="774"/>
                  </a:cubicBezTo>
                  <a:cubicBezTo>
                    <a:pt x="500" y="763"/>
                    <a:pt x="500" y="763"/>
                    <a:pt x="500" y="763"/>
                  </a:cubicBezTo>
                  <a:cubicBezTo>
                    <a:pt x="536" y="739"/>
                    <a:pt x="560" y="715"/>
                    <a:pt x="584" y="679"/>
                  </a:cubicBezTo>
                  <a:cubicBezTo>
                    <a:pt x="584" y="679"/>
                    <a:pt x="596" y="679"/>
                    <a:pt x="596" y="667"/>
                  </a:cubicBezTo>
                  <a:cubicBezTo>
                    <a:pt x="619" y="655"/>
                    <a:pt x="631" y="632"/>
                    <a:pt x="655" y="620"/>
                  </a:cubicBezTo>
                  <a:close/>
                  <a:moveTo>
                    <a:pt x="369" y="1"/>
                  </a:moveTo>
                  <a:cubicBezTo>
                    <a:pt x="346" y="1"/>
                    <a:pt x="322" y="12"/>
                    <a:pt x="298" y="24"/>
                  </a:cubicBezTo>
                  <a:cubicBezTo>
                    <a:pt x="262" y="24"/>
                    <a:pt x="226" y="48"/>
                    <a:pt x="203" y="72"/>
                  </a:cubicBezTo>
                  <a:cubicBezTo>
                    <a:pt x="131" y="132"/>
                    <a:pt x="96" y="215"/>
                    <a:pt x="72" y="310"/>
                  </a:cubicBezTo>
                  <a:cubicBezTo>
                    <a:pt x="36" y="370"/>
                    <a:pt x="24" y="417"/>
                    <a:pt x="12" y="477"/>
                  </a:cubicBezTo>
                  <a:cubicBezTo>
                    <a:pt x="0" y="501"/>
                    <a:pt x="0" y="536"/>
                    <a:pt x="0" y="560"/>
                  </a:cubicBezTo>
                  <a:cubicBezTo>
                    <a:pt x="0" y="596"/>
                    <a:pt x="0" y="620"/>
                    <a:pt x="12" y="644"/>
                  </a:cubicBezTo>
                  <a:cubicBezTo>
                    <a:pt x="12" y="679"/>
                    <a:pt x="24" y="703"/>
                    <a:pt x="36" y="727"/>
                  </a:cubicBezTo>
                  <a:cubicBezTo>
                    <a:pt x="48" y="751"/>
                    <a:pt x="72" y="774"/>
                    <a:pt x="84" y="810"/>
                  </a:cubicBezTo>
                  <a:cubicBezTo>
                    <a:pt x="107" y="822"/>
                    <a:pt x="119" y="834"/>
                    <a:pt x="143" y="858"/>
                  </a:cubicBezTo>
                  <a:cubicBezTo>
                    <a:pt x="167" y="870"/>
                    <a:pt x="179" y="894"/>
                    <a:pt x="203" y="905"/>
                  </a:cubicBezTo>
                  <a:cubicBezTo>
                    <a:pt x="250" y="929"/>
                    <a:pt x="310" y="953"/>
                    <a:pt x="369" y="965"/>
                  </a:cubicBezTo>
                  <a:cubicBezTo>
                    <a:pt x="393" y="977"/>
                    <a:pt x="417" y="977"/>
                    <a:pt x="453" y="977"/>
                  </a:cubicBezTo>
                  <a:cubicBezTo>
                    <a:pt x="477" y="977"/>
                    <a:pt x="500" y="977"/>
                    <a:pt x="536" y="965"/>
                  </a:cubicBezTo>
                  <a:cubicBezTo>
                    <a:pt x="560" y="965"/>
                    <a:pt x="584" y="953"/>
                    <a:pt x="607" y="941"/>
                  </a:cubicBezTo>
                  <a:cubicBezTo>
                    <a:pt x="643" y="929"/>
                    <a:pt x="667" y="905"/>
                    <a:pt x="691" y="882"/>
                  </a:cubicBezTo>
                  <a:cubicBezTo>
                    <a:pt x="715" y="870"/>
                    <a:pt x="727" y="846"/>
                    <a:pt x="738" y="822"/>
                  </a:cubicBezTo>
                  <a:cubicBezTo>
                    <a:pt x="750" y="798"/>
                    <a:pt x="762" y="774"/>
                    <a:pt x="774" y="751"/>
                  </a:cubicBezTo>
                  <a:cubicBezTo>
                    <a:pt x="786" y="727"/>
                    <a:pt x="798" y="703"/>
                    <a:pt x="810" y="679"/>
                  </a:cubicBezTo>
                  <a:cubicBezTo>
                    <a:pt x="822" y="644"/>
                    <a:pt x="822" y="608"/>
                    <a:pt x="822" y="572"/>
                  </a:cubicBezTo>
                  <a:cubicBezTo>
                    <a:pt x="834" y="513"/>
                    <a:pt x="822" y="465"/>
                    <a:pt x="810" y="405"/>
                  </a:cubicBezTo>
                  <a:cubicBezTo>
                    <a:pt x="810" y="358"/>
                    <a:pt x="798" y="298"/>
                    <a:pt x="774" y="251"/>
                  </a:cubicBezTo>
                  <a:cubicBezTo>
                    <a:pt x="774" y="203"/>
                    <a:pt x="762" y="143"/>
                    <a:pt x="738" y="108"/>
                  </a:cubicBezTo>
                  <a:cubicBezTo>
                    <a:pt x="703" y="60"/>
                    <a:pt x="655" y="36"/>
                    <a:pt x="607" y="12"/>
                  </a:cubicBezTo>
                  <a:lnTo>
                    <a:pt x="584" y="12"/>
                  </a:lnTo>
                  <a:cubicBezTo>
                    <a:pt x="572" y="1"/>
                    <a:pt x="548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7"/>
            <p:cNvSpPr/>
            <p:nvPr/>
          </p:nvSpPr>
          <p:spPr>
            <a:xfrm>
              <a:off x="6433225" y="4393525"/>
              <a:ext cx="20875" cy="23025"/>
            </a:xfrm>
            <a:custGeom>
              <a:avLst/>
              <a:gdLst/>
              <a:ahLst/>
              <a:cxnLst/>
              <a:rect l="l" t="t" r="r" b="b"/>
              <a:pathLst>
                <a:path w="835" h="921" extrusionOk="0">
                  <a:moveTo>
                    <a:pt x="492" y="155"/>
                  </a:moveTo>
                  <a:cubicBezTo>
                    <a:pt x="495" y="155"/>
                    <a:pt x="498" y="155"/>
                    <a:pt x="501" y="155"/>
                  </a:cubicBezTo>
                  <a:cubicBezTo>
                    <a:pt x="513" y="167"/>
                    <a:pt x="537" y="179"/>
                    <a:pt x="548" y="191"/>
                  </a:cubicBezTo>
                  <a:cubicBezTo>
                    <a:pt x="572" y="203"/>
                    <a:pt x="584" y="215"/>
                    <a:pt x="596" y="239"/>
                  </a:cubicBezTo>
                  <a:cubicBezTo>
                    <a:pt x="620" y="274"/>
                    <a:pt x="644" y="310"/>
                    <a:pt x="656" y="346"/>
                  </a:cubicBezTo>
                  <a:cubicBezTo>
                    <a:pt x="679" y="382"/>
                    <a:pt x="679" y="417"/>
                    <a:pt x="691" y="453"/>
                  </a:cubicBezTo>
                  <a:cubicBezTo>
                    <a:pt x="691" y="477"/>
                    <a:pt x="691" y="501"/>
                    <a:pt x="691" y="536"/>
                  </a:cubicBezTo>
                  <a:cubicBezTo>
                    <a:pt x="691" y="560"/>
                    <a:pt x="679" y="584"/>
                    <a:pt x="668" y="608"/>
                  </a:cubicBezTo>
                  <a:cubicBezTo>
                    <a:pt x="656" y="632"/>
                    <a:pt x="656" y="644"/>
                    <a:pt x="644" y="667"/>
                  </a:cubicBezTo>
                  <a:cubicBezTo>
                    <a:pt x="632" y="679"/>
                    <a:pt x="620" y="691"/>
                    <a:pt x="608" y="703"/>
                  </a:cubicBezTo>
                  <a:cubicBezTo>
                    <a:pt x="620" y="667"/>
                    <a:pt x="620" y="632"/>
                    <a:pt x="620" y="608"/>
                  </a:cubicBezTo>
                  <a:cubicBezTo>
                    <a:pt x="632" y="584"/>
                    <a:pt x="632" y="560"/>
                    <a:pt x="632" y="536"/>
                  </a:cubicBezTo>
                  <a:cubicBezTo>
                    <a:pt x="632" y="513"/>
                    <a:pt x="644" y="489"/>
                    <a:pt x="644" y="465"/>
                  </a:cubicBezTo>
                  <a:cubicBezTo>
                    <a:pt x="644" y="417"/>
                    <a:pt x="632" y="382"/>
                    <a:pt x="632" y="334"/>
                  </a:cubicBezTo>
                  <a:cubicBezTo>
                    <a:pt x="620" y="286"/>
                    <a:pt x="596" y="251"/>
                    <a:pt x="560" y="215"/>
                  </a:cubicBezTo>
                  <a:cubicBezTo>
                    <a:pt x="543" y="188"/>
                    <a:pt x="518" y="168"/>
                    <a:pt x="492" y="155"/>
                  </a:cubicBezTo>
                  <a:close/>
                  <a:moveTo>
                    <a:pt x="418" y="1"/>
                  </a:moveTo>
                  <a:cubicBezTo>
                    <a:pt x="346" y="1"/>
                    <a:pt x="263" y="24"/>
                    <a:pt x="203" y="60"/>
                  </a:cubicBezTo>
                  <a:cubicBezTo>
                    <a:pt x="179" y="72"/>
                    <a:pt x="167" y="84"/>
                    <a:pt x="156" y="96"/>
                  </a:cubicBezTo>
                  <a:cubicBezTo>
                    <a:pt x="132" y="108"/>
                    <a:pt x="108" y="120"/>
                    <a:pt x="96" y="143"/>
                  </a:cubicBezTo>
                  <a:cubicBezTo>
                    <a:pt x="60" y="179"/>
                    <a:pt x="37" y="227"/>
                    <a:pt x="25" y="274"/>
                  </a:cubicBezTo>
                  <a:cubicBezTo>
                    <a:pt x="13" y="310"/>
                    <a:pt x="13" y="358"/>
                    <a:pt x="1" y="405"/>
                  </a:cubicBezTo>
                  <a:cubicBezTo>
                    <a:pt x="1" y="453"/>
                    <a:pt x="1" y="501"/>
                    <a:pt x="13" y="548"/>
                  </a:cubicBezTo>
                  <a:cubicBezTo>
                    <a:pt x="13" y="596"/>
                    <a:pt x="25" y="632"/>
                    <a:pt x="37" y="679"/>
                  </a:cubicBezTo>
                  <a:cubicBezTo>
                    <a:pt x="48" y="703"/>
                    <a:pt x="60" y="727"/>
                    <a:pt x="72" y="739"/>
                  </a:cubicBezTo>
                  <a:cubicBezTo>
                    <a:pt x="72" y="751"/>
                    <a:pt x="84" y="763"/>
                    <a:pt x="96" y="763"/>
                  </a:cubicBezTo>
                  <a:cubicBezTo>
                    <a:pt x="108" y="774"/>
                    <a:pt x="120" y="786"/>
                    <a:pt x="132" y="786"/>
                  </a:cubicBezTo>
                  <a:cubicBezTo>
                    <a:pt x="144" y="786"/>
                    <a:pt x="167" y="786"/>
                    <a:pt x="179" y="774"/>
                  </a:cubicBezTo>
                  <a:cubicBezTo>
                    <a:pt x="191" y="774"/>
                    <a:pt x="203" y="763"/>
                    <a:pt x="215" y="739"/>
                  </a:cubicBezTo>
                  <a:cubicBezTo>
                    <a:pt x="227" y="715"/>
                    <a:pt x="215" y="679"/>
                    <a:pt x="203" y="655"/>
                  </a:cubicBezTo>
                  <a:cubicBezTo>
                    <a:pt x="203" y="644"/>
                    <a:pt x="203" y="620"/>
                    <a:pt x="203" y="608"/>
                  </a:cubicBezTo>
                  <a:cubicBezTo>
                    <a:pt x="191" y="572"/>
                    <a:pt x="191" y="524"/>
                    <a:pt x="203" y="477"/>
                  </a:cubicBezTo>
                  <a:cubicBezTo>
                    <a:pt x="203" y="453"/>
                    <a:pt x="215" y="417"/>
                    <a:pt x="227" y="382"/>
                  </a:cubicBezTo>
                  <a:cubicBezTo>
                    <a:pt x="239" y="370"/>
                    <a:pt x="239" y="358"/>
                    <a:pt x="251" y="346"/>
                  </a:cubicBezTo>
                  <a:cubicBezTo>
                    <a:pt x="263" y="334"/>
                    <a:pt x="275" y="322"/>
                    <a:pt x="275" y="310"/>
                  </a:cubicBezTo>
                  <a:cubicBezTo>
                    <a:pt x="298" y="298"/>
                    <a:pt x="310" y="298"/>
                    <a:pt x="322" y="286"/>
                  </a:cubicBezTo>
                  <a:cubicBezTo>
                    <a:pt x="334" y="286"/>
                    <a:pt x="346" y="274"/>
                    <a:pt x="370" y="274"/>
                  </a:cubicBezTo>
                  <a:lnTo>
                    <a:pt x="418" y="274"/>
                  </a:lnTo>
                  <a:cubicBezTo>
                    <a:pt x="394" y="286"/>
                    <a:pt x="382" y="310"/>
                    <a:pt x="382" y="334"/>
                  </a:cubicBezTo>
                  <a:cubicBezTo>
                    <a:pt x="382" y="417"/>
                    <a:pt x="370" y="501"/>
                    <a:pt x="370" y="584"/>
                  </a:cubicBezTo>
                  <a:cubicBezTo>
                    <a:pt x="370" y="620"/>
                    <a:pt x="370" y="655"/>
                    <a:pt x="370" y="691"/>
                  </a:cubicBezTo>
                  <a:cubicBezTo>
                    <a:pt x="370" y="703"/>
                    <a:pt x="370" y="727"/>
                    <a:pt x="370" y="751"/>
                  </a:cubicBezTo>
                  <a:cubicBezTo>
                    <a:pt x="370" y="774"/>
                    <a:pt x="370" y="798"/>
                    <a:pt x="370" y="810"/>
                  </a:cubicBezTo>
                  <a:cubicBezTo>
                    <a:pt x="370" y="822"/>
                    <a:pt x="370" y="846"/>
                    <a:pt x="382" y="858"/>
                  </a:cubicBezTo>
                  <a:cubicBezTo>
                    <a:pt x="382" y="870"/>
                    <a:pt x="382" y="882"/>
                    <a:pt x="394" y="882"/>
                  </a:cubicBezTo>
                  <a:cubicBezTo>
                    <a:pt x="413" y="901"/>
                    <a:pt x="433" y="921"/>
                    <a:pt x="459" y="921"/>
                  </a:cubicBezTo>
                  <a:cubicBezTo>
                    <a:pt x="464" y="921"/>
                    <a:pt x="470" y="920"/>
                    <a:pt x="477" y="917"/>
                  </a:cubicBezTo>
                  <a:cubicBezTo>
                    <a:pt x="477" y="917"/>
                    <a:pt x="489" y="917"/>
                    <a:pt x="501" y="905"/>
                  </a:cubicBezTo>
                  <a:cubicBezTo>
                    <a:pt x="513" y="905"/>
                    <a:pt x="525" y="894"/>
                    <a:pt x="525" y="882"/>
                  </a:cubicBezTo>
                  <a:cubicBezTo>
                    <a:pt x="537" y="870"/>
                    <a:pt x="548" y="858"/>
                    <a:pt x="560" y="846"/>
                  </a:cubicBezTo>
                  <a:cubicBezTo>
                    <a:pt x="560" y="834"/>
                    <a:pt x="560" y="834"/>
                    <a:pt x="560" y="822"/>
                  </a:cubicBezTo>
                  <a:cubicBezTo>
                    <a:pt x="560" y="822"/>
                    <a:pt x="572" y="834"/>
                    <a:pt x="572" y="834"/>
                  </a:cubicBezTo>
                  <a:cubicBezTo>
                    <a:pt x="584" y="846"/>
                    <a:pt x="602" y="852"/>
                    <a:pt x="620" y="852"/>
                  </a:cubicBezTo>
                  <a:cubicBezTo>
                    <a:pt x="638" y="852"/>
                    <a:pt x="656" y="846"/>
                    <a:pt x="668" y="834"/>
                  </a:cubicBezTo>
                  <a:cubicBezTo>
                    <a:pt x="715" y="786"/>
                    <a:pt x="763" y="739"/>
                    <a:pt x="787" y="679"/>
                  </a:cubicBezTo>
                  <a:cubicBezTo>
                    <a:pt x="834" y="584"/>
                    <a:pt x="834" y="489"/>
                    <a:pt x="822" y="393"/>
                  </a:cubicBezTo>
                  <a:cubicBezTo>
                    <a:pt x="810" y="346"/>
                    <a:pt x="787" y="298"/>
                    <a:pt x="775" y="263"/>
                  </a:cubicBezTo>
                  <a:cubicBezTo>
                    <a:pt x="751" y="215"/>
                    <a:pt x="727" y="179"/>
                    <a:pt x="703" y="143"/>
                  </a:cubicBezTo>
                  <a:cubicBezTo>
                    <a:pt x="668" y="108"/>
                    <a:pt x="632" y="84"/>
                    <a:pt x="596" y="60"/>
                  </a:cubicBezTo>
                  <a:cubicBezTo>
                    <a:pt x="560" y="24"/>
                    <a:pt x="513" y="12"/>
                    <a:pt x="453" y="12"/>
                  </a:cubicBezTo>
                  <a:cubicBezTo>
                    <a:pt x="441" y="1"/>
                    <a:pt x="429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6168925" y="3480025"/>
              <a:ext cx="22625" cy="20200"/>
            </a:xfrm>
            <a:custGeom>
              <a:avLst/>
              <a:gdLst/>
              <a:ahLst/>
              <a:cxnLst/>
              <a:rect l="l" t="t" r="r" b="b"/>
              <a:pathLst>
                <a:path w="905" h="808" extrusionOk="0">
                  <a:moveTo>
                    <a:pt x="191" y="340"/>
                  </a:moveTo>
                  <a:cubicBezTo>
                    <a:pt x="191" y="350"/>
                    <a:pt x="191" y="361"/>
                    <a:pt x="191" y="381"/>
                  </a:cubicBezTo>
                  <a:cubicBezTo>
                    <a:pt x="191" y="393"/>
                    <a:pt x="191" y="417"/>
                    <a:pt x="191" y="429"/>
                  </a:cubicBezTo>
                  <a:cubicBezTo>
                    <a:pt x="191" y="429"/>
                    <a:pt x="179" y="417"/>
                    <a:pt x="179" y="405"/>
                  </a:cubicBezTo>
                  <a:cubicBezTo>
                    <a:pt x="179" y="405"/>
                    <a:pt x="167" y="405"/>
                    <a:pt x="167" y="393"/>
                  </a:cubicBezTo>
                  <a:cubicBezTo>
                    <a:pt x="167" y="393"/>
                    <a:pt x="167" y="393"/>
                    <a:pt x="167" y="381"/>
                  </a:cubicBezTo>
                  <a:cubicBezTo>
                    <a:pt x="179" y="369"/>
                    <a:pt x="179" y="369"/>
                    <a:pt x="179" y="358"/>
                  </a:cubicBezTo>
                  <a:cubicBezTo>
                    <a:pt x="185" y="352"/>
                    <a:pt x="188" y="346"/>
                    <a:pt x="191" y="340"/>
                  </a:cubicBezTo>
                  <a:close/>
                  <a:moveTo>
                    <a:pt x="518" y="249"/>
                  </a:moveTo>
                  <a:cubicBezTo>
                    <a:pt x="520" y="250"/>
                    <a:pt x="521" y="250"/>
                    <a:pt x="524" y="250"/>
                  </a:cubicBezTo>
                  <a:cubicBezTo>
                    <a:pt x="536" y="262"/>
                    <a:pt x="560" y="274"/>
                    <a:pt x="583" y="286"/>
                  </a:cubicBezTo>
                  <a:cubicBezTo>
                    <a:pt x="595" y="298"/>
                    <a:pt x="607" y="310"/>
                    <a:pt x="619" y="310"/>
                  </a:cubicBezTo>
                  <a:cubicBezTo>
                    <a:pt x="631" y="346"/>
                    <a:pt x="655" y="369"/>
                    <a:pt x="667" y="393"/>
                  </a:cubicBezTo>
                  <a:cubicBezTo>
                    <a:pt x="667" y="405"/>
                    <a:pt x="679" y="429"/>
                    <a:pt x="679" y="441"/>
                  </a:cubicBezTo>
                  <a:cubicBezTo>
                    <a:pt x="679" y="453"/>
                    <a:pt x="679" y="477"/>
                    <a:pt x="679" y="489"/>
                  </a:cubicBezTo>
                  <a:cubicBezTo>
                    <a:pt x="679" y="500"/>
                    <a:pt x="667" y="500"/>
                    <a:pt x="667" y="500"/>
                  </a:cubicBezTo>
                  <a:cubicBezTo>
                    <a:pt x="643" y="512"/>
                    <a:pt x="631" y="536"/>
                    <a:pt x="607" y="548"/>
                  </a:cubicBezTo>
                  <a:cubicBezTo>
                    <a:pt x="607" y="500"/>
                    <a:pt x="607" y="465"/>
                    <a:pt x="595" y="417"/>
                  </a:cubicBezTo>
                  <a:cubicBezTo>
                    <a:pt x="595" y="381"/>
                    <a:pt x="572" y="346"/>
                    <a:pt x="560" y="310"/>
                  </a:cubicBezTo>
                  <a:cubicBezTo>
                    <a:pt x="549" y="290"/>
                    <a:pt x="531" y="269"/>
                    <a:pt x="518" y="249"/>
                  </a:cubicBezTo>
                  <a:close/>
                  <a:moveTo>
                    <a:pt x="393" y="0"/>
                  </a:moveTo>
                  <a:cubicBezTo>
                    <a:pt x="369" y="0"/>
                    <a:pt x="345" y="12"/>
                    <a:pt x="322" y="12"/>
                  </a:cubicBezTo>
                  <a:cubicBezTo>
                    <a:pt x="298" y="12"/>
                    <a:pt x="274" y="24"/>
                    <a:pt x="250" y="36"/>
                  </a:cubicBezTo>
                  <a:cubicBezTo>
                    <a:pt x="226" y="36"/>
                    <a:pt x="214" y="48"/>
                    <a:pt x="202" y="48"/>
                  </a:cubicBezTo>
                  <a:cubicBezTo>
                    <a:pt x="191" y="60"/>
                    <a:pt x="179" y="72"/>
                    <a:pt x="155" y="84"/>
                  </a:cubicBezTo>
                  <a:cubicBezTo>
                    <a:pt x="143" y="108"/>
                    <a:pt x="119" y="131"/>
                    <a:pt x="107" y="143"/>
                  </a:cubicBezTo>
                  <a:cubicBezTo>
                    <a:pt x="83" y="167"/>
                    <a:pt x="71" y="191"/>
                    <a:pt x="60" y="215"/>
                  </a:cubicBezTo>
                  <a:cubicBezTo>
                    <a:pt x="48" y="239"/>
                    <a:pt x="36" y="274"/>
                    <a:pt x="24" y="298"/>
                  </a:cubicBezTo>
                  <a:cubicBezTo>
                    <a:pt x="24" y="310"/>
                    <a:pt x="24" y="322"/>
                    <a:pt x="24" y="334"/>
                  </a:cubicBezTo>
                  <a:cubicBezTo>
                    <a:pt x="12" y="358"/>
                    <a:pt x="12" y="393"/>
                    <a:pt x="0" y="417"/>
                  </a:cubicBezTo>
                  <a:cubicBezTo>
                    <a:pt x="0" y="453"/>
                    <a:pt x="0" y="477"/>
                    <a:pt x="0" y="512"/>
                  </a:cubicBezTo>
                  <a:cubicBezTo>
                    <a:pt x="0" y="536"/>
                    <a:pt x="12" y="560"/>
                    <a:pt x="24" y="584"/>
                  </a:cubicBezTo>
                  <a:cubicBezTo>
                    <a:pt x="48" y="643"/>
                    <a:pt x="71" y="703"/>
                    <a:pt x="119" y="739"/>
                  </a:cubicBezTo>
                  <a:cubicBezTo>
                    <a:pt x="143" y="762"/>
                    <a:pt x="167" y="774"/>
                    <a:pt x="202" y="774"/>
                  </a:cubicBezTo>
                  <a:cubicBezTo>
                    <a:pt x="226" y="786"/>
                    <a:pt x="250" y="786"/>
                    <a:pt x="274" y="786"/>
                  </a:cubicBezTo>
                  <a:lnTo>
                    <a:pt x="286" y="786"/>
                  </a:lnTo>
                  <a:cubicBezTo>
                    <a:pt x="286" y="798"/>
                    <a:pt x="298" y="798"/>
                    <a:pt x="310" y="798"/>
                  </a:cubicBezTo>
                  <a:cubicBezTo>
                    <a:pt x="339" y="804"/>
                    <a:pt x="372" y="807"/>
                    <a:pt x="405" y="807"/>
                  </a:cubicBezTo>
                  <a:cubicBezTo>
                    <a:pt x="438" y="807"/>
                    <a:pt x="470" y="804"/>
                    <a:pt x="500" y="798"/>
                  </a:cubicBezTo>
                  <a:cubicBezTo>
                    <a:pt x="560" y="786"/>
                    <a:pt x="607" y="762"/>
                    <a:pt x="655" y="739"/>
                  </a:cubicBezTo>
                  <a:cubicBezTo>
                    <a:pt x="679" y="727"/>
                    <a:pt x="703" y="715"/>
                    <a:pt x="726" y="691"/>
                  </a:cubicBezTo>
                  <a:cubicBezTo>
                    <a:pt x="750" y="679"/>
                    <a:pt x="762" y="655"/>
                    <a:pt x="786" y="631"/>
                  </a:cubicBezTo>
                  <a:cubicBezTo>
                    <a:pt x="798" y="608"/>
                    <a:pt x="810" y="596"/>
                    <a:pt x="810" y="572"/>
                  </a:cubicBezTo>
                  <a:cubicBezTo>
                    <a:pt x="833" y="548"/>
                    <a:pt x="857" y="524"/>
                    <a:pt x="869" y="489"/>
                  </a:cubicBezTo>
                  <a:cubicBezTo>
                    <a:pt x="893" y="465"/>
                    <a:pt x="905" y="441"/>
                    <a:pt x="905" y="405"/>
                  </a:cubicBezTo>
                  <a:cubicBezTo>
                    <a:pt x="905" y="381"/>
                    <a:pt x="893" y="346"/>
                    <a:pt x="893" y="322"/>
                  </a:cubicBezTo>
                  <a:cubicBezTo>
                    <a:pt x="869" y="262"/>
                    <a:pt x="833" y="215"/>
                    <a:pt x="798" y="179"/>
                  </a:cubicBezTo>
                  <a:cubicBezTo>
                    <a:pt x="714" y="96"/>
                    <a:pt x="607" y="36"/>
                    <a:pt x="488" y="12"/>
                  </a:cubicBezTo>
                  <a:cubicBezTo>
                    <a:pt x="452" y="12"/>
                    <a:pt x="42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0059968D-8040-3BA9-E99C-9DF0681BC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07" y="1330664"/>
            <a:ext cx="3841950" cy="2737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662C4B1-C8CD-768E-4F40-30DADEA2E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543" y="1364156"/>
            <a:ext cx="3841950" cy="2703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45"/>
          <p:cNvSpPr txBox="1">
            <a:spLocks noGrp="1"/>
          </p:cNvSpPr>
          <p:nvPr>
            <p:ph type="subTitle" idx="3"/>
          </p:nvPr>
        </p:nvSpPr>
        <p:spPr>
          <a:xfrm>
            <a:off x="5357713" y="1507448"/>
            <a:ext cx="2953663" cy="449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Gradient Boosting</a:t>
            </a:r>
            <a:endParaRPr dirty="0"/>
          </a:p>
        </p:txBody>
      </p:sp>
      <p:sp>
        <p:nvSpPr>
          <p:cNvPr id="1257" name="Google Shape;1257;p45"/>
          <p:cNvSpPr txBox="1">
            <a:spLocks noGrp="1"/>
          </p:cNvSpPr>
          <p:nvPr>
            <p:ph type="subTitle" idx="1"/>
          </p:nvPr>
        </p:nvSpPr>
        <p:spPr>
          <a:xfrm>
            <a:off x="1175764" y="1507449"/>
            <a:ext cx="2425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LGBM</a:t>
            </a:r>
            <a:endParaRPr dirty="0"/>
          </a:p>
        </p:txBody>
      </p:sp>
      <p:sp>
        <p:nvSpPr>
          <p:cNvPr id="1258" name="Google Shape;1258;p45"/>
          <p:cNvSpPr txBox="1">
            <a:spLocks noGrp="1"/>
          </p:cNvSpPr>
          <p:nvPr>
            <p:ph type="subTitle" idx="2"/>
          </p:nvPr>
        </p:nvSpPr>
        <p:spPr>
          <a:xfrm>
            <a:off x="1175764" y="2004249"/>
            <a:ext cx="24252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Árvores de decisão que crescem em níveis.</a:t>
            </a:r>
            <a:endParaRPr dirty="0"/>
          </a:p>
        </p:txBody>
      </p:sp>
      <p:sp>
        <p:nvSpPr>
          <p:cNvPr id="1259" name="Google Shape;1259;p45"/>
          <p:cNvSpPr txBox="1">
            <a:spLocks noGrp="1"/>
          </p:cNvSpPr>
          <p:nvPr>
            <p:ph type="subTitle" idx="4"/>
          </p:nvPr>
        </p:nvSpPr>
        <p:spPr>
          <a:xfrm>
            <a:off x="5357714" y="2000852"/>
            <a:ext cx="24252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Uma forma menos regularizada do XGBoost.</a:t>
            </a:r>
            <a:endParaRPr dirty="0"/>
          </a:p>
        </p:txBody>
      </p:sp>
      <p:sp>
        <p:nvSpPr>
          <p:cNvPr id="1260" name="Google Shape;1260;p45"/>
          <p:cNvSpPr txBox="1">
            <a:spLocks noGrp="1"/>
          </p:cNvSpPr>
          <p:nvPr>
            <p:ph type="subTitle" idx="5"/>
          </p:nvPr>
        </p:nvSpPr>
        <p:spPr>
          <a:xfrm>
            <a:off x="1175764" y="2996049"/>
            <a:ext cx="24252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XG Boost</a:t>
            </a:r>
            <a:endParaRPr dirty="0"/>
          </a:p>
        </p:txBody>
      </p:sp>
      <p:sp>
        <p:nvSpPr>
          <p:cNvPr id="1261" name="Google Shape;1261;p45"/>
          <p:cNvSpPr txBox="1">
            <a:spLocks noGrp="1"/>
          </p:cNvSpPr>
          <p:nvPr>
            <p:ph type="subTitle" idx="6"/>
          </p:nvPr>
        </p:nvSpPr>
        <p:spPr>
          <a:xfrm>
            <a:off x="1175764" y="3492849"/>
            <a:ext cx="24252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Árvores de decisão que crescem em folhas/nós.</a:t>
            </a:r>
            <a:endParaRPr dirty="0"/>
          </a:p>
        </p:txBody>
      </p:sp>
      <p:sp>
        <p:nvSpPr>
          <p:cNvPr id="1262" name="Google Shape;1262;p45"/>
          <p:cNvSpPr txBox="1">
            <a:spLocks noGrp="1"/>
          </p:cNvSpPr>
          <p:nvPr>
            <p:ph type="subTitle" idx="7"/>
          </p:nvPr>
        </p:nvSpPr>
        <p:spPr>
          <a:xfrm>
            <a:off x="5357713" y="2996049"/>
            <a:ext cx="3161819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Logistic Regression</a:t>
            </a:r>
            <a:endParaRPr dirty="0"/>
          </a:p>
        </p:txBody>
      </p:sp>
      <p:sp>
        <p:nvSpPr>
          <p:cNvPr id="1263" name="Google Shape;1263;p45"/>
          <p:cNvSpPr txBox="1">
            <a:spLocks noGrp="1"/>
          </p:cNvSpPr>
          <p:nvPr>
            <p:ph type="subTitle" idx="8"/>
          </p:nvPr>
        </p:nvSpPr>
        <p:spPr>
          <a:xfrm>
            <a:off x="5357714" y="3492849"/>
            <a:ext cx="24252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Estima a probabilidade de um evento dado um conjunto de variáveis.</a:t>
            </a:r>
            <a:endParaRPr dirty="0"/>
          </a:p>
        </p:txBody>
      </p:sp>
      <p:sp>
        <p:nvSpPr>
          <p:cNvPr id="1264" name="Google Shape;1264;p4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COMBINAÇÃO DE CLASSIFICADORES</a:t>
            </a:r>
            <a:endParaRPr dirty="0"/>
          </a:p>
        </p:txBody>
      </p:sp>
      <p:grpSp>
        <p:nvGrpSpPr>
          <p:cNvPr id="1288" name="Google Shape;1288;p45"/>
          <p:cNvGrpSpPr/>
          <p:nvPr/>
        </p:nvGrpSpPr>
        <p:grpSpPr>
          <a:xfrm rot="-5024568">
            <a:off x="324906" y="-208742"/>
            <a:ext cx="1482801" cy="1348196"/>
            <a:chOff x="2650625" y="4185475"/>
            <a:chExt cx="449175" cy="408400"/>
          </a:xfrm>
        </p:grpSpPr>
        <p:sp>
          <p:nvSpPr>
            <p:cNvPr id="1289" name="Google Shape;1289;p45"/>
            <p:cNvSpPr/>
            <p:nvPr/>
          </p:nvSpPr>
          <p:spPr>
            <a:xfrm>
              <a:off x="2665500" y="4198200"/>
              <a:ext cx="425375" cy="382100"/>
            </a:xfrm>
            <a:custGeom>
              <a:avLst/>
              <a:gdLst/>
              <a:ahLst/>
              <a:cxnLst/>
              <a:rect l="l" t="t" r="r" b="b"/>
              <a:pathLst>
                <a:path w="17015" h="15284" extrusionOk="0">
                  <a:moveTo>
                    <a:pt x="5346" y="1039"/>
                  </a:moveTo>
                  <a:cubicBezTo>
                    <a:pt x="5358" y="1051"/>
                    <a:pt x="5382" y="1051"/>
                    <a:pt x="5394" y="1063"/>
                  </a:cubicBezTo>
                  <a:cubicBezTo>
                    <a:pt x="5418" y="1087"/>
                    <a:pt x="5442" y="1110"/>
                    <a:pt x="5465" y="1146"/>
                  </a:cubicBezTo>
                  <a:cubicBezTo>
                    <a:pt x="5489" y="1158"/>
                    <a:pt x="5501" y="1182"/>
                    <a:pt x="5513" y="1218"/>
                  </a:cubicBezTo>
                  <a:cubicBezTo>
                    <a:pt x="5525" y="1229"/>
                    <a:pt x="5525" y="1253"/>
                    <a:pt x="5537" y="1277"/>
                  </a:cubicBezTo>
                  <a:cubicBezTo>
                    <a:pt x="5525" y="1289"/>
                    <a:pt x="5525" y="1301"/>
                    <a:pt x="5525" y="1313"/>
                  </a:cubicBezTo>
                  <a:cubicBezTo>
                    <a:pt x="5501" y="1301"/>
                    <a:pt x="5489" y="1289"/>
                    <a:pt x="5477" y="1277"/>
                  </a:cubicBezTo>
                  <a:cubicBezTo>
                    <a:pt x="5465" y="1277"/>
                    <a:pt x="5465" y="1265"/>
                    <a:pt x="5454" y="1265"/>
                  </a:cubicBezTo>
                  <a:cubicBezTo>
                    <a:pt x="5430" y="1241"/>
                    <a:pt x="5406" y="1229"/>
                    <a:pt x="5382" y="1218"/>
                  </a:cubicBezTo>
                  <a:cubicBezTo>
                    <a:pt x="5382" y="1206"/>
                    <a:pt x="5382" y="1194"/>
                    <a:pt x="5370" y="1170"/>
                  </a:cubicBezTo>
                  <a:cubicBezTo>
                    <a:pt x="5358" y="1134"/>
                    <a:pt x="5346" y="1110"/>
                    <a:pt x="5323" y="1087"/>
                  </a:cubicBezTo>
                  <a:cubicBezTo>
                    <a:pt x="5311" y="1087"/>
                    <a:pt x="5299" y="1075"/>
                    <a:pt x="5299" y="1075"/>
                  </a:cubicBezTo>
                  <a:lnTo>
                    <a:pt x="5287" y="1063"/>
                  </a:lnTo>
                  <a:lnTo>
                    <a:pt x="5263" y="1063"/>
                  </a:lnTo>
                  <a:cubicBezTo>
                    <a:pt x="5299" y="1051"/>
                    <a:pt x="5323" y="1039"/>
                    <a:pt x="5346" y="1039"/>
                  </a:cubicBezTo>
                  <a:close/>
                  <a:moveTo>
                    <a:pt x="5358" y="1396"/>
                  </a:moveTo>
                  <a:cubicBezTo>
                    <a:pt x="5382" y="1420"/>
                    <a:pt x="5394" y="1432"/>
                    <a:pt x="5418" y="1456"/>
                  </a:cubicBezTo>
                  <a:cubicBezTo>
                    <a:pt x="5394" y="1468"/>
                    <a:pt x="5382" y="1479"/>
                    <a:pt x="5370" y="1479"/>
                  </a:cubicBezTo>
                  <a:cubicBezTo>
                    <a:pt x="5358" y="1491"/>
                    <a:pt x="5346" y="1491"/>
                    <a:pt x="5334" y="1491"/>
                  </a:cubicBezTo>
                  <a:lnTo>
                    <a:pt x="5311" y="1491"/>
                  </a:lnTo>
                  <a:cubicBezTo>
                    <a:pt x="5287" y="1491"/>
                    <a:pt x="5275" y="1479"/>
                    <a:pt x="5251" y="1479"/>
                  </a:cubicBezTo>
                  <a:cubicBezTo>
                    <a:pt x="5239" y="1468"/>
                    <a:pt x="5227" y="1468"/>
                    <a:pt x="5215" y="1468"/>
                  </a:cubicBezTo>
                  <a:lnTo>
                    <a:pt x="5215" y="1456"/>
                  </a:lnTo>
                  <a:lnTo>
                    <a:pt x="5239" y="1456"/>
                  </a:lnTo>
                  <a:cubicBezTo>
                    <a:pt x="5263" y="1456"/>
                    <a:pt x="5275" y="1456"/>
                    <a:pt x="5287" y="1444"/>
                  </a:cubicBezTo>
                  <a:cubicBezTo>
                    <a:pt x="5311" y="1432"/>
                    <a:pt x="5323" y="1432"/>
                    <a:pt x="5334" y="1420"/>
                  </a:cubicBezTo>
                  <a:cubicBezTo>
                    <a:pt x="5334" y="1408"/>
                    <a:pt x="5346" y="1408"/>
                    <a:pt x="5358" y="1396"/>
                  </a:cubicBezTo>
                  <a:close/>
                  <a:moveTo>
                    <a:pt x="89" y="1"/>
                  </a:moveTo>
                  <a:cubicBezTo>
                    <a:pt x="48" y="1"/>
                    <a:pt x="11" y="32"/>
                    <a:pt x="0" y="63"/>
                  </a:cubicBezTo>
                  <a:cubicBezTo>
                    <a:pt x="0" y="86"/>
                    <a:pt x="0" y="110"/>
                    <a:pt x="12" y="122"/>
                  </a:cubicBezTo>
                  <a:cubicBezTo>
                    <a:pt x="24" y="146"/>
                    <a:pt x="48" y="158"/>
                    <a:pt x="60" y="158"/>
                  </a:cubicBezTo>
                  <a:cubicBezTo>
                    <a:pt x="191" y="194"/>
                    <a:pt x="310" y="217"/>
                    <a:pt x="489" y="253"/>
                  </a:cubicBezTo>
                  <a:lnTo>
                    <a:pt x="572" y="277"/>
                  </a:lnTo>
                  <a:lnTo>
                    <a:pt x="584" y="277"/>
                  </a:lnTo>
                  <a:cubicBezTo>
                    <a:pt x="643" y="289"/>
                    <a:pt x="703" y="301"/>
                    <a:pt x="751" y="313"/>
                  </a:cubicBezTo>
                  <a:cubicBezTo>
                    <a:pt x="834" y="325"/>
                    <a:pt x="905" y="348"/>
                    <a:pt x="977" y="360"/>
                  </a:cubicBezTo>
                  <a:cubicBezTo>
                    <a:pt x="1132" y="384"/>
                    <a:pt x="1286" y="408"/>
                    <a:pt x="1429" y="444"/>
                  </a:cubicBezTo>
                  <a:lnTo>
                    <a:pt x="1465" y="456"/>
                  </a:lnTo>
                  <a:lnTo>
                    <a:pt x="1501" y="456"/>
                  </a:lnTo>
                  <a:cubicBezTo>
                    <a:pt x="1715" y="503"/>
                    <a:pt x="1929" y="539"/>
                    <a:pt x="2144" y="587"/>
                  </a:cubicBezTo>
                  <a:cubicBezTo>
                    <a:pt x="2215" y="598"/>
                    <a:pt x="2275" y="610"/>
                    <a:pt x="2334" y="622"/>
                  </a:cubicBezTo>
                  <a:lnTo>
                    <a:pt x="2417" y="646"/>
                  </a:lnTo>
                  <a:lnTo>
                    <a:pt x="2525" y="658"/>
                  </a:lnTo>
                  <a:cubicBezTo>
                    <a:pt x="2596" y="682"/>
                    <a:pt x="2667" y="694"/>
                    <a:pt x="2739" y="706"/>
                  </a:cubicBezTo>
                  <a:lnTo>
                    <a:pt x="2882" y="741"/>
                  </a:lnTo>
                  <a:cubicBezTo>
                    <a:pt x="3037" y="777"/>
                    <a:pt x="3191" y="813"/>
                    <a:pt x="3346" y="848"/>
                  </a:cubicBezTo>
                  <a:cubicBezTo>
                    <a:pt x="3560" y="896"/>
                    <a:pt x="3787" y="944"/>
                    <a:pt x="4037" y="1015"/>
                  </a:cubicBezTo>
                  <a:cubicBezTo>
                    <a:pt x="4227" y="1051"/>
                    <a:pt x="4430" y="1110"/>
                    <a:pt x="4620" y="1158"/>
                  </a:cubicBezTo>
                  <a:cubicBezTo>
                    <a:pt x="4715" y="1182"/>
                    <a:pt x="4811" y="1206"/>
                    <a:pt x="4906" y="1229"/>
                  </a:cubicBezTo>
                  <a:cubicBezTo>
                    <a:pt x="4906" y="1241"/>
                    <a:pt x="4906" y="1253"/>
                    <a:pt x="4906" y="1265"/>
                  </a:cubicBezTo>
                  <a:cubicBezTo>
                    <a:pt x="4906" y="1301"/>
                    <a:pt x="4918" y="1325"/>
                    <a:pt x="4930" y="1360"/>
                  </a:cubicBezTo>
                  <a:cubicBezTo>
                    <a:pt x="4953" y="1408"/>
                    <a:pt x="4977" y="1456"/>
                    <a:pt x="5013" y="1503"/>
                  </a:cubicBezTo>
                  <a:cubicBezTo>
                    <a:pt x="5049" y="1539"/>
                    <a:pt x="5096" y="1575"/>
                    <a:pt x="5156" y="1610"/>
                  </a:cubicBezTo>
                  <a:lnTo>
                    <a:pt x="5180" y="1610"/>
                  </a:lnTo>
                  <a:cubicBezTo>
                    <a:pt x="5204" y="1634"/>
                    <a:pt x="5239" y="1646"/>
                    <a:pt x="5275" y="1646"/>
                  </a:cubicBezTo>
                  <a:lnTo>
                    <a:pt x="5323" y="1646"/>
                  </a:lnTo>
                  <a:cubicBezTo>
                    <a:pt x="5333" y="1650"/>
                    <a:pt x="5342" y="1651"/>
                    <a:pt x="5351" y="1651"/>
                  </a:cubicBezTo>
                  <a:cubicBezTo>
                    <a:pt x="5373" y="1651"/>
                    <a:pt x="5393" y="1643"/>
                    <a:pt x="5418" y="1634"/>
                  </a:cubicBezTo>
                  <a:cubicBezTo>
                    <a:pt x="5442" y="1634"/>
                    <a:pt x="5477" y="1622"/>
                    <a:pt x="5513" y="1599"/>
                  </a:cubicBezTo>
                  <a:cubicBezTo>
                    <a:pt x="5513" y="1599"/>
                    <a:pt x="5525" y="1587"/>
                    <a:pt x="5537" y="1587"/>
                  </a:cubicBezTo>
                  <a:lnTo>
                    <a:pt x="5561" y="1622"/>
                  </a:lnTo>
                  <a:lnTo>
                    <a:pt x="5585" y="1646"/>
                  </a:lnTo>
                  <a:lnTo>
                    <a:pt x="5596" y="1670"/>
                  </a:lnTo>
                  <a:lnTo>
                    <a:pt x="5656" y="1729"/>
                  </a:lnTo>
                  <a:lnTo>
                    <a:pt x="5704" y="1801"/>
                  </a:lnTo>
                  <a:lnTo>
                    <a:pt x="5739" y="1849"/>
                  </a:lnTo>
                  <a:lnTo>
                    <a:pt x="5763" y="1872"/>
                  </a:lnTo>
                  <a:cubicBezTo>
                    <a:pt x="5811" y="1920"/>
                    <a:pt x="5858" y="1980"/>
                    <a:pt x="5906" y="2039"/>
                  </a:cubicBezTo>
                  <a:lnTo>
                    <a:pt x="6156" y="2349"/>
                  </a:lnTo>
                  <a:lnTo>
                    <a:pt x="6204" y="2396"/>
                  </a:lnTo>
                  <a:lnTo>
                    <a:pt x="6216" y="2408"/>
                  </a:lnTo>
                  <a:cubicBezTo>
                    <a:pt x="6251" y="2444"/>
                    <a:pt x="6275" y="2491"/>
                    <a:pt x="6323" y="2527"/>
                  </a:cubicBezTo>
                  <a:cubicBezTo>
                    <a:pt x="6644" y="2884"/>
                    <a:pt x="6966" y="3253"/>
                    <a:pt x="7287" y="3611"/>
                  </a:cubicBezTo>
                  <a:cubicBezTo>
                    <a:pt x="7299" y="3623"/>
                    <a:pt x="7323" y="3646"/>
                    <a:pt x="7335" y="3670"/>
                  </a:cubicBezTo>
                  <a:cubicBezTo>
                    <a:pt x="7370" y="3706"/>
                    <a:pt x="7406" y="3742"/>
                    <a:pt x="7430" y="3777"/>
                  </a:cubicBezTo>
                  <a:lnTo>
                    <a:pt x="7513" y="3873"/>
                  </a:lnTo>
                  <a:lnTo>
                    <a:pt x="7597" y="3968"/>
                  </a:lnTo>
                  <a:lnTo>
                    <a:pt x="8180" y="4647"/>
                  </a:lnTo>
                  <a:cubicBezTo>
                    <a:pt x="8240" y="4730"/>
                    <a:pt x="8311" y="4813"/>
                    <a:pt x="8371" y="4897"/>
                  </a:cubicBezTo>
                  <a:lnTo>
                    <a:pt x="8382" y="4897"/>
                  </a:lnTo>
                  <a:lnTo>
                    <a:pt x="8442" y="4980"/>
                  </a:lnTo>
                  <a:lnTo>
                    <a:pt x="9025" y="5682"/>
                  </a:lnTo>
                  <a:cubicBezTo>
                    <a:pt x="9228" y="5932"/>
                    <a:pt x="9430" y="6182"/>
                    <a:pt x="9621" y="6421"/>
                  </a:cubicBezTo>
                  <a:lnTo>
                    <a:pt x="9835" y="6682"/>
                  </a:lnTo>
                  <a:lnTo>
                    <a:pt x="10561" y="7599"/>
                  </a:lnTo>
                  <a:cubicBezTo>
                    <a:pt x="10645" y="7683"/>
                    <a:pt x="10716" y="7778"/>
                    <a:pt x="10788" y="7873"/>
                  </a:cubicBezTo>
                  <a:lnTo>
                    <a:pt x="10811" y="7909"/>
                  </a:lnTo>
                  <a:cubicBezTo>
                    <a:pt x="10942" y="8076"/>
                    <a:pt x="11073" y="8230"/>
                    <a:pt x="11204" y="8397"/>
                  </a:cubicBezTo>
                  <a:cubicBezTo>
                    <a:pt x="11526" y="8790"/>
                    <a:pt x="11847" y="9195"/>
                    <a:pt x="12157" y="9588"/>
                  </a:cubicBezTo>
                  <a:cubicBezTo>
                    <a:pt x="12181" y="9623"/>
                    <a:pt x="12204" y="9647"/>
                    <a:pt x="12228" y="9683"/>
                  </a:cubicBezTo>
                  <a:lnTo>
                    <a:pt x="12240" y="9683"/>
                  </a:lnTo>
                  <a:lnTo>
                    <a:pt x="12276" y="9730"/>
                  </a:lnTo>
                  <a:lnTo>
                    <a:pt x="12490" y="9992"/>
                  </a:lnTo>
                  <a:lnTo>
                    <a:pt x="12550" y="10052"/>
                  </a:lnTo>
                  <a:lnTo>
                    <a:pt x="12907" y="10469"/>
                  </a:lnTo>
                  <a:lnTo>
                    <a:pt x="13062" y="10659"/>
                  </a:lnTo>
                  <a:cubicBezTo>
                    <a:pt x="13133" y="10754"/>
                    <a:pt x="13216" y="10850"/>
                    <a:pt x="13300" y="10933"/>
                  </a:cubicBezTo>
                  <a:lnTo>
                    <a:pt x="13383" y="11052"/>
                  </a:lnTo>
                  <a:lnTo>
                    <a:pt x="13895" y="11659"/>
                  </a:lnTo>
                  <a:lnTo>
                    <a:pt x="13907" y="11671"/>
                  </a:lnTo>
                  <a:lnTo>
                    <a:pt x="14324" y="12207"/>
                  </a:lnTo>
                  <a:cubicBezTo>
                    <a:pt x="14359" y="12255"/>
                    <a:pt x="14395" y="12302"/>
                    <a:pt x="14431" y="12338"/>
                  </a:cubicBezTo>
                  <a:cubicBezTo>
                    <a:pt x="14502" y="12433"/>
                    <a:pt x="14598" y="12540"/>
                    <a:pt x="14681" y="12648"/>
                  </a:cubicBezTo>
                  <a:lnTo>
                    <a:pt x="14776" y="12778"/>
                  </a:lnTo>
                  <a:lnTo>
                    <a:pt x="15205" y="13290"/>
                  </a:lnTo>
                  <a:cubicBezTo>
                    <a:pt x="15300" y="13410"/>
                    <a:pt x="15407" y="13529"/>
                    <a:pt x="15491" y="13636"/>
                  </a:cubicBezTo>
                  <a:lnTo>
                    <a:pt x="15598" y="13755"/>
                  </a:lnTo>
                  <a:cubicBezTo>
                    <a:pt x="15681" y="13862"/>
                    <a:pt x="15776" y="13969"/>
                    <a:pt x="15860" y="14076"/>
                  </a:cubicBezTo>
                  <a:lnTo>
                    <a:pt x="15943" y="14160"/>
                  </a:lnTo>
                  <a:cubicBezTo>
                    <a:pt x="16038" y="14279"/>
                    <a:pt x="16133" y="14398"/>
                    <a:pt x="16241" y="14517"/>
                  </a:cubicBezTo>
                  <a:cubicBezTo>
                    <a:pt x="16336" y="14636"/>
                    <a:pt x="16443" y="14755"/>
                    <a:pt x="16538" y="14874"/>
                  </a:cubicBezTo>
                  <a:cubicBezTo>
                    <a:pt x="16574" y="14910"/>
                    <a:pt x="16598" y="14945"/>
                    <a:pt x="16634" y="14981"/>
                  </a:cubicBezTo>
                  <a:lnTo>
                    <a:pt x="16681" y="15041"/>
                  </a:lnTo>
                  <a:lnTo>
                    <a:pt x="16753" y="15124"/>
                  </a:lnTo>
                  <a:lnTo>
                    <a:pt x="16764" y="15148"/>
                  </a:lnTo>
                  <a:cubicBezTo>
                    <a:pt x="16788" y="15172"/>
                    <a:pt x="16812" y="15207"/>
                    <a:pt x="16836" y="15231"/>
                  </a:cubicBezTo>
                  <a:lnTo>
                    <a:pt x="16848" y="15243"/>
                  </a:lnTo>
                  <a:cubicBezTo>
                    <a:pt x="16848" y="15255"/>
                    <a:pt x="16872" y="15279"/>
                    <a:pt x="16895" y="15279"/>
                  </a:cubicBezTo>
                  <a:cubicBezTo>
                    <a:pt x="16902" y="15282"/>
                    <a:pt x="16909" y="15284"/>
                    <a:pt x="16916" y="15284"/>
                  </a:cubicBezTo>
                  <a:cubicBezTo>
                    <a:pt x="16933" y="15284"/>
                    <a:pt x="16950" y="15275"/>
                    <a:pt x="16967" y="15267"/>
                  </a:cubicBezTo>
                  <a:cubicBezTo>
                    <a:pt x="16979" y="15255"/>
                    <a:pt x="17003" y="15243"/>
                    <a:pt x="17003" y="15219"/>
                  </a:cubicBezTo>
                  <a:cubicBezTo>
                    <a:pt x="17015" y="15195"/>
                    <a:pt x="17003" y="15172"/>
                    <a:pt x="16991" y="15148"/>
                  </a:cubicBezTo>
                  <a:cubicBezTo>
                    <a:pt x="16979" y="15124"/>
                    <a:pt x="16967" y="15112"/>
                    <a:pt x="16943" y="15088"/>
                  </a:cubicBezTo>
                  <a:cubicBezTo>
                    <a:pt x="16943" y="15076"/>
                    <a:pt x="16943" y="15076"/>
                    <a:pt x="16931" y="15076"/>
                  </a:cubicBezTo>
                  <a:lnTo>
                    <a:pt x="16907" y="15053"/>
                  </a:lnTo>
                  <a:lnTo>
                    <a:pt x="16884" y="15017"/>
                  </a:lnTo>
                  <a:lnTo>
                    <a:pt x="16872" y="14993"/>
                  </a:lnTo>
                  <a:cubicBezTo>
                    <a:pt x="16836" y="14969"/>
                    <a:pt x="16812" y="14934"/>
                    <a:pt x="16788" y="14898"/>
                  </a:cubicBezTo>
                  <a:lnTo>
                    <a:pt x="16681" y="14779"/>
                  </a:lnTo>
                  <a:lnTo>
                    <a:pt x="16586" y="14648"/>
                  </a:lnTo>
                  <a:cubicBezTo>
                    <a:pt x="16455" y="14505"/>
                    <a:pt x="16336" y="14362"/>
                    <a:pt x="16181" y="14183"/>
                  </a:cubicBezTo>
                  <a:lnTo>
                    <a:pt x="16122" y="14112"/>
                  </a:lnTo>
                  <a:cubicBezTo>
                    <a:pt x="16002" y="13981"/>
                    <a:pt x="15895" y="13838"/>
                    <a:pt x="15776" y="13707"/>
                  </a:cubicBezTo>
                  <a:lnTo>
                    <a:pt x="15633" y="13529"/>
                  </a:lnTo>
                  <a:lnTo>
                    <a:pt x="15479" y="13362"/>
                  </a:lnTo>
                  <a:cubicBezTo>
                    <a:pt x="15443" y="13314"/>
                    <a:pt x="15407" y="13267"/>
                    <a:pt x="15371" y="13219"/>
                  </a:cubicBezTo>
                  <a:lnTo>
                    <a:pt x="15252" y="13088"/>
                  </a:lnTo>
                  <a:lnTo>
                    <a:pt x="14776" y="12493"/>
                  </a:lnTo>
                  <a:lnTo>
                    <a:pt x="14776" y="12505"/>
                  </a:lnTo>
                  <a:lnTo>
                    <a:pt x="14550" y="12207"/>
                  </a:lnTo>
                  <a:lnTo>
                    <a:pt x="14359" y="11957"/>
                  </a:lnTo>
                  <a:lnTo>
                    <a:pt x="14312" y="11897"/>
                  </a:lnTo>
                  <a:lnTo>
                    <a:pt x="14097" y="11647"/>
                  </a:lnTo>
                  <a:lnTo>
                    <a:pt x="14086" y="11624"/>
                  </a:lnTo>
                  <a:lnTo>
                    <a:pt x="14074" y="11612"/>
                  </a:lnTo>
                  <a:cubicBezTo>
                    <a:pt x="14062" y="11588"/>
                    <a:pt x="14038" y="11564"/>
                    <a:pt x="14014" y="11528"/>
                  </a:cubicBezTo>
                  <a:lnTo>
                    <a:pt x="13597" y="11028"/>
                  </a:lnTo>
                  <a:lnTo>
                    <a:pt x="13502" y="10909"/>
                  </a:lnTo>
                  <a:lnTo>
                    <a:pt x="13395" y="10790"/>
                  </a:lnTo>
                  <a:lnTo>
                    <a:pt x="13371" y="10754"/>
                  </a:lnTo>
                  <a:cubicBezTo>
                    <a:pt x="13312" y="10683"/>
                    <a:pt x="13240" y="10600"/>
                    <a:pt x="13181" y="10528"/>
                  </a:cubicBezTo>
                  <a:lnTo>
                    <a:pt x="13038" y="10362"/>
                  </a:lnTo>
                  <a:lnTo>
                    <a:pt x="13002" y="10314"/>
                  </a:lnTo>
                  <a:cubicBezTo>
                    <a:pt x="12764" y="10028"/>
                    <a:pt x="12526" y="9754"/>
                    <a:pt x="12288" y="9469"/>
                  </a:cubicBezTo>
                  <a:lnTo>
                    <a:pt x="12062" y="9183"/>
                  </a:lnTo>
                  <a:cubicBezTo>
                    <a:pt x="11823" y="8885"/>
                    <a:pt x="11573" y="8576"/>
                    <a:pt x="11335" y="8278"/>
                  </a:cubicBezTo>
                  <a:lnTo>
                    <a:pt x="11300" y="8230"/>
                  </a:lnTo>
                  <a:cubicBezTo>
                    <a:pt x="11240" y="8159"/>
                    <a:pt x="11180" y="8076"/>
                    <a:pt x="11121" y="8004"/>
                  </a:cubicBezTo>
                  <a:lnTo>
                    <a:pt x="11109" y="7992"/>
                  </a:lnTo>
                  <a:cubicBezTo>
                    <a:pt x="11073" y="7945"/>
                    <a:pt x="11026" y="7897"/>
                    <a:pt x="10990" y="7849"/>
                  </a:cubicBezTo>
                  <a:lnTo>
                    <a:pt x="10788" y="7587"/>
                  </a:lnTo>
                  <a:lnTo>
                    <a:pt x="10418" y="7135"/>
                  </a:lnTo>
                  <a:cubicBezTo>
                    <a:pt x="10264" y="6933"/>
                    <a:pt x="10097" y="6730"/>
                    <a:pt x="9930" y="6528"/>
                  </a:cubicBezTo>
                  <a:lnTo>
                    <a:pt x="9787" y="6349"/>
                  </a:lnTo>
                  <a:lnTo>
                    <a:pt x="9645" y="6171"/>
                  </a:lnTo>
                  <a:lnTo>
                    <a:pt x="9525" y="6028"/>
                  </a:lnTo>
                  <a:lnTo>
                    <a:pt x="9478" y="5968"/>
                  </a:lnTo>
                  <a:cubicBezTo>
                    <a:pt x="9406" y="5885"/>
                    <a:pt x="9335" y="5801"/>
                    <a:pt x="9275" y="5718"/>
                  </a:cubicBezTo>
                  <a:cubicBezTo>
                    <a:pt x="9180" y="5599"/>
                    <a:pt x="9085" y="5492"/>
                    <a:pt x="9002" y="5385"/>
                  </a:cubicBezTo>
                  <a:lnTo>
                    <a:pt x="8871" y="5218"/>
                  </a:lnTo>
                  <a:lnTo>
                    <a:pt x="8621" y="4920"/>
                  </a:lnTo>
                  <a:lnTo>
                    <a:pt x="8371" y="4623"/>
                  </a:lnTo>
                  <a:cubicBezTo>
                    <a:pt x="8347" y="4587"/>
                    <a:pt x="8323" y="4551"/>
                    <a:pt x="8299" y="4527"/>
                  </a:cubicBezTo>
                  <a:cubicBezTo>
                    <a:pt x="8204" y="4420"/>
                    <a:pt x="8121" y="4313"/>
                    <a:pt x="8037" y="4218"/>
                  </a:cubicBezTo>
                  <a:lnTo>
                    <a:pt x="7787" y="3932"/>
                  </a:lnTo>
                  <a:lnTo>
                    <a:pt x="7549" y="3646"/>
                  </a:lnTo>
                  <a:cubicBezTo>
                    <a:pt x="7525" y="3611"/>
                    <a:pt x="7490" y="3587"/>
                    <a:pt x="7466" y="3551"/>
                  </a:cubicBezTo>
                  <a:lnTo>
                    <a:pt x="7454" y="3539"/>
                  </a:lnTo>
                  <a:lnTo>
                    <a:pt x="7406" y="3492"/>
                  </a:lnTo>
                  <a:lnTo>
                    <a:pt x="7097" y="3134"/>
                  </a:lnTo>
                  <a:cubicBezTo>
                    <a:pt x="6966" y="2992"/>
                    <a:pt x="6835" y="2849"/>
                    <a:pt x="6704" y="2706"/>
                  </a:cubicBezTo>
                  <a:lnTo>
                    <a:pt x="6573" y="2551"/>
                  </a:lnTo>
                  <a:lnTo>
                    <a:pt x="6442" y="2408"/>
                  </a:lnTo>
                  <a:cubicBezTo>
                    <a:pt x="6406" y="2361"/>
                    <a:pt x="6370" y="2325"/>
                    <a:pt x="6335" y="2277"/>
                  </a:cubicBezTo>
                  <a:lnTo>
                    <a:pt x="6323" y="2265"/>
                  </a:lnTo>
                  <a:lnTo>
                    <a:pt x="6287" y="2218"/>
                  </a:lnTo>
                  <a:lnTo>
                    <a:pt x="6156" y="2075"/>
                  </a:lnTo>
                  <a:lnTo>
                    <a:pt x="6025" y="1920"/>
                  </a:lnTo>
                  <a:cubicBezTo>
                    <a:pt x="5977" y="1860"/>
                    <a:pt x="5930" y="1801"/>
                    <a:pt x="5882" y="1753"/>
                  </a:cubicBezTo>
                  <a:lnTo>
                    <a:pt x="5858" y="1718"/>
                  </a:lnTo>
                  <a:lnTo>
                    <a:pt x="5823" y="1670"/>
                  </a:lnTo>
                  <a:lnTo>
                    <a:pt x="5787" y="1622"/>
                  </a:lnTo>
                  <a:lnTo>
                    <a:pt x="5739" y="1575"/>
                  </a:lnTo>
                  <a:lnTo>
                    <a:pt x="5715" y="1539"/>
                  </a:lnTo>
                  <a:cubicBezTo>
                    <a:pt x="5692" y="1515"/>
                    <a:pt x="5668" y="1479"/>
                    <a:pt x="5644" y="1456"/>
                  </a:cubicBezTo>
                  <a:cubicBezTo>
                    <a:pt x="5668" y="1432"/>
                    <a:pt x="5680" y="1408"/>
                    <a:pt x="5680" y="1372"/>
                  </a:cubicBezTo>
                  <a:cubicBezTo>
                    <a:pt x="5692" y="1348"/>
                    <a:pt x="5692" y="1325"/>
                    <a:pt x="5692" y="1301"/>
                  </a:cubicBezTo>
                  <a:cubicBezTo>
                    <a:pt x="5692" y="1289"/>
                    <a:pt x="5692" y="1277"/>
                    <a:pt x="5692" y="1253"/>
                  </a:cubicBezTo>
                  <a:cubicBezTo>
                    <a:pt x="5692" y="1229"/>
                    <a:pt x="5692" y="1206"/>
                    <a:pt x="5692" y="1182"/>
                  </a:cubicBezTo>
                  <a:cubicBezTo>
                    <a:pt x="5692" y="1158"/>
                    <a:pt x="5692" y="1134"/>
                    <a:pt x="5680" y="1098"/>
                  </a:cubicBezTo>
                  <a:cubicBezTo>
                    <a:pt x="5680" y="1075"/>
                    <a:pt x="5668" y="1063"/>
                    <a:pt x="5656" y="1039"/>
                  </a:cubicBezTo>
                  <a:lnTo>
                    <a:pt x="5644" y="1027"/>
                  </a:lnTo>
                  <a:cubicBezTo>
                    <a:pt x="5632" y="991"/>
                    <a:pt x="5620" y="968"/>
                    <a:pt x="5608" y="956"/>
                  </a:cubicBezTo>
                  <a:cubicBezTo>
                    <a:pt x="5596" y="932"/>
                    <a:pt x="5573" y="896"/>
                    <a:pt x="5549" y="872"/>
                  </a:cubicBezTo>
                  <a:cubicBezTo>
                    <a:pt x="5525" y="848"/>
                    <a:pt x="5501" y="837"/>
                    <a:pt x="5477" y="825"/>
                  </a:cubicBezTo>
                  <a:cubicBezTo>
                    <a:pt x="5454" y="813"/>
                    <a:pt x="5430" y="801"/>
                    <a:pt x="5394" y="789"/>
                  </a:cubicBezTo>
                  <a:cubicBezTo>
                    <a:pt x="5374" y="784"/>
                    <a:pt x="5353" y="781"/>
                    <a:pt x="5329" y="781"/>
                  </a:cubicBezTo>
                  <a:cubicBezTo>
                    <a:pt x="5295" y="781"/>
                    <a:pt x="5257" y="787"/>
                    <a:pt x="5215" y="801"/>
                  </a:cubicBezTo>
                  <a:cubicBezTo>
                    <a:pt x="5168" y="813"/>
                    <a:pt x="5120" y="848"/>
                    <a:pt x="5073" y="884"/>
                  </a:cubicBezTo>
                  <a:cubicBezTo>
                    <a:pt x="5025" y="920"/>
                    <a:pt x="4989" y="968"/>
                    <a:pt x="4953" y="1015"/>
                  </a:cubicBezTo>
                  <a:cubicBezTo>
                    <a:pt x="4942" y="1027"/>
                    <a:pt x="4942" y="1051"/>
                    <a:pt x="4930" y="1075"/>
                  </a:cubicBezTo>
                  <a:cubicBezTo>
                    <a:pt x="4596" y="979"/>
                    <a:pt x="4227" y="884"/>
                    <a:pt x="3775" y="777"/>
                  </a:cubicBezTo>
                  <a:cubicBezTo>
                    <a:pt x="3406" y="682"/>
                    <a:pt x="3013" y="598"/>
                    <a:pt x="2537" y="503"/>
                  </a:cubicBezTo>
                  <a:cubicBezTo>
                    <a:pt x="2096" y="408"/>
                    <a:pt x="1679" y="325"/>
                    <a:pt x="1274" y="241"/>
                  </a:cubicBezTo>
                  <a:lnTo>
                    <a:pt x="1096" y="217"/>
                  </a:lnTo>
                  <a:lnTo>
                    <a:pt x="917" y="182"/>
                  </a:lnTo>
                  <a:lnTo>
                    <a:pt x="870" y="170"/>
                  </a:lnTo>
                  <a:cubicBezTo>
                    <a:pt x="834" y="158"/>
                    <a:pt x="798" y="158"/>
                    <a:pt x="762" y="146"/>
                  </a:cubicBezTo>
                  <a:lnTo>
                    <a:pt x="632" y="122"/>
                  </a:lnTo>
                  <a:cubicBezTo>
                    <a:pt x="465" y="86"/>
                    <a:pt x="286" y="51"/>
                    <a:pt x="108" y="3"/>
                  </a:cubicBezTo>
                  <a:cubicBezTo>
                    <a:pt x="101" y="2"/>
                    <a:pt x="95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2650625" y="4185475"/>
              <a:ext cx="22350" cy="23225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298" y="631"/>
                  </a:moveTo>
                  <a:lnTo>
                    <a:pt x="298" y="631"/>
                  </a:lnTo>
                  <a:cubicBezTo>
                    <a:pt x="322" y="643"/>
                    <a:pt x="345" y="667"/>
                    <a:pt x="369" y="667"/>
                  </a:cubicBezTo>
                  <a:lnTo>
                    <a:pt x="345" y="667"/>
                  </a:lnTo>
                  <a:cubicBezTo>
                    <a:pt x="334" y="655"/>
                    <a:pt x="322" y="655"/>
                    <a:pt x="310" y="643"/>
                  </a:cubicBezTo>
                  <a:cubicBezTo>
                    <a:pt x="310" y="643"/>
                    <a:pt x="298" y="631"/>
                    <a:pt x="298" y="631"/>
                  </a:cubicBezTo>
                  <a:close/>
                  <a:moveTo>
                    <a:pt x="381" y="203"/>
                  </a:moveTo>
                  <a:cubicBezTo>
                    <a:pt x="417" y="203"/>
                    <a:pt x="453" y="214"/>
                    <a:pt x="476" y="226"/>
                  </a:cubicBezTo>
                  <a:cubicBezTo>
                    <a:pt x="512" y="238"/>
                    <a:pt x="548" y="262"/>
                    <a:pt x="584" y="274"/>
                  </a:cubicBezTo>
                  <a:cubicBezTo>
                    <a:pt x="607" y="298"/>
                    <a:pt x="631" y="322"/>
                    <a:pt x="655" y="345"/>
                  </a:cubicBezTo>
                  <a:cubicBezTo>
                    <a:pt x="667" y="369"/>
                    <a:pt x="679" y="393"/>
                    <a:pt x="691" y="417"/>
                  </a:cubicBezTo>
                  <a:cubicBezTo>
                    <a:pt x="703" y="429"/>
                    <a:pt x="703" y="453"/>
                    <a:pt x="715" y="464"/>
                  </a:cubicBezTo>
                  <a:cubicBezTo>
                    <a:pt x="715" y="488"/>
                    <a:pt x="715" y="512"/>
                    <a:pt x="715" y="536"/>
                  </a:cubicBezTo>
                  <a:cubicBezTo>
                    <a:pt x="703" y="560"/>
                    <a:pt x="703" y="595"/>
                    <a:pt x="691" y="619"/>
                  </a:cubicBezTo>
                  <a:cubicBezTo>
                    <a:pt x="679" y="643"/>
                    <a:pt x="667" y="679"/>
                    <a:pt x="643" y="703"/>
                  </a:cubicBezTo>
                  <a:cubicBezTo>
                    <a:pt x="631" y="726"/>
                    <a:pt x="619" y="738"/>
                    <a:pt x="595" y="750"/>
                  </a:cubicBezTo>
                  <a:cubicBezTo>
                    <a:pt x="584" y="762"/>
                    <a:pt x="572" y="774"/>
                    <a:pt x="560" y="774"/>
                  </a:cubicBezTo>
                  <a:cubicBezTo>
                    <a:pt x="548" y="774"/>
                    <a:pt x="548" y="786"/>
                    <a:pt x="536" y="786"/>
                  </a:cubicBezTo>
                  <a:cubicBezTo>
                    <a:pt x="536" y="786"/>
                    <a:pt x="548" y="774"/>
                    <a:pt x="548" y="774"/>
                  </a:cubicBezTo>
                  <a:cubicBezTo>
                    <a:pt x="560" y="762"/>
                    <a:pt x="584" y="750"/>
                    <a:pt x="595" y="738"/>
                  </a:cubicBezTo>
                  <a:cubicBezTo>
                    <a:pt x="607" y="726"/>
                    <a:pt x="619" y="703"/>
                    <a:pt x="631" y="691"/>
                  </a:cubicBezTo>
                  <a:cubicBezTo>
                    <a:pt x="643" y="667"/>
                    <a:pt x="655" y="643"/>
                    <a:pt x="655" y="619"/>
                  </a:cubicBezTo>
                  <a:cubicBezTo>
                    <a:pt x="667" y="595"/>
                    <a:pt x="667" y="572"/>
                    <a:pt x="667" y="548"/>
                  </a:cubicBezTo>
                  <a:cubicBezTo>
                    <a:pt x="667" y="512"/>
                    <a:pt x="655" y="488"/>
                    <a:pt x="643" y="453"/>
                  </a:cubicBezTo>
                  <a:cubicBezTo>
                    <a:pt x="631" y="405"/>
                    <a:pt x="607" y="369"/>
                    <a:pt x="572" y="334"/>
                  </a:cubicBezTo>
                  <a:cubicBezTo>
                    <a:pt x="536" y="286"/>
                    <a:pt x="488" y="250"/>
                    <a:pt x="429" y="238"/>
                  </a:cubicBezTo>
                  <a:cubicBezTo>
                    <a:pt x="405" y="226"/>
                    <a:pt x="381" y="214"/>
                    <a:pt x="357" y="214"/>
                  </a:cubicBezTo>
                  <a:cubicBezTo>
                    <a:pt x="334" y="214"/>
                    <a:pt x="310" y="214"/>
                    <a:pt x="286" y="226"/>
                  </a:cubicBezTo>
                  <a:cubicBezTo>
                    <a:pt x="226" y="238"/>
                    <a:pt x="179" y="286"/>
                    <a:pt x="167" y="345"/>
                  </a:cubicBezTo>
                  <a:cubicBezTo>
                    <a:pt x="155" y="381"/>
                    <a:pt x="155" y="417"/>
                    <a:pt x="167" y="453"/>
                  </a:cubicBezTo>
                  <a:cubicBezTo>
                    <a:pt x="155" y="429"/>
                    <a:pt x="155" y="417"/>
                    <a:pt x="143" y="393"/>
                  </a:cubicBezTo>
                  <a:cubicBezTo>
                    <a:pt x="155" y="381"/>
                    <a:pt x="155" y="357"/>
                    <a:pt x="167" y="334"/>
                  </a:cubicBezTo>
                  <a:cubicBezTo>
                    <a:pt x="179" y="310"/>
                    <a:pt x="191" y="286"/>
                    <a:pt x="203" y="262"/>
                  </a:cubicBezTo>
                  <a:cubicBezTo>
                    <a:pt x="214" y="250"/>
                    <a:pt x="226" y="238"/>
                    <a:pt x="238" y="226"/>
                  </a:cubicBezTo>
                  <a:cubicBezTo>
                    <a:pt x="238" y="226"/>
                    <a:pt x="238" y="226"/>
                    <a:pt x="238" y="214"/>
                  </a:cubicBezTo>
                  <a:cubicBezTo>
                    <a:pt x="262" y="214"/>
                    <a:pt x="286" y="203"/>
                    <a:pt x="310" y="203"/>
                  </a:cubicBezTo>
                  <a:close/>
                  <a:moveTo>
                    <a:pt x="369" y="0"/>
                  </a:moveTo>
                  <a:cubicBezTo>
                    <a:pt x="298" y="12"/>
                    <a:pt x="226" y="48"/>
                    <a:pt x="167" y="95"/>
                  </a:cubicBezTo>
                  <a:cubicBezTo>
                    <a:pt x="143" y="107"/>
                    <a:pt x="119" y="131"/>
                    <a:pt x="95" y="155"/>
                  </a:cubicBezTo>
                  <a:cubicBezTo>
                    <a:pt x="48" y="191"/>
                    <a:pt x="24" y="238"/>
                    <a:pt x="12" y="286"/>
                  </a:cubicBezTo>
                  <a:cubicBezTo>
                    <a:pt x="0" y="334"/>
                    <a:pt x="0" y="369"/>
                    <a:pt x="0" y="417"/>
                  </a:cubicBezTo>
                  <a:cubicBezTo>
                    <a:pt x="0" y="429"/>
                    <a:pt x="0" y="441"/>
                    <a:pt x="0" y="453"/>
                  </a:cubicBezTo>
                  <a:cubicBezTo>
                    <a:pt x="12" y="572"/>
                    <a:pt x="72" y="667"/>
                    <a:pt x="131" y="750"/>
                  </a:cubicBezTo>
                  <a:cubicBezTo>
                    <a:pt x="167" y="786"/>
                    <a:pt x="203" y="822"/>
                    <a:pt x="238" y="845"/>
                  </a:cubicBezTo>
                  <a:cubicBezTo>
                    <a:pt x="286" y="881"/>
                    <a:pt x="334" y="905"/>
                    <a:pt x="393" y="917"/>
                  </a:cubicBezTo>
                  <a:cubicBezTo>
                    <a:pt x="441" y="929"/>
                    <a:pt x="500" y="929"/>
                    <a:pt x="548" y="929"/>
                  </a:cubicBezTo>
                  <a:cubicBezTo>
                    <a:pt x="595" y="917"/>
                    <a:pt x="643" y="893"/>
                    <a:pt x="691" y="857"/>
                  </a:cubicBezTo>
                  <a:cubicBezTo>
                    <a:pt x="738" y="822"/>
                    <a:pt x="774" y="762"/>
                    <a:pt x="810" y="703"/>
                  </a:cubicBezTo>
                  <a:cubicBezTo>
                    <a:pt x="814" y="705"/>
                    <a:pt x="819" y="706"/>
                    <a:pt x="823" y="706"/>
                  </a:cubicBezTo>
                  <a:cubicBezTo>
                    <a:pt x="846" y="706"/>
                    <a:pt x="871" y="684"/>
                    <a:pt x="881" y="655"/>
                  </a:cubicBezTo>
                  <a:lnTo>
                    <a:pt x="869" y="655"/>
                  </a:lnTo>
                  <a:cubicBezTo>
                    <a:pt x="881" y="607"/>
                    <a:pt x="893" y="560"/>
                    <a:pt x="893" y="512"/>
                  </a:cubicBezTo>
                  <a:cubicBezTo>
                    <a:pt x="881" y="453"/>
                    <a:pt x="869" y="393"/>
                    <a:pt x="846" y="345"/>
                  </a:cubicBezTo>
                  <a:cubicBezTo>
                    <a:pt x="822" y="298"/>
                    <a:pt x="798" y="262"/>
                    <a:pt x="762" y="226"/>
                  </a:cubicBezTo>
                  <a:cubicBezTo>
                    <a:pt x="738" y="179"/>
                    <a:pt x="703" y="143"/>
                    <a:pt x="667" y="95"/>
                  </a:cubicBezTo>
                  <a:cubicBezTo>
                    <a:pt x="655" y="83"/>
                    <a:pt x="631" y="72"/>
                    <a:pt x="607" y="48"/>
                  </a:cubicBezTo>
                  <a:cubicBezTo>
                    <a:pt x="584" y="36"/>
                    <a:pt x="560" y="24"/>
                    <a:pt x="536" y="12"/>
                  </a:cubicBezTo>
                  <a:cubicBezTo>
                    <a:pt x="476" y="0"/>
                    <a:pt x="429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3075675" y="4570200"/>
              <a:ext cx="24125" cy="23675"/>
            </a:xfrm>
            <a:custGeom>
              <a:avLst/>
              <a:gdLst/>
              <a:ahLst/>
              <a:cxnLst/>
              <a:rect l="l" t="t" r="r" b="b"/>
              <a:pathLst>
                <a:path w="965" h="947" extrusionOk="0">
                  <a:moveTo>
                    <a:pt x="572" y="173"/>
                  </a:moveTo>
                  <a:lnTo>
                    <a:pt x="572" y="173"/>
                  </a:lnTo>
                  <a:cubicBezTo>
                    <a:pt x="580" y="177"/>
                    <a:pt x="588" y="181"/>
                    <a:pt x="596" y="184"/>
                  </a:cubicBezTo>
                  <a:lnTo>
                    <a:pt x="584" y="184"/>
                  </a:lnTo>
                  <a:cubicBezTo>
                    <a:pt x="578" y="179"/>
                    <a:pt x="575" y="176"/>
                    <a:pt x="572" y="173"/>
                  </a:cubicBezTo>
                  <a:close/>
                  <a:moveTo>
                    <a:pt x="608" y="351"/>
                  </a:moveTo>
                  <a:cubicBezTo>
                    <a:pt x="631" y="363"/>
                    <a:pt x="643" y="375"/>
                    <a:pt x="667" y="387"/>
                  </a:cubicBezTo>
                  <a:cubicBezTo>
                    <a:pt x="679" y="399"/>
                    <a:pt x="703" y="411"/>
                    <a:pt x="715" y="435"/>
                  </a:cubicBezTo>
                  <a:cubicBezTo>
                    <a:pt x="727" y="446"/>
                    <a:pt x="738" y="470"/>
                    <a:pt x="750" y="482"/>
                  </a:cubicBezTo>
                  <a:cubicBezTo>
                    <a:pt x="750" y="506"/>
                    <a:pt x="762" y="530"/>
                    <a:pt x="762" y="542"/>
                  </a:cubicBezTo>
                  <a:cubicBezTo>
                    <a:pt x="762" y="565"/>
                    <a:pt x="762" y="577"/>
                    <a:pt x="762" y="589"/>
                  </a:cubicBezTo>
                  <a:cubicBezTo>
                    <a:pt x="762" y="613"/>
                    <a:pt x="762" y="625"/>
                    <a:pt x="762" y="637"/>
                  </a:cubicBezTo>
                  <a:cubicBezTo>
                    <a:pt x="750" y="649"/>
                    <a:pt x="750" y="661"/>
                    <a:pt x="738" y="673"/>
                  </a:cubicBezTo>
                  <a:cubicBezTo>
                    <a:pt x="738" y="673"/>
                    <a:pt x="727" y="685"/>
                    <a:pt x="715" y="685"/>
                  </a:cubicBezTo>
                  <a:cubicBezTo>
                    <a:pt x="691" y="708"/>
                    <a:pt x="655" y="720"/>
                    <a:pt x="631" y="744"/>
                  </a:cubicBezTo>
                  <a:cubicBezTo>
                    <a:pt x="619" y="744"/>
                    <a:pt x="609" y="747"/>
                    <a:pt x="600" y="751"/>
                  </a:cubicBezTo>
                  <a:lnTo>
                    <a:pt x="600" y="751"/>
                  </a:lnTo>
                  <a:cubicBezTo>
                    <a:pt x="642" y="733"/>
                    <a:pt x="680" y="690"/>
                    <a:pt x="691" y="637"/>
                  </a:cubicBezTo>
                  <a:cubicBezTo>
                    <a:pt x="703" y="589"/>
                    <a:pt x="703" y="530"/>
                    <a:pt x="679" y="470"/>
                  </a:cubicBezTo>
                  <a:cubicBezTo>
                    <a:pt x="655" y="435"/>
                    <a:pt x="619" y="387"/>
                    <a:pt x="596" y="351"/>
                  </a:cubicBezTo>
                  <a:close/>
                  <a:moveTo>
                    <a:pt x="477" y="768"/>
                  </a:moveTo>
                  <a:cubicBezTo>
                    <a:pt x="484" y="772"/>
                    <a:pt x="492" y="773"/>
                    <a:pt x="501" y="773"/>
                  </a:cubicBezTo>
                  <a:cubicBezTo>
                    <a:pt x="501" y="773"/>
                    <a:pt x="502" y="773"/>
                    <a:pt x="502" y="773"/>
                  </a:cubicBezTo>
                  <a:lnTo>
                    <a:pt x="502" y="773"/>
                  </a:lnTo>
                  <a:cubicBezTo>
                    <a:pt x="493" y="776"/>
                    <a:pt x="483" y="780"/>
                    <a:pt x="477" y="780"/>
                  </a:cubicBezTo>
                  <a:lnTo>
                    <a:pt x="477" y="768"/>
                  </a:lnTo>
                  <a:close/>
                  <a:moveTo>
                    <a:pt x="474" y="1"/>
                  </a:moveTo>
                  <a:cubicBezTo>
                    <a:pt x="436" y="1"/>
                    <a:pt x="400" y="9"/>
                    <a:pt x="357" y="18"/>
                  </a:cubicBezTo>
                  <a:cubicBezTo>
                    <a:pt x="334" y="18"/>
                    <a:pt x="310" y="30"/>
                    <a:pt x="286" y="42"/>
                  </a:cubicBezTo>
                  <a:cubicBezTo>
                    <a:pt x="262" y="54"/>
                    <a:pt x="227" y="65"/>
                    <a:pt x="203" y="89"/>
                  </a:cubicBezTo>
                  <a:cubicBezTo>
                    <a:pt x="167" y="125"/>
                    <a:pt x="131" y="161"/>
                    <a:pt x="96" y="208"/>
                  </a:cubicBezTo>
                  <a:cubicBezTo>
                    <a:pt x="60" y="256"/>
                    <a:pt x="36" y="304"/>
                    <a:pt x="12" y="363"/>
                  </a:cubicBezTo>
                  <a:cubicBezTo>
                    <a:pt x="0" y="411"/>
                    <a:pt x="0" y="470"/>
                    <a:pt x="0" y="518"/>
                  </a:cubicBezTo>
                  <a:cubicBezTo>
                    <a:pt x="0" y="577"/>
                    <a:pt x="24" y="637"/>
                    <a:pt x="48" y="685"/>
                  </a:cubicBezTo>
                  <a:cubicBezTo>
                    <a:pt x="72" y="732"/>
                    <a:pt x="107" y="780"/>
                    <a:pt x="143" y="804"/>
                  </a:cubicBezTo>
                  <a:cubicBezTo>
                    <a:pt x="191" y="851"/>
                    <a:pt x="238" y="875"/>
                    <a:pt x="298" y="887"/>
                  </a:cubicBezTo>
                  <a:cubicBezTo>
                    <a:pt x="346" y="911"/>
                    <a:pt x="393" y="911"/>
                    <a:pt x="441" y="923"/>
                  </a:cubicBezTo>
                  <a:cubicBezTo>
                    <a:pt x="453" y="923"/>
                    <a:pt x="465" y="923"/>
                    <a:pt x="477" y="935"/>
                  </a:cubicBezTo>
                  <a:cubicBezTo>
                    <a:pt x="500" y="935"/>
                    <a:pt x="524" y="946"/>
                    <a:pt x="560" y="946"/>
                  </a:cubicBezTo>
                  <a:lnTo>
                    <a:pt x="631" y="946"/>
                  </a:lnTo>
                  <a:cubicBezTo>
                    <a:pt x="691" y="935"/>
                    <a:pt x="738" y="911"/>
                    <a:pt x="774" y="887"/>
                  </a:cubicBezTo>
                  <a:cubicBezTo>
                    <a:pt x="834" y="851"/>
                    <a:pt x="869" y="804"/>
                    <a:pt x="893" y="756"/>
                  </a:cubicBezTo>
                  <a:cubicBezTo>
                    <a:pt x="917" y="720"/>
                    <a:pt x="929" y="673"/>
                    <a:pt x="941" y="625"/>
                  </a:cubicBezTo>
                  <a:cubicBezTo>
                    <a:pt x="941" y="625"/>
                    <a:pt x="953" y="613"/>
                    <a:pt x="953" y="613"/>
                  </a:cubicBezTo>
                  <a:cubicBezTo>
                    <a:pt x="965" y="554"/>
                    <a:pt x="965" y="494"/>
                    <a:pt x="953" y="446"/>
                  </a:cubicBezTo>
                  <a:cubicBezTo>
                    <a:pt x="953" y="411"/>
                    <a:pt x="941" y="387"/>
                    <a:pt x="941" y="363"/>
                  </a:cubicBezTo>
                  <a:cubicBezTo>
                    <a:pt x="929" y="339"/>
                    <a:pt x="917" y="315"/>
                    <a:pt x="905" y="292"/>
                  </a:cubicBezTo>
                  <a:cubicBezTo>
                    <a:pt x="881" y="232"/>
                    <a:pt x="846" y="196"/>
                    <a:pt x="810" y="149"/>
                  </a:cubicBezTo>
                  <a:cubicBezTo>
                    <a:pt x="774" y="113"/>
                    <a:pt x="727" y="77"/>
                    <a:pt x="679" y="54"/>
                  </a:cubicBezTo>
                  <a:cubicBezTo>
                    <a:pt x="655" y="42"/>
                    <a:pt x="631" y="30"/>
                    <a:pt x="608" y="18"/>
                  </a:cubicBezTo>
                  <a:cubicBezTo>
                    <a:pt x="584" y="18"/>
                    <a:pt x="548" y="6"/>
                    <a:pt x="524" y="6"/>
                  </a:cubicBezTo>
                  <a:cubicBezTo>
                    <a:pt x="507" y="2"/>
                    <a:pt x="490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45"/>
          <p:cNvGrpSpPr/>
          <p:nvPr/>
        </p:nvGrpSpPr>
        <p:grpSpPr>
          <a:xfrm rot="7398550" flipH="1">
            <a:off x="7902105" y="4045937"/>
            <a:ext cx="1092517" cy="993341"/>
            <a:chOff x="2650625" y="4185475"/>
            <a:chExt cx="449175" cy="408400"/>
          </a:xfrm>
        </p:grpSpPr>
        <p:sp>
          <p:nvSpPr>
            <p:cNvPr id="1293" name="Google Shape;1293;p45"/>
            <p:cNvSpPr/>
            <p:nvPr/>
          </p:nvSpPr>
          <p:spPr>
            <a:xfrm>
              <a:off x="2665500" y="4198200"/>
              <a:ext cx="425375" cy="382100"/>
            </a:xfrm>
            <a:custGeom>
              <a:avLst/>
              <a:gdLst/>
              <a:ahLst/>
              <a:cxnLst/>
              <a:rect l="l" t="t" r="r" b="b"/>
              <a:pathLst>
                <a:path w="17015" h="15284" extrusionOk="0">
                  <a:moveTo>
                    <a:pt x="5346" y="1039"/>
                  </a:moveTo>
                  <a:cubicBezTo>
                    <a:pt x="5358" y="1051"/>
                    <a:pt x="5382" y="1051"/>
                    <a:pt x="5394" y="1063"/>
                  </a:cubicBezTo>
                  <a:cubicBezTo>
                    <a:pt x="5418" y="1087"/>
                    <a:pt x="5442" y="1110"/>
                    <a:pt x="5465" y="1146"/>
                  </a:cubicBezTo>
                  <a:cubicBezTo>
                    <a:pt x="5489" y="1158"/>
                    <a:pt x="5501" y="1182"/>
                    <a:pt x="5513" y="1218"/>
                  </a:cubicBezTo>
                  <a:cubicBezTo>
                    <a:pt x="5525" y="1229"/>
                    <a:pt x="5525" y="1253"/>
                    <a:pt x="5537" y="1277"/>
                  </a:cubicBezTo>
                  <a:cubicBezTo>
                    <a:pt x="5525" y="1289"/>
                    <a:pt x="5525" y="1301"/>
                    <a:pt x="5525" y="1313"/>
                  </a:cubicBezTo>
                  <a:cubicBezTo>
                    <a:pt x="5501" y="1301"/>
                    <a:pt x="5489" y="1289"/>
                    <a:pt x="5477" y="1277"/>
                  </a:cubicBezTo>
                  <a:cubicBezTo>
                    <a:pt x="5465" y="1277"/>
                    <a:pt x="5465" y="1265"/>
                    <a:pt x="5454" y="1265"/>
                  </a:cubicBezTo>
                  <a:cubicBezTo>
                    <a:pt x="5430" y="1241"/>
                    <a:pt x="5406" y="1229"/>
                    <a:pt x="5382" y="1218"/>
                  </a:cubicBezTo>
                  <a:cubicBezTo>
                    <a:pt x="5382" y="1206"/>
                    <a:pt x="5382" y="1194"/>
                    <a:pt x="5370" y="1170"/>
                  </a:cubicBezTo>
                  <a:cubicBezTo>
                    <a:pt x="5358" y="1134"/>
                    <a:pt x="5346" y="1110"/>
                    <a:pt x="5323" y="1087"/>
                  </a:cubicBezTo>
                  <a:cubicBezTo>
                    <a:pt x="5311" y="1087"/>
                    <a:pt x="5299" y="1075"/>
                    <a:pt x="5299" y="1075"/>
                  </a:cubicBezTo>
                  <a:lnTo>
                    <a:pt x="5287" y="1063"/>
                  </a:lnTo>
                  <a:lnTo>
                    <a:pt x="5263" y="1063"/>
                  </a:lnTo>
                  <a:cubicBezTo>
                    <a:pt x="5299" y="1051"/>
                    <a:pt x="5323" y="1039"/>
                    <a:pt x="5346" y="1039"/>
                  </a:cubicBezTo>
                  <a:close/>
                  <a:moveTo>
                    <a:pt x="5358" y="1396"/>
                  </a:moveTo>
                  <a:cubicBezTo>
                    <a:pt x="5382" y="1420"/>
                    <a:pt x="5394" y="1432"/>
                    <a:pt x="5418" y="1456"/>
                  </a:cubicBezTo>
                  <a:cubicBezTo>
                    <a:pt x="5394" y="1468"/>
                    <a:pt x="5382" y="1479"/>
                    <a:pt x="5370" y="1479"/>
                  </a:cubicBezTo>
                  <a:cubicBezTo>
                    <a:pt x="5358" y="1491"/>
                    <a:pt x="5346" y="1491"/>
                    <a:pt x="5334" y="1491"/>
                  </a:cubicBezTo>
                  <a:lnTo>
                    <a:pt x="5311" y="1491"/>
                  </a:lnTo>
                  <a:cubicBezTo>
                    <a:pt x="5287" y="1491"/>
                    <a:pt x="5275" y="1479"/>
                    <a:pt x="5251" y="1479"/>
                  </a:cubicBezTo>
                  <a:cubicBezTo>
                    <a:pt x="5239" y="1468"/>
                    <a:pt x="5227" y="1468"/>
                    <a:pt x="5215" y="1468"/>
                  </a:cubicBezTo>
                  <a:lnTo>
                    <a:pt x="5215" y="1456"/>
                  </a:lnTo>
                  <a:lnTo>
                    <a:pt x="5239" y="1456"/>
                  </a:lnTo>
                  <a:cubicBezTo>
                    <a:pt x="5263" y="1456"/>
                    <a:pt x="5275" y="1456"/>
                    <a:pt x="5287" y="1444"/>
                  </a:cubicBezTo>
                  <a:cubicBezTo>
                    <a:pt x="5311" y="1432"/>
                    <a:pt x="5323" y="1432"/>
                    <a:pt x="5334" y="1420"/>
                  </a:cubicBezTo>
                  <a:cubicBezTo>
                    <a:pt x="5334" y="1408"/>
                    <a:pt x="5346" y="1408"/>
                    <a:pt x="5358" y="1396"/>
                  </a:cubicBezTo>
                  <a:close/>
                  <a:moveTo>
                    <a:pt x="89" y="1"/>
                  </a:moveTo>
                  <a:cubicBezTo>
                    <a:pt x="48" y="1"/>
                    <a:pt x="11" y="32"/>
                    <a:pt x="0" y="63"/>
                  </a:cubicBezTo>
                  <a:cubicBezTo>
                    <a:pt x="0" y="86"/>
                    <a:pt x="0" y="110"/>
                    <a:pt x="12" y="122"/>
                  </a:cubicBezTo>
                  <a:cubicBezTo>
                    <a:pt x="24" y="146"/>
                    <a:pt x="48" y="158"/>
                    <a:pt x="60" y="158"/>
                  </a:cubicBezTo>
                  <a:cubicBezTo>
                    <a:pt x="191" y="194"/>
                    <a:pt x="310" y="217"/>
                    <a:pt x="489" y="253"/>
                  </a:cubicBezTo>
                  <a:lnTo>
                    <a:pt x="572" y="277"/>
                  </a:lnTo>
                  <a:lnTo>
                    <a:pt x="584" y="277"/>
                  </a:lnTo>
                  <a:cubicBezTo>
                    <a:pt x="643" y="289"/>
                    <a:pt x="703" y="301"/>
                    <a:pt x="751" y="313"/>
                  </a:cubicBezTo>
                  <a:cubicBezTo>
                    <a:pt x="834" y="325"/>
                    <a:pt x="905" y="348"/>
                    <a:pt x="977" y="360"/>
                  </a:cubicBezTo>
                  <a:cubicBezTo>
                    <a:pt x="1132" y="384"/>
                    <a:pt x="1286" y="408"/>
                    <a:pt x="1429" y="444"/>
                  </a:cubicBezTo>
                  <a:lnTo>
                    <a:pt x="1465" y="456"/>
                  </a:lnTo>
                  <a:lnTo>
                    <a:pt x="1501" y="456"/>
                  </a:lnTo>
                  <a:cubicBezTo>
                    <a:pt x="1715" y="503"/>
                    <a:pt x="1929" y="539"/>
                    <a:pt x="2144" y="587"/>
                  </a:cubicBezTo>
                  <a:cubicBezTo>
                    <a:pt x="2215" y="598"/>
                    <a:pt x="2275" y="610"/>
                    <a:pt x="2334" y="622"/>
                  </a:cubicBezTo>
                  <a:lnTo>
                    <a:pt x="2417" y="646"/>
                  </a:lnTo>
                  <a:lnTo>
                    <a:pt x="2525" y="658"/>
                  </a:lnTo>
                  <a:cubicBezTo>
                    <a:pt x="2596" y="682"/>
                    <a:pt x="2667" y="694"/>
                    <a:pt x="2739" y="706"/>
                  </a:cubicBezTo>
                  <a:lnTo>
                    <a:pt x="2882" y="741"/>
                  </a:lnTo>
                  <a:cubicBezTo>
                    <a:pt x="3037" y="777"/>
                    <a:pt x="3191" y="813"/>
                    <a:pt x="3346" y="848"/>
                  </a:cubicBezTo>
                  <a:cubicBezTo>
                    <a:pt x="3560" y="896"/>
                    <a:pt x="3787" y="944"/>
                    <a:pt x="4037" y="1015"/>
                  </a:cubicBezTo>
                  <a:cubicBezTo>
                    <a:pt x="4227" y="1051"/>
                    <a:pt x="4430" y="1110"/>
                    <a:pt x="4620" y="1158"/>
                  </a:cubicBezTo>
                  <a:cubicBezTo>
                    <a:pt x="4715" y="1182"/>
                    <a:pt x="4811" y="1206"/>
                    <a:pt x="4906" y="1229"/>
                  </a:cubicBezTo>
                  <a:cubicBezTo>
                    <a:pt x="4906" y="1241"/>
                    <a:pt x="4906" y="1253"/>
                    <a:pt x="4906" y="1265"/>
                  </a:cubicBezTo>
                  <a:cubicBezTo>
                    <a:pt x="4906" y="1301"/>
                    <a:pt x="4918" y="1325"/>
                    <a:pt x="4930" y="1360"/>
                  </a:cubicBezTo>
                  <a:cubicBezTo>
                    <a:pt x="4953" y="1408"/>
                    <a:pt x="4977" y="1456"/>
                    <a:pt x="5013" y="1503"/>
                  </a:cubicBezTo>
                  <a:cubicBezTo>
                    <a:pt x="5049" y="1539"/>
                    <a:pt x="5096" y="1575"/>
                    <a:pt x="5156" y="1610"/>
                  </a:cubicBezTo>
                  <a:lnTo>
                    <a:pt x="5180" y="1610"/>
                  </a:lnTo>
                  <a:cubicBezTo>
                    <a:pt x="5204" y="1634"/>
                    <a:pt x="5239" y="1646"/>
                    <a:pt x="5275" y="1646"/>
                  </a:cubicBezTo>
                  <a:lnTo>
                    <a:pt x="5323" y="1646"/>
                  </a:lnTo>
                  <a:cubicBezTo>
                    <a:pt x="5333" y="1650"/>
                    <a:pt x="5342" y="1651"/>
                    <a:pt x="5351" y="1651"/>
                  </a:cubicBezTo>
                  <a:cubicBezTo>
                    <a:pt x="5373" y="1651"/>
                    <a:pt x="5393" y="1643"/>
                    <a:pt x="5418" y="1634"/>
                  </a:cubicBezTo>
                  <a:cubicBezTo>
                    <a:pt x="5442" y="1634"/>
                    <a:pt x="5477" y="1622"/>
                    <a:pt x="5513" y="1599"/>
                  </a:cubicBezTo>
                  <a:cubicBezTo>
                    <a:pt x="5513" y="1599"/>
                    <a:pt x="5525" y="1587"/>
                    <a:pt x="5537" y="1587"/>
                  </a:cubicBezTo>
                  <a:lnTo>
                    <a:pt x="5561" y="1622"/>
                  </a:lnTo>
                  <a:lnTo>
                    <a:pt x="5585" y="1646"/>
                  </a:lnTo>
                  <a:lnTo>
                    <a:pt x="5596" y="1670"/>
                  </a:lnTo>
                  <a:lnTo>
                    <a:pt x="5656" y="1729"/>
                  </a:lnTo>
                  <a:lnTo>
                    <a:pt x="5704" y="1801"/>
                  </a:lnTo>
                  <a:lnTo>
                    <a:pt x="5739" y="1849"/>
                  </a:lnTo>
                  <a:lnTo>
                    <a:pt x="5763" y="1872"/>
                  </a:lnTo>
                  <a:cubicBezTo>
                    <a:pt x="5811" y="1920"/>
                    <a:pt x="5858" y="1980"/>
                    <a:pt x="5906" y="2039"/>
                  </a:cubicBezTo>
                  <a:lnTo>
                    <a:pt x="6156" y="2349"/>
                  </a:lnTo>
                  <a:lnTo>
                    <a:pt x="6204" y="2396"/>
                  </a:lnTo>
                  <a:lnTo>
                    <a:pt x="6216" y="2408"/>
                  </a:lnTo>
                  <a:cubicBezTo>
                    <a:pt x="6251" y="2444"/>
                    <a:pt x="6275" y="2491"/>
                    <a:pt x="6323" y="2527"/>
                  </a:cubicBezTo>
                  <a:cubicBezTo>
                    <a:pt x="6644" y="2884"/>
                    <a:pt x="6966" y="3253"/>
                    <a:pt x="7287" y="3611"/>
                  </a:cubicBezTo>
                  <a:cubicBezTo>
                    <a:pt x="7299" y="3623"/>
                    <a:pt x="7323" y="3646"/>
                    <a:pt x="7335" y="3670"/>
                  </a:cubicBezTo>
                  <a:cubicBezTo>
                    <a:pt x="7370" y="3706"/>
                    <a:pt x="7406" y="3742"/>
                    <a:pt x="7430" y="3777"/>
                  </a:cubicBezTo>
                  <a:lnTo>
                    <a:pt x="7513" y="3873"/>
                  </a:lnTo>
                  <a:lnTo>
                    <a:pt x="7597" y="3968"/>
                  </a:lnTo>
                  <a:lnTo>
                    <a:pt x="8180" y="4647"/>
                  </a:lnTo>
                  <a:cubicBezTo>
                    <a:pt x="8240" y="4730"/>
                    <a:pt x="8311" y="4813"/>
                    <a:pt x="8371" y="4897"/>
                  </a:cubicBezTo>
                  <a:lnTo>
                    <a:pt x="8382" y="4897"/>
                  </a:lnTo>
                  <a:lnTo>
                    <a:pt x="8442" y="4980"/>
                  </a:lnTo>
                  <a:lnTo>
                    <a:pt x="9025" y="5682"/>
                  </a:lnTo>
                  <a:cubicBezTo>
                    <a:pt x="9228" y="5932"/>
                    <a:pt x="9430" y="6182"/>
                    <a:pt x="9621" y="6421"/>
                  </a:cubicBezTo>
                  <a:lnTo>
                    <a:pt x="9835" y="6682"/>
                  </a:lnTo>
                  <a:lnTo>
                    <a:pt x="10561" y="7599"/>
                  </a:lnTo>
                  <a:cubicBezTo>
                    <a:pt x="10645" y="7683"/>
                    <a:pt x="10716" y="7778"/>
                    <a:pt x="10788" y="7873"/>
                  </a:cubicBezTo>
                  <a:lnTo>
                    <a:pt x="10811" y="7909"/>
                  </a:lnTo>
                  <a:cubicBezTo>
                    <a:pt x="10942" y="8076"/>
                    <a:pt x="11073" y="8230"/>
                    <a:pt x="11204" y="8397"/>
                  </a:cubicBezTo>
                  <a:cubicBezTo>
                    <a:pt x="11526" y="8790"/>
                    <a:pt x="11847" y="9195"/>
                    <a:pt x="12157" y="9588"/>
                  </a:cubicBezTo>
                  <a:cubicBezTo>
                    <a:pt x="12181" y="9623"/>
                    <a:pt x="12204" y="9647"/>
                    <a:pt x="12228" y="9683"/>
                  </a:cubicBezTo>
                  <a:lnTo>
                    <a:pt x="12240" y="9683"/>
                  </a:lnTo>
                  <a:lnTo>
                    <a:pt x="12276" y="9730"/>
                  </a:lnTo>
                  <a:lnTo>
                    <a:pt x="12490" y="9992"/>
                  </a:lnTo>
                  <a:lnTo>
                    <a:pt x="12550" y="10052"/>
                  </a:lnTo>
                  <a:lnTo>
                    <a:pt x="12907" y="10469"/>
                  </a:lnTo>
                  <a:lnTo>
                    <a:pt x="13062" y="10659"/>
                  </a:lnTo>
                  <a:cubicBezTo>
                    <a:pt x="13133" y="10754"/>
                    <a:pt x="13216" y="10850"/>
                    <a:pt x="13300" y="10933"/>
                  </a:cubicBezTo>
                  <a:lnTo>
                    <a:pt x="13383" y="11052"/>
                  </a:lnTo>
                  <a:lnTo>
                    <a:pt x="13895" y="11659"/>
                  </a:lnTo>
                  <a:lnTo>
                    <a:pt x="13907" y="11671"/>
                  </a:lnTo>
                  <a:lnTo>
                    <a:pt x="14324" y="12207"/>
                  </a:lnTo>
                  <a:cubicBezTo>
                    <a:pt x="14359" y="12255"/>
                    <a:pt x="14395" y="12302"/>
                    <a:pt x="14431" y="12338"/>
                  </a:cubicBezTo>
                  <a:cubicBezTo>
                    <a:pt x="14502" y="12433"/>
                    <a:pt x="14598" y="12540"/>
                    <a:pt x="14681" y="12648"/>
                  </a:cubicBezTo>
                  <a:lnTo>
                    <a:pt x="14776" y="12778"/>
                  </a:lnTo>
                  <a:lnTo>
                    <a:pt x="15205" y="13290"/>
                  </a:lnTo>
                  <a:cubicBezTo>
                    <a:pt x="15300" y="13410"/>
                    <a:pt x="15407" y="13529"/>
                    <a:pt x="15491" y="13636"/>
                  </a:cubicBezTo>
                  <a:lnTo>
                    <a:pt x="15598" y="13755"/>
                  </a:lnTo>
                  <a:cubicBezTo>
                    <a:pt x="15681" y="13862"/>
                    <a:pt x="15776" y="13969"/>
                    <a:pt x="15860" y="14076"/>
                  </a:cubicBezTo>
                  <a:lnTo>
                    <a:pt x="15943" y="14160"/>
                  </a:lnTo>
                  <a:cubicBezTo>
                    <a:pt x="16038" y="14279"/>
                    <a:pt x="16133" y="14398"/>
                    <a:pt x="16241" y="14517"/>
                  </a:cubicBezTo>
                  <a:cubicBezTo>
                    <a:pt x="16336" y="14636"/>
                    <a:pt x="16443" y="14755"/>
                    <a:pt x="16538" y="14874"/>
                  </a:cubicBezTo>
                  <a:cubicBezTo>
                    <a:pt x="16574" y="14910"/>
                    <a:pt x="16598" y="14945"/>
                    <a:pt x="16634" y="14981"/>
                  </a:cubicBezTo>
                  <a:lnTo>
                    <a:pt x="16681" y="15041"/>
                  </a:lnTo>
                  <a:lnTo>
                    <a:pt x="16753" y="15124"/>
                  </a:lnTo>
                  <a:lnTo>
                    <a:pt x="16764" y="15148"/>
                  </a:lnTo>
                  <a:cubicBezTo>
                    <a:pt x="16788" y="15172"/>
                    <a:pt x="16812" y="15207"/>
                    <a:pt x="16836" y="15231"/>
                  </a:cubicBezTo>
                  <a:lnTo>
                    <a:pt x="16848" y="15243"/>
                  </a:lnTo>
                  <a:cubicBezTo>
                    <a:pt x="16848" y="15255"/>
                    <a:pt x="16872" y="15279"/>
                    <a:pt x="16895" y="15279"/>
                  </a:cubicBezTo>
                  <a:cubicBezTo>
                    <a:pt x="16902" y="15282"/>
                    <a:pt x="16909" y="15284"/>
                    <a:pt x="16916" y="15284"/>
                  </a:cubicBezTo>
                  <a:cubicBezTo>
                    <a:pt x="16933" y="15284"/>
                    <a:pt x="16950" y="15275"/>
                    <a:pt x="16967" y="15267"/>
                  </a:cubicBezTo>
                  <a:cubicBezTo>
                    <a:pt x="16979" y="15255"/>
                    <a:pt x="17003" y="15243"/>
                    <a:pt x="17003" y="15219"/>
                  </a:cubicBezTo>
                  <a:cubicBezTo>
                    <a:pt x="17015" y="15195"/>
                    <a:pt x="17003" y="15172"/>
                    <a:pt x="16991" y="15148"/>
                  </a:cubicBezTo>
                  <a:cubicBezTo>
                    <a:pt x="16979" y="15124"/>
                    <a:pt x="16967" y="15112"/>
                    <a:pt x="16943" y="15088"/>
                  </a:cubicBezTo>
                  <a:cubicBezTo>
                    <a:pt x="16943" y="15076"/>
                    <a:pt x="16943" y="15076"/>
                    <a:pt x="16931" y="15076"/>
                  </a:cubicBezTo>
                  <a:lnTo>
                    <a:pt x="16907" y="15053"/>
                  </a:lnTo>
                  <a:lnTo>
                    <a:pt x="16884" y="15017"/>
                  </a:lnTo>
                  <a:lnTo>
                    <a:pt x="16872" y="14993"/>
                  </a:lnTo>
                  <a:cubicBezTo>
                    <a:pt x="16836" y="14969"/>
                    <a:pt x="16812" y="14934"/>
                    <a:pt x="16788" y="14898"/>
                  </a:cubicBezTo>
                  <a:lnTo>
                    <a:pt x="16681" y="14779"/>
                  </a:lnTo>
                  <a:lnTo>
                    <a:pt x="16586" y="14648"/>
                  </a:lnTo>
                  <a:cubicBezTo>
                    <a:pt x="16455" y="14505"/>
                    <a:pt x="16336" y="14362"/>
                    <a:pt x="16181" y="14183"/>
                  </a:cubicBezTo>
                  <a:lnTo>
                    <a:pt x="16122" y="14112"/>
                  </a:lnTo>
                  <a:cubicBezTo>
                    <a:pt x="16002" y="13981"/>
                    <a:pt x="15895" y="13838"/>
                    <a:pt x="15776" y="13707"/>
                  </a:cubicBezTo>
                  <a:lnTo>
                    <a:pt x="15633" y="13529"/>
                  </a:lnTo>
                  <a:lnTo>
                    <a:pt x="15479" y="13362"/>
                  </a:lnTo>
                  <a:cubicBezTo>
                    <a:pt x="15443" y="13314"/>
                    <a:pt x="15407" y="13267"/>
                    <a:pt x="15371" y="13219"/>
                  </a:cubicBezTo>
                  <a:lnTo>
                    <a:pt x="15252" y="13088"/>
                  </a:lnTo>
                  <a:lnTo>
                    <a:pt x="14776" y="12493"/>
                  </a:lnTo>
                  <a:lnTo>
                    <a:pt x="14776" y="12505"/>
                  </a:lnTo>
                  <a:lnTo>
                    <a:pt x="14550" y="12207"/>
                  </a:lnTo>
                  <a:lnTo>
                    <a:pt x="14359" y="11957"/>
                  </a:lnTo>
                  <a:lnTo>
                    <a:pt x="14312" y="11897"/>
                  </a:lnTo>
                  <a:lnTo>
                    <a:pt x="14097" y="11647"/>
                  </a:lnTo>
                  <a:lnTo>
                    <a:pt x="14086" y="11624"/>
                  </a:lnTo>
                  <a:lnTo>
                    <a:pt x="14074" y="11612"/>
                  </a:lnTo>
                  <a:cubicBezTo>
                    <a:pt x="14062" y="11588"/>
                    <a:pt x="14038" y="11564"/>
                    <a:pt x="14014" y="11528"/>
                  </a:cubicBezTo>
                  <a:lnTo>
                    <a:pt x="13597" y="11028"/>
                  </a:lnTo>
                  <a:lnTo>
                    <a:pt x="13502" y="10909"/>
                  </a:lnTo>
                  <a:lnTo>
                    <a:pt x="13395" y="10790"/>
                  </a:lnTo>
                  <a:lnTo>
                    <a:pt x="13371" y="10754"/>
                  </a:lnTo>
                  <a:cubicBezTo>
                    <a:pt x="13312" y="10683"/>
                    <a:pt x="13240" y="10600"/>
                    <a:pt x="13181" y="10528"/>
                  </a:cubicBezTo>
                  <a:lnTo>
                    <a:pt x="13038" y="10362"/>
                  </a:lnTo>
                  <a:lnTo>
                    <a:pt x="13002" y="10314"/>
                  </a:lnTo>
                  <a:cubicBezTo>
                    <a:pt x="12764" y="10028"/>
                    <a:pt x="12526" y="9754"/>
                    <a:pt x="12288" y="9469"/>
                  </a:cubicBezTo>
                  <a:lnTo>
                    <a:pt x="12062" y="9183"/>
                  </a:lnTo>
                  <a:cubicBezTo>
                    <a:pt x="11823" y="8885"/>
                    <a:pt x="11573" y="8576"/>
                    <a:pt x="11335" y="8278"/>
                  </a:cubicBezTo>
                  <a:lnTo>
                    <a:pt x="11300" y="8230"/>
                  </a:lnTo>
                  <a:cubicBezTo>
                    <a:pt x="11240" y="8159"/>
                    <a:pt x="11180" y="8076"/>
                    <a:pt x="11121" y="8004"/>
                  </a:cubicBezTo>
                  <a:lnTo>
                    <a:pt x="11109" y="7992"/>
                  </a:lnTo>
                  <a:cubicBezTo>
                    <a:pt x="11073" y="7945"/>
                    <a:pt x="11026" y="7897"/>
                    <a:pt x="10990" y="7849"/>
                  </a:cubicBezTo>
                  <a:lnTo>
                    <a:pt x="10788" y="7587"/>
                  </a:lnTo>
                  <a:lnTo>
                    <a:pt x="10418" y="7135"/>
                  </a:lnTo>
                  <a:cubicBezTo>
                    <a:pt x="10264" y="6933"/>
                    <a:pt x="10097" y="6730"/>
                    <a:pt x="9930" y="6528"/>
                  </a:cubicBezTo>
                  <a:lnTo>
                    <a:pt x="9787" y="6349"/>
                  </a:lnTo>
                  <a:lnTo>
                    <a:pt x="9645" y="6171"/>
                  </a:lnTo>
                  <a:lnTo>
                    <a:pt x="9525" y="6028"/>
                  </a:lnTo>
                  <a:lnTo>
                    <a:pt x="9478" y="5968"/>
                  </a:lnTo>
                  <a:cubicBezTo>
                    <a:pt x="9406" y="5885"/>
                    <a:pt x="9335" y="5801"/>
                    <a:pt x="9275" y="5718"/>
                  </a:cubicBezTo>
                  <a:cubicBezTo>
                    <a:pt x="9180" y="5599"/>
                    <a:pt x="9085" y="5492"/>
                    <a:pt x="9002" y="5385"/>
                  </a:cubicBezTo>
                  <a:lnTo>
                    <a:pt x="8871" y="5218"/>
                  </a:lnTo>
                  <a:lnTo>
                    <a:pt x="8621" y="4920"/>
                  </a:lnTo>
                  <a:lnTo>
                    <a:pt x="8371" y="4623"/>
                  </a:lnTo>
                  <a:cubicBezTo>
                    <a:pt x="8347" y="4587"/>
                    <a:pt x="8323" y="4551"/>
                    <a:pt x="8299" y="4527"/>
                  </a:cubicBezTo>
                  <a:cubicBezTo>
                    <a:pt x="8204" y="4420"/>
                    <a:pt x="8121" y="4313"/>
                    <a:pt x="8037" y="4218"/>
                  </a:cubicBezTo>
                  <a:lnTo>
                    <a:pt x="7787" y="3932"/>
                  </a:lnTo>
                  <a:lnTo>
                    <a:pt x="7549" y="3646"/>
                  </a:lnTo>
                  <a:cubicBezTo>
                    <a:pt x="7525" y="3611"/>
                    <a:pt x="7490" y="3587"/>
                    <a:pt x="7466" y="3551"/>
                  </a:cubicBezTo>
                  <a:lnTo>
                    <a:pt x="7454" y="3539"/>
                  </a:lnTo>
                  <a:lnTo>
                    <a:pt x="7406" y="3492"/>
                  </a:lnTo>
                  <a:lnTo>
                    <a:pt x="7097" y="3134"/>
                  </a:lnTo>
                  <a:cubicBezTo>
                    <a:pt x="6966" y="2992"/>
                    <a:pt x="6835" y="2849"/>
                    <a:pt x="6704" y="2706"/>
                  </a:cubicBezTo>
                  <a:lnTo>
                    <a:pt x="6573" y="2551"/>
                  </a:lnTo>
                  <a:lnTo>
                    <a:pt x="6442" y="2408"/>
                  </a:lnTo>
                  <a:cubicBezTo>
                    <a:pt x="6406" y="2361"/>
                    <a:pt x="6370" y="2325"/>
                    <a:pt x="6335" y="2277"/>
                  </a:cubicBezTo>
                  <a:lnTo>
                    <a:pt x="6323" y="2265"/>
                  </a:lnTo>
                  <a:lnTo>
                    <a:pt x="6287" y="2218"/>
                  </a:lnTo>
                  <a:lnTo>
                    <a:pt x="6156" y="2075"/>
                  </a:lnTo>
                  <a:lnTo>
                    <a:pt x="6025" y="1920"/>
                  </a:lnTo>
                  <a:cubicBezTo>
                    <a:pt x="5977" y="1860"/>
                    <a:pt x="5930" y="1801"/>
                    <a:pt x="5882" y="1753"/>
                  </a:cubicBezTo>
                  <a:lnTo>
                    <a:pt x="5858" y="1718"/>
                  </a:lnTo>
                  <a:lnTo>
                    <a:pt x="5823" y="1670"/>
                  </a:lnTo>
                  <a:lnTo>
                    <a:pt x="5787" y="1622"/>
                  </a:lnTo>
                  <a:lnTo>
                    <a:pt x="5739" y="1575"/>
                  </a:lnTo>
                  <a:lnTo>
                    <a:pt x="5715" y="1539"/>
                  </a:lnTo>
                  <a:cubicBezTo>
                    <a:pt x="5692" y="1515"/>
                    <a:pt x="5668" y="1479"/>
                    <a:pt x="5644" y="1456"/>
                  </a:cubicBezTo>
                  <a:cubicBezTo>
                    <a:pt x="5668" y="1432"/>
                    <a:pt x="5680" y="1408"/>
                    <a:pt x="5680" y="1372"/>
                  </a:cubicBezTo>
                  <a:cubicBezTo>
                    <a:pt x="5692" y="1348"/>
                    <a:pt x="5692" y="1325"/>
                    <a:pt x="5692" y="1301"/>
                  </a:cubicBezTo>
                  <a:cubicBezTo>
                    <a:pt x="5692" y="1289"/>
                    <a:pt x="5692" y="1277"/>
                    <a:pt x="5692" y="1253"/>
                  </a:cubicBezTo>
                  <a:cubicBezTo>
                    <a:pt x="5692" y="1229"/>
                    <a:pt x="5692" y="1206"/>
                    <a:pt x="5692" y="1182"/>
                  </a:cubicBezTo>
                  <a:cubicBezTo>
                    <a:pt x="5692" y="1158"/>
                    <a:pt x="5692" y="1134"/>
                    <a:pt x="5680" y="1098"/>
                  </a:cubicBezTo>
                  <a:cubicBezTo>
                    <a:pt x="5680" y="1075"/>
                    <a:pt x="5668" y="1063"/>
                    <a:pt x="5656" y="1039"/>
                  </a:cubicBezTo>
                  <a:lnTo>
                    <a:pt x="5644" y="1027"/>
                  </a:lnTo>
                  <a:cubicBezTo>
                    <a:pt x="5632" y="991"/>
                    <a:pt x="5620" y="968"/>
                    <a:pt x="5608" y="956"/>
                  </a:cubicBezTo>
                  <a:cubicBezTo>
                    <a:pt x="5596" y="932"/>
                    <a:pt x="5573" y="896"/>
                    <a:pt x="5549" y="872"/>
                  </a:cubicBezTo>
                  <a:cubicBezTo>
                    <a:pt x="5525" y="848"/>
                    <a:pt x="5501" y="837"/>
                    <a:pt x="5477" y="825"/>
                  </a:cubicBezTo>
                  <a:cubicBezTo>
                    <a:pt x="5454" y="813"/>
                    <a:pt x="5430" y="801"/>
                    <a:pt x="5394" y="789"/>
                  </a:cubicBezTo>
                  <a:cubicBezTo>
                    <a:pt x="5374" y="784"/>
                    <a:pt x="5353" y="781"/>
                    <a:pt x="5329" y="781"/>
                  </a:cubicBezTo>
                  <a:cubicBezTo>
                    <a:pt x="5295" y="781"/>
                    <a:pt x="5257" y="787"/>
                    <a:pt x="5215" y="801"/>
                  </a:cubicBezTo>
                  <a:cubicBezTo>
                    <a:pt x="5168" y="813"/>
                    <a:pt x="5120" y="848"/>
                    <a:pt x="5073" y="884"/>
                  </a:cubicBezTo>
                  <a:cubicBezTo>
                    <a:pt x="5025" y="920"/>
                    <a:pt x="4989" y="968"/>
                    <a:pt x="4953" y="1015"/>
                  </a:cubicBezTo>
                  <a:cubicBezTo>
                    <a:pt x="4942" y="1027"/>
                    <a:pt x="4942" y="1051"/>
                    <a:pt x="4930" y="1075"/>
                  </a:cubicBezTo>
                  <a:cubicBezTo>
                    <a:pt x="4596" y="979"/>
                    <a:pt x="4227" y="884"/>
                    <a:pt x="3775" y="777"/>
                  </a:cubicBezTo>
                  <a:cubicBezTo>
                    <a:pt x="3406" y="682"/>
                    <a:pt x="3013" y="598"/>
                    <a:pt x="2537" y="503"/>
                  </a:cubicBezTo>
                  <a:cubicBezTo>
                    <a:pt x="2096" y="408"/>
                    <a:pt x="1679" y="325"/>
                    <a:pt x="1274" y="241"/>
                  </a:cubicBezTo>
                  <a:lnTo>
                    <a:pt x="1096" y="217"/>
                  </a:lnTo>
                  <a:lnTo>
                    <a:pt x="917" y="182"/>
                  </a:lnTo>
                  <a:lnTo>
                    <a:pt x="870" y="170"/>
                  </a:lnTo>
                  <a:cubicBezTo>
                    <a:pt x="834" y="158"/>
                    <a:pt x="798" y="158"/>
                    <a:pt x="762" y="146"/>
                  </a:cubicBezTo>
                  <a:lnTo>
                    <a:pt x="632" y="122"/>
                  </a:lnTo>
                  <a:cubicBezTo>
                    <a:pt x="465" y="86"/>
                    <a:pt x="286" y="51"/>
                    <a:pt x="108" y="3"/>
                  </a:cubicBezTo>
                  <a:cubicBezTo>
                    <a:pt x="101" y="2"/>
                    <a:pt x="95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2650625" y="4185475"/>
              <a:ext cx="22350" cy="23225"/>
            </a:xfrm>
            <a:custGeom>
              <a:avLst/>
              <a:gdLst/>
              <a:ahLst/>
              <a:cxnLst/>
              <a:rect l="l" t="t" r="r" b="b"/>
              <a:pathLst>
                <a:path w="894" h="929" extrusionOk="0">
                  <a:moveTo>
                    <a:pt x="298" y="631"/>
                  </a:moveTo>
                  <a:lnTo>
                    <a:pt x="298" y="631"/>
                  </a:lnTo>
                  <a:cubicBezTo>
                    <a:pt x="322" y="643"/>
                    <a:pt x="345" y="667"/>
                    <a:pt x="369" y="667"/>
                  </a:cubicBezTo>
                  <a:lnTo>
                    <a:pt x="345" y="667"/>
                  </a:lnTo>
                  <a:cubicBezTo>
                    <a:pt x="334" y="655"/>
                    <a:pt x="322" y="655"/>
                    <a:pt x="310" y="643"/>
                  </a:cubicBezTo>
                  <a:cubicBezTo>
                    <a:pt x="310" y="643"/>
                    <a:pt x="298" y="631"/>
                    <a:pt x="298" y="631"/>
                  </a:cubicBezTo>
                  <a:close/>
                  <a:moveTo>
                    <a:pt x="381" y="203"/>
                  </a:moveTo>
                  <a:cubicBezTo>
                    <a:pt x="417" y="203"/>
                    <a:pt x="453" y="214"/>
                    <a:pt x="476" y="226"/>
                  </a:cubicBezTo>
                  <a:cubicBezTo>
                    <a:pt x="512" y="238"/>
                    <a:pt x="548" y="262"/>
                    <a:pt x="584" y="274"/>
                  </a:cubicBezTo>
                  <a:cubicBezTo>
                    <a:pt x="607" y="298"/>
                    <a:pt x="631" y="322"/>
                    <a:pt x="655" y="345"/>
                  </a:cubicBezTo>
                  <a:cubicBezTo>
                    <a:pt x="667" y="369"/>
                    <a:pt x="679" y="393"/>
                    <a:pt x="691" y="417"/>
                  </a:cubicBezTo>
                  <a:cubicBezTo>
                    <a:pt x="703" y="429"/>
                    <a:pt x="703" y="453"/>
                    <a:pt x="715" y="464"/>
                  </a:cubicBezTo>
                  <a:cubicBezTo>
                    <a:pt x="715" y="488"/>
                    <a:pt x="715" y="512"/>
                    <a:pt x="715" y="536"/>
                  </a:cubicBezTo>
                  <a:cubicBezTo>
                    <a:pt x="703" y="560"/>
                    <a:pt x="703" y="595"/>
                    <a:pt x="691" y="619"/>
                  </a:cubicBezTo>
                  <a:cubicBezTo>
                    <a:pt x="679" y="643"/>
                    <a:pt x="667" y="679"/>
                    <a:pt x="643" y="703"/>
                  </a:cubicBezTo>
                  <a:cubicBezTo>
                    <a:pt x="631" y="726"/>
                    <a:pt x="619" y="738"/>
                    <a:pt x="595" y="750"/>
                  </a:cubicBezTo>
                  <a:cubicBezTo>
                    <a:pt x="584" y="762"/>
                    <a:pt x="572" y="774"/>
                    <a:pt x="560" y="774"/>
                  </a:cubicBezTo>
                  <a:cubicBezTo>
                    <a:pt x="548" y="774"/>
                    <a:pt x="548" y="786"/>
                    <a:pt x="536" y="786"/>
                  </a:cubicBezTo>
                  <a:cubicBezTo>
                    <a:pt x="536" y="786"/>
                    <a:pt x="548" y="774"/>
                    <a:pt x="548" y="774"/>
                  </a:cubicBezTo>
                  <a:cubicBezTo>
                    <a:pt x="560" y="762"/>
                    <a:pt x="584" y="750"/>
                    <a:pt x="595" y="738"/>
                  </a:cubicBezTo>
                  <a:cubicBezTo>
                    <a:pt x="607" y="726"/>
                    <a:pt x="619" y="703"/>
                    <a:pt x="631" y="691"/>
                  </a:cubicBezTo>
                  <a:cubicBezTo>
                    <a:pt x="643" y="667"/>
                    <a:pt x="655" y="643"/>
                    <a:pt x="655" y="619"/>
                  </a:cubicBezTo>
                  <a:cubicBezTo>
                    <a:pt x="667" y="595"/>
                    <a:pt x="667" y="572"/>
                    <a:pt x="667" y="548"/>
                  </a:cubicBezTo>
                  <a:cubicBezTo>
                    <a:pt x="667" y="512"/>
                    <a:pt x="655" y="488"/>
                    <a:pt x="643" y="453"/>
                  </a:cubicBezTo>
                  <a:cubicBezTo>
                    <a:pt x="631" y="405"/>
                    <a:pt x="607" y="369"/>
                    <a:pt x="572" y="334"/>
                  </a:cubicBezTo>
                  <a:cubicBezTo>
                    <a:pt x="536" y="286"/>
                    <a:pt x="488" y="250"/>
                    <a:pt x="429" y="238"/>
                  </a:cubicBezTo>
                  <a:cubicBezTo>
                    <a:pt x="405" y="226"/>
                    <a:pt x="381" y="214"/>
                    <a:pt x="357" y="214"/>
                  </a:cubicBezTo>
                  <a:cubicBezTo>
                    <a:pt x="334" y="214"/>
                    <a:pt x="310" y="214"/>
                    <a:pt x="286" y="226"/>
                  </a:cubicBezTo>
                  <a:cubicBezTo>
                    <a:pt x="226" y="238"/>
                    <a:pt x="179" y="286"/>
                    <a:pt x="167" y="345"/>
                  </a:cubicBezTo>
                  <a:cubicBezTo>
                    <a:pt x="155" y="381"/>
                    <a:pt x="155" y="417"/>
                    <a:pt x="167" y="453"/>
                  </a:cubicBezTo>
                  <a:cubicBezTo>
                    <a:pt x="155" y="429"/>
                    <a:pt x="155" y="417"/>
                    <a:pt x="143" y="393"/>
                  </a:cubicBezTo>
                  <a:cubicBezTo>
                    <a:pt x="155" y="381"/>
                    <a:pt x="155" y="357"/>
                    <a:pt x="167" y="334"/>
                  </a:cubicBezTo>
                  <a:cubicBezTo>
                    <a:pt x="179" y="310"/>
                    <a:pt x="191" y="286"/>
                    <a:pt x="203" y="262"/>
                  </a:cubicBezTo>
                  <a:cubicBezTo>
                    <a:pt x="214" y="250"/>
                    <a:pt x="226" y="238"/>
                    <a:pt x="238" y="226"/>
                  </a:cubicBezTo>
                  <a:cubicBezTo>
                    <a:pt x="238" y="226"/>
                    <a:pt x="238" y="226"/>
                    <a:pt x="238" y="214"/>
                  </a:cubicBezTo>
                  <a:cubicBezTo>
                    <a:pt x="262" y="214"/>
                    <a:pt x="286" y="203"/>
                    <a:pt x="310" y="203"/>
                  </a:cubicBezTo>
                  <a:close/>
                  <a:moveTo>
                    <a:pt x="369" y="0"/>
                  </a:moveTo>
                  <a:cubicBezTo>
                    <a:pt x="298" y="12"/>
                    <a:pt x="226" y="48"/>
                    <a:pt x="167" y="95"/>
                  </a:cubicBezTo>
                  <a:cubicBezTo>
                    <a:pt x="143" y="107"/>
                    <a:pt x="119" y="131"/>
                    <a:pt x="95" y="155"/>
                  </a:cubicBezTo>
                  <a:cubicBezTo>
                    <a:pt x="48" y="191"/>
                    <a:pt x="24" y="238"/>
                    <a:pt x="12" y="286"/>
                  </a:cubicBezTo>
                  <a:cubicBezTo>
                    <a:pt x="0" y="334"/>
                    <a:pt x="0" y="369"/>
                    <a:pt x="0" y="417"/>
                  </a:cubicBezTo>
                  <a:cubicBezTo>
                    <a:pt x="0" y="429"/>
                    <a:pt x="0" y="441"/>
                    <a:pt x="0" y="453"/>
                  </a:cubicBezTo>
                  <a:cubicBezTo>
                    <a:pt x="12" y="572"/>
                    <a:pt x="72" y="667"/>
                    <a:pt x="131" y="750"/>
                  </a:cubicBezTo>
                  <a:cubicBezTo>
                    <a:pt x="167" y="786"/>
                    <a:pt x="203" y="822"/>
                    <a:pt x="238" y="845"/>
                  </a:cubicBezTo>
                  <a:cubicBezTo>
                    <a:pt x="286" y="881"/>
                    <a:pt x="334" y="905"/>
                    <a:pt x="393" y="917"/>
                  </a:cubicBezTo>
                  <a:cubicBezTo>
                    <a:pt x="441" y="929"/>
                    <a:pt x="500" y="929"/>
                    <a:pt x="548" y="929"/>
                  </a:cubicBezTo>
                  <a:cubicBezTo>
                    <a:pt x="595" y="917"/>
                    <a:pt x="643" y="893"/>
                    <a:pt x="691" y="857"/>
                  </a:cubicBezTo>
                  <a:cubicBezTo>
                    <a:pt x="738" y="822"/>
                    <a:pt x="774" y="762"/>
                    <a:pt x="810" y="703"/>
                  </a:cubicBezTo>
                  <a:cubicBezTo>
                    <a:pt x="814" y="705"/>
                    <a:pt x="819" y="706"/>
                    <a:pt x="823" y="706"/>
                  </a:cubicBezTo>
                  <a:cubicBezTo>
                    <a:pt x="846" y="706"/>
                    <a:pt x="871" y="684"/>
                    <a:pt x="881" y="655"/>
                  </a:cubicBezTo>
                  <a:lnTo>
                    <a:pt x="869" y="655"/>
                  </a:lnTo>
                  <a:cubicBezTo>
                    <a:pt x="881" y="607"/>
                    <a:pt x="893" y="560"/>
                    <a:pt x="893" y="512"/>
                  </a:cubicBezTo>
                  <a:cubicBezTo>
                    <a:pt x="881" y="453"/>
                    <a:pt x="869" y="393"/>
                    <a:pt x="846" y="345"/>
                  </a:cubicBezTo>
                  <a:cubicBezTo>
                    <a:pt x="822" y="298"/>
                    <a:pt x="798" y="262"/>
                    <a:pt x="762" y="226"/>
                  </a:cubicBezTo>
                  <a:cubicBezTo>
                    <a:pt x="738" y="179"/>
                    <a:pt x="703" y="143"/>
                    <a:pt x="667" y="95"/>
                  </a:cubicBezTo>
                  <a:cubicBezTo>
                    <a:pt x="655" y="83"/>
                    <a:pt x="631" y="72"/>
                    <a:pt x="607" y="48"/>
                  </a:cubicBezTo>
                  <a:cubicBezTo>
                    <a:pt x="584" y="36"/>
                    <a:pt x="560" y="24"/>
                    <a:pt x="536" y="12"/>
                  </a:cubicBezTo>
                  <a:cubicBezTo>
                    <a:pt x="476" y="0"/>
                    <a:pt x="429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3075675" y="4570200"/>
              <a:ext cx="24125" cy="23675"/>
            </a:xfrm>
            <a:custGeom>
              <a:avLst/>
              <a:gdLst/>
              <a:ahLst/>
              <a:cxnLst/>
              <a:rect l="l" t="t" r="r" b="b"/>
              <a:pathLst>
                <a:path w="965" h="947" extrusionOk="0">
                  <a:moveTo>
                    <a:pt x="572" y="173"/>
                  </a:moveTo>
                  <a:lnTo>
                    <a:pt x="572" y="173"/>
                  </a:lnTo>
                  <a:cubicBezTo>
                    <a:pt x="580" y="177"/>
                    <a:pt x="588" y="181"/>
                    <a:pt x="596" y="184"/>
                  </a:cubicBezTo>
                  <a:lnTo>
                    <a:pt x="584" y="184"/>
                  </a:lnTo>
                  <a:cubicBezTo>
                    <a:pt x="578" y="179"/>
                    <a:pt x="575" y="176"/>
                    <a:pt x="572" y="173"/>
                  </a:cubicBezTo>
                  <a:close/>
                  <a:moveTo>
                    <a:pt x="608" y="351"/>
                  </a:moveTo>
                  <a:cubicBezTo>
                    <a:pt x="631" y="363"/>
                    <a:pt x="643" y="375"/>
                    <a:pt x="667" y="387"/>
                  </a:cubicBezTo>
                  <a:cubicBezTo>
                    <a:pt x="679" y="399"/>
                    <a:pt x="703" y="411"/>
                    <a:pt x="715" y="435"/>
                  </a:cubicBezTo>
                  <a:cubicBezTo>
                    <a:pt x="727" y="446"/>
                    <a:pt x="738" y="470"/>
                    <a:pt x="750" y="482"/>
                  </a:cubicBezTo>
                  <a:cubicBezTo>
                    <a:pt x="750" y="506"/>
                    <a:pt x="762" y="530"/>
                    <a:pt x="762" y="542"/>
                  </a:cubicBezTo>
                  <a:cubicBezTo>
                    <a:pt x="762" y="565"/>
                    <a:pt x="762" y="577"/>
                    <a:pt x="762" y="589"/>
                  </a:cubicBezTo>
                  <a:cubicBezTo>
                    <a:pt x="762" y="613"/>
                    <a:pt x="762" y="625"/>
                    <a:pt x="762" y="637"/>
                  </a:cubicBezTo>
                  <a:cubicBezTo>
                    <a:pt x="750" y="649"/>
                    <a:pt x="750" y="661"/>
                    <a:pt x="738" y="673"/>
                  </a:cubicBezTo>
                  <a:cubicBezTo>
                    <a:pt x="738" y="673"/>
                    <a:pt x="727" y="685"/>
                    <a:pt x="715" y="685"/>
                  </a:cubicBezTo>
                  <a:cubicBezTo>
                    <a:pt x="691" y="708"/>
                    <a:pt x="655" y="720"/>
                    <a:pt x="631" y="744"/>
                  </a:cubicBezTo>
                  <a:cubicBezTo>
                    <a:pt x="619" y="744"/>
                    <a:pt x="609" y="747"/>
                    <a:pt x="600" y="751"/>
                  </a:cubicBezTo>
                  <a:lnTo>
                    <a:pt x="600" y="751"/>
                  </a:lnTo>
                  <a:cubicBezTo>
                    <a:pt x="642" y="733"/>
                    <a:pt x="680" y="690"/>
                    <a:pt x="691" y="637"/>
                  </a:cubicBezTo>
                  <a:cubicBezTo>
                    <a:pt x="703" y="589"/>
                    <a:pt x="703" y="530"/>
                    <a:pt x="679" y="470"/>
                  </a:cubicBezTo>
                  <a:cubicBezTo>
                    <a:pt x="655" y="435"/>
                    <a:pt x="619" y="387"/>
                    <a:pt x="596" y="351"/>
                  </a:cubicBezTo>
                  <a:close/>
                  <a:moveTo>
                    <a:pt x="477" y="768"/>
                  </a:moveTo>
                  <a:cubicBezTo>
                    <a:pt x="484" y="772"/>
                    <a:pt x="492" y="773"/>
                    <a:pt x="501" y="773"/>
                  </a:cubicBezTo>
                  <a:cubicBezTo>
                    <a:pt x="501" y="773"/>
                    <a:pt x="502" y="773"/>
                    <a:pt x="502" y="773"/>
                  </a:cubicBezTo>
                  <a:lnTo>
                    <a:pt x="502" y="773"/>
                  </a:lnTo>
                  <a:cubicBezTo>
                    <a:pt x="493" y="776"/>
                    <a:pt x="483" y="780"/>
                    <a:pt x="477" y="780"/>
                  </a:cubicBezTo>
                  <a:lnTo>
                    <a:pt x="477" y="768"/>
                  </a:lnTo>
                  <a:close/>
                  <a:moveTo>
                    <a:pt x="474" y="1"/>
                  </a:moveTo>
                  <a:cubicBezTo>
                    <a:pt x="436" y="1"/>
                    <a:pt x="400" y="9"/>
                    <a:pt x="357" y="18"/>
                  </a:cubicBezTo>
                  <a:cubicBezTo>
                    <a:pt x="334" y="18"/>
                    <a:pt x="310" y="30"/>
                    <a:pt x="286" y="42"/>
                  </a:cubicBezTo>
                  <a:cubicBezTo>
                    <a:pt x="262" y="54"/>
                    <a:pt x="227" y="65"/>
                    <a:pt x="203" y="89"/>
                  </a:cubicBezTo>
                  <a:cubicBezTo>
                    <a:pt x="167" y="125"/>
                    <a:pt x="131" y="161"/>
                    <a:pt x="96" y="208"/>
                  </a:cubicBezTo>
                  <a:cubicBezTo>
                    <a:pt x="60" y="256"/>
                    <a:pt x="36" y="304"/>
                    <a:pt x="12" y="363"/>
                  </a:cubicBezTo>
                  <a:cubicBezTo>
                    <a:pt x="0" y="411"/>
                    <a:pt x="0" y="470"/>
                    <a:pt x="0" y="518"/>
                  </a:cubicBezTo>
                  <a:cubicBezTo>
                    <a:pt x="0" y="577"/>
                    <a:pt x="24" y="637"/>
                    <a:pt x="48" y="685"/>
                  </a:cubicBezTo>
                  <a:cubicBezTo>
                    <a:pt x="72" y="732"/>
                    <a:pt x="107" y="780"/>
                    <a:pt x="143" y="804"/>
                  </a:cubicBezTo>
                  <a:cubicBezTo>
                    <a:pt x="191" y="851"/>
                    <a:pt x="238" y="875"/>
                    <a:pt x="298" y="887"/>
                  </a:cubicBezTo>
                  <a:cubicBezTo>
                    <a:pt x="346" y="911"/>
                    <a:pt x="393" y="911"/>
                    <a:pt x="441" y="923"/>
                  </a:cubicBezTo>
                  <a:cubicBezTo>
                    <a:pt x="453" y="923"/>
                    <a:pt x="465" y="923"/>
                    <a:pt x="477" y="935"/>
                  </a:cubicBezTo>
                  <a:cubicBezTo>
                    <a:pt x="500" y="935"/>
                    <a:pt x="524" y="946"/>
                    <a:pt x="560" y="946"/>
                  </a:cubicBezTo>
                  <a:lnTo>
                    <a:pt x="631" y="946"/>
                  </a:lnTo>
                  <a:cubicBezTo>
                    <a:pt x="691" y="935"/>
                    <a:pt x="738" y="911"/>
                    <a:pt x="774" y="887"/>
                  </a:cubicBezTo>
                  <a:cubicBezTo>
                    <a:pt x="834" y="851"/>
                    <a:pt x="869" y="804"/>
                    <a:pt x="893" y="756"/>
                  </a:cubicBezTo>
                  <a:cubicBezTo>
                    <a:pt x="917" y="720"/>
                    <a:pt x="929" y="673"/>
                    <a:pt x="941" y="625"/>
                  </a:cubicBezTo>
                  <a:cubicBezTo>
                    <a:pt x="941" y="625"/>
                    <a:pt x="953" y="613"/>
                    <a:pt x="953" y="613"/>
                  </a:cubicBezTo>
                  <a:cubicBezTo>
                    <a:pt x="965" y="554"/>
                    <a:pt x="965" y="494"/>
                    <a:pt x="953" y="446"/>
                  </a:cubicBezTo>
                  <a:cubicBezTo>
                    <a:pt x="953" y="411"/>
                    <a:pt x="941" y="387"/>
                    <a:pt x="941" y="363"/>
                  </a:cubicBezTo>
                  <a:cubicBezTo>
                    <a:pt x="929" y="339"/>
                    <a:pt x="917" y="315"/>
                    <a:pt x="905" y="292"/>
                  </a:cubicBezTo>
                  <a:cubicBezTo>
                    <a:pt x="881" y="232"/>
                    <a:pt x="846" y="196"/>
                    <a:pt x="810" y="149"/>
                  </a:cubicBezTo>
                  <a:cubicBezTo>
                    <a:pt x="774" y="113"/>
                    <a:pt x="727" y="77"/>
                    <a:pt x="679" y="54"/>
                  </a:cubicBezTo>
                  <a:cubicBezTo>
                    <a:pt x="655" y="42"/>
                    <a:pt x="631" y="30"/>
                    <a:pt x="608" y="18"/>
                  </a:cubicBezTo>
                  <a:cubicBezTo>
                    <a:pt x="584" y="18"/>
                    <a:pt x="548" y="6"/>
                    <a:pt x="524" y="6"/>
                  </a:cubicBezTo>
                  <a:cubicBezTo>
                    <a:pt x="507" y="2"/>
                    <a:pt x="490" y="1"/>
                    <a:pt x="4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47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CURVAS ROC STACKING</a:t>
            </a:r>
            <a:endParaRPr dirty="0"/>
          </a:p>
        </p:txBody>
      </p:sp>
      <p:sp>
        <p:nvSpPr>
          <p:cNvPr id="1383" name="Google Shape;1383;p47"/>
          <p:cNvSpPr txBox="1">
            <a:spLocks noGrp="1"/>
          </p:cNvSpPr>
          <p:nvPr>
            <p:ph type="subTitle" idx="4294967295"/>
          </p:nvPr>
        </p:nvSpPr>
        <p:spPr>
          <a:xfrm>
            <a:off x="2947326" y="4291396"/>
            <a:ext cx="3249346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rPr>
              <a:t>Stacked Classifiers</a:t>
            </a:r>
            <a:endParaRPr sz="2000" b="1" dirty="0">
              <a:solidFill>
                <a:schemeClr val="accen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grpSp>
        <p:nvGrpSpPr>
          <p:cNvPr id="1397" name="Google Shape;1397;p47"/>
          <p:cNvGrpSpPr/>
          <p:nvPr/>
        </p:nvGrpSpPr>
        <p:grpSpPr>
          <a:xfrm rot="-1664962">
            <a:off x="475123" y="-383581"/>
            <a:ext cx="915732" cy="1828492"/>
            <a:chOff x="5984375" y="3480025"/>
            <a:chExt cx="469725" cy="937925"/>
          </a:xfrm>
        </p:grpSpPr>
        <p:sp>
          <p:nvSpPr>
            <p:cNvPr id="1398" name="Google Shape;1398;p47"/>
            <p:cNvSpPr/>
            <p:nvPr/>
          </p:nvSpPr>
          <p:spPr>
            <a:xfrm>
              <a:off x="6177250" y="3491925"/>
              <a:ext cx="5975" cy="333100"/>
            </a:xfrm>
            <a:custGeom>
              <a:avLst/>
              <a:gdLst/>
              <a:ahLst/>
              <a:cxnLst/>
              <a:rect l="l" t="t" r="r" b="b"/>
              <a:pathLst>
                <a:path w="239" h="13324" extrusionOk="0">
                  <a:moveTo>
                    <a:pt x="84" y="1"/>
                  </a:moveTo>
                  <a:cubicBezTo>
                    <a:pt x="36" y="1"/>
                    <a:pt x="12" y="24"/>
                    <a:pt x="0" y="72"/>
                  </a:cubicBezTo>
                  <a:cubicBezTo>
                    <a:pt x="0" y="846"/>
                    <a:pt x="0" y="1620"/>
                    <a:pt x="0" y="2394"/>
                  </a:cubicBezTo>
                  <a:cubicBezTo>
                    <a:pt x="0" y="2941"/>
                    <a:pt x="0" y="3477"/>
                    <a:pt x="0" y="4025"/>
                  </a:cubicBezTo>
                  <a:cubicBezTo>
                    <a:pt x="0" y="4537"/>
                    <a:pt x="0" y="5061"/>
                    <a:pt x="0" y="5573"/>
                  </a:cubicBezTo>
                  <a:cubicBezTo>
                    <a:pt x="0" y="6192"/>
                    <a:pt x="0" y="6799"/>
                    <a:pt x="0" y="7418"/>
                  </a:cubicBezTo>
                  <a:cubicBezTo>
                    <a:pt x="0" y="7621"/>
                    <a:pt x="0" y="7823"/>
                    <a:pt x="0" y="8025"/>
                  </a:cubicBezTo>
                  <a:cubicBezTo>
                    <a:pt x="0" y="8109"/>
                    <a:pt x="0" y="8180"/>
                    <a:pt x="0" y="8264"/>
                  </a:cubicBezTo>
                  <a:cubicBezTo>
                    <a:pt x="12" y="8454"/>
                    <a:pt x="12" y="8645"/>
                    <a:pt x="12" y="8835"/>
                  </a:cubicBezTo>
                  <a:cubicBezTo>
                    <a:pt x="12" y="8954"/>
                    <a:pt x="12" y="9073"/>
                    <a:pt x="24" y="9192"/>
                  </a:cubicBezTo>
                  <a:cubicBezTo>
                    <a:pt x="24" y="9478"/>
                    <a:pt x="36" y="9752"/>
                    <a:pt x="36" y="10038"/>
                  </a:cubicBezTo>
                  <a:cubicBezTo>
                    <a:pt x="48" y="10335"/>
                    <a:pt x="60" y="10633"/>
                    <a:pt x="60" y="10942"/>
                  </a:cubicBezTo>
                  <a:cubicBezTo>
                    <a:pt x="72" y="11228"/>
                    <a:pt x="84" y="11526"/>
                    <a:pt x="84" y="11824"/>
                  </a:cubicBezTo>
                  <a:cubicBezTo>
                    <a:pt x="84" y="12121"/>
                    <a:pt x="96" y="12419"/>
                    <a:pt x="84" y="12716"/>
                  </a:cubicBezTo>
                  <a:cubicBezTo>
                    <a:pt x="84" y="12776"/>
                    <a:pt x="84" y="12847"/>
                    <a:pt x="72" y="12919"/>
                  </a:cubicBezTo>
                  <a:cubicBezTo>
                    <a:pt x="72" y="12990"/>
                    <a:pt x="60" y="13062"/>
                    <a:pt x="60" y="13133"/>
                  </a:cubicBezTo>
                  <a:cubicBezTo>
                    <a:pt x="48" y="13133"/>
                    <a:pt x="36" y="13145"/>
                    <a:pt x="24" y="13157"/>
                  </a:cubicBezTo>
                  <a:cubicBezTo>
                    <a:pt x="12" y="13181"/>
                    <a:pt x="12" y="13193"/>
                    <a:pt x="12" y="13217"/>
                  </a:cubicBezTo>
                  <a:cubicBezTo>
                    <a:pt x="24" y="13228"/>
                    <a:pt x="24" y="13240"/>
                    <a:pt x="24" y="13252"/>
                  </a:cubicBezTo>
                  <a:cubicBezTo>
                    <a:pt x="24" y="13264"/>
                    <a:pt x="36" y="13276"/>
                    <a:pt x="36" y="13288"/>
                  </a:cubicBezTo>
                  <a:cubicBezTo>
                    <a:pt x="48" y="13300"/>
                    <a:pt x="72" y="13312"/>
                    <a:pt x="84" y="13324"/>
                  </a:cubicBezTo>
                  <a:cubicBezTo>
                    <a:pt x="108" y="13324"/>
                    <a:pt x="143" y="13324"/>
                    <a:pt x="155" y="13300"/>
                  </a:cubicBezTo>
                  <a:cubicBezTo>
                    <a:pt x="167" y="13288"/>
                    <a:pt x="179" y="13276"/>
                    <a:pt x="191" y="13264"/>
                  </a:cubicBezTo>
                  <a:cubicBezTo>
                    <a:pt x="191" y="13240"/>
                    <a:pt x="191" y="13228"/>
                    <a:pt x="191" y="13217"/>
                  </a:cubicBezTo>
                  <a:cubicBezTo>
                    <a:pt x="203" y="13193"/>
                    <a:pt x="203" y="13169"/>
                    <a:pt x="203" y="13145"/>
                  </a:cubicBezTo>
                  <a:cubicBezTo>
                    <a:pt x="203" y="13121"/>
                    <a:pt x="215" y="13086"/>
                    <a:pt x="215" y="13050"/>
                  </a:cubicBezTo>
                  <a:cubicBezTo>
                    <a:pt x="215" y="12978"/>
                    <a:pt x="227" y="12907"/>
                    <a:pt x="227" y="12836"/>
                  </a:cubicBezTo>
                  <a:cubicBezTo>
                    <a:pt x="227" y="12693"/>
                    <a:pt x="239" y="12562"/>
                    <a:pt x="239" y="12419"/>
                  </a:cubicBezTo>
                  <a:cubicBezTo>
                    <a:pt x="239" y="12133"/>
                    <a:pt x="227" y="11835"/>
                    <a:pt x="227" y="11538"/>
                  </a:cubicBezTo>
                  <a:cubicBezTo>
                    <a:pt x="215" y="10990"/>
                    <a:pt x="203" y="10430"/>
                    <a:pt x="179" y="9883"/>
                  </a:cubicBezTo>
                  <a:cubicBezTo>
                    <a:pt x="179" y="9597"/>
                    <a:pt x="167" y="9311"/>
                    <a:pt x="167" y="9026"/>
                  </a:cubicBezTo>
                  <a:cubicBezTo>
                    <a:pt x="155" y="8811"/>
                    <a:pt x="155" y="8609"/>
                    <a:pt x="155" y="8406"/>
                  </a:cubicBezTo>
                  <a:cubicBezTo>
                    <a:pt x="155" y="8323"/>
                    <a:pt x="155" y="8240"/>
                    <a:pt x="155" y="8156"/>
                  </a:cubicBezTo>
                  <a:cubicBezTo>
                    <a:pt x="155" y="7573"/>
                    <a:pt x="143" y="6990"/>
                    <a:pt x="155" y="6406"/>
                  </a:cubicBezTo>
                  <a:cubicBezTo>
                    <a:pt x="155" y="5870"/>
                    <a:pt x="155" y="5335"/>
                    <a:pt x="155" y="4787"/>
                  </a:cubicBezTo>
                  <a:cubicBezTo>
                    <a:pt x="155" y="4073"/>
                    <a:pt x="143" y="3346"/>
                    <a:pt x="143" y="2632"/>
                  </a:cubicBezTo>
                  <a:cubicBezTo>
                    <a:pt x="143" y="2037"/>
                    <a:pt x="143" y="1441"/>
                    <a:pt x="143" y="858"/>
                  </a:cubicBezTo>
                  <a:cubicBezTo>
                    <a:pt x="143" y="596"/>
                    <a:pt x="155" y="334"/>
                    <a:pt x="155" y="72"/>
                  </a:cubicBezTo>
                  <a:cubicBezTo>
                    <a:pt x="155" y="24"/>
                    <a:pt x="119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7"/>
            <p:cNvSpPr/>
            <p:nvPr/>
          </p:nvSpPr>
          <p:spPr>
            <a:xfrm>
              <a:off x="6138550" y="3819350"/>
              <a:ext cx="40800" cy="149000"/>
            </a:xfrm>
            <a:custGeom>
              <a:avLst/>
              <a:gdLst/>
              <a:ahLst/>
              <a:cxnLst/>
              <a:rect l="l" t="t" r="r" b="b"/>
              <a:pathLst>
                <a:path w="1632" h="5960" extrusionOk="0">
                  <a:moveTo>
                    <a:pt x="1560" y="0"/>
                  </a:moveTo>
                  <a:cubicBezTo>
                    <a:pt x="1525" y="0"/>
                    <a:pt x="1489" y="24"/>
                    <a:pt x="1477" y="60"/>
                  </a:cubicBezTo>
                  <a:cubicBezTo>
                    <a:pt x="1441" y="251"/>
                    <a:pt x="1394" y="453"/>
                    <a:pt x="1358" y="643"/>
                  </a:cubicBezTo>
                  <a:cubicBezTo>
                    <a:pt x="1322" y="822"/>
                    <a:pt x="1286" y="1001"/>
                    <a:pt x="1239" y="1167"/>
                  </a:cubicBezTo>
                  <a:cubicBezTo>
                    <a:pt x="1227" y="1251"/>
                    <a:pt x="1203" y="1322"/>
                    <a:pt x="1191" y="1405"/>
                  </a:cubicBezTo>
                  <a:cubicBezTo>
                    <a:pt x="1167" y="1477"/>
                    <a:pt x="1156" y="1548"/>
                    <a:pt x="1132" y="1620"/>
                  </a:cubicBezTo>
                  <a:cubicBezTo>
                    <a:pt x="1096" y="1786"/>
                    <a:pt x="1048" y="1953"/>
                    <a:pt x="1013" y="2108"/>
                  </a:cubicBezTo>
                  <a:cubicBezTo>
                    <a:pt x="917" y="2465"/>
                    <a:pt x="822" y="2822"/>
                    <a:pt x="739" y="3179"/>
                  </a:cubicBezTo>
                  <a:cubicBezTo>
                    <a:pt x="655" y="3489"/>
                    <a:pt x="584" y="3810"/>
                    <a:pt x="501" y="4120"/>
                  </a:cubicBezTo>
                  <a:cubicBezTo>
                    <a:pt x="417" y="4453"/>
                    <a:pt x="322" y="4799"/>
                    <a:pt x="239" y="5132"/>
                  </a:cubicBezTo>
                  <a:cubicBezTo>
                    <a:pt x="203" y="5239"/>
                    <a:pt x="179" y="5358"/>
                    <a:pt x="143" y="5465"/>
                  </a:cubicBezTo>
                  <a:cubicBezTo>
                    <a:pt x="120" y="5573"/>
                    <a:pt x="84" y="5680"/>
                    <a:pt x="48" y="5787"/>
                  </a:cubicBezTo>
                  <a:cubicBezTo>
                    <a:pt x="36" y="5799"/>
                    <a:pt x="36" y="5799"/>
                    <a:pt x="36" y="5811"/>
                  </a:cubicBezTo>
                  <a:cubicBezTo>
                    <a:pt x="24" y="5823"/>
                    <a:pt x="24" y="5835"/>
                    <a:pt x="13" y="5846"/>
                  </a:cubicBezTo>
                  <a:cubicBezTo>
                    <a:pt x="1" y="5858"/>
                    <a:pt x="1" y="5870"/>
                    <a:pt x="1" y="5882"/>
                  </a:cubicBezTo>
                  <a:cubicBezTo>
                    <a:pt x="1" y="5906"/>
                    <a:pt x="13" y="5930"/>
                    <a:pt x="24" y="5942"/>
                  </a:cubicBezTo>
                  <a:cubicBezTo>
                    <a:pt x="36" y="5954"/>
                    <a:pt x="57" y="5960"/>
                    <a:pt x="78" y="5960"/>
                  </a:cubicBezTo>
                  <a:cubicBezTo>
                    <a:pt x="99" y="5960"/>
                    <a:pt x="120" y="5954"/>
                    <a:pt x="132" y="5942"/>
                  </a:cubicBezTo>
                  <a:cubicBezTo>
                    <a:pt x="155" y="5918"/>
                    <a:pt x="167" y="5894"/>
                    <a:pt x="179" y="5858"/>
                  </a:cubicBezTo>
                  <a:cubicBezTo>
                    <a:pt x="179" y="5858"/>
                    <a:pt x="179" y="5846"/>
                    <a:pt x="191" y="5835"/>
                  </a:cubicBezTo>
                  <a:lnTo>
                    <a:pt x="191" y="5835"/>
                  </a:lnTo>
                  <a:cubicBezTo>
                    <a:pt x="190" y="5835"/>
                    <a:pt x="179" y="5846"/>
                    <a:pt x="179" y="5846"/>
                  </a:cubicBezTo>
                  <a:cubicBezTo>
                    <a:pt x="215" y="5775"/>
                    <a:pt x="239" y="5692"/>
                    <a:pt x="263" y="5608"/>
                  </a:cubicBezTo>
                  <a:cubicBezTo>
                    <a:pt x="286" y="5525"/>
                    <a:pt x="310" y="5442"/>
                    <a:pt x="334" y="5358"/>
                  </a:cubicBezTo>
                  <a:cubicBezTo>
                    <a:pt x="382" y="5192"/>
                    <a:pt x="429" y="5037"/>
                    <a:pt x="465" y="4882"/>
                  </a:cubicBezTo>
                  <a:cubicBezTo>
                    <a:pt x="548" y="4549"/>
                    <a:pt x="644" y="4227"/>
                    <a:pt x="715" y="3894"/>
                  </a:cubicBezTo>
                  <a:cubicBezTo>
                    <a:pt x="763" y="3715"/>
                    <a:pt x="810" y="3537"/>
                    <a:pt x="846" y="3358"/>
                  </a:cubicBezTo>
                  <a:cubicBezTo>
                    <a:pt x="894" y="3203"/>
                    <a:pt x="929" y="3048"/>
                    <a:pt x="965" y="2906"/>
                  </a:cubicBezTo>
                  <a:cubicBezTo>
                    <a:pt x="1001" y="2739"/>
                    <a:pt x="1048" y="2584"/>
                    <a:pt x="1084" y="2429"/>
                  </a:cubicBezTo>
                  <a:cubicBezTo>
                    <a:pt x="1132" y="2263"/>
                    <a:pt x="1179" y="2084"/>
                    <a:pt x="1227" y="1917"/>
                  </a:cubicBezTo>
                  <a:cubicBezTo>
                    <a:pt x="1251" y="1822"/>
                    <a:pt x="1275" y="1739"/>
                    <a:pt x="1286" y="1655"/>
                  </a:cubicBezTo>
                  <a:cubicBezTo>
                    <a:pt x="1310" y="1560"/>
                    <a:pt x="1334" y="1465"/>
                    <a:pt x="1358" y="1382"/>
                  </a:cubicBezTo>
                  <a:cubicBezTo>
                    <a:pt x="1370" y="1322"/>
                    <a:pt x="1382" y="1251"/>
                    <a:pt x="1406" y="1191"/>
                  </a:cubicBezTo>
                  <a:cubicBezTo>
                    <a:pt x="1417" y="1084"/>
                    <a:pt x="1441" y="977"/>
                    <a:pt x="1465" y="870"/>
                  </a:cubicBezTo>
                  <a:cubicBezTo>
                    <a:pt x="1525" y="608"/>
                    <a:pt x="1584" y="358"/>
                    <a:pt x="1632" y="96"/>
                  </a:cubicBezTo>
                  <a:cubicBezTo>
                    <a:pt x="1632" y="72"/>
                    <a:pt x="1632" y="60"/>
                    <a:pt x="1620" y="36"/>
                  </a:cubicBezTo>
                  <a:cubicBezTo>
                    <a:pt x="1608" y="24"/>
                    <a:pt x="1596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7"/>
            <p:cNvSpPr/>
            <p:nvPr/>
          </p:nvSpPr>
          <p:spPr>
            <a:xfrm>
              <a:off x="5994475" y="3976225"/>
              <a:ext cx="141725" cy="183975"/>
            </a:xfrm>
            <a:custGeom>
              <a:avLst/>
              <a:gdLst/>
              <a:ahLst/>
              <a:cxnLst/>
              <a:rect l="l" t="t" r="r" b="b"/>
              <a:pathLst>
                <a:path w="5669" h="7359" extrusionOk="0">
                  <a:moveTo>
                    <a:pt x="5573" y="0"/>
                  </a:moveTo>
                  <a:cubicBezTo>
                    <a:pt x="5549" y="0"/>
                    <a:pt x="5525" y="0"/>
                    <a:pt x="5514" y="24"/>
                  </a:cubicBezTo>
                  <a:cubicBezTo>
                    <a:pt x="5383" y="155"/>
                    <a:pt x="5252" y="286"/>
                    <a:pt x="5133" y="429"/>
                  </a:cubicBezTo>
                  <a:cubicBezTo>
                    <a:pt x="5073" y="488"/>
                    <a:pt x="5025" y="548"/>
                    <a:pt x="4978" y="595"/>
                  </a:cubicBezTo>
                  <a:cubicBezTo>
                    <a:pt x="4799" y="798"/>
                    <a:pt x="4621" y="988"/>
                    <a:pt x="4442" y="1191"/>
                  </a:cubicBezTo>
                  <a:cubicBezTo>
                    <a:pt x="4382" y="1262"/>
                    <a:pt x="4311" y="1322"/>
                    <a:pt x="4252" y="1393"/>
                  </a:cubicBezTo>
                  <a:cubicBezTo>
                    <a:pt x="4240" y="1417"/>
                    <a:pt x="4216" y="1441"/>
                    <a:pt x="4204" y="1453"/>
                  </a:cubicBezTo>
                  <a:cubicBezTo>
                    <a:pt x="4085" y="1595"/>
                    <a:pt x="3966" y="1738"/>
                    <a:pt x="3859" y="1881"/>
                  </a:cubicBezTo>
                  <a:cubicBezTo>
                    <a:pt x="3692" y="2096"/>
                    <a:pt x="3513" y="2298"/>
                    <a:pt x="3347" y="2512"/>
                  </a:cubicBezTo>
                  <a:cubicBezTo>
                    <a:pt x="3287" y="2584"/>
                    <a:pt x="3228" y="2667"/>
                    <a:pt x="3168" y="2738"/>
                  </a:cubicBezTo>
                  <a:cubicBezTo>
                    <a:pt x="3144" y="2774"/>
                    <a:pt x="3109" y="2798"/>
                    <a:pt x="3085" y="2834"/>
                  </a:cubicBezTo>
                  <a:cubicBezTo>
                    <a:pt x="2835" y="3167"/>
                    <a:pt x="2597" y="3500"/>
                    <a:pt x="2347" y="3846"/>
                  </a:cubicBezTo>
                  <a:cubicBezTo>
                    <a:pt x="2156" y="4108"/>
                    <a:pt x="1954" y="4370"/>
                    <a:pt x="1763" y="4632"/>
                  </a:cubicBezTo>
                  <a:cubicBezTo>
                    <a:pt x="1632" y="4810"/>
                    <a:pt x="1501" y="4977"/>
                    <a:pt x="1370" y="5155"/>
                  </a:cubicBezTo>
                  <a:cubicBezTo>
                    <a:pt x="1346" y="5203"/>
                    <a:pt x="1311" y="5239"/>
                    <a:pt x="1287" y="5286"/>
                  </a:cubicBezTo>
                  <a:cubicBezTo>
                    <a:pt x="1215" y="5382"/>
                    <a:pt x="1144" y="5477"/>
                    <a:pt x="1084" y="5572"/>
                  </a:cubicBezTo>
                  <a:cubicBezTo>
                    <a:pt x="1049" y="5620"/>
                    <a:pt x="1013" y="5667"/>
                    <a:pt x="977" y="5715"/>
                  </a:cubicBezTo>
                  <a:cubicBezTo>
                    <a:pt x="965" y="5739"/>
                    <a:pt x="953" y="5751"/>
                    <a:pt x="942" y="5775"/>
                  </a:cubicBezTo>
                  <a:cubicBezTo>
                    <a:pt x="882" y="5858"/>
                    <a:pt x="823" y="5953"/>
                    <a:pt x="775" y="6037"/>
                  </a:cubicBezTo>
                  <a:cubicBezTo>
                    <a:pt x="668" y="6179"/>
                    <a:pt x="572" y="6334"/>
                    <a:pt x="477" y="6489"/>
                  </a:cubicBezTo>
                  <a:cubicBezTo>
                    <a:pt x="406" y="6608"/>
                    <a:pt x="322" y="6739"/>
                    <a:pt x="251" y="6858"/>
                  </a:cubicBezTo>
                  <a:cubicBezTo>
                    <a:pt x="215" y="6929"/>
                    <a:pt x="168" y="6989"/>
                    <a:pt x="132" y="7049"/>
                  </a:cubicBezTo>
                  <a:cubicBezTo>
                    <a:pt x="96" y="7108"/>
                    <a:pt x="61" y="7168"/>
                    <a:pt x="13" y="7227"/>
                  </a:cubicBezTo>
                  <a:cubicBezTo>
                    <a:pt x="1" y="7251"/>
                    <a:pt x="1" y="7275"/>
                    <a:pt x="1" y="7299"/>
                  </a:cubicBezTo>
                  <a:cubicBezTo>
                    <a:pt x="13" y="7310"/>
                    <a:pt x="25" y="7334"/>
                    <a:pt x="49" y="7346"/>
                  </a:cubicBezTo>
                  <a:cubicBezTo>
                    <a:pt x="61" y="7358"/>
                    <a:pt x="84" y="7358"/>
                    <a:pt x="108" y="7358"/>
                  </a:cubicBezTo>
                  <a:cubicBezTo>
                    <a:pt x="132" y="7346"/>
                    <a:pt x="144" y="7334"/>
                    <a:pt x="156" y="7310"/>
                  </a:cubicBezTo>
                  <a:cubicBezTo>
                    <a:pt x="215" y="7239"/>
                    <a:pt x="263" y="7156"/>
                    <a:pt x="311" y="7072"/>
                  </a:cubicBezTo>
                  <a:cubicBezTo>
                    <a:pt x="370" y="6989"/>
                    <a:pt x="418" y="6918"/>
                    <a:pt x="465" y="6834"/>
                  </a:cubicBezTo>
                  <a:cubicBezTo>
                    <a:pt x="561" y="6668"/>
                    <a:pt x="668" y="6513"/>
                    <a:pt x="763" y="6346"/>
                  </a:cubicBezTo>
                  <a:cubicBezTo>
                    <a:pt x="870" y="6191"/>
                    <a:pt x="965" y="6037"/>
                    <a:pt x="1073" y="5870"/>
                  </a:cubicBezTo>
                  <a:cubicBezTo>
                    <a:pt x="1108" y="5822"/>
                    <a:pt x="1156" y="5763"/>
                    <a:pt x="1192" y="5703"/>
                  </a:cubicBezTo>
                  <a:cubicBezTo>
                    <a:pt x="1263" y="5608"/>
                    <a:pt x="1334" y="5501"/>
                    <a:pt x="1406" y="5394"/>
                  </a:cubicBezTo>
                  <a:cubicBezTo>
                    <a:pt x="1430" y="5358"/>
                    <a:pt x="1465" y="5322"/>
                    <a:pt x="1489" y="5286"/>
                  </a:cubicBezTo>
                  <a:cubicBezTo>
                    <a:pt x="1573" y="5179"/>
                    <a:pt x="1644" y="5084"/>
                    <a:pt x="1715" y="4977"/>
                  </a:cubicBezTo>
                  <a:cubicBezTo>
                    <a:pt x="1811" y="4858"/>
                    <a:pt x="1894" y="4739"/>
                    <a:pt x="1989" y="4620"/>
                  </a:cubicBezTo>
                  <a:cubicBezTo>
                    <a:pt x="2204" y="4322"/>
                    <a:pt x="2418" y="4024"/>
                    <a:pt x="2632" y="3727"/>
                  </a:cubicBezTo>
                  <a:cubicBezTo>
                    <a:pt x="2835" y="3465"/>
                    <a:pt x="3025" y="3191"/>
                    <a:pt x="3228" y="2929"/>
                  </a:cubicBezTo>
                  <a:cubicBezTo>
                    <a:pt x="3478" y="2619"/>
                    <a:pt x="3740" y="2298"/>
                    <a:pt x="3990" y="1976"/>
                  </a:cubicBezTo>
                  <a:cubicBezTo>
                    <a:pt x="4109" y="1846"/>
                    <a:pt x="4216" y="1703"/>
                    <a:pt x="4323" y="1572"/>
                  </a:cubicBezTo>
                  <a:cubicBezTo>
                    <a:pt x="4347" y="1548"/>
                    <a:pt x="4359" y="1524"/>
                    <a:pt x="4382" y="1512"/>
                  </a:cubicBezTo>
                  <a:cubicBezTo>
                    <a:pt x="4454" y="1429"/>
                    <a:pt x="4513" y="1357"/>
                    <a:pt x="4585" y="1286"/>
                  </a:cubicBezTo>
                  <a:cubicBezTo>
                    <a:pt x="4752" y="1095"/>
                    <a:pt x="4930" y="905"/>
                    <a:pt x="5109" y="714"/>
                  </a:cubicBezTo>
                  <a:cubicBezTo>
                    <a:pt x="5275" y="524"/>
                    <a:pt x="5454" y="333"/>
                    <a:pt x="5633" y="143"/>
                  </a:cubicBezTo>
                  <a:cubicBezTo>
                    <a:pt x="5656" y="107"/>
                    <a:pt x="5668" y="60"/>
                    <a:pt x="5633" y="24"/>
                  </a:cubicBezTo>
                  <a:cubicBezTo>
                    <a:pt x="5609" y="0"/>
                    <a:pt x="5597" y="0"/>
                    <a:pt x="5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7"/>
            <p:cNvSpPr/>
            <p:nvPr/>
          </p:nvSpPr>
          <p:spPr>
            <a:xfrm>
              <a:off x="6144500" y="3984550"/>
              <a:ext cx="299775" cy="420550"/>
            </a:xfrm>
            <a:custGeom>
              <a:avLst/>
              <a:gdLst/>
              <a:ahLst/>
              <a:cxnLst/>
              <a:rect l="l" t="t" r="r" b="b"/>
              <a:pathLst>
                <a:path w="11991" h="16822" extrusionOk="0">
                  <a:moveTo>
                    <a:pt x="96" y="0"/>
                  </a:moveTo>
                  <a:cubicBezTo>
                    <a:pt x="72" y="0"/>
                    <a:pt x="60" y="0"/>
                    <a:pt x="48" y="12"/>
                  </a:cubicBezTo>
                  <a:cubicBezTo>
                    <a:pt x="25" y="24"/>
                    <a:pt x="13" y="48"/>
                    <a:pt x="1" y="72"/>
                  </a:cubicBezTo>
                  <a:cubicBezTo>
                    <a:pt x="1" y="84"/>
                    <a:pt x="1" y="119"/>
                    <a:pt x="13" y="131"/>
                  </a:cubicBezTo>
                  <a:cubicBezTo>
                    <a:pt x="596" y="941"/>
                    <a:pt x="1179" y="1739"/>
                    <a:pt x="1763" y="2548"/>
                  </a:cubicBezTo>
                  <a:cubicBezTo>
                    <a:pt x="2334" y="3346"/>
                    <a:pt x="2906" y="4132"/>
                    <a:pt x="3477" y="4930"/>
                  </a:cubicBezTo>
                  <a:cubicBezTo>
                    <a:pt x="3751" y="5311"/>
                    <a:pt x="4025" y="5680"/>
                    <a:pt x="4287" y="6061"/>
                  </a:cubicBezTo>
                  <a:cubicBezTo>
                    <a:pt x="4882" y="6894"/>
                    <a:pt x="5478" y="7739"/>
                    <a:pt x="6073" y="8573"/>
                  </a:cubicBezTo>
                  <a:cubicBezTo>
                    <a:pt x="6204" y="8763"/>
                    <a:pt x="6335" y="8954"/>
                    <a:pt x="6478" y="9144"/>
                  </a:cubicBezTo>
                  <a:cubicBezTo>
                    <a:pt x="6513" y="9204"/>
                    <a:pt x="6549" y="9263"/>
                    <a:pt x="6597" y="9323"/>
                  </a:cubicBezTo>
                  <a:cubicBezTo>
                    <a:pt x="6704" y="9490"/>
                    <a:pt x="6823" y="9656"/>
                    <a:pt x="6942" y="9823"/>
                  </a:cubicBezTo>
                  <a:cubicBezTo>
                    <a:pt x="7240" y="10264"/>
                    <a:pt x="7537" y="10692"/>
                    <a:pt x="7835" y="11133"/>
                  </a:cubicBezTo>
                  <a:cubicBezTo>
                    <a:pt x="7978" y="11347"/>
                    <a:pt x="8121" y="11549"/>
                    <a:pt x="8264" y="11752"/>
                  </a:cubicBezTo>
                  <a:cubicBezTo>
                    <a:pt x="8680" y="12359"/>
                    <a:pt x="9085" y="12954"/>
                    <a:pt x="9490" y="13562"/>
                  </a:cubicBezTo>
                  <a:cubicBezTo>
                    <a:pt x="9645" y="13776"/>
                    <a:pt x="9788" y="13990"/>
                    <a:pt x="9931" y="14205"/>
                  </a:cubicBezTo>
                  <a:cubicBezTo>
                    <a:pt x="10002" y="14312"/>
                    <a:pt x="10073" y="14419"/>
                    <a:pt x="10157" y="14526"/>
                  </a:cubicBezTo>
                  <a:cubicBezTo>
                    <a:pt x="10288" y="14717"/>
                    <a:pt x="10419" y="14895"/>
                    <a:pt x="10550" y="15086"/>
                  </a:cubicBezTo>
                  <a:cubicBezTo>
                    <a:pt x="10585" y="15145"/>
                    <a:pt x="10633" y="15205"/>
                    <a:pt x="10681" y="15264"/>
                  </a:cubicBezTo>
                  <a:cubicBezTo>
                    <a:pt x="10681" y="15288"/>
                    <a:pt x="10693" y="15300"/>
                    <a:pt x="10704" y="15312"/>
                  </a:cubicBezTo>
                  <a:cubicBezTo>
                    <a:pt x="10740" y="15359"/>
                    <a:pt x="10776" y="15407"/>
                    <a:pt x="10812" y="15455"/>
                  </a:cubicBezTo>
                  <a:cubicBezTo>
                    <a:pt x="10859" y="15514"/>
                    <a:pt x="10919" y="15586"/>
                    <a:pt x="10966" y="15645"/>
                  </a:cubicBezTo>
                  <a:cubicBezTo>
                    <a:pt x="10990" y="15693"/>
                    <a:pt x="11026" y="15729"/>
                    <a:pt x="11050" y="15764"/>
                  </a:cubicBezTo>
                  <a:cubicBezTo>
                    <a:pt x="11133" y="15871"/>
                    <a:pt x="11216" y="15967"/>
                    <a:pt x="11300" y="16074"/>
                  </a:cubicBezTo>
                  <a:cubicBezTo>
                    <a:pt x="11443" y="16252"/>
                    <a:pt x="11597" y="16431"/>
                    <a:pt x="11740" y="16622"/>
                  </a:cubicBezTo>
                  <a:cubicBezTo>
                    <a:pt x="11740" y="16633"/>
                    <a:pt x="11752" y="16645"/>
                    <a:pt x="11764" y="16645"/>
                  </a:cubicBezTo>
                  <a:cubicBezTo>
                    <a:pt x="11752" y="16657"/>
                    <a:pt x="11752" y="16669"/>
                    <a:pt x="11740" y="16669"/>
                  </a:cubicBezTo>
                  <a:cubicBezTo>
                    <a:pt x="11716" y="16705"/>
                    <a:pt x="11728" y="16764"/>
                    <a:pt x="11776" y="16788"/>
                  </a:cubicBezTo>
                  <a:cubicBezTo>
                    <a:pt x="11810" y="16805"/>
                    <a:pt x="11843" y="16822"/>
                    <a:pt x="11881" y="16822"/>
                  </a:cubicBezTo>
                  <a:cubicBezTo>
                    <a:pt x="11897" y="16822"/>
                    <a:pt x="11913" y="16819"/>
                    <a:pt x="11931" y="16812"/>
                  </a:cubicBezTo>
                  <a:cubicBezTo>
                    <a:pt x="11955" y="16800"/>
                    <a:pt x="11967" y="16776"/>
                    <a:pt x="11978" y="16752"/>
                  </a:cubicBezTo>
                  <a:cubicBezTo>
                    <a:pt x="11990" y="16717"/>
                    <a:pt x="11978" y="16693"/>
                    <a:pt x="11967" y="16669"/>
                  </a:cubicBezTo>
                  <a:cubicBezTo>
                    <a:pt x="11955" y="16622"/>
                    <a:pt x="11931" y="16586"/>
                    <a:pt x="11895" y="16550"/>
                  </a:cubicBezTo>
                  <a:cubicBezTo>
                    <a:pt x="11883" y="16526"/>
                    <a:pt x="11871" y="16502"/>
                    <a:pt x="11847" y="16479"/>
                  </a:cubicBezTo>
                  <a:cubicBezTo>
                    <a:pt x="11776" y="16383"/>
                    <a:pt x="11693" y="16288"/>
                    <a:pt x="11609" y="16181"/>
                  </a:cubicBezTo>
                  <a:cubicBezTo>
                    <a:pt x="11466" y="16002"/>
                    <a:pt x="11324" y="15824"/>
                    <a:pt x="11181" y="15645"/>
                  </a:cubicBezTo>
                  <a:cubicBezTo>
                    <a:pt x="11074" y="15502"/>
                    <a:pt x="10954" y="15348"/>
                    <a:pt x="10835" y="15193"/>
                  </a:cubicBezTo>
                  <a:cubicBezTo>
                    <a:pt x="10812" y="15157"/>
                    <a:pt x="10788" y="15109"/>
                    <a:pt x="10752" y="15074"/>
                  </a:cubicBezTo>
                  <a:cubicBezTo>
                    <a:pt x="10681" y="14967"/>
                    <a:pt x="10609" y="14859"/>
                    <a:pt x="10538" y="14764"/>
                  </a:cubicBezTo>
                  <a:cubicBezTo>
                    <a:pt x="10454" y="14645"/>
                    <a:pt x="10359" y="14526"/>
                    <a:pt x="10276" y="14395"/>
                  </a:cubicBezTo>
                  <a:cubicBezTo>
                    <a:pt x="10157" y="14228"/>
                    <a:pt x="10038" y="14050"/>
                    <a:pt x="9931" y="13871"/>
                  </a:cubicBezTo>
                  <a:cubicBezTo>
                    <a:pt x="9478" y="13216"/>
                    <a:pt x="9026" y="12550"/>
                    <a:pt x="8573" y="11883"/>
                  </a:cubicBezTo>
                  <a:cubicBezTo>
                    <a:pt x="8180" y="11311"/>
                    <a:pt x="7776" y="10728"/>
                    <a:pt x="7383" y="10145"/>
                  </a:cubicBezTo>
                  <a:cubicBezTo>
                    <a:pt x="7144" y="9811"/>
                    <a:pt x="6906" y="9466"/>
                    <a:pt x="6680" y="9121"/>
                  </a:cubicBezTo>
                  <a:cubicBezTo>
                    <a:pt x="6597" y="9002"/>
                    <a:pt x="6502" y="8882"/>
                    <a:pt x="6418" y="8763"/>
                  </a:cubicBezTo>
                  <a:cubicBezTo>
                    <a:pt x="5859" y="7966"/>
                    <a:pt x="5287" y="7156"/>
                    <a:pt x="4716" y="6358"/>
                  </a:cubicBezTo>
                  <a:cubicBezTo>
                    <a:pt x="4477" y="6013"/>
                    <a:pt x="4239" y="5680"/>
                    <a:pt x="3989" y="5334"/>
                  </a:cubicBezTo>
                  <a:cubicBezTo>
                    <a:pt x="3918" y="5227"/>
                    <a:pt x="3846" y="5132"/>
                    <a:pt x="3775" y="5025"/>
                  </a:cubicBezTo>
                  <a:cubicBezTo>
                    <a:pt x="3251" y="4310"/>
                    <a:pt x="2727" y="3584"/>
                    <a:pt x="2215" y="2870"/>
                  </a:cubicBezTo>
                  <a:cubicBezTo>
                    <a:pt x="1739" y="2215"/>
                    <a:pt x="1263" y="1548"/>
                    <a:pt x="787" y="893"/>
                  </a:cubicBezTo>
                  <a:cubicBezTo>
                    <a:pt x="572" y="608"/>
                    <a:pt x="370" y="322"/>
                    <a:pt x="167" y="48"/>
                  </a:cubicBezTo>
                  <a:cubicBezTo>
                    <a:pt x="156" y="24"/>
                    <a:pt x="144" y="12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7"/>
            <p:cNvSpPr/>
            <p:nvPr/>
          </p:nvSpPr>
          <p:spPr>
            <a:xfrm>
              <a:off x="6169200" y="3812200"/>
              <a:ext cx="19975" cy="18775"/>
            </a:xfrm>
            <a:custGeom>
              <a:avLst/>
              <a:gdLst/>
              <a:ahLst/>
              <a:cxnLst/>
              <a:rect l="l" t="t" r="r" b="b"/>
              <a:pathLst>
                <a:path w="799" h="751" extrusionOk="0">
                  <a:moveTo>
                    <a:pt x="501" y="263"/>
                  </a:moveTo>
                  <a:cubicBezTo>
                    <a:pt x="513" y="263"/>
                    <a:pt x="525" y="263"/>
                    <a:pt x="537" y="275"/>
                  </a:cubicBezTo>
                  <a:cubicBezTo>
                    <a:pt x="549" y="275"/>
                    <a:pt x="561" y="286"/>
                    <a:pt x="572" y="298"/>
                  </a:cubicBezTo>
                  <a:cubicBezTo>
                    <a:pt x="584" y="298"/>
                    <a:pt x="584" y="310"/>
                    <a:pt x="596" y="310"/>
                  </a:cubicBezTo>
                  <a:cubicBezTo>
                    <a:pt x="596" y="310"/>
                    <a:pt x="596" y="310"/>
                    <a:pt x="596" y="322"/>
                  </a:cubicBezTo>
                  <a:cubicBezTo>
                    <a:pt x="596" y="322"/>
                    <a:pt x="596" y="334"/>
                    <a:pt x="584" y="346"/>
                  </a:cubicBezTo>
                  <a:cubicBezTo>
                    <a:pt x="561" y="310"/>
                    <a:pt x="537" y="298"/>
                    <a:pt x="501" y="286"/>
                  </a:cubicBezTo>
                  <a:lnTo>
                    <a:pt x="406" y="286"/>
                  </a:lnTo>
                  <a:cubicBezTo>
                    <a:pt x="418" y="275"/>
                    <a:pt x="430" y="275"/>
                    <a:pt x="441" y="275"/>
                  </a:cubicBezTo>
                  <a:cubicBezTo>
                    <a:pt x="441" y="263"/>
                    <a:pt x="453" y="263"/>
                    <a:pt x="465" y="263"/>
                  </a:cubicBezTo>
                  <a:close/>
                  <a:moveTo>
                    <a:pt x="441" y="441"/>
                  </a:moveTo>
                  <a:cubicBezTo>
                    <a:pt x="441" y="441"/>
                    <a:pt x="441" y="441"/>
                    <a:pt x="441" y="453"/>
                  </a:cubicBezTo>
                  <a:lnTo>
                    <a:pt x="430" y="453"/>
                  </a:lnTo>
                  <a:cubicBezTo>
                    <a:pt x="418" y="453"/>
                    <a:pt x="418" y="441"/>
                    <a:pt x="418" y="441"/>
                  </a:cubicBezTo>
                  <a:close/>
                  <a:moveTo>
                    <a:pt x="239" y="239"/>
                  </a:moveTo>
                  <a:lnTo>
                    <a:pt x="239" y="239"/>
                  </a:lnTo>
                  <a:cubicBezTo>
                    <a:pt x="227" y="263"/>
                    <a:pt x="227" y="275"/>
                    <a:pt x="215" y="298"/>
                  </a:cubicBezTo>
                  <a:cubicBezTo>
                    <a:pt x="203" y="322"/>
                    <a:pt x="191" y="346"/>
                    <a:pt x="191" y="370"/>
                  </a:cubicBezTo>
                  <a:cubicBezTo>
                    <a:pt x="180" y="394"/>
                    <a:pt x="180" y="406"/>
                    <a:pt x="180" y="417"/>
                  </a:cubicBezTo>
                  <a:cubicBezTo>
                    <a:pt x="180" y="441"/>
                    <a:pt x="180" y="453"/>
                    <a:pt x="191" y="477"/>
                  </a:cubicBezTo>
                  <a:cubicBezTo>
                    <a:pt x="191" y="477"/>
                    <a:pt x="191" y="477"/>
                    <a:pt x="191" y="489"/>
                  </a:cubicBezTo>
                  <a:cubicBezTo>
                    <a:pt x="180" y="477"/>
                    <a:pt x="180" y="477"/>
                    <a:pt x="180" y="465"/>
                  </a:cubicBezTo>
                  <a:cubicBezTo>
                    <a:pt x="168" y="453"/>
                    <a:pt x="168" y="429"/>
                    <a:pt x="168" y="417"/>
                  </a:cubicBezTo>
                  <a:cubicBezTo>
                    <a:pt x="168" y="394"/>
                    <a:pt x="168" y="382"/>
                    <a:pt x="168" y="370"/>
                  </a:cubicBezTo>
                  <a:cubicBezTo>
                    <a:pt x="168" y="358"/>
                    <a:pt x="168" y="346"/>
                    <a:pt x="180" y="334"/>
                  </a:cubicBezTo>
                  <a:cubicBezTo>
                    <a:pt x="180" y="310"/>
                    <a:pt x="191" y="298"/>
                    <a:pt x="203" y="275"/>
                  </a:cubicBezTo>
                  <a:cubicBezTo>
                    <a:pt x="215" y="263"/>
                    <a:pt x="227" y="251"/>
                    <a:pt x="239" y="239"/>
                  </a:cubicBezTo>
                  <a:close/>
                  <a:moveTo>
                    <a:pt x="418" y="1"/>
                  </a:moveTo>
                  <a:cubicBezTo>
                    <a:pt x="299" y="13"/>
                    <a:pt x="191" y="84"/>
                    <a:pt x="108" y="167"/>
                  </a:cubicBezTo>
                  <a:cubicBezTo>
                    <a:pt x="72" y="203"/>
                    <a:pt x="49" y="251"/>
                    <a:pt x="25" y="298"/>
                  </a:cubicBezTo>
                  <a:cubicBezTo>
                    <a:pt x="1" y="358"/>
                    <a:pt x="13" y="429"/>
                    <a:pt x="25" y="477"/>
                  </a:cubicBezTo>
                  <a:cubicBezTo>
                    <a:pt x="37" y="537"/>
                    <a:pt x="60" y="584"/>
                    <a:pt x="96" y="620"/>
                  </a:cubicBezTo>
                  <a:cubicBezTo>
                    <a:pt x="132" y="667"/>
                    <a:pt x="191" y="691"/>
                    <a:pt x="239" y="715"/>
                  </a:cubicBezTo>
                  <a:cubicBezTo>
                    <a:pt x="299" y="739"/>
                    <a:pt x="358" y="751"/>
                    <a:pt x="418" y="751"/>
                  </a:cubicBezTo>
                  <a:cubicBezTo>
                    <a:pt x="441" y="751"/>
                    <a:pt x="477" y="739"/>
                    <a:pt x="501" y="739"/>
                  </a:cubicBezTo>
                  <a:cubicBezTo>
                    <a:pt x="537" y="727"/>
                    <a:pt x="561" y="715"/>
                    <a:pt x="596" y="703"/>
                  </a:cubicBezTo>
                  <a:cubicBezTo>
                    <a:pt x="644" y="679"/>
                    <a:pt x="680" y="656"/>
                    <a:pt x="715" y="608"/>
                  </a:cubicBezTo>
                  <a:cubicBezTo>
                    <a:pt x="739" y="596"/>
                    <a:pt x="751" y="572"/>
                    <a:pt x="763" y="537"/>
                  </a:cubicBezTo>
                  <a:cubicBezTo>
                    <a:pt x="787" y="513"/>
                    <a:pt x="787" y="477"/>
                    <a:pt x="799" y="441"/>
                  </a:cubicBezTo>
                  <a:cubicBezTo>
                    <a:pt x="799" y="417"/>
                    <a:pt x="787" y="394"/>
                    <a:pt x="787" y="370"/>
                  </a:cubicBezTo>
                  <a:cubicBezTo>
                    <a:pt x="787" y="334"/>
                    <a:pt x="775" y="310"/>
                    <a:pt x="763" y="286"/>
                  </a:cubicBezTo>
                  <a:cubicBezTo>
                    <a:pt x="763" y="275"/>
                    <a:pt x="751" y="263"/>
                    <a:pt x="751" y="263"/>
                  </a:cubicBezTo>
                  <a:cubicBezTo>
                    <a:pt x="739" y="215"/>
                    <a:pt x="727" y="179"/>
                    <a:pt x="703" y="144"/>
                  </a:cubicBezTo>
                  <a:cubicBezTo>
                    <a:pt x="680" y="96"/>
                    <a:pt x="632" y="48"/>
                    <a:pt x="584" y="25"/>
                  </a:cubicBezTo>
                  <a:cubicBezTo>
                    <a:pt x="549" y="13"/>
                    <a:pt x="501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7"/>
            <p:cNvSpPr/>
            <p:nvPr/>
          </p:nvSpPr>
          <p:spPr>
            <a:xfrm>
              <a:off x="6126950" y="3964000"/>
              <a:ext cx="25325" cy="23550"/>
            </a:xfrm>
            <a:custGeom>
              <a:avLst/>
              <a:gdLst/>
              <a:ahLst/>
              <a:cxnLst/>
              <a:rect l="l" t="t" r="r" b="b"/>
              <a:pathLst>
                <a:path w="1013" h="942" extrusionOk="0">
                  <a:moveTo>
                    <a:pt x="596" y="191"/>
                  </a:moveTo>
                  <a:cubicBezTo>
                    <a:pt x="619" y="203"/>
                    <a:pt x="643" y="203"/>
                    <a:pt x="667" y="215"/>
                  </a:cubicBezTo>
                  <a:cubicBezTo>
                    <a:pt x="679" y="227"/>
                    <a:pt x="691" y="227"/>
                    <a:pt x="703" y="239"/>
                  </a:cubicBezTo>
                  <a:cubicBezTo>
                    <a:pt x="727" y="251"/>
                    <a:pt x="750" y="275"/>
                    <a:pt x="774" y="299"/>
                  </a:cubicBezTo>
                  <a:cubicBezTo>
                    <a:pt x="786" y="322"/>
                    <a:pt x="798" y="346"/>
                    <a:pt x="810" y="370"/>
                  </a:cubicBezTo>
                  <a:cubicBezTo>
                    <a:pt x="822" y="382"/>
                    <a:pt x="822" y="406"/>
                    <a:pt x="822" y="418"/>
                  </a:cubicBezTo>
                  <a:cubicBezTo>
                    <a:pt x="834" y="453"/>
                    <a:pt x="834" y="477"/>
                    <a:pt x="822" y="513"/>
                  </a:cubicBezTo>
                  <a:cubicBezTo>
                    <a:pt x="810" y="549"/>
                    <a:pt x="786" y="572"/>
                    <a:pt x="762" y="608"/>
                  </a:cubicBezTo>
                  <a:cubicBezTo>
                    <a:pt x="750" y="620"/>
                    <a:pt x="738" y="632"/>
                    <a:pt x="727" y="644"/>
                  </a:cubicBezTo>
                  <a:cubicBezTo>
                    <a:pt x="738" y="620"/>
                    <a:pt x="750" y="596"/>
                    <a:pt x="762" y="572"/>
                  </a:cubicBezTo>
                  <a:cubicBezTo>
                    <a:pt x="762" y="549"/>
                    <a:pt x="762" y="513"/>
                    <a:pt x="762" y="489"/>
                  </a:cubicBezTo>
                  <a:cubicBezTo>
                    <a:pt x="762" y="465"/>
                    <a:pt x="762" y="430"/>
                    <a:pt x="750" y="406"/>
                  </a:cubicBezTo>
                  <a:cubicBezTo>
                    <a:pt x="738" y="346"/>
                    <a:pt x="703" y="299"/>
                    <a:pt x="655" y="275"/>
                  </a:cubicBezTo>
                  <a:cubicBezTo>
                    <a:pt x="631" y="263"/>
                    <a:pt x="607" y="257"/>
                    <a:pt x="584" y="257"/>
                  </a:cubicBezTo>
                  <a:cubicBezTo>
                    <a:pt x="560" y="257"/>
                    <a:pt x="536" y="263"/>
                    <a:pt x="512" y="275"/>
                  </a:cubicBezTo>
                  <a:cubicBezTo>
                    <a:pt x="524" y="263"/>
                    <a:pt x="524" y="251"/>
                    <a:pt x="524" y="239"/>
                  </a:cubicBezTo>
                  <a:cubicBezTo>
                    <a:pt x="524" y="227"/>
                    <a:pt x="524" y="215"/>
                    <a:pt x="512" y="203"/>
                  </a:cubicBezTo>
                  <a:cubicBezTo>
                    <a:pt x="512" y="203"/>
                    <a:pt x="524" y="203"/>
                    <a:pt x="524" y="191"/>
                  </a:cubicBezTo>
                  <a:close/>
                  <a:moveTo>
                    <a:pt x="453" y="1"/>
                  </a:moveTo>
                  <a:cubicBezTo>
                    <a:pt x="393" y="13"/>
                    <a:pt x="322" y="25"/>
                    <a:pt x="262" y="60"/>
                  </a:cubicBezTo>
                  <a:cubicBezTo>
                    <a:pt x="238" y="72"/>
                    <a:pt x="215" y="96"/>
                    <a:pt x="191" y="108"/>
                  </a:cubicBezTo>
                  <a:cubicBezTo>
                    <a:pt x="179" y="132"/>
                    <a:pt x="155" y="144"/>
                    <a:pt x="131" y="168"/>
                  </a:cubicBezTo>
                  <a:cubicBezTo>
                    <a:pt x="96" y="215"/>
                    <a:pt x="60" y="263"/>
                    <a:pt x="36" y="322"/>
                  </a:cubicBezTo>
                  <a:cubicBezTo>
                    <a:pt x="24" y="346"/>
                    <a:pt x="12" y="382"/>
                    <a:pt x="12" y="406"/>
                  </a:cubicBezTo>
                  <a:cubicBezTo>
                    <a:pt x="0" y="441"/>
                    <a:pt x="0" y="477"/>
                    <a:pt x="0" y="501"/>
                  </a:cubicBezTo>
                  <a:cubicBezTo>
                    <a:pt x="0" y="572"/>
                    <a:pt x="24" y="644"/>
                    <a:pt x="48" y="703"/>
                  </a:cubicBezTo>
                  <a:cubicBezTo>
                    <a:pt x="72" y="751"/>
                    <a:pt x="107" y="799"/>
                    <a:pt x="155" y="834"/>
                  </a:cubicBezTo>
                  <a:cubicBezTo>
                    <a:pt x="191" y="882"/>
                    <a:pt x="250" y="906"/>
                    <a:pt x="310" y="930"/>
                  </a:cubicBezTo>
                  <a:cubicBezTo>
                    <a:pt x="346" y="941"/>
                    <a:pt x="369" y="941"/>
                    <a:pt x="405" y="941"/>
                  </a:cubicBezTo>
                  <a:lnTo>
                    <a:pt x="488" y="941"/>
                  </a:lnTo>
                  <a:cubicBezTo>
                    <a:pt x="524" y="930"/>
                    <a:pt x="548" y="930"/>
                    <a:pt x="584" y="918"/>
                  </a:cubicBezTo>
                  <a:cubicBezTo>
                    <a:pt x="619" y="906"/>
                    <a:pt x="655" y="894"/>
                    <a:pt x="679" y="882"/>
                  </a:cubicBezTo>
                  <a:cubicBezTo>
                    <a:pt x="738" y="858"/>
                    <a:pt x="786" y="822"/>
                    <a:pt x="822" y="787"/>
                  </a:cubicBezTo>
                  <a:lnTo>
                    <a:pt x="834" y="787"/>
                  </a:lnTo>
                  <a:cubicBezTo>
                    <a:pt x="846" y="775"/>
                    <a:pt x="858" y="763"/>
                    <a:pt x="869" y="751"/>
                  </a:cubicBezTo>
                  <a:cubicBezTo>
                    <a:pt x="917" y="715"/>
                    <a:pt x="941" y="668"/>
                    <a:pt x="965" y="608"/>
                  </a:cubicBezTo>
                  <a:cubicBezTo>
                    <a:pt x="988" y="560"/>
                    <a:pt x="1000" y="525"/>
                    <a:pt x="1000" y="477"/>
                  </a:cubicBezTo>
                  <a:cubicBezTo>
                    <a:pt x="1012" y="418"/>
                    <a:pt x="1000" y="346"/>
                    <a:pt x="965" y="287"/>
                  </a:cubicBezTo>
                  <a:cubicBezTo>
                    <a:pt x="941" y="239"/>
                    <a:pt x="905" y="191"/>
                    <a:pt x="869" y="144"/>
                  </a:cubicBezTo>
                  <a:cubicBezTo>
                    <a:pt x="822" y="108"/>
                    <a:pt x="774" y="84"/>
                    <a:pt x="727" y="60"/>
                  </a:cubicBezTo>
                  <a:cubicBezTo>
                    <a:pt x="703" y="49"/>
                    <a:pt x="667" y="25"/>
                    <a:pt x="631" y="13"/>
                  </a:cubicBezTo>
                  <a:cubicBezTo>
                    <a:pt x="584" y="1"/>
                    <a:pt x="548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7"/>
            <p:cNvSpPr/>
            <p:nvPr/>
          </p:nvSpPr>
          <p:spPr>
            <a:xfrm>
              <a:off x="5984375" y="4152125"/>
              <a:ext cx="20850" cy="20875"/>
            </a:xfrm>
            <a:custGeom>
              <a:avLst/>
              <a:gdLst/>
              <a:ahLst/>
              <a:cxnLst/>
              <a:rect l="l" t="t" r="r" b="b"/>
              <a:pathLst>
                <a:path w="834" h="835" extrusionOk="0">
                  <a:moveTo>
                    <a:pt x="310" y="179"/>
                  </a:moveTo>
                  <a:cubicBezTo>
                    <a:pt x="274" y="191"/>
                    <a:pt x="262" y="215"/>
                    <a:pt x="238" y="251"/>
                  </a:cubicBezTo>
                  <a:cubicBezTo>
                    <a:pt x="226" y="251"/>
                    <a:pt x="226" y="263"/>
                    <a:pt x="214" y="274"/>
                  </a:cubicBezTo>
                  <a:cubicBezTo>
                    <a:pt x="214" y="274"/>
                    <a:pt x="214" y="286"/>
                    <a:pt x="214" y="286"/>
                  </a:cubicBezTo>
                  <a:cubicBezTo>
                    <a:pt x="203" y="286"/>
                    <a:pt x="191" y="286"/>
                    <a:pt x="191" y="298"/>
                  </a:cubicBezTo>
                  <a:cubicBezTo>
                    <a:pt x="191" y="286"/>
                    <a:pt x="191" y="286"/>
                    <a:pt x="191" y="286"/>
                  </a:cubicBezTo>
                  <a:cubicBezTo>
                    <a:pt x="203" y="274"/>
                    <a:pt x="214" y="251"/>
                    <a:pt x="226" y="227"/>
                  </a:cubicBezTo>
                  <a:cubicBezTo>
                    <a:pt x="238" y="227"/>
                    <a:pt x="238" y="215"/>
                    <a:pt x="250" y="203"/>
                  </a:cubicBezTo>
                  <a:cubicBezTo>
                    <a:pt x="262" y="191"/>
                    <a:pt x="274" y="191"/>
                    <a:pt x="286" y="179"/>
                  </a:cubicBezTo>
                  <a:close/>
                  <a:moveTo>
                    <a:pt x="417" y="310"/>
                  </a:moveTo>
                  <a:cubicBezTo>
                    <a:pt x="405" y="322"/>
                    <a:pt x="393" y="322"/>
                    <a:pt x="393" y="334"/>
                  </a:cubicBezTo>
                  <a:cubicBezTo>
                    <a:pt x="393" y="334"/>
                    <a:pt x="393" y="322"/>
                    <a:pt x="393" y="322"/>
                  </a:cubicBezTo>
                  <a:cubicBezTo>
                    <a:pt x="405" y="322"/>
                    <a:pt x="405" y="310"/>
                    <a:pt x="417" y="310"/>
                  </a:cubicBezTo>
                  <a:close/>
                  <a:moveTo>
                    <a:pt x="393" y="1"/>
                  </a:moveTo>
                  <a:cubicBezTo>
                    <a:pt x="357" y="1"/>
                    <a:pt x="310" y="1"/>
                    <a:pt x="274" y="13"/>
                  </a:cubicBezTo>
                  <a:cubicBezTo>
                    <a:pt x="214" y="24"/>
                    <a:pt x="167" y="60"/>
                    <a:pt x="119" y="96"/>
                  </a:cubicBezTo>
                  <a:cubicBezTo>
                    <a:pt x="95" y="120"/>
                    <a:pt x="84" y="144"/>
                    <a:pt x="72" y="167"/>
                  </a:cubicBezTo>
                  <a:cubicBezTo>
                    <a:pt x="48" y="191"/>
                    <a:pt x="36" y="227"/>
                    <a:pt x="24" y="263"/>
                  </a:cubicBezTo>
                  <a:cubicBezTo>
                    <a:pt x="0" y="310"/>
                    <a:pt x="0" y="370"/>
                    <a:pt x="0" y="429"/>
                  </a:cubicBezTo>
                  <a:cubicBezTo>
                    <a:pt x="0" y="501"/>
                    <a:pt x="12" y="560"/>
                    <a:pt x="36" y="620"/>
                  </a:cubicBezTo>
                  <a:cubicBezTo>
                    <a:pt x="60" y="667"/>
                    <a:pt x="95" y="715"/>
                    <a:pt x="143" y="751"/>
                  </a:cubicBezTo>
                  <a:cubicBezTo>
                    <a:pt x="167" y="775"/>
                    <a:pt x="191" y="786"/>
                    <a:pt x="214" y="798"/>
                  </a:cubicBezTo>
                  <a:cubicBezTo>
                    <a:pt x="250" y="822"/>
                    <a:pt x="286" y="822"/>
                    <a:pt x="322" y="834"/>
                  </a:cubicBezTo>
                  <a:cubicBezTo>
                    <a:pt x="345" y="834"/>
                    <a:pt x="381" y="834"/>
                    <a:pt x="405" y="822"/>
                  </a:cubicBezTo>
                  <a:cubicBezTo>
                    <a:pt x="441" y="822"/>
                    <a:pt x="465" y="810"/>
                    <a:pt x="500" y="798"/>
                  </a:cubicBezTo>
                  <a:cubicBezTo>
                    <a:pt x="512" y="786"/>
                    <a:pt x="536" y="775"/>
                    <a:pt x="548" y="763"/>
                  </a:cubicBezTo>
                  <a:cubicBezTo>
                    <a:pt x="607" y="751"/>
                    <a:pt x="643" y="715"/>
                    <a:pt x="691" y="691"/>
                  </a:cubicBezTo>
                  <a:cubicBezTo>
                    <a:pt x="786" y="608"/>
                    <a:pt x="834" y="489"/>
                    <a:pt x="822" y="370"/>
                  </a:cubicBezTo>
                  <a:cubicBezTo>
                    <a:pt x="822" y="334"/>
                    <a:pt x="810" y="310"/>
                    <a:pt x="798" y="274"/>
                  </a:cubicBezTo>
                  <a:cubicBezTo>
                    <a:pt x="798" y="251"/>
                    <a:pt x="786" y="227"/>
                    <a:pt x="762" y="203"/>
                  </a:cubicBezTo>
                  <a:cubicBezTo>
                    <a:pt x="738" y="144"/>
                    <a:pt x="691" y="96"/>
                    <a:pt x="631" y="60"/>
                  </a:cubicBezTo>
                  <a:cubicBezTo>
                    <a:pt x="607" y="48"/>
                    <a:pt x="584" y="36"/>
                    <a:pt x="548" y="24"/>
                  </a:cubicBezTo>
                  <a:cubicBezTo>
                    <a:pt x="524" y="13"/>
                    <a:pt x="500" y="13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7"/>
            <p:cNvSpPr/>
            <p:nvPr/>
          </p:nvSpPr>
          <p:spPr>
            <a:xfrm>
              <a:off x="6431750" y="4393525"/>
              <a:ext cx="20850" cy="24425"/>
            </a:xfrm>
            <a:custGeom>
              <a:avLst/>
              <a:gdLst/>
              <a:ahLst/>
              <a:cxnLst/>
              <a:rect l="l" t="t" r="r" b="b"/>
              <a:pathLst>
                <a:path w="834" h="977" extrusionOk="0">
                  <a:moveTo>
                    <a:pt x="572" y="239"/>
                  </a:moveTo>
                  <a:lnTo>
                    <a:pt x="572" y="239"/>
                  </a:lnTo>
                  <a:cubicBezTo>
                    <a:pt x="584" y="251"/>
                    <a:pt x="584" y="251"/>
                    <a:pt x="584" y="251"/>
                  </a:cubicBezTo>
                  <a:cubicBezTo>
                    <a:pt x="596" y="263"/>
                    <a:pt x="596" y="274"/>
                    <a:pt x="607" y="286"/>
                  </a:cubicBezTo>
                  <a:cubicBezTo>
                    <a:pt x="607" y="298"/>
                    <a:pt x="596" y="310"/>
                    <a:pt x="596" y="322"/>
                  </a:cubicBezTo>
                  <a:cubicBezTo>
                    <a:pt x="596" y="310"/>
                    <a:pt x="596" y="310"/>
                    <a:pt x="584" y="310"/>
                  </a:cubicBezTo>
                  <a:cubicBezTo>
                    <a:pt x="584" y="286"/>
                    <a:pt x="584" y="263"/>
                    <a:pt x="572" y="239"/>
                  </a:cubicBezTo>
                  <a:close/>
                  <a:moveTo>
                    <a:pt x="417" y="227"/>
                  </a:moveTo>
                  <a:cubicBezTo>
                    <a:pt x="417" y="227"/>
                    <a:pt x="429" y="227"/>
                    <a:pt x="429" y="239"/>
                  </a:cubicBezTo>
                  <a:lnTo>
                    <a:pt x="441" y="239"/>
                  </a:lnTo>
                  <a:cubicBezTo>
                    <a:pt x="441" y="239"/>
                    <a:pt x="441" y="239"/>
                    <a:pt x="441" y="251"/>
                  </a:cubicBezTo>
                  <a:cubicBezTo>
                    <a:pt x="453" y="251"/>
                    <a:pt x="453" y="263"/>
                    <a:pt x="453" y="274"/>
                  </a:cubicBezTo>
                  <a:cubicBezTo>
                    <a:pt x="465" y="274"/>
                    <a:pt x="465" y="274"/>
                    <a:pt x="465" y="286"/>
                  </a:cubicBezTo>
                  <a:cubicBezTo>
                    <a:pt x="441" y="286"/>
                    <a:pt x="429" y="286"/>
                    <a:pt x="417" y="298"/>
                  </a:cubicBezTo>
                  <a:cubicBezTo>
                    <a:pt x="405" y="298"/>
                    <a:pt x="393" y="310"/>
                    <a:pt x="381" y="322"/>
                  </a:cubicBezTo>
                  <a:cubicBezTo>
                    <a:pt x="357" y="334"/>
                    <a:pt x="346" y="358"/>
                    <a:pt x="322" y="370"/>
                  </a:cubicBezTo>
                  <a:cubicBezTo>
                    <a:pt x="334" y="358"/>
                    <a:pt x="334" y="346"/>
                    <a:pt x="334" y="334"/>
                  </a:cubicBezTo>
                  <a:cubicBezTo>
                    <a:pt x="357" y="298"/>
                    <a:pt x="369" y="263"/>
                    <a:pt x="393" y="239"/>
                  </a:cubicBezTo>
                  <a:cubicBezTo>
                    <a:pt x="393" y="239"/>
                    <a:pt x="393" y="239"/>
                    <a:pt x="393" y="227"/>
                  </a:cubicBezTo>
                  <a:close/>
                  <a:moveTo>
                    <a:pt x="441" y="465"/>
                  </a:moveTo>
                  <a:lnTo>
                    <a:pt x="441" y="465"/>
                  </a:lnTo>
                  <a:cubicBezTo>
                    <a:pt x="441" y="501"/>
                    <a:pt x="429" y="548"/>
                    <a:pt x="417" y="584"/>
                  </a:cubicBezTo>
                  <a:cubicBezTo>
                    <a:pt x="405" y="584"/>
                    <a:pt x="393" y="596"/>
                    <a:pt x="381" y="596"/>
                  </a:cubicBezTo>
                  <a:cubicBezTo>
                    <a:pt x="381" y="584"/>
                    <a:pt x="393" y="572"/>
                    <a:pt x="393" y="560"/>
                  </a:cubicBezTo>
                  <a:cubicBezTo>
                    <a:pt x="405" y="524"/>
                    <a:pt x="429" y="501"/>
                    <a:pt x="441" y="465"/>
                  </a:cubicBezTo>
                  <a:close/>
                  <a:moveTo>
                    <a:pt x="655" y="620"/>
                  </a:moveTo>
                  <a:lnTo>
                    <a:pt x="655" y="620"/>
                  </a:lnTo>
                  <a:cubicBezTo>
                    <a:pt x="643" y="644"/>
                    <a:pt x="643" y="655"/>
                    <a:pt x="631" y="679"/>
                  </a:cubicBezTo>
                  <a:cubicBezTo>
                    <a:pt x="619" y="703"/>
                    <a:pt x="607" y="727"/>
                    <a:pt x="596" y="739"/>
                  </a:cubicBezTo>
                  <a:cubicBezTo>
                    <a:pt x="584" y="751"/>
                    <a:pt x="572" y="763"/>
                    <a:pt x="560" y="774"/>
                  </a:cubicBezTo>
                  <a:cubicBezTo>
                    <a:pt x="548" y="786"/>
                    <a:pt x="536" y="798"/>
                    <a:pt x="524" y="798"/>
                  </a:cubicBezTo>
                  <a:cubicBezTo>
                    <a:pt x="512" y="810"/>
                    <a:pt x="500" y="810"/>
                    <a:pt x="488" y="810"/>
                  </a:cubicBezTo>
                  <a:lnTo>
                    <a:pt x="477" y="810"/>
                  </a:lnTo>
                  <a:cubicBezTo>
                    <a:pt x="488" y="798"/>
                    <a:pt x="488" y="786"/>
                    <a:pt x="488" y="774"/>
                  </a:cubicBezTo>
                  <a:cubicBezTo>
                    <a:pt x="500" y="763"/>
                    <a:pt x="500" y="763"/>
                    <a:pt x="500" y="763"/>
                  </a:cubicBezTo>
                  <a:cubicBezTo>
                    <a:pt x="536" y="739"/>
                    <a:pt x="560" y="715"/>
                    <a:pt x="584" y="679"/>
                  </a:cubicBezTo>
                  <a:cubicBezTo>
                    <a:pt x="584" y="679"/>
                    <a:pt x="596" y="679"/>
                    <a:pt x="596" y="667"/>
                  </a:cubicBezTo>
                  <a:cubicBezTo>
                    <a:pt x="619" y="655"/>
                    <a:pt x="631" y="632"/>
                    <a:pt x="655" y="620"/>
                  </a:cubicBezTo>
                  <a:close/>
                  <a:moveTo>
                    <a:pt x="369" y="1"/>
                  </a:moveTo>
                  <a:cubicBezTo>
                    <a:pt x="346" y="1"/>
                    <a:pt x="322" y="12"/>
                    <a:pt x="298" y="24"/>
                  </a:cubicBezTo>
                  <a:cubicBezTo>
                    <a:pt x="262" y="24"/>
                    <a:pt x="226" y="48"/>
                    <a:pt x="203" y="72"/>
                  </a:cubicBezTo>
                  <a:cubicBezTo>
                    <a:pt x="131" y="132"/>
                    <a:pt x="96" y="215"/>
                    <a:pt x="72" y="310"/>
                  </a:cubicBezTo>
                  <a:cubicBezTo>
                    <a:pt x="36" y="370"/>
                    <a:pt x="24" y="417"/>
                    <a:pt x="12" y="477"/>
                  </a:cubicBezTo>
                  <a:cubicBezTo>
                    <a:pt x="0" y="501"/>
                    <a:pt x="0" y="536"/>
                    <a:pt x="0" y="560"/>
                  </a:cubicBezTo>
                  <a:cubicBezTo>
                    <a:pt x="0" y="596"/>
                    <a:pt x="0" y="620"/>
                    <a:pt x="12" y="644"/>
                  </a:cubicBezTo>
                  <a:cubicBezTo>
                    <a:pt x="12" y="679"/>
                    <a:pt x="24" y="703"/>
                    <a:pt x="36" y="727"/>
                  </a:cubicBezTo>
                  <a:cubicBezTo>
                    <a:pt x="48" y="751"/>
                    <a:pt x="72" y="774"/>
                    <a:pt x="84" y="810"/>
                  </a:cubicBezTo>
                  <a:cubicBezTo>
                    <a:pt x="107" y="822"/>
                    <a:pt x="119" y="834"/>
                    <a:pt x="143" y="858"/>
                  </a:cubicBezTo>
                  <a:cubicBezTo>
                    <a:pt x="167" y="870"/>
                    <a:pt x="179" y="894"/>
                    <a:pt x="203" y="905"/>
                  </a:cubicBezTo>
                  <a:cubicBezTo>
                    <a:pt x="250" y="929"/>
                    <a:pt x="310" y="953"/>
                    <a:pt x="369" y="965"/>
                  </a:cubicBezTo>
                  <a:cubicBezTo>
                    <a:pt x="393" y="977"/>
                    <a:pt x="417" y="977"/>
                    <a:pt x="453" y="977"/>
                  </a:cubicBezTo>
                  <a:cubicBezTo>
                    <a:pt x="477" y="977"/>
                    <a:pt x="500" y="977"/>
                    <a:pt x="536" y="965"/>
                  </a:cubicBezTo>
                  <a:cubicBezTo>
                    <a:pt x="560" y="965"/>
                    <a:pt x="584" y="953"/>
                    <a:pt x="607" y="941"/>
                  </a:cubicBezTo>
                  <a:cubicBezTo>
                    <a:pt x="643" y="929"/>
                    <a:pt x="667" y="905"/>
                    <a:pt x="691" y="882"/>
                  </a:cubicBezTo>
                  <a:cubicBezTo>
                    <a:pt x="715" y="870"/>
                    <a:pt x="727" y="846"/>
                    <a:pt x="738" y="822"/>
                  </a:cubicBezTo>
                  <a:cubicBezTo>
                    <a:pt x="750" y="798"/>
                    <a:pt x="762" y="774"/>
                    <a:pt x="774" y="751"/>
                  </a:cubicBezTo>
                  <a:cubicBezTo>
                    <a:pt x="786" y="727"/>
                    <a:pt x="798" y="703"/>
                    <a:pt x="810" y="679"/>
                  </a:cubicBezTo>
                  <a:cubicBezTo>
                    <a:pt x="822" y="644"/>
                    <a:pt x="822" y="608"/>
                    <a:pt x="822" y="572"/>
                  </a:cubicBezTo>
                  <a:cubicBezTo>
                    <a:pt x="834" y="513"/>
                    <a:pt x="822" y="465"/>
                    <a:pt x="810" y="405"/>
                  </a:cubicBezTo>
                  <a:cubicBezTo>
                    <a:pt x="810" y="358"/>
                    <a:pt x="798" y="298"/>
                    <a:pt x="774" y="251"/>
                  </a:cubicBezTo>
                  <a:cubicBezTo>
                    <a:pt x="774" y="203"/>
                    <a:pt x="762" y="143"/>
                    <a:pt x="738" y="108"/>
                  </a:cubicBezTo>
                  <a:cubicBezTo>
                    <a:pt x="703" y="60"/>
                    <a:pt x="655" y="36"/>
                    <a:pt x="607" y="12"/>
                  </a:cubicBezTo>
                  <a:lnTo>
                    <a:pt x="584" y="12"/>
                  </a:lnTo>
                  <a:cubicBezTo>
                    <a:pt x="572" y="1"/>
                    <a:pt x="548" y="1"/>
                    <a:pt x="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7"/>
            <p:cNvSpPr/>
            <p:nvPr/>
          </p:nvSpPr>
          <p:spPr>
            <a:xfrm>
              <a:off x="6433225" y="4393525"/>
              <a:ext cx="20875" cy="23025"/>
            </a:xfrm>
            <a:custGeom>
              <a:avLst/>
              <a:gdLst/>
              <a:ahLst/>
              <a:cxnLst/>
              <a:rect l="l" t="t" r="r" b="b"/>
              <a:pathLst>
                <a:path w="835" h="921" extrusionOk="0">
                  <a:moveTo>
                    <a:pt x="492" y="155"/>
                  </a:moveTo>
                  <a:cubicBezTo>
                    <a:pt x="495" y="155"/>
                    <a:pt x="498" y="155"/>
                    <a:pt x="501" y="155"/>
                  </a:cubicBezTo>
                  <a:cubicBezTo>
                    <a:pt x="513" y="167"/>
                    <a:pt x="537" y="179"/>
                    <a:pt x="548" y="191"/>
                  </a:cubicBezTo>
                  <a:cubicBezTo>
                    <a:pt x="572" y="203"/>
                    <a:pt x="584" y="215"/>
                    <a:pt x="596" y="239"/>
                  </a:cubicBezTo>
                  <a:cubicBezTo>
                    <a:pt x="620" y="274"/>
                    <a:pt x="644" y="310"/>
                    <a:pt x="656" y="346"/>
                  </a:cubicBezTo>
                  <a:cubicBezTo>
                    <a:pt x="679" y="382"/>
                    <a:pt x="679" y="417"/>
                    <a:pt x="691" y="453"/>
                  </a:cubicBezTo>
                  <a:cubicBezTo>
                    <a:pt x="691" y="477"/>
                    <a:pt x="691" y="501"/>
                    <a:pt x="691" y="536"/>
                  </a:cubicBezTo>
                  <a:cubicBezTo>
                    <a:pt x="691" y="560"/>
                    <a:pt x="679" y="584"/>
                    <a:pt x="668" y="608"/>
                  </a:cubicBezTo>
                  <a:cubicBezTo>
                    <a:pt x="656" y="632"/>
                    <a:pt x="656" y="644"/>
                    <a:pt x="644" y="667"/>
                  </a:cubicBezTo>
                  <a:cubicBezTo>
                    <a:pt x="632" y="679"/>
                    <a:pt x="620" y="691"/>
                    <a:pt x="608" y="703"/>
                  </a:cubicBezTo>
                  <a:cubicBezTo>
                    <a:pt x="620" y="667"/>
                    <a:pt x="620" y="632"/>
                    <a:pt x="620" y="608"/>
                  </a:cubicBezTo>
                  <a:cubicBezTo>
                    <a:pt x="632" y="584"/>
                    <a:pt x="632" y="560"/>
                    <a:pt x="632" y="536"/>
                  </a:cubicBezTo>
                  <a:cubicBezTo>
                    <a:pt x="632" y="513"/>
                    <a:pt x="644" y="489"/>
                    <a:pt x="644" y="465"/>
                  </a:cubicBezTo>
                  <a:cubicBezTo>
                    <a:pt x="644" y="417"/>
                    <a:pt x="632" y="382"/>
                    <a:pt x="632" y="334"/>
                  </a:cubicBezTo>
                  <a:cubicBezTo>
                    <a:pt x="620" y="286"/>
                    <a:pt x="596" y="251"/>
                    <a:pt x="560" y="215"/>
                  </a:cubicBezTo>
                  <a:cubicBezTo>
                    <a:pt x="543" y="188"/>
                    <a:pt x="518" y="168"/>
                    <a:pt x="492" y="155"/>
                  </a:cubicBezTo>
                  <a:close/>
                  <a:moveTo>
                    <a:pt x="418" y="1"/>
                  </a:moveTo>
                  <a:cubicBezTo>
                    <a:pt x="346" y="1"/>
                    <a:pt x="263" y="24"/>
                    <a:pt x="203" y="60"/>
                  </a:cubicBezTo>
                  <a:cubicBezTo>
                    <a:pt x="179" y="72"/>
                    <a:pt x="167" y="84"/>
                    <a:pt x="156" y="96"/>
                  </a:cubicBezTo>
                  <a:cubicBezTo>
                    <a:pt x="132" y="108"/>
                    <a:pt x="108" y="120"/>
                    <a:pt x="96" y="143"/>
                  </a:cubicBezTo>
                  <a:cubicBezTo>
                    <a:pt x="60" y="179"/>
                    <a:pt x="37" y="227"/>
                    <a:pt x="25" y="274"/>
                  </a:cubicBezTo>
                  <a:cubicBezTo>
                    <a:pt x="13" y="310"/>
                    <a:pt x="13" y="358"/>
                    <a:pt x="1" y="405"/>
                  </a:cubicBezTo>
                  <a:cubicBezTo>
                    <a:pt x="1" y="453"/>
                    <a:pt x="1" y="501"/>
                    <a:pt x="13" y="548"/>
                  </a:cubicBezTo>
                  <a:cubicBezTo>
                    <a:pt x="13" y="596"/>
                    <a:pt x="25" y="632"/>
                    <a:pt x="37" y="679"/>
                  </a:cubicBezTo>
                  <a:cubicBezTo>
                    <a:pt x="48" y="703"/>
                    <a:pt x="60" y="727"/>
                    <a:pt x="72" y="739"/>
                  </a:cubicBezTo>
                  <a:cubicBezTo>
                    <a:pt x="72" y="751"/>
                    <a:pt x="84" y="763"/>
                    <a:pt x="96" y="763"/>
                  </a:cubicBezTo>
                  <a:cubicBezTo>
                    <a:pt x="108" y="774"/>
                    <a:pt x="120" y="786"/>
                    <a:pt x="132" y="786"/>
                  </a:cubicBezTo>
                  <a:cubicBezTo>
                    <a:pt x="144" y="786"/>
                    <a:pt x="167" y="786"/>
                    <a:pt x="179" y="774"/>
                  </a:cubicBezTo>
                  <a:cubicBezTo>
                    <a:pt x="191" y="774"/>
                    <a:pt x="203" y="763"/>
                    <a:pt x="215" y="739"/>
                  </a:cubicBezTo>
                  <a:cubicBezTo>
                    <a:pt x="227" y="715"/>
                    <a:pt x="215" y="679"/>
                    <a:pt x="203" y="655"/>
                  </a:cubicBezTo>
                  <a:cubicBezTo>
                    <a:pt x="203" y="644"/>
                    <a:pt x="203" y="620"/>
                    <a:pt x="203" y="608"/>
                  </a:cubicBezTo>
                  <a:cubicBezTo>
                    <a:pt x="191" y="572"/>
                    <a:pt x="191" y="524"/>
                    <a:pt x="203" y="477"/>
                  </a:cubicBezTo>
                  <a:cubicBezTo>
                    <a:pt x="203" y="453"/>
                    <a:pt x="215" y="417"/>
                    <a:pt x="227" y="382"/>
                  </a:cubicBezTo>
                  <a:cubicBezTo>
                    <a:pt x="239" y="370"/>
                    <a:pt x="239" y="358"/>
                    <a:pt x="251" y="346"/>
                  </a:cubicBezTo>
                  <a:cubicBezTo>
                    <a:pt x="263" y="334"/>
                    <a:pt x="275" y="322"/>
                    <a:pt x="275" y="310"/>
                  </a:cubicBezTo>
                  <a:cubicBezTo>
                    <a:pt x="298" y="298"/>
                    <a:pt x="310" y="298"/>
                    <a:pt x="322" y="286"/>
                  </a:cubicBezTo>
                  <a:cubicBezTo>
                    <a:pt x="334" y="286"/>
                    <a:pt x="346" y="274"/>
                    <a:pt x="370" y="274"/>
                  </a:cubicBezTo>
                  <a:lnTo>
                    <a:pt x="418" y="274"/>
                  </a:lnTo>
                  <a:cubicBezTo>
                    <a:pt x="394" y="286"/>
                    <a:pt x="382" y="310"/>
                    <a:pt x="382" y="334"/>
                  </a:cubicBezTo>
                  <a:cubicBezTo>
                    <a:pt x="382" y="417"/>
                    <a:pt x="370" y="501"/>
                    <a:pt x="370" y="584"/>
                  </a:cubicBezTo>
                  <a:cubicBezTo>
                    <a:pt x="370" y="620"/>
                    <a:pt x="370" y="655"/>
                    <a:pt x="370" y="691"/>
                  </a:cubicBezTo>
                  <a:cubicBezTo>
                    <a:pt x="370" y="703"/>
                    <a:pt x="370" y="727"/>
                    <a:pt x="370" y="751"/>
                  </a:cubicBezTo>
                  <a:cubicBezTo>
                    <a:pt x="370" y="774"/>
                    <a:pt x="370" y="798"/>
                    <a:pt x="370" y="810"/>
                  </a:cubicBezTo>
                  <a:cubicBezTo>
                    <a:pt x="370" y="822"/>
                    <a:pt x="370" y="846"/>
                    <a:pt x="382" y="858"/>
                  </a:cubicBezTo>
                  <a:cubicBezTo>
                    <a:pt x="382" y="870"/>
                    <a:pt x="382" y="882"/>
                    <a:pt x="394" y="882"/>
                  </a:cubicBezTo>
                  <a:cubicBezTo>
                    <a:pt x="413" y="901"/>
                    <a:pt x="433" y="921"/>
                    <a:pt x="459" y="921"/>
                  </a:cubicBezTo>
                  <a:cubicBezTo>
                    <a:pt x="464" y="921"/>
                    <a:pt x="470" y="920"/>
                    <a:pt x="477" y="917"/>
                  </a:cubicBezTo>
                  <a:cubicBezTo>
                    <a:pt x="477" y="917"/>
                    <a:pt x="489" y="917"/>
                    <a:pt x="501" y="905"/>
                  </a:cubicBezTo>
                  <a:cubicBezTo>
                    <a:pt x="513" y="905"/>
                    <a:pt x="525" y="894"/>
                    <a:pt x="525" y="882"/>
                  </a:cubicBezTo>
                  <a:cubicBezTo>
                    <a:pt x="537" y="870"/>
                    <a:pt x="548" y="858"/>
                    <a:pt x="560" y="846"/>
                  </a:cubicBezTo>
                  <a:cubicBezTo>
                    <a:pt x="560" y="834"/>
                    <a:pt x="560" y="834"/>
                    <a:pt x="560" y="822"/>
                  </a:cubicBezTo>
                  <a:cubicBezTo>
                    <a:pt x="560" y="822"/>
                    <a:pt x="572" y="834"/>
                    <a:pt x="572" y="834"/>
                  </a:cubicBezTo>
                  <a:cubicBezTo>
                    <a:pt x="584" y="846"/>
                    <a:pt x="602" y="852"/>
                    <a:pt x="620" y="852"/>
                  </a:cubicBezTo>
                  <a:cubicBezTo>
                    <a:pt x="638" y="852"/>
                    <a:pt x="656" y="846"/>
                    <a:pt x="668" y="834"/>
                  </a:cubicBezTo>
                  <a:cubicBezTo>
                    <a:pt x="715" y="786"/>
                    <a:pt x="763" y="739"/>
                    <a:pt x="787" y="679"/>
                  </a:cubicBezTo>
                  <a:cubicBezTo>
                    <a:pt x="834" y="584"/>
                    <a:pt x="834" y="489"/>
                    <a:pt x="822" y="393"/>
                  </a:cubicBezTo>
                  <a:cubicBezTo>
                    <a:pt x="810" y="346"/>
                    <a:pt x="787" y="298"/>
                    <a:pt x="775" y="263"/>
                  </a:cubicBezTo>
                  <a:cubicBezTo>
                    <a:pt x="751" y="215"/>
                    <a:pt x="727" y="179"/>
                    <a:pt x="703" y="143"/>
                  </a:cubicBezTo>
                  <a:cubicBezTo>
                    <a:pt x="668" y="108"/>
                    <a:pt x="632" y="84"/>
                    <a:pt x="596" y="60"/>
                  </a:cubicBezTo>
                  <a:cubicBezTo>
                    <a:pt x="560" y="24"/>
                    <a:pt x="513" y="12"/>
                    <a:pt x="453" y="12"/>
                  </a:cubicBezTo>
                  <a:cubicBezTo>
                    <a:pt x="441" y="1"/>
                    <a:pt x="429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7"/>
            <p:cNvSpPr/>
            <p:nvPr/>
          </p:nvSpPr>
          <p:spPr>
            <a:xfrm>
              <a:off x="6168925" y="3480025"/>
              <a:ext cx="22625" cy="20200"/>
            </a:xfrm>
            <a:custGeom>
              <a:avLst/>
              <a:gdLst/>
              <a:ahLst/>
              <a:cxnLst/>
              <a:rect l="l" t="t" r="r" b="b"/>
              <a:pathLst>
                <a:path w="905" h="808" extrusionOk="0">
                  <a:moveTo>
                    <a:pt x="191" y="340"/>
                  </a:moveTo>
                  <a:cubicBezTo>
                    <a:pt x="191" y="350"/>
                    <a:pt x="191" y="361"/>
                    <a:pt x="191" y="381"/>
                  </a:cubicBezTo>
                  <a:cubicBezTo>
                    <a:pt x="191" y="393"/>
                    <a:pt x="191" y="417"/>
                    <a:pt x="191" y="429"/>
                  </a:cubicBezTo>
                  <a:cubicBezTo>
                    <a:pt x="191" y="429"/>
                    <a:pt x="179" y="417"/>
                    <a:pt x="179" y="405"/>
                  </a:cubicBezTo>
                  <a:cubicBezTo>
                    <a:pt x="179" y="405"/>
                    <a:pt x="167" y="405"/>
                    <a:pt x="167" y="393"/>
                  </a:cubicBezTo>
                  <a:cubicBezTo>
                    <a:pt x="167" y="393"/>
                    <a:pt x="167" y="393"/>
                    <a:pt x="167" y="381"/>
                  </a:cubicBezTo>
                  <a:cubicBezTo>
                    <a:pt x="179" y="369"/>
                    <a:pt x="179" y="369"/>
                    <a:pt x="179" y="358"/>
                  </a:cubicBezTo>
                  <a:cubicBezTo>
                    <a:pt x="185" y="352"/>
                    <a:pt x="188" y="346"/>
                    <a:pt x="191" y="340"/>
                  </a:cubicBezTo>
                  <a:close/>
                  <a:moveTo>
                    <a:pt x="518" y="249"/>
                  </a:moveTo>
                  <a:cubicBezTo>
                    <a:pt x="520" y="250"/>
                    <a:pt x="521" y="250"/>
                    <a:pt x="524" y="250"/>
                  </a:cubicBezTo>
                  <a:cubicBezTo>
                    <a:pt x="536" y="262"/>
                    <a:pt x="560" y="274"/>
                    <a:pt x="583" y="286"/>
                  </a:cubicBezTo>
                  <a:cubicBezTo>
                    <a:pt x="595" y="298"/>
                    <a:pt x="607" y="310"/>
                    <a:pt x="619" y="310"/>
                  </a:cubicBezTo>
                  <a:cubicBezTo>
                    <a:pt x="631" y="346"/>
                    <a:pt x="655" y="369"/>
                    <a:pt x="667" y="393"/>
                  </a:cubicBezTo>
                  <a:cubicBezTo>
                    <a:pt x="667" y="405"/>
                    <a:pt x="679" y="429"/>
                    <a:pt x="679" y="441"/>
                  </a:cubicBezTo>
                  <a:cubicBezTo>
                    <a:pt x="679" y="453"/>
                    <a:pt x="679" y="477"/>
                    <a:pt x="679" y="489"/>
                  </a:cubicBezTo>
                  <a:cubicBezTo>
                    <a:pt x="679" y="500"/>
                    <a:pt x="667" y="500"/>
                    <a:pt x="667" y="500"/>
                  </a:cubicBezTo>
                  <a:cubicBezTo>
                    <a:pt x="643" y="512"/>
                    <a:pt x="631" y="536"/>
                    <a:pt x="607" y="548"/>
                  </a:cubicBezTo>
                  <a:cubicBezTo>
                    <a:pt x="607" y="500"/>
                    <a:pt x="607" y="465"/>
                    <a:pt x="595" y="417"/>
                  </a:cubicBezTo>
                  <a:cubicBezTo>
                    <a:pt x="595" y="381"/>
                    <a:pt x="572" y="346"/>
                    <a:pt x="560" y="310"/>
                  </a:cubicBezTo>
                  <a:cubicBezTo>
                    <a:pt x="549" y="290"/>
                    <a:pt x="531" y="269"/>
                    <a:pt x="518" y="249"/>
                  </a:cubicBezTo>
                  <a:close/>
                  <a:moveTo>
                    <a:pt x="393" y="0"/>
                  </a:moveTo>
                  <a:cubicBezTo>
                    <a:pt x="369" y="0"/>
                    <a:pt x="345" y="12"/>
                    <a:pt x="322" y="12"/>
                  </a:cubicBezTo>
                  <a:cubicBezTo>
                    <a:pt x="298" y="12"/>
                    <a:pt x="274" y="24"/>
                    <a:pt x="250" y="36"/>
                  </a:cubicBezTo>
                  <a:cubicBezTo>
                    <a:pt x="226" y="36"/>
                    <a:pt x="214" y="48"/>
                    <a:pt x="202" y="48"/>
                  </a:cubicBezTo>
                  <a:cubicBezTo>
                    <a:pt x="191" y="60"/>
                    <a:pt x="179" y="72"/>
                    <a:pt x="155" y="84"/>
                  </a:cubicBezTo>
                  <a:cubicBezTo>
                    <a:pt x="143" y="108"/>
                    <a:pt x="119" y="131"/>
                    <a:pt x="107" y="143"/>
                  </a:cubicBezTo>
                  <a:cubicBezTo>
                    <a:pt x="83" y="167"/>
                    <a:pt x="71" y="191"/>
                    <a:pt x="60" y="215"/>
                  </a:cubicBezTo>
                  <a:cubicBezTo>
                    <a:pt x="48" y="239"/>
                    <a:pt x="36" y="274"/>
                    <a:pt x="24" y="298"/>
                  </a:cubicBezTo>
                  <a:cubicBezTo>
                    <a:pt x="24" y="310"/>
                    <a:pt x="24" y="322"/>
                    <a:pt x="24" y="334"/>
                  </a:cubicBezTo>
                  <a:cubicBezTo>
                    <a:pt x="12" y="358"/>
                    <a:pt x="12" y="393"/>
                    <a:pt x="0" y="417"/>
                  </a:cubicBezTo>
                  <a:cubicBezTo>
                    <a:pt x="0" y="453"/>
                    <a:pt x="0" y="477"/>
                    <a:pt x="0" y="512"/>
                  </a:cubicBezTo>
                  <a:cubicBezTo>
                    <a:pt x="0" y="536"/>
                    <a:pt x="12" y="560"/>
                    <a:pt x="24" y="584"/>
                  </a:cubicBezTo>
                  <a:cubicBezTo>
                    <a:pt x="48" y="643"/>
                    <a:pt x="71" y="703"/>
                    <a:pt x="119" y="739"/>
                  </a:cubicBezTo>
                  <a:cubicBezTo>
                    <a:pt x="143" y="762"/>
                    <a:pt x="167" y="774"/>
                    <a:pt x="202" y="774"/>
                  </a:cubicBezTo>
                  <a:cubicBezTo>
                    <a:pt x="226" y="786"/>
                    <a:pt x="250" y="786"/>
                    <a:pt x="274" y="786"/>
                  </a:cubicBezTo>
                  <a:lnTo>
                    <a:pt x="286" y="786"/>
                  </a:lnTo>
                  <a:cubicBezTo>
                    <a:pt x="286" y="798"/>
                    <a:pt x="298" y="798"/>
                    <a:pt x="310" y="798"/>
                  </a:cubicBezTo>
                  <a:cubicBezTo>
                    <a:pt x="339" y="804"/>
                    <a:pt x="372" y="807"/>
                    <a:pt x="405" y="807"/>
                  </a:cubicBezTo>
                  <a:cubicBezTo>
                    <a:pt x="438" y="807"/>
                    <a:pt x="470" y="804"/>
                    <a:pt x="500" y="798"/>
                  </a:cubicBezTo>
                  <a:cubicBezTo>
                    <a:pt x="560" y="786"/>
                    <a:pt x="607" y="762"/>
                    <a:pt x="655" y="739"/>
                  </a:cubicBezTo>
                  <a:cubicBezTo>
                    <a:pt x="679" y="727"/>
                    <a:pt x="703" y="715"/>
                    <a:pt x="726" y="691"/>
                  </a:cubicBezTo>
                  <a:cubicBezTo>
                    <a:pt x="750" y="679"/>
                    <a:pt x="762" y="655"/>
                    <a:pt x="786" y="631"/>
                  </a:cubicBezTo>
                  <a:cubicBezTo>
                    <a:pt x="798" y="608"/>
                    <a:pt x="810" y="596"/>
                    <a:pt x="810" y="572"/>
                  </a:cubicBezTo>
                  <a:cubicBezTo>
                    <a:pt x="833" y="548"/>
                    <a:pt x="857" y="524"/>
                    <a:pt x="869" y="489"/>
                  </a:cubicBezTo>
                  <a:cubicBezTo>
                    <a:pt x="893" y="465"/>
                    <a:pt x="905" y="441"/>
                    <a:pt x="905" y="405"/>
                  </a:cubicBezTo>
                  <a:cubicBezTo>
                    <a:pt x="905" y="381"/>
                    <a:pt x="893" y="346"/>
                    <a:pt x="893" y="322"/>
                  </a:cubicBezTo>
                  <a:cubicBezTo>
                    <a:pt x="869" y="262"/>
                    <a:pt x="833" y="215"/>
                    <a:pt x="798" y="179"/>
                  </a:cubicBezTo>
                  <a:cubicBezTo>
                    <a:pt x="714" y="96"/>
                    <a:pt x="607" y="36"/>
                    <a:pt x="488" y="12"/>
                  </a:cubicBezTo>
                  <a:cubicBezTo>
                    <a:pt x="452" y="12"/>
                    <a:pt x="42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1B2CE1C6-FF31-3A27-7CB2-8BA5A874E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661" y="1054085"/>
            <a:ext cx="4158677" cy="31247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DA924E0-0545-048E-4229-0B4B75864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590" y="3645571"/>
            <a:ext cx="1622322" cy="1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84623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Fiction Newsletter by Slidesgo">
  <a:themeElements>
    <a:clrScheme name="Simple Light">
      <a:dk1>
        <a:srgbClr val="ABA8AC"/>
      </a:dk1>
      <a:lt1>
        <a:srgbClr val="FFFFFF"/>
      </a:lt1>
      <a:dk2>
        <a:srgbClr val="6576A4"/>
      </a:dk2>
      <a:lt2>
        <a:srgbClr val="3A4974"/>
      </a:lt2>
      <a:accent1>
        <a:srgbClr val="D5C7D0"/>
      </a:accent1>
      <a:accent2>
        <a:srgbClr val="99A3C8"/>
      </a:accent2>
      <a:accent3>
        <a:srgbClr val="6F6A70"/>
      </a:accent3>
      <a:accent4>
        <a:srgbClr val="080808"/>
      </a:accent4>
      <a:accent5>
        <a:srgbClr val="6576A4"/>
      </a:accent5>
      <a:accent6>
        <a:srgbClr val="3A4974"/>
      </a:accent6>
      <a:hlink>
        <a:srgbClr val="D5C7D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156</Words>
  <Application>Microsoft Office PowerPoint</Application>
  <PresentationFormat>Apresentação na tela (16:9)</PresentationFormat>
  <Paragraphs>36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Roboto Condensed</vt:lpstr>
      <vt:lpstr>Space Mono</vt:lpstr>
      <vt:lpstr>Science Fiction Newsletter by Slidesgo</vt:lpstr>
      <vt:lpstr>SPACE TITANIC OUTRA DIMENSÃO</vt:lpstr>
      <vt:lpstr>O QUE QUEREMOS DESCOBRIR?</vt:lpstr>
      <vt:lpstr>O QUE ANALISAMOS</vt:lpstr>
      <vt:lpstr>LIMPEZA E PREENCHIMENTO</vt:lpstr>
      <vt:lpstr>MODELOS</vt:lpstr>
      <vt:lpstr>MODELOS</vt:lpstr>
      <vt:lpstr>CURVAS ROC POR MODELO</vt:lpstr>
      <vt:lpstr>COMBINAÇÃO DE CLASSIFICADORES</vt:lpstr>
      <vt:lpstr>CURVAS ROC STACKING</vt:lpstr>
      <vt:lpstr>0.62847</vt:lpstr>
      <vt:lpstr>MUITO 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TITANIC OUTRA DIMENSÃO</dc:title>
  <dc:creator>Henrique Martinelli</dc:creator>
  <cp:lastModifiedBy>Henrique Martinelli Frezzatti</cp:lastModifiedBy>
  <cp:revision>14</cp:revision>
  <dcterms:modified xsi:type="dcterms:W3CDTF">2022-12-08T11:48:53Z</dcterms:modified>
</cp:coreProperties>
</file>