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la inicial" id="{35006558-70C6-4BB1-B249-0D9859FBDC78}">
          <p14:sldIdLst>
            <p14:sldId id="257"/>
          </p14:sldIdLst>
        </p14:section>
        <p14:section name="cadastro" id="{725AF34A-E229-4CC8-B78E-7EB9876DAF70}">
          <p14:sldIdLst>
            <p14:sldId id="258"/>
            <p14:sldId id="259"/>
            <p14:sldId id="260"/>
            <p14:sldId id="261"/>
          </p14:sldIdLst>
        </p14:section>
        <p14:section name="login" id="{BF5508DB-A909-4801-A74B-7C268B02511C}">
          <p14:sldIdLst>
            <p14:sldId id="263"/>
          </p14:sldIdLst>
        </p14:section>
        <p14:section name="Login de cliente" id="{166A2497-42E0-4420-8503-50151E90A1C3}">
          <p14:sldIdLst>
            <p14:sldId id="265"/>
            <p14:sldId id="266"/>
            <p14:sldId id="267"/>
          </p14:sldIdLst>
        </p14:section>
        <p14:section name="Login de Funcionário" id="{12D5D6B1-6D7C-46DA-8732-DB37AC7AC7BF}">
          <p14:sldIdLst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69DFE-5AEA-4018-9D21-157D29EA5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FF98B2-D56C-4CE1-808E-69A3DD4B2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DE99F-FA81-4FEE-A483-8C0E1F91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65C1-A938-475B-A154-AC8C439358C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2DB37-F429-49C3-BCDB-A04AF4BB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5DE2F-D3E0-4715-84EB-2C4E28A2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C9C1-FD82-40D8-ADD2-EDB411F15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03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6C4A2-3B4C-4F76-9152-A6A59D3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7B522-A686-4743-847D-BB17A0255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457F50-CA5D-417C-9E76-0D563D31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65C1-A938-475B-A154-AC8C439358C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F74E4D-DA8C-4304-BEB7-E8AE69DC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B86461-16DD-4270-B3E5-24DD11E0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C9C1-FD82-40D8-ADD2-EDB411F15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15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3D668A-57AD-426A-9A8A-6F14D5E78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BB5542-39C7-40C0-9F67-022ED5FF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3201-E4A8-4DD8-AD8A-D4E70DEC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65C1-A938-475B-A154-AC8C439358C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109D3-E809-49F1-9001-62414F7F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B5BD56-5DF3-4BCF-BD53-7C5138F0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C9C1-FD82-40D8-ADD2-EDB411F15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73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9C781-DAFA-4413-A7AF-86494C7E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8420DA-F26B-48F4-96A5-81B3753E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1B6CC2-3F35-4A84-87E0-6E13A37E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65C1-A938-475B-A154-AC8C439358C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F40271-37DD-4B38-BA65-E8560FBF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D29B0D-99DC-4F52-BF54-712F2088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C9C1-FD82-40D8-ADD2-EDB411F15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1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BEA6B-7B53-4DA2-8D6C-74B19CBD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4DE206-F455-4262-ABF6-7F9566E23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B66DCE-BCC9-4CAC-8198-EE56ABF5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65C1-A938-475B-A154-AC8C439358C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088DA-F4C6-4EB4-A066-DC01C918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9CAF9B-0766-4DCE-BBC3-388AD4EC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C9C1-FD82-40D8-ADD2-EDB411F15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1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0304-1914-47B2-B744-3E2902F9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CE0FA-A5BC-412B-AB8B-DAA02B791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1EEB61-F482-4163-9B00-E0293A069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2BECCE-06CD-4B69-8F57-A700C8F4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65C1-A938-475B-A154-AC8C439358C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E06ECA-40CA-4970-ABF0-CDB3315E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6170CD-14E6-4A2B-99D8-05E84FB0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C9C1-FD82-40D8-ADD2-EDB411F15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63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2BB8F-E4B7-4B27-B30B-79574BFD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737444-F704-4CC6-9777-7A2C7487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A2C3B1-C66E-4191-8854-3CF34A657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114415-FA86-4BD9-8060-0B42B3A3A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B77CC2-2295-4DDD-93C6-CB90235C0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426698-F9ED-4DC4-99BB-5CCEB41B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65C1-A938-475B-A154-AC8C439358C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24B648-0634-43AD-83BB-21EDD6BF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5B7ADC-AE88-4A4F-859C-1A44AF1C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C9C1-FD82-40D8-ADD2-EDB411F15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83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69FF2-1794-4198-A269-3B4E69C0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D6D4FB-C467-448F-8524-29C30C78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65C1-A938-475B-A154-AC8C439358C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96A0DA-9ED1-4245-90E1-6CBAAB93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A6BA19-1EDB-4E72-BBAC-E2B6FA2B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C9C1-FD82-40D8-ADD2-EDB411F15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40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8836B3-4F88-436A-9F4C-927D2055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65C1-A938-475B-A154-AC8C439358C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B3AC4C-E2CA-48F9-9DD6-C734F790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5124D6-F522-40D8-989B-F52D4FEA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C9C1-FD82-40D8-ADD2-EDB411F15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70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E6259-E109-4AD4-9EB1-3694C817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AC9B5-F42E-4A87-9805-AFA43BC8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96767B-0216-4E0F-ABF8-C3B96CA2E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035E13-577A-4D27-9D38-36E8E064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65C1-A938-475B-A154-AC8C439358C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9A3D97-D366-4C80-8964-E41D61AB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193BA2-F336-445C-BDFA-91B8AA58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C9C1-FD82-40D8-ADD2-EDB411F15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24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6939A-81CC-4C3E-B701-A203F0B3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70E1A3-2D09-46F4-A937-B9109D208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713D9A-EA96-4312-A503-00398637A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36FC47-D74C-474D-90BD-957BD8DF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65C1-A938-475B-A154-AC8C439358C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3B3361-3C95-423D-B27E-E7BFF356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B5034A-DD1D-4EDB-80C0-5600C1B5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C9C1-FD82-40D8-ADD2-EDB411F15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39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B9A8EC-29A6-4A9B-96A8-87821EE1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A2E379-552D-41BE-A4F3-3FE0C8FC2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E9162C-A21E-4627-ACB4-B5BB69F15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65C1-A938-475B-A154-AC8C439358CF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B00F29-1303-46F6-8B6E-6E2016C36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191EEB-C0F5-4433-9E8D-0679FFB1E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C9C1-FD82-40D8-ADD2-EDB411F15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48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A1D93-4F35-4487-87FE-42D33A76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4" y="270617"/>
            <a:ext cx="10515600" cy="1325563"/>
          </a:xfrm>
        </p:spPr>
        <p:txBody>
          <a:bodyPr/>
          <a:lstStyle/>
          <a:p>
            <a:r>
              <a:rPr lang="pt-BR" dirty="0"/>
              <a:t>Tela inicial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2FBBFE-D516-47CA-8DA1-0AAC7A024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469" y="700720"/>
            <a:ext cx="3635035" cy="4374796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50B23E-3B40-4079-825D-E8B207E40D2F}"/>
              </a:ext>
            </a:extLst>
          </p:cNvPr>
          <p:cNvSpPr txBox="1"/>
          <p:nvPr/>
        </p:nvSpPr>
        <p:spPr>
          <a:xfrm>
            <a:off x="676865" y="1549805"/>
            <a:ext cx="3536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usuário poderá selecionar uma das duas opções, “Cadastrar”, caso não seja cadastrado, ou “Login” caso já tenha um cadastro</a:t>
            </a:r>
          </a:p>
        </p:txBody>
      </p:sp>
    </p:spTree>
    <p:extLst>
      <p:ext uri="{BB962C8B-B14F-4D97-AF65-F5344CB8AC3E}">
        <p14:creationId xmlns:p14="http://schemas.microsoft.com/office/powerpoint/2010/main" val="63768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DA9B8-92BE-4772-99C7-C8C289B2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o login efetuado for de Funcionário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E7B2B19-C67C-4CEF-9B06-708BC8826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430277"/>
            <a:ext cx="2629267" cy="265784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3E9A381-4AF6-4037-ADE2-CCF4A4633ADA}"/>
              </a:ext>
            </a:extLst>
          </p:cNvPr>
          <p:cNvGrpSpPr/>
          <p:nvPr/>
        </p:nvGrpSpPr>
        <p:grpSpPr>
          <a:xfrm>
            <a:off x="1811796" y="3319991"/>
            <a:ext cx="1617203" cy="1526600"/>
            <a:chOff x="8714924" y="4608468"/>
            <a:chExt cx="1628105" cy="1945486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3A147063-FF24-4B5A-9BA0-B565DAABE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4924" y="4608468"/>
              <a:ext cx="1357539" cy="538706"/>
            </a:xfrm>
            <a:prstGeom prst="rect">
              <a:avLst/>
            </a:prstGeom>
          </p:spPr>
        </p:pic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4C15EE3-494F-4ACF-8015-C23F43527DEA}"/>
                </a:ext>
              </a:extLst>
            </p:cNvPr>
            <p:cNvSpPr/>
            <p:nvPr/>
          </p:nvSpPr>
          <p:spPr>
            <a:xfrm>
              <a:off x="8714924" y="4608469"/>
              <a:ext cx="1357539" cy="1869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Picture 2" descr="Computer mouse click png transparent 10366227 PNG">
              <a:extLst>
                <a:ext uri="{FF2B5EF4-FFF2-40B4-BE49-F238E27FC236}">
                  <a16:creationId xmlns:a16="http://schemas.microsoft.com/office/drawing/2014/main" id="{D94964A7-3AA7-4A65-8D9E-8450BD043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4670">
              <a:off x="9539726" y="4626046"/>
              <a:ext cx="803303" cy="803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FF1AB33-5B42-4621-BFCA-1175223E818A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6197766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6CB15F6-6C58-44F7-81E1-BD39FA38370B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5920958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9C91F10-E546-4DA9-82AD-13638691E296}"/>
                </a:ext>
              </a:extLst>
            </p:cNvPr>
            <p:cNvCxnSpPr>
              <a:cxnSpLocks/>
            </p:cNvCxnSpPr>
            <p:nvPr/>
          </p:nvCxnSpPr>
          <p:spPr>
            <a:xfrm>
              <a:off x="8726617" y="5650380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0161FA55-65B1-468A-B0E0-C0B8550AB0D1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5386001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3D05012F-445B-47B9-B3DC-225474E97ADE}"/>
                </a:ext>
              </a:extLst>
            </p:cNvPr>
            <p:cNvSpPr txBox="1"/>
            <p:nvPr/>
          </p:nvSpPr>
          <p:spPr>
            <a:xfrm>
              <a:off x="9159106" y="5122292"/>
              <a:ext cx="521584" cy="333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item1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7D5E055-6299-4A6E-8D3C-A2EDB2DDA156}"/>
                </a:ext>
              </a:extLst>
            </p:cNvPr>
            <p:cNvSpPr txBox="1"/>
            <p:nvPr/>
          </p:nvSpPr>
          <p:spPr>
            <a:xfrm>
              <a:off x="9159106" y="5395682"/>
              <a:ext cx="521584" cy="333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item2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D81C2EF-4850-450A-A250-83C340765A69}"/>
                </a:ext>
              </a:extLst>
            </p:cNvPr>
            <p:cNvSpPr txBox="1"/>
            <p:nvPr/>
          </p:nvSpPr>
          <p:spPr>
            <a:xfrm>
              <a:off x="9159106" y="5669870"/>
              <a:ext cx="521584" cy="333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item3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27571D8-E1F3-4980-A3B5-DA0215B460CA}"/>
                </a:ext>
              </a:extLst>
            </p:cNvPr>
            <p:cNvSpPr txBox="1"/>
            <p:nvPr/>
          </p:nvSpPr>
          <p:spPr>
            <a:xfrm>
              <a:off x="9159106" y="5932357"/>
              <a:ext cx="521584" cy="333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item4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FF2ED62-920B-49AD-8A0A-575AF1C62F42}"/>
                </a:ext>
              </a:extLst>
            </p:cNvPr>
            <p:cNvSpPr txBox="1"/>
            <p:nvPr/>
          </p:nvSpPr>
          <p:spPr>
            <a:xfrm>
              <a:off x="9159106" y="6220560"/>
              <a:ext cx="521584" cy="333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item5</a:t>
              </a:r>
            </a:p>
          </p:txBody>
        </p:sp>
      </p:grpSp>
      <p:pic>
        <p:nvPicPr>
          <p:cNvPr id="32" name="Imagem 31">
            <a:extLst>
              <a:ext uri="{FF2B5EF4-FFF2-40B4-BE49-F238E27FC236}">
                <a16:creationId xmlns:a16="http://schemas.microsoft.com/office/drawing/2014/main" id="{55778656-0DCF-45C8-BF91-42B4D3BB0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407" y="3373284"/>
            <a:ext cx="368015" cy="286386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7585E502-2A0E-426F-84A8-BDFBD81BA7FF}"/>
              </a:ext>
            </a:extLst>
          </p:cNvPr>
          <p:cNvSpPr txBox="1"/>
          <p:nvPr/>
        </p:nvSpPr>
        <p:spPr>
          <a:xfrm>
            <a:off x="2110606" y="3378713"/>
            <a:ext cx="77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Estoque</a:t>
            </a:r>
          </a:p>
        </p:txBody>
      </p:sp>
    </p:spTree>
    <p:extLst>
      <p:ext uri="{BB962C8B-B14F-4D97-AF65-F5344CB8AC3E}">
        <p14:creationId xmlns:p14="http://schemas.microsoft.com/office/powerpoint/2010/main" val="279435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BD417-277F-4C2E-A9CD-1DD1EF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442E8-0FE0-4D19-ADEA-C943EA2C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38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43F2A-64AA-4821-AEDA-A2C0ECEC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selecionado Cadastro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DC1751E-C604-4DC7-BD79-F0AACACAD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787" y="2106077"/>
            <a:ext cx="3410426" cy="3286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BFAA55A-1B38-42B2-8401-A528AADE852A}"/>
              </a:ext>
            </a:extLst>
          </p:cNvPr>
          <p:cNvSpPr txBox="1"/>
          <p:nvPr/>
        </p:nvSpPr>
        <p:spPr>
          <a:xfrm>
            <a:off x="8943390" y="1951672"/>
            <a:ext cx="2915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o usuário poderá abrir uma de duas telas de cadastro, uma para cadastrar um cliente e outra para cadastrar um funcionário</a:t>
            </a:r>
          </a:p>
        </p:txBody>
      </p:sp>
    </p:spTree>
    <p:extLst>
      <p:ext uri="{BB962C8B-B14F-4D97-AF65-F5344CB8AC3E}">
        <p14:creationId xmlns:p14="http://schemas.microsoft.com/office/powerpoint/2010/main" val="228404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0CDDB-E382-4A6E-A5CB-8B1CD2C3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do Cliente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31C58DD-FE01-4E63-836C-3ADCD314836A}"/>
              </a:ext>
            </a:extLst>
          </p:cNvPr>
          <p:cNvCxnSpPr>
            <a:cxnSpLocks/>
          </p:cNvCxnSpPr>
          <p:nvPr/>
        </p:nvCxnSpPr>
        <p:spPr>
          <a:xfrm>
            <a:off x="6630515" y="2407298"/>
            <a:ext cx="91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D83D9CBA-0323-4C71-84DF-366C21F1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229" y="2047796"/>
            <a:ext cx="4210638" cy="3029373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DEB0B44-537E-4D1E-8A21-30D9F3CB609C}"/>
              </a:ext>
            </a:extLst>
          </p:cNvPr>
          <p:cNvCxnSpPr>
            <a:cxnSpLocks/>
          </p:cNvCxnSpPr>
          <p:nvPr/>
        </p:nvCxnSpPr>
        <p:spPr>
          <a:xfrm>
            <a:off x="6630515" y="2820953"/>
            <a:ext cx="91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598FE0C-A92C-4D74-9511-972F1B995E47}"/>
              </a:ext>
            </a:extLst>
          </p:cNvPr>
          <p:cNvCxnSpPr>
            <a:cxnSpLocks/>
          </p:cNvCxnSpPr>
          <p:nvPr/>
        </p:nvCxnSpPr>
        <p:spPr>
          <a:xfrm>
            <a:off x="6630514" y="3231502"/>
            <a:ext cx="91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35FF9C0-31B0-4204-8DD9-D17DA9364D9B}"/>
              </a:ext>
            </a:extLst>
          </p:cNvPr>
          <p:cNvCxnSpPr>
            <a:cxnSpLocks/>
          </p:cNvCxnSpPr>
          <p:nvPr/>
        </p:nvCxnSpPr>
        <p:spPr>
          <a:xfrm>
            <a:off x="6630514" y="3679371"/>
            <a:ext cx="91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F93463A-65CE-42C3-8CEB-CBA5F72D492A}"/>
              </a:ext>
            </a:extLst>
          </p:cNvPr>
          <p:cNvCxnSpPr>
            <a:cxnSpLocks/>
          </p:cNvCxnSpPr>
          <p:nvPr/>
        </p:nvCxnSpPr>
        <p:spPr>
          <a:xfrm>
            <a:off x="6630513" y="4066928"/>
            <a:ext cx="91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F35770-8FCA-439C-B030-BF35120D5CAD}"/>
              </a:ext>
            </a:extLst>
          </p:cNvPr>
          <p:cNvSpPr txBox="1"/>
          <p:nvPr/>
        </p:nvSpPr>
        <p:spPr>
          <a:xfrm>
            <a:off x="7545216" y="2253409"/>
            <a:ext cx="2926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Espaço para o usuário digitar o nome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029733A-0DB8-4F48-85D0-01E48CED47DA}"/>
              </a:ext>
            </a:extLst>
          </p:cNvPr>
          <p:cNvSpPr txBox="1"/>
          <p:nvPr/>
        </p:nvSpPr>
        <p:spPr>
          <a:xfrm>
            <a:off x="7545215" y="2648402"/>
            <a:ext cx="2735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Espaço para o usuário digitar o CPF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00D5577-BD24-4FCA-84A3-479CA6A91ABD}"/>
              </a:ext>
            </a:extLst>
          </p:cNvPr>
          <p:cNvSpPr txBox="1"/>
          <p:nvPr/>
        </p:nvSpPr>
        <p:spPr>
          <a:xfrm>
            <a:off x="7545215" y="3077613"/>
            <a:ext cx="2907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Espaço para o usuário digitar o </a:t>
            </a:r>
            <a:r>
              <a:rPr lang="pt-BR" sz="1400" dirty="0" err="1"/>
              <a:t>email</a:t>
            </a:r>
            <a:r>
              <a:rPr lang="pt-BR" sz="1400" dirty="0"/>
              <a:t>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0870381-BE7C-4249-B453-68EC9D12865F}"/>
              </a:ext>
            </a:extLst>
          </p:cNvPr>
          <p:cNvSpPr txBox="1"/>
          <p:nvPr/>
        </p:nvSpPr>
        <p:spPr>
          <a:xfrm>
            <a:off x="7545215" y="3525482"/>
            <a:ext cx="3113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Espaço para o usuário digitar o telefone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112F5C0-EED8-4971-932B-5EE41DA9B27A}"/>
              </a:ext>
            </a:extLst>
          </p:cNvPr>
          <p:cNvSpPr txBox="1"/>
          <p:nvPr/>
        </p:nvSpPr>
        <p:spPr>
          <a:xfrm>
            <a:off x="7545214" y="3913039"/>
            <a:ext cx="293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Espaço para o usuário digitar a senha </a:t>
            </a:r>
          </a:p>
        </p:txBody>
      </p:sp>
    </p:spTree>
    <p:extLst>
      <p:ext uri="{BB962C8B-B14F-4D97-AF65-F5344CB8AC3E}">
        <p14:creationId xmlns:p14="http://schemas.microsoft.com/office/powerpoint/2010/main" val="175802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257D9-FBEC-4070-A7BB-9F4B6DB5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do Funcionário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C3AE3FE-98AB-4D5D-A599-70376529D8EA}"/>
              </a:ext>
            </a:extLst>
          </p:cNvPr>
          <p:cNvCxnSpPr>
            <a:cxnSpLocks/>
          </p:cNvCxnSpPr>
          <p:nvPr/>
        </p:nvCxnSpPr>
        <p:spPr>
          <a:xfrm>
            <a:off x="6830437" y="4917581"/>
            <a:ext cx="1856363" cy="1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4D96EB-796E-498D-9794-CEA9C1D48567}"/>
              </a:ext>
            </a:extLst>
          </p:cNvPr>
          <p:cNvSpPr txBox="1"/>
          <p:nvPr/>
        </p:nvSpPr>
        <p:spPr>
          <a:xfrm>
            <a:off x="10437669" y="5237140"/>
            <a:ext cx="1832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Ao clique do usuário irão aparecer as opções já prontas das filiais existentes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442EA1AE-8F99-4D8F-9BCE-038CDE5C634C}"/>
              </a:ext>
            </a:extLst>
          </p:cNvPr>
          <p:cNvGrpSpPr/>
          <p:nvPr/>
        </p:nvGrpSpPr>
        <p:grpSpPr>
          <a:xfrm>
            <a:off x="8892836" y="4893521"/>
            <a:ext cx="1613407" cy="1859147"/>
            <a:chOff x="8714924" y="4608468"/>
            <a:chExt cx="1628105" cy="1876085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260E1C0-8A20-486C-A55D-21F51C4AA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4924" y="4608468"/>
              <a:ext cx="1357539" cy="538706"/>
            </a:xfrm>
            <a:prstGeom prst="rect">
              <a:avLst/>
            </a:prstGeom>
          </p:spPr>
        </p:pic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54E5633-A3F9-42FE-8324-35308B919E1A}"/>
                </a:ext>
              </a:extLst>
            </p:cNvPr>
            <p:cNvSpPr/>
            <p:nvPr/>
          </p:nvSpPr>
          <p:spPr>
            <a:xfrm>
              <a:off x="8714924" y="4608469"/>
              <a:ext cx="1357539" cy="1869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Computer mouse click png transparent 10366227 PNG">
              <a:extLst>
                <a:ext uri="{FF2B5EF4-FFF2-40B4-BE49-F238E27FC236}">
                  <a16:creationId xmlns:a16="http://schemas.microsoft.com/office/drawing/2014/main" id="{64C90D3B-0EDF-472F-B0F1-F41A75142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4670">
              <a:off x="9539726" y="4626046"/>
              <a:ext cx="803303" cy="803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A23E15A5-5FDD-449A-ABFB-F3CE6A6A397F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6197766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6169E0A1-5FEB-4075-A7DE-F0CEF1B89818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5920958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A05B968-A8C5-46E8-9F43-F8810B4A3DE6}"/>
                </a:ext>
              </a:extLst>
            </p:cNvPr>
            <p:cNvCxnSpPr>
              <a:cxnSpLocks/>
            </p:cNvCxnSpPr>
            <p:nvPr/>
          </p:nvCxnSpPr>
          <p:spPr>
            <a:xfrm>
              <a:off x="8726617" y="5650380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414126AB-7A4E-4826-9AAD-0CE1087F0521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5386001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4D06072-D16F-419A-BF09-C567A342E207}"/>
                </a:ext>
              </a:extLst>
            </p:cNvPr>
            <p:cNvSpPr txBox="1"/>
            <p:nvPr/>
          </p:nvSpPr>
          <p:spPr>
            <a:xfrm>
              <a:off x="9159106" y="5122293"/>
              <a:ext cx="553545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Filial 1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E116A6AD-12DA-40AB-9AE6-CA588F9E668F}"/>
                </a:ext>
              </a:extLst>
            </p:cNvPr>
            <p:cNvSpPr txBox="1"/>
            <p:nvPr/>
          </p:nvSpPr>
          <p:spPr>
            <a:xfrm>
              <a:off x="9159106" y="5395683"/>
              <a:ext cx="553545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Filial 2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5E39813-19B2-4E78-9913-956D896BCAAE}"/>
                </a:ext>
              </a:extLst>
            </p:cNvPr>
            <p:cNvSpPr txBox="1"/>
            <p:nvPr/>
          </p:nvSpPr>
          <p:spPr>
            <a:xfrm>
              <a:off x="9159106" y="5669870"/>
              <a:ext cx="553545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Filial 3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A063D51-3691-4F6B-BCC4-37F41DC2F30D}"/>
                </a:ext>
              </a:extLst>
            </p:cNvPr>
            <p:cNvSpPr txBox="1"/>
            <p:nvPr/>
          </p:nvSpPr>
          <p:spPr>
            <a:xfrm>
              <a:off x="9159106" y="5932357"/>
              <a:ext cx="553545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Filial 4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52939AB-1298-4BC0-9393-82385EC0A1D1}"/>
                </a:ext>
              </a:extLst>
            </p:cNvPr>
            <p:cNvSpPr txBox="1"/>
            <p:nvPr/>
          </p:nvSpPr>
          <p:spPr>
            <a:xfrm>
              <a:off x="9159106" y="6220560"/>
              <a:ext cx="553545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Filial 5</a:t>
              </a:r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41BDC0AF-0E39-4168-9C67-DC9CDDC58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334" y="1601025"/>
            <a:ext cx="4942820" cy="4881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FDF85D7F-3001-45AF-8E92-9C178949CB9A}"/>
              </a:ext>
            </a:extLst>
          </p:cNvPr>
          <p:cNvSpPr txBox="1"/>
          <p:nvPr/>
        </p:nvSpPr>
        <p:spPr>
          <a:xfrm>
            <a:off x="7731859" y="1819225"/>
            <a:ext cx="2926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Espaço para o usuário digitar o nome 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9E99CE3-B5C7-48B7-94BC-E315C6F6DC9B}"/>
              </a:ext>
            </a:extLst>
          </p:cNvPr>
          <p:cNvSpPr txBox="1"/>
          <p:nvPr/>
        </p:nvSpPr>
        <p:spPr>
          <a:xfrm>
            <a:off x="7713626" y="2296994"/>
            <a:ext cx="2735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Espaço para o usuário digitar o CPF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CC8DA81-8BDE-4D9E-92EA-E621D1C227B1}"/>
              </a:ext>
            </a:extLst>
          </p:cNvPr>
          <p:cNvSpPr txBox="1"/>
          <p:nvPr/>
        </p:nvSpPr>
        <p:spPr>
          <a:xfrm>
            <a:off x="7668280" y="2799969"/>
            <a:ext cx="2907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Espaço para o usuário digitar o </a:t>
            </a:r>
            <a:r>
              <a:rPr lang="pt-BR" sz="1400" dirty="0" err="1"/>
              <a:t>email</a:t>
            </a:r>
            <a:r>
              <a:rPr lang="pt-BR" sz="1400" dirty="0"/>
              <a:t>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5607298-F813-476D-B8B2-2A444374AE4A}"/>
              </a:ext>
            </a:extLst>
          </p:cNvPr>
          <p:cNvSpPr txBox="1"/>
          <p:nvPr/>
        </p:nvSpPr>
        <p:spPr>
          <a:xfrm>
            <a:off x="7635556" y="3295539"/>
            <a:ext cx="3113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Espaço para o usuário digitar o telefone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A9A135F-CB47-40C1-BD3E-36B36F725DE8}"/>
              </a:ext>
            </a:extLst>
          </p:cNvPr>
          <p:cNvSpPr txBox="1"/>
          <p:nvPr/>
        </p:nvSpPr>
        <p:spPr>
          <a:xfrm>
            <a:off x="6629087" y="5821916"/>
            <a:ext cx="1839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Espaço para o usuário digitar a senha 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AF871B3-2DAE-4050-838A-DD6C84E41E68}"/>
              </a:ext>
            </a:extLst>
          </p:cNvPr>
          <p:cNvCxnSpPr>
            <a:cxnSpLocks/>
          </p:cNvCxnSpPr>
          <p:nvPr/>
        </p:nvCxnSpPr>
        <p:spPr>
          <a:xfrm>
            <a:off x="6678141" y="1950098"/>
            <a:ext cx="91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F00834BF-2D0E-4C02-B860-FA3FDC7AE2EA}"/>
              </a:ext>
            </a:extLst>
          </p:cNvPr>
          <p:cNvCxnSpPr>
            <a:cxnSpLocks/>
          </p:cNvCxnSpPr>
          <p:nvPr/>
        </p:nvCxnSpPr>
        <p:spPr>
          <a:xfrm>
            <a:off x="6678141" y="2433207"/>
            <a:ext cx="91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D8FFEBA-968D-4A29-A24C-EE403A8304FF}"/>
              </a:ext>
            </a:extLst>
          </p:cNvPr>
          <p:cNvCxnSpPr>
            <a:cxnSpLocks/>
          </p:cNvCxnSpPr>
          <p:nvPr/>
        </p:nvCxnSpPr>
        <p:spPr>
          <a:xfrm>
            <a:off x="6678141" y="2946524"/>
            <a:ext cx="91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BA401FD4-E3E9-4B2A-A0B0-522AB5EC84CA}"/>
              </a:ext>
            </a:extLst>
          </p:cNvPr>
          <p:cNvCxnSpPr>
            <a:cxnSpLocks/>
          </p:cNvCxnSpPr>
          <p:nvPr/>
        </p:nvCxnSpPr>
        <p:spPr>
          <a:xfrm>
            <a:off x="6677170" y="3452325"/>
            <a:ext cx="91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C637FC73-22A8-453C-BA6F-1E2E47B7F37C}"/>
              </a:ext>
            </a:extLst>
          </p:cNvPr>
          <p:cNvCxnSpPr>
            <a:cxnSpLocks/>
          </p:cNvCxnSpPr>
          <p:nvPr/>
        </p:nvCxnSpPr>
        <p:spPr>
          <a:xfrm>
            <a:off x="6723825" y="3909522"/>
            <a:ext cx="91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634C4A6-99EC-4103-99CF-24C371FA331C}"/>
              </a:ext>
            </a:extLst>
          </p:cNvPr>
          <p:cNvCxnSpPr>
            <a:cxnSpLocks/>
          </p:cNvCxnSpPr>
          <p:nvPr/>
        </p:nvCxnSpPr>
        <p:spPr>
          <a:xfrm>
            <a:off x="6824263" y="4410440"/>
            <a:ext cx="844017" cy="1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BDC7406D-7262-48AC-80E4-B332976E04D6}"/>
              </a:ext>
            </a:extLst>
          </p:cNvPr>
          <p:cNvCxnSpPr>
            <a:cxnSpLocks/>
          </p:cNvCxnSpPr>
          <p:nvPr/>
        </p:nvCxnSpPr>
        <p:spPr>
          <a:xfrm flipV="1">
            <a:off x="6723824" y="5383903"/>
            <a:ext cx="825070" cy="11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5D240CD-7432-4DCD-9680-DFA61015237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548894" y="5395683"/>
            <a:ext cx="0" cy="426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2B81337-1856-415D-88AF-3DFB2F6C045D}"/>
              </a:ext>
            </a:extLst>
          </p:cNvPr>
          <p:cNvSpPr txBox="1"/>
          <p:nvPr/>
        </p:nvSpPr>
        <p:spPr>
          <a:xfrm>
            <a:off x="7713626" y="3765147"/>
            <a:ext cx="3191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Espaço para o usuário digitar o endereço 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9608F747-9850-4A56-8A9D-D8C31C35160F}"/>
              </a:ext>
            </a:extLst>
          </p:cNvPr>
          <p:cNvSpPr txBox="1"/>
          <p:nvPr/>
        </p:nvSpPr>
        <p:spPr>
          <a:xfrm>
            <a:off x="7668280" y="4216104"/>
            <a:ext cx="435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Será similar as filiais, ao clique irão aparecer as opções já prontas dos cargos existentes  </a:t>
            </a:r>
          </a:p>
        </p:txBody>
      </p:sp>
    </p:spTree>
    <p:extLst>
      <p:ext uri="{BB962C8B-B14F-4D97-AF65-F5344CB8AC3E}">
        <p14:creationId xmlns:p14="http://schemas.microsoft.com/office/powerpoint/2010/main" val="139996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106E4B2-46BD-4271-878D-3CE4F81F3D28}"/>
              </a:ext>
            </a:extLst>
          </p:cNvPr>
          <p:cNvSpPr txBox="1"/>
          <p:nvPr/>
        </p:nvSpPr>
        <p:spPr>
          <a:xfrm>
            <a:off x="2948474" y="3153746"/>
            <a:ext cx="657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Finalizado o cadastro, o usuário será redirecionado para a tela inicial</a:t>
            </a:r>
          </a:p>
        </p:txBody>
      </p:sp>
    </p:spTree>
    <p:extLst>
      <p:ext uri="{BB962C8B-B14F-4D97-AF65-F5344CB8AC3E}">
        <p14:creationId xmlns:p14="http://schemas.microsoft.com/office/powerpoint/2010/main" val="241034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7DF8A-5A34-4DF0-9A5F-40555AC6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selecionado Login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9FEDD5-26A2-4945-AC24-5B3A39E1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29" y="2323323"/>
            <a:ext cx="4004829" cy="2881928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EBAAC56-3188-442D-8389-7A9925DB2B84}"/>
              </a:ext>
            </a:extLst>
          </p:cNvPr>
          <p:cNvSpPr txBox="1"/>
          <p:nvPr/>
        </p:nvSpPr>
        <p:spPr>
          <a:xfrm>
            <a:off x="7116006" y="2489785"/>
            <a:ext cx="2907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Espaço para o usuário digitar o </a:t>
            </a:r>
            <a:r>
              <a:rPr lang="pt-BR" sz="1400" dirty="0" err="1"/>
              <a:t>email</a:t>
            </a:r>
            <a:r>
              <a:rPr lang="pt-BR" sz="1400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F17E27-D62C-43DC-A645-47C3E5297CFE}"/>
              </a:ext>
            </a:extLst>
          </p:cNvPr>
          <p:cNvSpPr txBox="1"/>
          <p:nvPr/>
        </p:nvSpPr>
        <p:spPr>
          <a:xfrm>
            <a:off x="7116006" y="3456510"/>
            <a:ext cx="293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Espaço para o usuário digitar a senha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E25F415-92DF-48D0-9EB5-10EBFF3DB984}"/>
              </a:ext>
            </a:extLst>
          </p:cNvPr>
          <p:cNvCxnSpPr/>
          <p:nvPr/>
        </p:nvCxnSpPr>
        <p:spPr>
          <a:xfrm>
            <a:off x="6419461" y="2696547"/>
            <a:ext cx="485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A02DCA8-0EE2-4894-A974-C43FE9B4434C}"/>
              </a:ext>
            </a:extLst>
          </p:cNvPr>
          <p:cNvCxnSpPr/>
          <p:nvPr/>
        </p:nvCxnSpPr>
        <p:spPr>
          <a:xfrm>
            <a:off x="6419461" y="3613508"/>
            <a:ext cx="485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313F237-4DEE-4172-8B3F-D89B9032A975}"/>
              </a:ext>
            </a:extLst>
          </p:cNvPr>
          <p:cNvCxnSpPr/>
          <p:nvPr/>
        </p:nvCxnSpPr>
        <p:spPr>
          <a:xfrm>
            <a:off x="2976465" y="4898571"/>
            <a:ext cx="0" cy="886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9FA6D41-F284-45BE-A6C8-B1A0887B3B4F}"/>
              </a:ext>
            </a:extLst>
          </p:cNvPr>
          <p:cNvCxnSpPr>
            <a:cxnSpLocks/>
          </p:cNvCxnSpPr>
          <p:nvPr/>
        </p:nvCxnSpPr>
        <p:spPr>
          <a:xfrm>
            <a:off x="2967135" y="5775649"/>
            <a:ext cx="4058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F8ADFC9-1FFC-4139-9A64-BAD820D4FF2E}"/>
              </a:ext>
            </a:extLst>
          </p:cNvPr>
          <p:cNvSpPr txBox="1"/>
          <p:nvPr/>
        </p:nvSpPr>
        <p:spPr>
          <a:xfrm>
            <a:off x="7116006" y="5631091"/>
            <a:ext cx="417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Caso não tenha um cadastro, pode retornar e fazer um</a:t>
            </a:r>
          </a:p>
        </p:txBody>
      </p:sp>
    </p:spTree>
    <p:extLst>
      <p:ext uri="{BB962C8B-B14F-4D97-AF65-F5344CB8AC3E}">
        <p14:creationId xmlns:p14="http://schemas.microsoft.com/office/powerpoint/2010/main" val="196143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A6744-869B-43E3-B0B7-E8DFDCD8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o login efetuado for de cliente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F53289-16CE-4B7D-A377-5A69B85D3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00" y="2106919"/>
            <a:ext cx="4045325" cy="3941153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F14762B-43C7-4AD2-8C41-28A0609DA5B7}"/>
              </a:ext>
            </a:extLst>
          </p:cNvPr>
          <p:cNvCxnSpPr/>
          <p:nvPr/>
        </p:nvCxnSpPr>
        <p:spPr>
          <a:xfrm>
            <a:off x="6279502" y="3107094"/>
            <a:ext cx="116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992B4BE-8D26-4661-AAFA-11CED1EBF5E9}"/>
              </a:ext>
            </a:extLst>
          </p:cNvPr>
          <p:cNvCxnSpPr/>
          <p:nvPr/>
        </p:nvCxnSpPr>
        <p:spPr>
          <a:xfrm>
            <a:off x="6279501" y="5172270"/>
            <a:ext cx="116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8D97C2-4853-4F14-9285-12FE6FF7B001}"/>
              </a:ext>
            </a:extLst>
          </p:cNvPr>
          <p:cNvSpPr txBox="1"/>
          <p:nvPr/>
        </p:nvSpPr>
        <p:spPr>
          <a:xfrm>
            <a:off x="7713306" y="2922428"/>
            <a:ext cx="320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Direciona para a tela de pedidos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806064-E09A-4638-BB39-4DCCE4B24719}"/>
              </a:ext>
            </a:extLst>
          </p:cNvPr>
          <p:cNvSpPr txBox="1"/>
          <p:nvPr/>
        </p:nvSpPr>
        <p:spPr>
          <a:xfrm>
            <a:off x="7713304" y="4987604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Direciona para a tela de reservas</a:t>
            </a:r>
          </a:p>
        </p:txBody>
      </p:sp>
    </p:spTree>
    <p:extLst>
      <p:ext uri="{BB962C8B-B14F-4D97-AF65-F5344CB8AC3E}">
        <p14:creationId xmlns:p14="http://schemas.microsoft.com/office/powerpoint/2010/main" val="180736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8F155-A915-43E7-B8B1-9F3C37F7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Pedido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5984BC-B926-4D5E-98C3-CAE92C9A22EA}"/>
              </a:ext>
            </a:extLst>
          </p:cNvPr>
          <p:cNvGrpSpPr/>
          <p:nvPr/>
        </p:nvGrpSpPr>
        <p:grpSpPr>
          <a:xfrm>
            <a:off x="7230385" y="3979228"/>
            <a:ext cx="1613407" cy="1859147"/>
            <a:chOff x="8714924" y="4608468"/>
            <a:chExt cx="1628105" cy="18760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C536E89-F964-405E-99F7-2A2BB935B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4924" y="4608468"/>
              <a:ext cx="1357539" cy="538706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2B7676D-C833-4CEC-AC1B-C5B3BF072212}"/>
                </a:ext>
              </a:extLst>
            </p:cNvPr>
            <p:cNvSpPr/>
            <p:nvPr/>
          </p:nvSpPr>
          <p:spPr>
            <a:xfrm>
              <a:off x="8714924" y="4608469"/>
              <a:ext cx="1357539" cy="1869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Picture 2" descr="Computer mouse click png transparent 10366227 PNG">
              <a:extLst>
                <a:ext uri="{FF2B5EF4-FFF2-40B4-BE49-F238E27FC236}">
                  <a16:creationId xmlns:a16="http://schemas.microsoft.com/office/drawing/2014/main" id="{A083E5B6-AC1A-4ED4-842A-C408C417A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4670">
              <a:off x="9539726" y="4626046"/>
              <a:ext cx="803303" cy="803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F3C2C729-FC28-4461-A881-8E7D54340104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6197766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9DB7B250-C12E-40ED-AB01-E6C30EEB7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5920958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95475F5B-6AA3-4D2D-B3BD-7043D02A4C2D}"/>
                </a:ext>
              </a:extLst>
            </p:cNvPr>
            <p:cNvCxnSpPr>
              <a:cxnSpLocks/>
            </p:cNvCxnSpPr>
            <p:nvPr/>
          </p:nvCxnSpPr>
          <p:spPr>
            <a:xfrm>
              <a:off x="8726617" y="5650380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1533F979-AD8E-4446-BCA2-E998A8E7C4CA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5386001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FE56B27-E762-4A17-8A45-A3731158155C}"/>
                </a:ext>
              </a:extLst>
            </p:cNvPr>
            <p:cNvSpPr txBox="1"/>
            <p:nvPr/>
          </p:nvSpPr>
          <p:spPr>
            <a:xfrm>
              <a:off x="8771269" y="5131854"/>
              <a:ext cx="1213528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Nenhuma  bebida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57F25AC-C5E7-44C5-B2A0-B392F631CA5B}"/>
                </a:ext>
              </a:extLst>
            </p:cNvPr>
            <p:cNvSpPr txBox="1"/>
            <p:nvPr/>
          </p:nvSpPr>
          <p:spPr>
            <a:xfrm>
              <a:off x="9159106" y="5395683"/>
              <a:ext cx="689424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Bebida 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1E3066E-967F-4271-A054-DC919AD80126}"/>
                </a:ext>
              </a:extLst>
            </p:cNvPr>
            <p:cNvSpPr txBox="1"/>
            <p:nvPr/>
          </p:nvSpPr>
          <p:spPr>
            <a:xfrm>
              <a:off x="9159106" y="5669870"/>
              <a:ext cx="689424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Bebida 2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0010117-B74A-48E3-A6E4-A7D7F0FF1E64}"/>
                </a:ext>
              </a:extLst>
            </p:cNvPr>
            <p:cNvSpPr txBox="1"/>
            <p:nvPr/>
          </p:nvSpPr>
          <p:spPr>
            <a:xfrm>
              <a:off x="9159106" y="5932357"/>
              <a:ext cx="689424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Bebida 3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3FF311A-FFCE-4A62-9721-316CD5C7A90E}"/>
                </a:ext>
              </a:extLst>
            </p:cNvPr>
            <p:cNvSpPr txBox="1"/>
            <p:nvPr/>
          </p:nvSpPr>
          <p:spPr>
            <a:xfrm>
              <a:off x="9159106" y="6220560"/>
              <a:ext cx="689424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Bebida 4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CFA34BA-9372-41CA-9B42-BD5A8DB4DC7F}"/>
              </a:ext>
            </a:extLst>
          </p:cNvPr>
          <p:cNvGrpSpPr/>
          <p:nvPr/>
        </p:nvGrpSpPr>
        <p:grpSpPr>
          <a:xfrm>
            <a:off x="7218798" y="1109951"/>
            <a:ext cx="1613407" cy="1859147"/>
            <a:chOff x="8714924" y="4608468"/>
            <a:chExt cx="1628105" cy="1876085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1F5AF4-5FCF-4F83-89BD-CDDC341B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4924" y="4608468"/>
              <a:ext cx="1357539" cy="538706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9BD816D-A8C8-47E3-9942-7BC5187565AB}"/>
                </a:ext>
              </a:extLst>
            </p:cNvPr>
            <p:cNvSpPr/>
            <p:nvPr/>
          </p:nvSpPr>
          <p:spPr>
            <a:xfrm>
              <a:off x="8714924" y="4608469"/>
              <a:ext cx="1357539" cy="1869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Picture 2" descr="Computer mouse click png transparent 10366227 PNG">
              <a:extLst>
                <a:ext uri="{FF2B5EF4-FFF2-40B4-BE49-F238E27FC236}">
                  <a16:creationId xmlns:a16="http://schemas.microsoft.com/office/drawing/2014/main" id="{25D4EEF1-0E8F-4593-9809-E4B784E79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4670">
              <a:off x="9539726" y="4626046"/>
              <a:ext cx="803303" cy="803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93076C13-008F-4975-B425-7B96DB5F06F5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6197766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4FE1B23A-6D75-4D6F-AC17-0B8594E6E4AB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5920958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1BA9510F-BA77-4728-B90E-E97C8260D52F}"/>
                </a:ext>
              </a:extLst>
            </p:cNvPr>
            <p:cNvCxnSpPr>
              <a:cxnSpLocks/>
            </p:cNvCxnSpPr>
            <p:nvPr/>
          </p:nvCxnSpPr>
          <p:spPr>
            <a:xfrm>
              <a:off x="8726617" y="5650380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BE2DACA0-9B6A-488E-A7EB-6D0F13B66309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5386001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C38A575A-8851-4E14-842F-690EFC2D2AF5}"/>
                </a:ext>
              </a:extLst>
            </p:cNvPr>
            <p:cNvSpPr txBox="1"/>
            <p:nvPr/>
          </p:nvSpPr>
          <p:spPr>
            <a:xfrm>
              <a:off x="8874358" y="5167050"/>
              <a:ext cx="1030738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Nenhum Prato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0D9D0A0-6FB4-4593-93DC-9B31463725DE}"/>
                </a:ext>
              </a:extLst>
            </p:cNvPr>
            <p:cNvSpPr txBox="1"/>
            <p:nvPr/>
          </p:nvSpPr>
          <p:spPr>
            <a:xfrm>
              <a:off x="9159106" y="5395683"/>
              <a:ext cx="603691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Prato 1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A6732AA6-8760-4AEE-825E-160EAD22BDA1}"/>
                </a:ext>
              </a:extLst>
            </p:cNvPr>
            <p:cNvSpPr txBox="1"/>
            <p:nvPr/>
          </p:nvSpPr>
          <p:spPr>
            <a:xfrm>
              <a:off x="9159106" y="5669870"/>
              <a:ext cx="603691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Prato 2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36DCC16-7DFD-4BFD-B88E-7CBA7D99CF7F}"/>
                </a:ext>
              </a:extLst>
            </p:cNvPr>
            <p:cNvSpPr txBox="1"/>
            <p:nvPr/>
          </p:nvSpPr>
          <p:spPr>
            <a:xfrm>
              <a:off x="9159106" y="5932357"/>
              <a:ext cx="603691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Prato 3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85BDD90-7D31-4A3B-B261-12044F61891E}"/>
                </a:ext>
              </a:extLst>
            </p:cNvPr>
            <p:cNvSpPr txBox="1"/>
            <p:nvPr/>
          </p:nvSpPr>
          <p:spPr>
            <a:xfrm>
              <a:off x="9159106" y="6220560"/>
              <a:ext cx="603691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Prato 4</a:t>
              </a: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3C236E6-89F0-4BFD-AD8E-3087D0EF14A9}"/>
              </a:ext>
            </a:extLst>
          </p:cNvPr>
          <p:cNvSpPr txBox="1"/>
          <p:nvPr/>
        </p:nvSpPr>
        <p:spPr>
          <a:xfrm>
            <a:off x="9220216" y="2931267"/>
            <a:ext cx="18322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Ao clique do usuário irão aparecer as opções já prontas das comidas/bebidas existentes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8E66518-488F-4ABE-BED2-CE0B7C03AB68}"/>
              </a:ext>
            </a:extLst>
          </p:cNvPr>
          <p:cNvCxnSpPr>
            <a:cxnSpLocks/>
          </p:cNvCxnSpPr>
          <p:nvPr/>
        </p:nvCxnSpPr>
        <p:spPr>
          <a:xfrm flipV="1">
            <a:off x="5306634" y="2142456"/>
            <a:ext cx="1708185" cy="54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FC7C1331-2335-4F31-9065-57F8DC254720}"/>
              </a:ext>
            </a:extLst>
          </p:cNvPr>
          <p:cNvCxnSpPr>
            <a:cxnSpLocks/>
          </p:cNvCxnSpPr>
          <p:nvPr/>
        </p:nvCxnSpPr>
        <p:spPr>
          <a:xfrm>
            <a:off x="5311454" y="3126567"/>
            <a:ext cx="1809013" cy="85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77301A71-A893-426D-B148-52FF4A2E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557" y="1244405"/>
            <a:ext cx="433906" cy="276123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68791B9-8FF8-45E0-A004-3DFB35C6D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720" y="4100818"/>
            <a:ext cx="494743" cy="314838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0545734A-0526-4C64-9A7E-2BC787B4E6C2}"/>
              </a:ext>
            </a:extLst>
          </p:cNvPr>
          <p:cNvSpPr txBox="1"/>
          <p:nvPr/>
        </p:nvSpPr>
        <p:spPr>
          <a:xfrm>
            <a:off x="7631229" y="4085831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Bebidas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259F61E-647A-413A-A6D0-644DDCBC992D}"/>
              </a:ext>
            </a:extLst>
          </p:cNvPr>
          <p:cNvSpPr txBox="1"/>
          <p:nvPr/>
        </p:nvSpPr>
        <p:spPr>
          <a:xfrm>
            <a:off x="7658970" y="1276267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Pratos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7A74A9FF-CE88-4DB1-8645-A3EC02E6E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0609" y="2340038"/>
            <a:ext cx="3166574" cy="2925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713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AE49A-39B3-4425-8383-9FFA48EB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Reserva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5B85D3-CF11-45D6-9FE3-AEBD2864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30" y="1998133"/>
            <a:ext cx="3885992" cy="374162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A1EEB7C5-159F-43C6-9593-B0A38EE9AF39}"/>
              </a:ext>
            </a:extLst>
          </p:cNvPr>
          <p:cNvGrpSpPr/>
          <p:nvPr/>
        </p:nvGrpSpPr>
        <p:grpSpPr>
          <a:xfrm>
            <a:off x="7309280" y="4415350"/>
            <a:ext cx="1613407" cy="1859147"/>
            <a:chOff x="8714924" y="4608468"/>
            <a:chExt cx="1628105" cy="18760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64ADE01-CCBD-4F43-B3AF-BD4D1016D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4924" y="4608468"/>
              <a:ext cx="1357539" cy="538706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77A2D41-2A80-418D-97A8-8D35AEC496B4}"/>
                </a:ext>
              </a:extLst>
            </p:cNvPr>
            <p:cNvSpPr/>
            <p:nvPr/>
          </p:nvSpPr>
          <p:spPr>
            <a:xfrm>
              <a:off x="8714924" y="4608469"/>
              <a:ext cx="1357539" cy="1869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Picture 2" descr="Computer mouse click png transparent 10366227 PNG">
              <a:extLst>
                <a:ext uri="{FF2B5EF4-FFF2-40B4-BE49-F238E27FC236}">
                  <a16:creationId xmlns:a16="http://schemas.microsoft.com/office/drawing/2014/main" id="{93AC446A-F9D2-4FFA-BC8D-2202C9DD03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4670">
              <a:off x="9539726" y="4626046"/>
              <a:ext cx="803303" cy="803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D439AD1-113A-4538-92F4-9508440531AC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6197766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2517B13-BABC-4C89-A636-395DDB2A9B42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5920958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7AC409B1-D69B-459B-8FB5-59043B4CF39A}"/>
                </a:ext>
              </a:extLst>
            </p:cNvPr>
            <p:cNvCxnSpPr>
              <a:cxnSpLocks/>
            </p:cNvCxnSpPr>
            <p:nvPr/>
          </p:nvCxnSpPr>
          <p:spPr>
            <a:xfrm>
              <a:off x="8726617" y="5650380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36CEB19-F7CE-45DE-83AD-B62D4C11ECD3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5386001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ADC3CD4-C80B-46A5-BD9A-632904C12F54}"/>
                </a:ext>
              </a:extLst>
            </p:cNvPr>
            <p:cNvSpPr txBox="1"/>
            <p:nvPr/>
          </p:nvSpPr>
          <p:spPr>
            <a:xfrm>
              <a:off x="9175209" y="5139178"/>
              <a:ext cx="516340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13:00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D2EC98B-9C2B-4644-8BE5-F909324C8FC3}"/>
                </a:ext>
              </a:extLst>
            </p:cNvPr>
            <p:cNvSpPr txBox="1"/>
            <p:nvPr/>
          </p:nvSpPr>
          <p:spPr>
            <a:xfrm>
              <a:off x="9159106" y="5395683"/>
              <a:ext cx="516340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13:30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4F0E4AE-6272-43A2-8859-8910CF290291}"/>
                </a:ext>
              </a:extLst>
            </p:cNvPr>
            <p:cNvSpPr txBox="1"/>
            <p:nvPr/>
          </p:nvSpPr>
          <p:spPr>
            <a:xfrm>
              <a:off x="9159106" y="5669870"/>
              <a:ext cx="516340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14:00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417722F-541F-4588-956B-B2962989197E}"/>
                </a:ext>
              </a:extLst>
            </p:cNvPr>
            <p:cNvSpPr txBox="1"/>
            <p:nvPr/>
          </p:nvSpPr>
          <p:spPr>
            <a:xfrm>
              <a:off x="9159106" y="5932357"/>
              <a:ext cx="516340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14:30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9A03980-9C0A-4758-8F1C-166FE90FEDE9}"/>
                </a:ext>
              </a:extLst>
            </p:cNvPr>
            <p:cNvSpPr txBox="1"/>
            <p:nvPr/>
          </p:nvSpPr>
          <p:spPr>
            <a:xfrm>
              <a:off x="9159106" y="6220560"/>
              <a:ext cx="516340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15:00</a:t>
              </a:r>
            </a:p>
          </p:txBody>
        </p:sp>
      </p:grp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762243F-A7F1-4271-831D-78B17F2C9811}"/>
              </a:ext>
            </a:extLst>
          </p:cNvPr>
          <p:cNvCxnSpPr/>
          <p:nvPr/>
        </p:nvCxnSpPr>
        <p:spPr>
          <a:xfrm flipV="1">
            <a:off x="5202767" y="1499441"/>
            <a:ext cx="1786466" cy="118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6D3FC70-28F0-4655-9650-6B3D01E73734}"/>
              </a:ext>
            </a:extLst>
          </p:cNvPr>
          <p:cNvGrpSpPr/>
          <p:nvPr/>
        </p:nvGrpSpPr>
        <p:grpSpPr>
          <a:xfrm>
            <a:off x="7317125" y="365125"/>
            <a:ext cx="1613407" cy="1859147"/>
            <a:chOff x="8714924" y="4608468"/>
            <a:chExt cx="1628105" cy="1876085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4EEBAECB-AF85-4401-BFB5-04EBF89C4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4924" y="4608468"/>
              <a:ext cx="1357539" cy="538706"/>
            </a:xfrm>
            <a:prstGeom prst="rect">
              <a:avLst/>
            </a:prstGeom>
          </p:spPr>
        </p:pic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75E0554B-76D0-444F-A5AC-3C09A0AA0A14}"/>
                </a:ext>
              </a:extLst>
            </p:cNvPr>
            <p:cNvSpPr/>
            <p:nvPr/>
          </p:nvSpPr>
          <p:spPr>
            <a:xfrm>
              <a:off x="8714924" y="4608469"/>
              <a:ext cx="1357539" cy="1869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Picture 2" descr="Computer mouse click png transparent 10366227 PNG">
              <a:extLst>
                <a:ext uri="{FF2B5EF4-FFF2-40B4-BE49-F238E27FC236}">
                  <a16:creationId xmlns:a16="http://schemas.microsoft.com/office/drawing/2014/main" id="{CEF54983-237F-4F26-8059-191627952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4670">
              <a:off x="9539726" y="4626046"/>
              <a:ext cx="803303" cy="803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51870C94-FE4B-47EA-9B8C-BDCCB09B5F15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6197766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AC12286F-1ACA-47AA-BF2D-5FEB014A38DF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5920958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B76FF18D-FB60-4482-824A-FD26D9A33BA9}"/>
                </a:ext>
              </a:extLst>
            </p:cNvPr>
            <p:cNvCxnSpPr>
              <a:cxnSpLocks/>
            </p:cNvCxnSpPr>
            <p:nvPr/>
          </p:nvCxnSpPr>
          <p:spPr>
            <a:xfrm>
              <a:off x="8726617" y="5650380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5BB2AB01-4700-4B3A-8989-84621F164C62}"/>
                </a:ext>
              </a:extLst>
            </p:cNvPr>
            <p:cNvCxnSpPr>
              <a:cxnSpLocks/>
            </p:cNvCxnSpPr>
            <p:nvPr/>
          </p:nvCxnSpPr>
          <p:spPr>
            <a:xfrm>
              <a:off x="8714924" y="5386001"/>
              <a:ext cx="13575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C1086CC3-1664-4315-BF82-EC5D6C98D18D}"/>
                </a:ext>
              </a:extLst>
            </p:cNvPr>
            <p:cNvSpPr txBox="1"/>
            <p:nvPr/>
          </p:nvSpPr>
          <p:spPr>
            <a:xfrm>
              <a:off x="9159106" y="5122293"/>
              <a:ext cx="553545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Filial 1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1875BEB-0BC4-4E19-AA92-F92687F8FF88}"/>
                </a:ext>
              </a:extLst>
            </p:cNvPr>
            <p:cNvSpPr txBox="1"/>
            <p:nvPr/>
          </p:nvSpPr>
          <p:spPr>
            <a:xfrm>
              <a:off x="9159106" y="5395683"/>
              <a:ext cx="553545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Filial 2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555847F4-EE5D-4065-9D60-2F407924097E}"/>
                </a:ext>
              </a:extLst>
            </p:cNvPr>
            <p:cNvSpPr txBox="1"/>
            <p:nvPr/>
          </p:nvSpPr>
          <p:spPr>
            <a:xfrm>
              <a:off x="9159106" y="5669870"/>
              <a:ext cx="553545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Filial 3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8ACF1D14-3B72-4B9F-906E-F037A04B9FF4}"/>
                </a:ext>
              </a:extLst>
            </p:cNvPr>
            <p:cNvSpPr txBox="1"/>
            <p:nvPr/>
          </p:nvSpPr>
          <p:spPr>
            <a:xfrm>
              <a:off x="9159106" y="5932357"/>
              <a:ext cx="553545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Filial 4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30F3FB9C-CBDB-47EF-9B18-87F2CCD37F7D}"/>
                </a:ext>
              </a:extLst>
            </p:cNvPr>
            <p:cNvSpPr txBox="1"/>
            <p:nvPr/>
          </p:nvSpPr>
          <p:spPr>
            <a:xfrm>
              <a:off x="9159106" y="6220560"/>
              <a:ext cx="553545" cy="263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Filial 5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CD13891-101F-48B2-A471-1B57A5D81C3A}"/>
              </a:ext>
            </a:extLst>
          </p:cNvPr>
          <p:cNvSpPr txBox="1"/>
          <p:nvPr/>
        </p:nvSpPr>
        <p:spPr>
          <a:xfrm>
            <a:off x="2408980" y="3141312"/>
            <a:ext cx="189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DD/MM/AAAA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892C019-B044-4D1D-8C5F-FBB782AED8C9}"/>
              </a:ext>
            </a:extLst>
          </p:cNvPr>
          <p:cNvCxnSpPr>
            <a:cxnSpLocks/>
          </p:cNvCxnSpPr>
          <p:nvPr/>
        </p:nvCxnSpPr>
        <p:spPr>
          <a:xfrm flipV="1">
            <a:off x="5202767" y="3263348"/>
            <a:ext cx="2546685" cy="1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6F71F4B6-5BB2-4834-9D10-03BCB8714AD5}"/>
              </a:ext>
            </a:extLst>
          </p:cNvPr>
          <p:cNvCxnSpPr>
            <a:cxnSpLocks/>
          </p:cNvCxnSpPr>
          <p:nvPr/>
        </p:nvCxnSpPr>
        <p:spPr>
          <a:xfrm>
            <a:off x="5252187" y="3805791"/>
            <a:ext cx="1737046" cy="83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Imagem 52">
            <a:extLst>
              <a:ext uri="{FF2B5EF4-FFF2-40B4-BE49-F238E27FC236}">
                <a16:creationId xmlns:a16="http://schemas.microsoft.com/office/drawing/2014/main" id="{F2B832B8-BA21-4A82-B630-1F19B8CDB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537" y="4550807"/>
            <a:ext cx="825530" cy="276264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BEEAD13A-990E-4258-A80D-3E08083C2489}"/>
              </a:ext>
            </a:extLst>
          </p:cNvPr>
          <p:cNvSpPr txBox="1"/>
          <p:nvPr/>
        </p:nvSpPr>
        <p:spPr>
          <a:xfrm>
            <a:off x="7614096" y="4527888"/>
            <a:ext cx="735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Horário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E5E278E-C31A-43FC-A429-BB722B98430E}"/>
              </a:ext>
            </a:extLst>
          </p:cNvPr>
          <p:cNvSpPr txBox="1"/>
          <p:nvPr/>
        </p:nvSpPr>
        <p:spPr>
          <a:xfrm>
            <a:off x="7884497" y="3020072"/>
            <a:ext cx="388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Espaço para o usuário digitar a data da reserva, seguindo o exemplo</a:t>
            </a:r>
          </a:p>
        </p:txBody>
      </p:sp>
    </p:spTree>
    <p:extLst>
      <p:ext uri="{BB962C8B-B14F-4D97-AF65-F5344CB8AC3E}">
        <p14:creationId xmlns:p14="http://schemas.microsoft.com/office/powerpoint/2010/main" val="2227121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321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Tela inicial</vt:lpstr>
      <vt:lpstr>Se selecionado Cadastro</vt:lpstr>
      <vt:lpstr>Cadastro do Cliente</vt:lpstr>
      <vt:lpstr>Cadastro do Funcionário</vt:lpstr>
      <vt:lpstr>Apresentação do PowerPoint</vt:lpstr>
      <vt:lpstr>Se selecionado Login</vt:lpstr>
      <vt:lpstr>Se o login efetuado for de cliente</vt:lpstr>
      <vt:lpstr>Pedido</vt:lpstr>
      <vt:lpstr>Reserva</vt:lpstr>
      <vt:lpstr>Se o login efetuado for de Funcionário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 inicial</dc:title>
  <dc:creator>CAMARGO</dc:creator>
  <cp:lastModifiedBy>CAMARGO</cp:lastModifiedBy>
  <cp:revision>13</cp:revision>
  <dcterms:created xsi:type="dcterms:W3CDTF">2024-08-12T10:39:16Z</dcterms:created>
  <dcterms:modified xsi:type="dcterms:W3CDTF">2024-08-12T12:45:33Z</dcterms:modified>
</cp:coreProperties>
</file>