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EA107-7544-4BD8-9278-68A1A859F9B5}" type="doc">
      <dgm:prSet loTypeId="urn:microsoft.com/office/officeart/2018/2/layout/IconVerticalSolidList#4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2A5A86-27E6-4EFB-8DE1-65376C8FD4A5}">
      <dgm:prSet/>
      <dgm:spPr/>
      <dgm:t>
        <a:bodyPr/>
        <a:lstStyle/>
        <a:p>
          <a:r>
            <a:rPr lang="pt-PT"/>
            <a:t>Efetuar vários tipos de denúncias ( mensagens falsas, chamadas falsas, emails falsos e ciberataques a dispositivos ou empresas );</a:t>
          </a:r>
          <a:endParaRPr lang="en-US"/>
        </a:p>
      </dgm:t>
    </dgm:pt>
    <dgm:pt modelId="{BBF5F35B-2813-49FC-82B0-CE95E75DD4FB}" type="parTrans" cxnId="{96C39C28-6162-4AA1-8444-2A5F1E5239BF}">
      <dgm:prSet/>
      <dgm:spPr/>
      <dgm:t>
        <a:bodyPr/>
        <a:lstStyle/>
        <a:p>
          <a:endParaRPr lang="en-US"/>
        </a:p>
      </dgm:t>
    </dgm:pt>
    <dgm:pt modelId="{C8A7CF55-99B9-4ED1-8F0C-CD23D2E77A58}" type="sibTrans" cxnId="{96C39C28-6162-4AA1-8444-2A5F1E5239BF}">
      <dgm:prSet/>
      <dgm:spPr/>
      <dgm:t>
        <a:bodyPr/>
        <a:lstStyle/>
        <a:p>
          <a:endParaRPr lang="en-US"/>
        </a:p>
      </dgm:t>
    </dgm:pt>
    <dgm:pt modelId="{22BA98A1-9EF2-4C4C-81ED-94732AFA9751}">
      <dgm:prSet/>
      <dgm:spPr/>
      <dgm:t>
        <a:bodyPr/>
        <a:lstStyle/>
        <a:p>
          <a:r>
            <a:rPr lang="pt-PT"/>
            <a:t>Melhor comunicação com especialistas para resolver os problemas que surgem para melhorar a sua proteção.</a:t>
          </a:r>
          <a:endParaRPr lang="en-US"/>
        </a:p>
      </dgm:t>
    </dgm:pt>
    <dgm:pt modelId="{03E9CDFE-2890-4754-96C0-67A548451B2E}" type="parTrans" cxnId="{34C4CED6-6E77-457B-8760-93B8C2A5196C}">
      <dgm:prSet/>
      <dgm:spPr/>
      <dgm:t>
        <a:bodyPr/>
        <a:lstStyle/>
        <a:p>
          <a:endParaRPr lang="en-US"/>
        </a:p>
      </dgm:t>
    </dgm:pt>
    <dgm:pt modelId="{8899BC28-0F63-45FC-9F43-E715F26A61AB}" type="sibTrans" cxnId="{34C4CED6-6E77-457B-8760-93B8C2A5196C}">
      <dgm:prSet/>
      <dgm:spPr/>
      <dgm:t>
        <a:bodyPr/>
        <a:lstStyle/>
        <a:p>
          <a:endParaRPr lang="en-US"/>
        </a:p>
      </dgm:t>
    </dgm:pt>
    <dgm:pt modelId="{2F6D9CE0-6BF0-4858-83F8-58CC150B3E58}" type="pres">
      <dgm:prSet presAssocID="{C39EA107-7544-4BD8-9278-68A1A859F9B5}" presName="root" presStyleCnt="0">
        <dgm:presLayoutVars>
          <dgm:dir/>
          <dgm:resizeHandles val="exact"/>
        </dgm:presLayoutVars>
      </dgm:prSet>
      <dgm:spPr/>
    </dgm:pt>
    <dgm:pt modelId="{17C1B518-307D-4BFA-AED4-2503B0339F4A}" type="pres">
      <dgm:prSet presAssocID="{2C2A5A86-27E6-4EFB-8DE1-65376C8FD4A5}" presName="compNode" presStyleCnt="0"/>
      <dgm:spPr/>
    </dgm:pt>
    <dgm:pt modelId="{F708AFF0-268D-4A2A-B42D-CC4FAA4F8D51}" type="pres">
      <dgm:prSet presAssocID="{2C2A5A86-27E6-4EFB-8DE1-65376C8FD4A5}" presName="bgRect" presStyleLbl="bgShp" presStyleIdx="0" presStyleCnt="2"/>
      <dgm:spPr/>
    </dgm:pt>
    <dgm:pt modelId="{47B61FDF-EA61-4C7A-B240-F6DA0532905C}" type="pres">
      <dgm:prSet presAssocID="{2C2A5A86-27E6-4EFB-8DE1-65376C8FD4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81C19212-D6F9-4746-B313-0BAD6B039162}" type="pres">
      <dgm:prSet presAssocID="{2C2A5A86-27E6-4EFB-8DE1-65376C8FD4A5}" presName="spaceRect" presStyleCnt="0"/>
      <dgm:spPr/>
    </dgm:pt>
    <dgm:pt modelId="{825A0CC7-F3EC-440D-A0DB-F7CD365F3052}" type="pres">
      <dgm:prSet presAssocID="{2C2A5A86-27E6-4EFB-8DE1-65376C8FD4A5}" presName="parTx" presStyleLbl="revTx" presStyleIdx="0" presStyleCnt="2">
        <dgm:presLayoutVars>
          <dgm:chMax val="0"/>
          <dgm:chPref val="0"/>
        </dgm:presLayoutVars>
      </dgm:prSet>
      <dgm:spPr/>
    </dgm:pt>
    <dgm:pt modelId="{76C1EC96-17F8-4699-B08B-E3C4EF116D67}" type="pres">
      <dgm:prSet presAssocID="{C8A7CF55-99B9-4ED1-8F0C-CD23D2E77A58}" presName="sibTrans" presStyleCnt="0"/>
      <dgm:spPr/>
    </dgm:pt>
    <dgm:pt modelId="{41C34462-3974-4233-A5A3-D6CB14C678C9}" type="pres">
      <dgm:prSet presAssocID="{22BA98A1-9EF2-4C4C-81ED-94732AFA9751}" presName="compNode" presStyleCnt="0"/>
      <dgm:spPr/>
    </dgm:pt>
    <dgm:pt modelId="{5C29D763-D067-48AB-8BFA-374EF68BB7B3}" type="pres">
      <dgm:prSet presAssocID="{22BA98A1-9EF2-4C4C-81ED-94732AFA9751}" presName="bgRect" presStyleLbl="bgShp" presStyleIdx="1" presStyleCnt="2"/>
      <dgm:spPr/>
    </dgm:pt>
    <dgm:pt modelId="{F8652498-DAA3-4DCE-9A15-490BF427192C}" type="pres">
      <dgm:prSet presAssocID="{22BA98A1-9EF2-4C4C-81ED-94732AFA97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versar"/>
        </a:ext>
      </dgm:extLst>
    </dgm:pt>
    <dgm:pt modelId="{6CEE0985-E781-4595-A2C5-6FB39FD12982}" type="pres">
      <dgm:prSet presAssocID="{22BA98A1-9EF2-4C4C-81ED-94732AFA9751}" presName="spaceRect" presStyleCnt="0"/>
      <dgm:spPr/>
    </dgm:pt>
    <dgm:pt modelId="{BD172457-F52F-4035-B7C4-3A7F43F86D77}" type="pres">
      <dgm:prSet presAssocID="{22BA98A1-9EF2-4C4C-81ED-94732AFA97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6C39C28-6162-4AA1-8444-2A5F1E5239BF}" srcId="{C39EA107-7544-4BD8-9278-68A1A859F9B5}" destId="{2C2A5A86-27E6-4EFB-8DE1-65376C8FD4A5}" srcOrd="0" destOrd="0" parTransId="{BBF5F35B-2813-49FC-82B0-CE95E75DD4FB}" sibTransId="{C8A7CF55-99B9-4ED1-8F0C-CD23D2E77A58}"/>
    <dgm:cxn modelId="{7327B36C-D618-4644-B958-77713F547D7E}" type="presOf" srcId="{22BA98A1-9EF2-4C4C-81ED-94732AFA9751}" destId="{BD172457-F52F-4035-B7C4-3A7F43F86D77}" srcOrd="0" destOrd="0" presId="urn:microsoft.com/office/officeart/2018/2/layout/IconVerticalSolidList#4"/>
    <dgm:cxn modelId="{23868E9B-0EDD-4324-8937-62F365F34972}" type="presOf" srcId="{2C2A5A86-27E6-4EFB-8DE1-65376C8FD4A5}" destId="{825A0CC7-F3EC-440D-A0DB-F7CD365F3052}" srcOrd="0" destOrd="0" presId="urn:microsoft.com/office/officeart/2018/2/layout/IconVerticalSolidList#4"/>
    <dgm:cxn modelId="{34C4CED6-6E77-457B-8760-93B8C2A5196C}" srcId="{C39EA107-7544-4BD8-9278-68A1A859F9B5}" destId="{22BA98A1-9EF2-4C4C-81ED-94732AFA9751}" srcOrd="1" destOrd="0" parTransId="{03E9CDFE-2890-4754-96C0-67A548451B2E}" sibTransId="{8899BC28-0F63-45FC-9F43-E715F26A61AB}"/>
    <dgm:cxn modelId="{5E498AD8-3952-4819-BA97-4150340128A1}" type="presOf" srcId="{C39EA107-7544-4BD8-9278-68A1A859F9B5}" destId="{2F6D9CE0-6BF0-4858-83F8-58CC150B3E58}" srcOrd="0" destOrd="0" presId="urn:microsoft.com/office/officeart/2018/2/layout/IconVerticalSolidList#4"/>
    <dgm:cxn modelId="{13236018-1412-4D0B-9FD5-40D5A0BAC129}" type="presParOf" srcId="{2F6D9CE0-6BF0-4858-83F8-58CC150B3E58}" destId="{17C1B518-307D-4BFA-AED4-2503B0339F4A}" srcOrd="0" destOrd="0" presId="urn:microsoft.com/office/officeart/2018/2/layout/IconVerticalSolidList#4"/>
    <dgm:cxn modelId="{7EEF2787-4DC0-4AA6-A9E4-8C4E8A06BB10}" type="presParOf" srcId="{17C1B518-307D-4BFA-AED4-2503B0339F4A}" destId="{F708AFF0-268D-4A2A-B42D-CC4FAA4F8D51}" srcOrd="0" destOrd="0" presId="urn:microsoft.com/office/officeart/2018/2/layout/IconVerticalSolidList#4"/>
    <dgm:cxn modelId="{E2EBF989-A838-462C-8B31-337D0C4E0896}" type="presParOf" srcId="{17C1B518-307D-4BFA-AED4-2503B0339F4A}" destId="{47B61FDF-EA61-4C7A-B240-F6DA0532905C}" srcOrd="1" destOrd="0" presId="urn:microsoft.com/office/officeart/2018/2/layout/IconVerticalSolidList#4"/>
    <dgm:cxn modelId="{B7EC8C36-91F3-4B5D-B8FF-C0D57A3017A9}" type="presParOf" srcId="{17C1B518-307D-4BFA-AED4-2503B0339F4A}" destId="{81C19212-D6F9-4746-B313-0BAD6B039162}" srcOrd="2" destOrd="0" presId="urn:microsoft.com/office/officeart/2018/2/layout/IconVerticalSolidList#4"/>
    <dgm:cxn modelId="{EEAC37B8-A7F4-4A8C-8F30-88CE7B34F293}" type="presParOf" srcId="{17C1B518-307D-4BFA-AED4-2503B0339F4A}" destId="{825A0CC7-F3EC-440D-A0DB-F7CD365F3052}" srcOrd="3" destOrd="0" presId="urn:microsoft.com/office/officeart/2018/2/layout/IconVerticalSolidList#4"/>
    <dgm:cxn modelId="{35310675-D02B-4FFE-B582-56A4B42C1AEE}" type="presParOf" srcId="{2F6D9CE0-6BF0-4858-83F8-58CC150B3E58}" destId="{76C1EC96-17F8-4699-B08B-E3C4EF116D67}" srcOrd="1" destOrd="0" presId="urn:microsoft.com/office/officeart/2018/2/layout/IconVerticalSolidList#4"/>
    <dgm:cxn modelId="{76738D4B-2109-4CD9-98ED-B12DD04A671A}" type="presParOf" srcId="{2F6D9CE0-6BF0-4858-83F8-58CC150B3E58}" destId="{41C34462-3974-4233-A5A3-D6CB14C678C9}" srcOrd="2" destOrd="0" presId="urn:microsoft.com/office/officeart/2018/2/layout/IconVerticalSolidList#4"/>
    <dgm:cxn modelId="{E866C502-A292-4203-B96C-F0417DC0EB61}" type="presParOf" srcId="{41C34462-3974-4233-A5A3-D6CB14C678C9}" destId="{5C29D763-D067-48AB-8BFA-374EF68BB7B3}" srcOrd="0" destOrd="0" presId="urn:microsoft.com/office/officeart/2018/2/layout/IconVerticalSolidList#4"/>
    <dgm:cxn modelId="{B9448C21-7909-484A-AD6C-7F28A151D228}" type="presParOf" srcId="{41C34462-3974-4233-A5A3-D6CB14C678C9}" destId="{F8652498-DAA3-4DCE-9A15-490BF427192C}" srcOrd="1" destOrd="0" presId="urn:microsoft.com/office/officeart/2018/2/layout/IconVerticalSolidList#4"/>
    <dgm:cxn modelId="{D722ADCE-3A23-45CD-A2FA-AB10D0CDC325}" type="presParOf" srcId="{41C34462-3974-4233-A5A3-D6CB14C678C9}" destId="{6CEE0985-E781-4595-A2C5-6FB39FD12982}" srcOrd="2" destOrd="0" presId="urn:microsoft.com/office/officeart/2018/2/layout/IconVerticalSolidList#4"/>
    <dgm:cxn modelId="{E3F31E4A-15AC-461F-A22F-6EDF9416B356}" type="presParOf" srcId="{41C34462-3974-4233-A5A3-D6CB14C678C9}" destId="{BD172457-F52F-4035-B7C4-3A7F43F86D77}" srcOrd="3" destOrd="0" presId="urn:microsoft.com/office/officeart/2018/2/layout/IconVerticalSolidLis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D31659-03B6-47A6-B2F2-044F5E1E21A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FD8AD3-6A35-4AFA-8F54-B92BA01EAD5B}">
      <dgm:prSet/>
      <dgm:spPr/>
      <dgm:t>
        <a:bodyPr/>
        <a:lstStyle/>
        <a:p>
          <a:r>
            <a:rPr lang="pt-PT"/>
            <a:t>• Registo de Utilizadores;</a:t>
          </a:r>
          <a:endParaRPr lang="en-US"/>
        </a:p>
      </dgm:t>
    </dgm:pt>
    <dgm:pt modelId="{CE46FCE3-0C56-4C79-83FA-C2D65A016C27}" type="parTrans" cxnId="{F878B780-1422-4E8E-BCB5-05C3F74E19EB}">
      <dgm:prSet/>
      <dgm:spPr/>
      <dgm:t>
        <a:bodyPr/>
        <a:lstStyle/>
        <a:p>
          <a:endParaRPr lang="en-US"/>
        </a:p>
      </dgm:t>
    </dgm:pt>
    <dgm:pt modelId="{1E488F52-796B-4749-BF0C-947BECFD51A4}" type="sibTrans" cxnId="{F878B780-1422-4E8E-BCB5-05C3F74E19EB}">
      <dgm:prSet/>
      <dgm:spPr/>
      <dgm:t>
        <a:bodyPr/>
        <a:lstStyle/>
        <a:p>
          <a:endParaRPr lang="en-US"/>
        </a:p>
      </dgm:t>
    </dgm:pt>
    <dgm:pt modelId="{07FBE928-333D-468B-A58D-432B640D9454}">
      <dgm:prSet/>
      <dgm:spPr/>
      <dgm:t>
        <a:bodyPr/>
        <a:lstStyle/>
        <a:p>
          <a:r>
            <a:rPr lang="pt-PT"/>
            <a:t>• Envio de denúncias;</a:t>
          </a:r>
          <a:endParaRPr lang="en-US"/>
        </a:p>
      </dgm:t>
    </dgm:pt>
    <dgm:pt modelId="{4FD050E7-4190-45AB-A121-EBEFF2815047}" type="parTrans" cxnId="{9D1C1D5F-B66E-44AE-993B-69B2D7E0E39E}">
      <dgm:prSet/>
      <dgm:spPr/>
      <dgm:t>
        <a:bodyPr/>
        <a:lstStyle/>
        <a:p>
          <a:endParaRPr lang="en-US"/>
        </a:p>
      </dgm:t>
    </dgm:pt>
    <dgm:pt modelId="{3834B75D-4642-4FB9-B10B-F47660BA7A1B}" type="sibTrans" cxnId="{9D1C1D5F-B66E-44AE-993B-69B2D7E0E39E}">
      <dgm:prSet/>
      <dgm:spPr/>
      <dgm:t>
        <a:bodyPr/>
        <a:lstStyle/>
        <a:p>
          <a:endParaRPr lang="en-US"/>
        </a:p>
      </dgm:t>
    </dgm:pt>
    <dgm:pt modelId="{CF282275-4B11-4C22-BDEB-1F6D32A39512}">
      <dgm:prSet/>
      <dgm:spPr/>
      <dgm:t>
        <a:bodyPr/>
        <a:lstStyle/>
        <a:p>
          <a:r>
            <a:rPr lang="pt-PT"/>
            <a:t>• Categorização dos incidentes;</a:t>
          </a:r>
          <a:endParaRPr lang="en-US"/>
        </a:p>
      </dgm:t>
    </dgm:pt>
    <dgm:pt modelId="{955A75C9-4175-4939-B6A2-C076E777830F}" type="parTrans" cxnId="{A49045BD-2DB0-4400-BC7B-9B36D3BAF4D5}">
      <dgm:prSet/>
      <dgm:spPr/>
      <dgm:t>
        <a:bodyPr/>
        <a:lstStyle/>
        <a:p>
          <a:endParaRPr lang="en-US"/>
        </a:p>
      </dgm:t>
    </dgm:pt>
    <dgm:pt modelId="{31AE8387-739D-4EFE-9F4A-CF20813735D4}" type="sibTrans" cxnId="{A49045BD-2DB0-4400-BC7B-9B36D3BAF4D5}">
      <dgm:prSet/>
      <dgm:spPr/>
      <dgm:t>
        <a:bodyPr/>
        <a:lstStyle/>
        <a:p>
          <a:endParaRPr lang="en-US"/>
        </a:p>
      </dgm:t>
    </dgm:pt>
    <dgm:pt modelId="{145E5704-1A66-4282-AD03-FC8839873117}">
      <dgm:prSet/>
      <dgm:spPr/>
      <dgm:t>
        <a:bodyPr/>
        <a:lstStyle/>
        <a:p>
          <a:r>
            <a:rPr lang="pt-PT"/>
            <a:t>• Acompanhamento de denúncias;</a:t>
          </a:r>
          <a:endParaRPr lang="en-US"/>
        </a:p>
      </dgm:t>
    </dgm:pt>
    <dgm:pt modelId="{33B96EC2-4725-46C9-86C3-D63C8CA144E3}" type="parTrans" cxnId="{2492EBF8-9BE0-478D-8851-0EADFD156C0F}">
      <dgm:prSet/>
      <dgm:spPr/>
      <dgm:t>
        <a:bodyPr/>
        <a:lstStyle/>
        <a:p>
          <a:endParaRPr lang="en-US"/>
        </a:p>
      </dgm:t>
    </dgm:pt>
    <dgm:pt modelId="{8B20094E-B7FA-47D3-AD11-0ED0054DF7F2}" type="sibTrans" cxnId="{2492EBF8-9BE0-478D-8851-0EADFD156C0F}">
      <dgm:prSet/>
      <dgm:spPr/>
      <dgm:t>
        <a:bodyPr/>
        <a:lstStyle/>
        <a:p>
          <a:endParaRPr lang="en-US"/>
        </a:p>
      </dgm:t>
    </dgm:pt>
    <dgm:pt modelId="{838B4C67-EF68-4DF8-B83A-B07B66482185}">
      <dgm:prSet/>
      <dgm:spPr/>
      <dgm:t>
        <a:bodyPr/>
        <a:lstStyle/>
        <a:p>
          <a:r>
            <a:rPr lang="pt-PT"/>
            <a:t>• Realização de pedidos de submissão;</a:t>
          </a:r>
          <a:endParaRPr lang="en-US"/>
        </a:p>
      </dgm:t>
    </dgm:pt>
    <dgm:pt modelId="{66260E06-8A1F-4BCF-97DF-9D2937B83F6B}" type="parTrans" cxnId="{261BF5CB-5C3A-41A8-A64C-83E8A43339B3}">
      <dgm:prSet/>
      <dgm:spPr/>
      <dgm:t>
        <a:bodyPr/>
        <a:lstStyle/>
        <a:p>
          <a:endParaRPr lang="en-US"/>
        </a:p>
      </dgm:t>
    </dgm:pt>
    <dgm:pt modelId="{39AE9351-88A7-4D05-9EE7-A4F09D0D546B}" type="sibTrans" cxnId="{261BF5CB-5C3A-41A8-A64C-83E8A43339B3}">
      <dgm:prSet/>
      <dgm:spPr/>
      <dgm:t>
        <a:bodyPr/>
        <a:lstStyle/>
        <a:p>
          <a:endParaRPr lang="en-US"/>
        </a:p>
      </dgm:t>
    </dgm:pt>
    <dgm:pt modelId="{2E534E64-9E47-46A8-B589-8C2ABF27BA76}">
      <dgm:prSet/>
      <dgm:spPr/>
      <dgm:t>
        <a:bodyPr/>
        <a:lstStyle/>
        <a:p>
          <a:r>
            <a:rPr lang="pt-PT" dirty="0"/>
            <a:t>• Gestão de incidentes;</a:t>
          </a:r>
          <a:endParaRPr lang="en-US" dirty="0"/>
        </a:p>
      </dgm:t>
    </dgm:pt>
    <dgm:pt modelId="{B8398913-BEA4-4670-BFE0-2FECA8A0B119}" type="parTrans" cxnId="{7824BB35-2687-4879-B51C-176C461F800A}">
      <dgm:prSet/>
      <dgm:spPr/>
      <dgm:t>
        <a:bodyPr/>
        <a:lstStyle/>
        <a:p>
          <a:endParaRPr lang="en-US"/>
        </a:p>
      </dgm:t>
    </dgm:pt>
    <dgm:pt modelId="{336168E5-6D8E-49CF-B5C5-AF7C99E36193}" type="sibTrans" cxnId="{7824BB35-2687-4879-B51C-176C461F800A}">
      <dgm:prSet/>
      <dgm:spPr/>
      <dgm:t>
        <a:bodyPr/>
        <a:lstStyle/>
        <a:p>
          <a:endParaRPr lang="en-US"/>
        </a:p>
      </dgm:t>
    </dgm:pt>
    <dgm:pt modelId="{408BAC67-3062-4FA2-A1A7-9A48B9FBAA46}">
      <dgm:prSet/>
      <dgm:spPr/>
      <dgm:t>
        <a:bodyPr/>
        <a:lstStyle/>
        <a:p>
          <a:r>
            <a:rPr lang="pt-PT" dirty="0"/>
            <a:t>• Notificações por e-mail;</a:t>
          </a:r>
          <a:endParaRPr lang="en-US" dirty="0"/>
        </a:p>
      </dgm:t>
    </dgm:pt>
    <dgm:pt modelId="{D93A8A4F-C814-40CC-A757-BE7F4EBCE940}" type="parTrans" cxnId="{00FE825A-2443-4720-A2F4-0B33DACB04B6}">
      <dgm:prSet/>
      <dgm:spPr/>
      <dgm:t>
        <a:bodyPr/>
        <a:lstStyle/>
        <a:p>
          <a:endParaRPr lang="en-US"/>
        </a:p>
      </dgm:t>
    </dgm:pt>
    <dgm:pt modelId="{B69354B8-EF50-470E-B383-6581DEC4AD26}" type="sibTrans" cxnId="{00FE825A-2443-4720-A2F4-0B33DACB04B6}">
      <dgm:prSet/>
      <dgm:spPr/>
      <dgm:t>
        <a:bodyPr/>
        <a:lstStyle/>
        <a:p>
          <a:endParaRPr lang="en-US"/>
        </a:p>
      </dgm:t>
    </dgm:pt>
    <dgm:pt modelId="{62DEE947-7433-4628-B213-08DE2B3DC7A3}">
      <dgm:prSet/>
      <dgm:spPr/>
      <dgm:t>
        <a:bodyPr/>
        <a:lstStyle/>
        <a:p>
          <a:r>
            <a:rPr lang="pt-PT" dirty="0"/>
            <a:t>• Busca e filtros;</a:t>
          </a:r>
          <a:endParaRPr lang="en-US" dirty="0"/>
        </a:p>
      </dgm:t>
    </dgm:pt>
    <dgm:pt modelId="{E2CFE460-1A9C-4E34-815F-6319515DD02C}" type="parTrans" cxnId="{0836B4A0-76D4-4229-893E-41A1578C3A22}">
      <dgm:prSet/>
      <dgm:spPr/>
      <dgm:t>
        <a:bodyPr/>
        <a:lstStyle/>
        <a:p>
          <a:endParaRPr lang="en-US"/>
        </a:p>
      </dgm:t>
    </dgm:pt>
    <dgm:pt modelId="{3B908328-6BC9-4A6F-B833-D3AA16B5CC3B}" type="sibTrans" cxnId="{0836B4A0-76D4-4229-893E-41A1578C3A22}">
      <dgm:prSet/>
      <dgm:spPr/>
      <dgm:t>
        <a:bodyPr/>
        <a:lstStyle/>
        <a:p>
          <a:endParaRPr lang="en-US"/>
        </a:p>
      </dgm:t>
    </dgm:pt>
    <dgm:pt modelId="{086BCDF7-823F-490F-BE2C-909805EFF5E2}">
      <dgm:prSet/>
      <dgm:spPr/>
      <dgm:t>
        <a:bodyPr/>
        <a:lstStyle/>
        <a:p>
          <a:r>
            <a:rPr lang="pt-PT" dirty="0"/>
            <a:t>• Relatórios e Estatísticas.</a:t>
          </a:r>
        </a:p>
      </dgm:t>
    </dgm:pt>
    <dgm:pt modelId="{1D43FDC2-576A-4C15-B3E6-0FAFAC54E67C}" type="parTrans" cxnId="{36F2406E-EEC8-4AD6-9A98-8E0CBCA5A00C}">
      <dgm:prSet/>
      <dgm:spPr/>
      <dgm:t>
        <a:bodyPr/>
        <a:lstStyle/>
        <a:p>
          <a:endParaRPr lang="pt-PT"/>
        </a:p>
      </dgm:t>
    </dgm:pt>
    <dgm:pt modelId="{688EDF24-E4F5-4F89-9835-0D0BAED02D3E}" type="sibTrans" cxnId="{36F2406E-EEC8-4AD6-9A98-8E0CBCA5A00C}">
      <dgm:prSet/>
      <dgm:spPr/>
      <dgm:t>
        <a:bodyPr/>
        <a:lstStyle/>
        <a:p>
          <a:endParaRPr lang="pt-PT"/>
        </a:p>
      </dgm:t>
    </dgm:pt>
    <dgm:pt modelId="{9AEEC8D6-6419-43FD-B2D5-6F9EDE72BB01}" type="pres">
      <dgm:prSet presAssocID="{B2D31659-03B6-47A6-B2F2-044F5E1E21A0}" presName="linear" presStyleCnt="0">
        <dgm:presLayoutVars>
          <dgm:animLvl val="lvl"/>
          <dgm:resizeHandles val="exact"/>
        </dgm:presLayoutVars>
      </dgm:prSet>
      <dgm:spPr/>
    </dgm:pt>
    <dgm:pt modelId="{55F3D1C5-A9E6-4F89-959B-1669B9EED17C}" type="pres">
      <dgm:prSet presAssocID="{88FD8AD3-6A35-4AFA-8F54-B92BA01EAD5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F5719EA-AA8F-43C0-BD3B-7F554A1029FA}" type="pres">
      <dgm:prSet presAssocID="{1E488F52-796B-4749-BF0C-947BECFD51A4}" presName="spacer" presStyleCnt="0"/>
      <dgm:spPr/>
    </dgm:pt>
    <dgm:pt modelId="{DB721AED-FF2C-4D4F-B59C-665B02DEC941}" type="pres">
      <dgm:prSet presAssocID="{07FBE928-333D-468B-A58D-432B640D945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FFAD829-4236-4F0E-A7BA-350401B82D0C}" type="pres">
      <dgm:prSet presAssocID="{3834B75D-4642-4FB9-B10B-F47660BA7A1B}" presName="spacer" presStyleCnt="0"/>
      <dgm:spPr/>
    </dgm:pt>
    <dgm:pt modelId="{A29B8397-8900-4FB6-89B7-E9AB93BDB5FB}" type="pres">
      <dgm:prSet presAssocID="{CF282275-4B11-4C22-BDEB-1F6D32A3951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BB85CEB-5B62-4309-9478-3E10CBA7F4E2}" type="pres">
      <dgm:prSet presAssocID="{31AE8387-739D-4EFE-9F4A-CF20813735D4}" presName="spacer" presStyleCnt="0"/>
      <dgm:spPr/>
    </dgm:pt>
    <dgm:pt modelId="{901AD43E-4CE7-4DE9-8DEA-84CFE7B5E8E2}" type="pres">
      <dgm:prSet presAssocID="{145E5704-1A66-4282-AD03-FC883987311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317F12C7-0CBE-48CF-8421-492CF092336A}" type="pres">
      <dgm:prSet presAssocID="{8B20094E-B7FA-47D3-AD11-0ED0054DF7F2}" presName="spacer" presStyleCnt="0"/>
      <dgm:spPr/>
    </dgm:pt>
    <dgm:pt modelId="{CA58D8CD-DD7C-455D-A9F3-9A8257A85258}" type="pres">
      <dgm:prSet presAssocID="{838B4C67-EF68-4DF8-B83A-B07B6648218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C4A58EE-1302-4FA1-B570-FDEEBA74C6A1}" type="pres">
      <dgm:prSet presAssocID="{39AE9351-88A7-4D05-9EE7-A4F09D0D546B}" presName="spacer" presStyleCnt="0"/>
      <dgm:spPr/>
    </dgm:pt>
    <dgm:pt modelId="{470C9ACF-D3FB-495E-88E1-3D835918FEB2}" type="pres">
      <dgm:prSet presAssocID="{2E534E64-9E47-46A8-B589-8C2ABF27BA7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4337495-EE01-41F2-97C1-A5DD02D36F26}" type="pres">
      <dgm:prSet presAssocID="{336168E5-6D8E-49CF-B5C5-AF7C99E36193}" presName="spacer" presStyleCnt="0"/>
      <dgm:spPr/>
    </dgm:pt>
    <dgm:pt modelId="{D8BC73D6-161B-492E-9439-A17F8B1B3556}" type="pres">
      <dgm:prSet presAssocID="{408BAC67-3062-4FA2-A1A7-9A48B9FBAA4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691E2E6-128F-4ED6-9B30-B161DD9F15F4}" type="pres">
      <dgm:prSet presAssocID="{B69354B8-EF50-470E-B383-6581DEC4AD26}" presName="spacer" presStyleCnt="0"/>
      <dgm:spPr/>
    </dgm:pt>
    <dgm:pt modelId="{855BFFA4-7CAE-4612-A18E-C6CF7E8A3B30}" type="pres">
      <dgm:prSet presAssocID="{62DEE947-7433-4628-B213-08DE2B3DC7A3}" presName="parentText" presStyleLbl="node1" presStyleIdx="7" presStyleCnt="9" custLinFactNeighborX="46">
        <dgm:presLayoutVars>
          <dgm:chMax val="0"/>
          <dgm:bulletEnabled val="1"/>
        </dgm:presLayoutVars>
      </dgm:prSet>
      <dgm:spPr/>
    </dgm:pt>
    <dgm:pt modelId="{C8162774-6828-4C93-A262-05F1C3C9190B}" type="pres">
      <dgm:prSet presAssocID="{3B908328-6BC9-4A6F-B833-D3AA16B5CC3B}" presName="spacer" presStyleCnt="0"/>
      <dgm:spPr/>
    </dgm:pt>
    <dgm:pt modelId="{FE53C081-F47E-48C9-96D3-5F9284D887A7}" type="pres">
      <dgm:prSet presAssocID="{086BCDF7-823F-490F-BE2C-909805EFF5E2}" presName="parentText" presStyleLbl="node1" presStyleIdx="8" presStyleCnt="9" custLinFactNeighborX="-140">
        <dgm:presLayoutVars>
          <dgm:chMax val="0"/>
          <dgm:bulletEnabled val="1"/>
        </dgm:presLayoutVars>
      </dgm:prSet>
      <dgm:spPr/>
    </dgm:pt>
  </dgm:ptLst>
  <dgm:cxnLst>
    <dgm:cxn modelId="{37117A35-6079-4623-8E12-F267165D9552}" type="presOf" srcId="{B2D31659-03B6-47A6-B2F2-044F5E1E21A0}" destId="{9AEEC8D6-6419-43FD-B2D5-6F9EDE72BB01}" srcOrd="0" destOrd="0" presId="urn:microsoft.com/office/officeart/2005/8/layout/vList2"/>
    <dgm:cxn modelId="{7824BB35-2687-4879-B51C-176C461F800A}" srcId="{B2D31659-03B6-47A6-B2F2-044F5E1E21A0}" destId="{2E534E64-9E47-46A8-B589-8C2ABF27BA76}" srcOrd="5" destOrd="0" parTransId="{B8398913-BEA4-4670-BFE0-2FECA8A0B119}" sibTransId="{336168E5-6D8E-49CF-B5C5-AF7C99E36193}"/>
    <dgm:cxn modelId="{0EA54C3A-8496-4341-A7C7-A5E0DC77E65C}" type="presOf" srcId="{07FBE928-333D-468B-A58D-432B640D9454}" destId="{DB721AED-FF2C-4D4F-B59C-665B02DEC941}" srcOrd="0" destOrd="0" presId="urn:microsoft.com/office/officeart/2005/8/layout/vList2"/>
    <dgm:cxn modelId="{DE6CC43C-83C5-4B7F-ABAB-CBAFB89563F5}" type="presOf" srcId="{CF282275-4B11-4C22-BDEB-1F6D32A39512}" destId="{A29B8397-8900-4FB6-89B7-E9AB93BDB5FB}" srcOrd="0" destOrd="0" presId="urn:microsoft.com/office/officeart/2005/8/layout/vList2"/>
    <dgm:cxn modelId="{06D3FA5C-C668-4C2F-84B7-B5F73FF0A58E}" type="presOf" srcId="{086BCDF7-823F-490F-BE2C-909805EFF5E2}" destId="{FE53C081-F47E-48C9-96D3-5F9284D887A7}" srcOrd="0" destOrd="0" presId="urn:microsoft.com/office/officeart/2005/8/layout/vList2"/>
    <dgm:cxn modelId="{9D1C1D5F-B66E-44AE-993B-69B2D7E0E39E}" srcId="{B2D31659-03B6-47A6-B2F2-044F5E1E21A0}" destId="{07FBE928-333D-468B-A58D-432B640D9454}" srcOrd="1" destOrd="0" parTransId="{4FD050E7-4190-45AB-A121-EBEFF2815047}" sibTransId="{3834B75D-4642-4FB9-B10B-F47660BA7A1B}"/>
    <dgm:cxn modelId="{A6033A67-553E-444C-969C-3B12E58F1A6E}" type="presOf" srcId="{2E534E64-9E47-46A8-B589-8C2ABF27BA76}" destId="{470C9ACF-D3FB-495E-88E1-3D835918FEB2}" srcOrd="0" destOrd="0" presId="urn:microsoft.com/office/officeart/2005/8/layout/vList2"/>
    <dgm:cxn modelId="{D6CB1C68-6CA0-4B34-A66D-B6A5CAB9D824}" type="presOf" srcId="{88FD8AD3-6A35-4AFA-8F54-B92BA01EAD5B}" destId="{55F3D1C5-A9E6-4F89-959B-1669B9EED17C}" srcOrd="0" destOrd="0" presId="urn:microsoft.com/office/officeart/2005/8/layout/vList2"/>
    <dgm:cxn modelId="{36F2406E-EEC8-4AD6-9A98-8E0CBCA5A00C}" srcId="{B2D31659-03B6-47A6-B2F2-044F5E1E21A0}" destId="{086BCDF7-823F-490F-BE2C-909805EFF5E2}" srcOrd="8" destOrd="0" parTransId="{1D43FDC2-576A-4C15-B3E6-0FAFAC54E67C}" sibTransId="{688EDF24-E4F5-4F89-9835-0D0BAED02D3E}"/>
    <dgm:cxn modelId="{247CDE72-7879-40E2-A747-FF24E3334201}" type="presOf" srcId="{838B4C67-EF68-4DF8-B83A-B07B66482185}" destId="{CA58D8CD-DD7C-455D-A9F3-9A8257A85258}" srcOrd="0" destOrd="0" presId="urn:microsoft.com/office/officeart/2005/8/layout/vList2"/>
    <dgm:cxn modelId="{00FE825A-2443-4720-A2F4-0B33DACB04B6}" srcId="{B2D31659-03B6-47A6-B2F2-044F5E1E21A0}" destId="{408BAC67-3062-4FA2-A1A7-9A48B9FBAA46}" srcOrd="6" destOrd="0" parTransId="{D93A8A4F-C814-40CC-A757-BE7F4EBCE940}" sibTransId="{B69354B8-EF50-470E-B383-6581DEC4AD26}"/>
    <dgm:cxn modelId="{F878B780-1422-4E8E-BCB5-05C3F74E19EB}" srcId="{B2D31659-03B6-47A6-B2F2-044F5E1E21A0}" destId="{88FD8AD3-6A35-4AFA-8F54-B92BA01EAD5B}" srcOrd="0" destOrd="0" parTransId="{CE46FCE3-0C56-4C79-83FA-C2D65A016C27}" sibTransId="{1E488F52-796B-4749-BF0C-947BECFD51A4}"/>
    <dgm:cxn modelId="{A7598184-0609-4227-B781-E4E28AA50437}" type="presOf" srcId="{408BAC67-3062-4FA2-A1A7-9A48B9FBAA46}" destId="{D8BC73D6-161B-492E-9439-A17F8B1B3556}" srcOrd="0" destOrd="0" presId="urn:microsoft.com/office/officeart/2005/8/layout/vList2"/>
    <dgm:cxn modelId="{0836B4A0-76D4-4229-893E-41A1578C3A22}" srcId="{B2D31659-03B6-47A6-B2F2-044F5E1E21A0}" destId="{62DEE947-7433-4628-B213-08DE2B3DC7A3}" srcOrd="7" destOrd="0" parTransId="{E2CFE460-1A9C-4E34-815F-6319515DD02C}" sibTransId="{3B908328-6BC9-4A6F-B833-D3AA16B5CC3B}"/>
    <dgm:cxn modelId="{F978E0B8-A0FE-4138-BD47-94852679E708}" type="presOf" srcId="{145E5704-1A66-4282-AD03-FC8839873117}" destId="{901AD43E-4CE7-4DE9-8DEA-84CFE7B5E8E2}" srcOrd="0" destOrd="0" presId="urn:microsoft.com/office/officeart/2005/8/layout/vList2"/>
    <dgm:cxn modelId="{A49045BD-2DB0-4400-BC7B-9B36D3BAF4D5}" srcId="{B2D31659-03B6-47A6-B2F2-044F5E1E21A0}" destId="{CF282275-4B11-4C22-BDEB-1F6D32A39512}" srcOrd="2" destOrd="0" parTransId="{955A75C9-4175-4939-B6A2-C076E777830F}" sibTransId="{31AE8387-739D-4EFE-9F4A-CF20813735D4}"/>
    <dgm:cxn modelId="{EF48DFC9-7170-46F7-A875-9B94BE7FBF4D}" type="presOf" srcId="{62DEE947-7433-4628-B213-08DE2B3DC7A3}" destId="{855BFFA4-7CAE-4612-A18E-C6CF7E8A3B30}" srcOrd="0" destOrd="0" presId="urn:microsoft.com/office/officeart/2005/8/layout/vList2"/>
    <dgm:cxn modelId="{261BF5CB-5C3A-41A8-A64C-83E8A43339B3}" srcId="{B2D31659-03B6-47A6-B2F2-044F5E1E21A0}" destId="{838B4C67-EF68-4DF8-B83A-B07B66482185}" srcOrd="4" destOrd="0" parTransId="{66260E06-8A1F-4BCF-97DF-9D2937B83F6B}" sibTransId="{39AE9351-88A7-4D05-9EE7-A4F09D0D546B}"/>
    <dgm:cxn modelId="{2492EBF8-9BE0-478D-8851-0EADFD156C0F}" srcId="{B2D31659-03B6-47A6-B2F2-044F5E1E21A0}" destId="{145E5704-1A66-4282-AD03-FC8839873117}" srcOrd="3" destOrd="0" parTransId="{33B96EC2-4725-46C9-86C3-D63C8CA144E3}" sibTransId="{8B20094E-B7FA-47D3-AD11-0ED0054DF7F2}"/>
    <dgm:cxn modelId="{4CE80BB4-F631-4225-A047-0EB2FEC47C53}" type="presParOf" srcId="{9AEEC8D6-6419-43FD-B2D5-6F9EDE72BB01}" destId="{55F3D1C5-A9E6-4F89-959B-1669B9EED17C}" srcOrd="0" destOrd="0" presId="urn:microsoft.com/office/officeart/2005/8/layout/vList2"/>
    <dgm:cxn modelId="{40FEAE8D-A88A-460E-AF5A-A627360C8B29}" type="presParOf" srcId="{9AEEC8D6-6419-43FD-B2D5-6F9EDE72BB01}" destId="{7F5719EA-AA8F-43C0-BD3B-7F554A1029FA}" srcOrd="1" destOrd="0" presId="urn:microsoft.com/office/officeart/2005/8/layout/vList2"/>
    <dgm:cxn modelId="{257C9BEC-2A0A-4599-822B-EA10F5703F64}" type="presParOf" srcId="{9AEEC8D6-6419-43FD-B2D5-6F9EDE72BB01}" destId="{DB721AED-FF2C-4D4F-B59C-665B02DEC941}" srcOrd="2" destOrd="0" presId="urn:microsoft.com/office/officeart/2005/8/layout/vList2"/>
    <dgm:cxn modelId="{DA826B4A-53AD-4CEB-8796-57348DFBD389}" type="presParOf" srcId="{9AEEC8D6-6419-43FD-B2D5-6F9EDE72BB01}" destId="{2FFAD829-4236-4F0E-A7BA-350401B82D0C}" srcOrd="3" destOrd="0" presId="urn:microsoft.com/office/officeart/2005/8/layout/vList2"/>
    <dgm:cxn modelId="{D02A0F28-2FEA-4410-9CB8-FCFD75D306B0}" type="presParOf" srcId="{9AEEC8D6-6419-43FD-B2D5-6F9EDE72BB01}" destId="{A29B8397-8900-4FB6-89B7-E9AB93BDB5FB}" srcOrd="4" destOrd="0" presId="urn:microsoft.com/office/officeart/2005/8/layout/vList2"/>
    <dgm:cxn modelId="{8BE6274B-F4F5-42C9-A81E-4105B44077BC}" type="presParOf" srcId="{9AEEC8D6-6419-43FD-B2D5-6F9EDE72BB01}" destId="{CBB85CEB-5B62-4309-9478-3E10CBA7F4E2}" srcOrd="5" destOrd="0" presId="urn:microsoft.com/office/officeart/2005/8/layout/vList2"/>
    <dgm:cxn modelId="{C37B7C31-10BD-45E7-8BF7-B32BAFAD6F7B}" type="presParOf" srcId="{9AEEC8D6-6419-43FD-B2D5-6F9EDE72BB01}" destId="{901AD43E-4CE7-4DE9-8DEA-84CFE7B5E8E2}" srcOrd="6" destOrd="0" presId="urn:microsoft.com/office/officeart/2005/8/layout/vList2"/>
    <dgm:cxn modelId="{8B4EF028-EB9D-49C1-8B8A-C2E04303153D}" type="presParOf" srcId="{9AEEC8D6-6419-43FD-B2D5-6F9EDE72BB01}" destId="{317F12C7-0CBE-48CF-8421-492CF092336A}" srcOrd="7" destOrd="0" presId="urn:microsoft.com/office/officeart/2005/8/layout/vList2"/>
    <dgm:cxn modelId="{A07D220C-1B79-422A-BB64-F8791C64350B}" type="presParOf" srcId="{9AEEC8D6-6419-43FD-B2D5-6F9EDE72BB01}" destId="{CA58D8CD-DD7C-455D-A9F3-9A8257A85258}" srcOrd="8" destOrd="0" presId="urn:microsoft.com/office/officeart/2005/8/layout/vList2"/>
    <dgm:cxn modelId="{7AB14CD5-5DD1-4301-BC36-0348E3D75E3F}" type="presParOf" srcId="{9AEEC8D6-6419-43FD-B2D5-6F9EDE72BB01}" destId="{AC4A58EE-1302-4FA1-B570-FDEEBA74C6A1}" srcOrd="9" destOrd="0" presId="urn:microsoft.com/office/officeart/2005/8/layout/vList2"/>
    <dgm:cxn modelId="{D664CCD4-143A-42DA-A702-17004DCA1B40}" type="presParOf" srcId="{9AEEC8D6-6419-43FD-B2D5-6F9EDE72BB01}" destId="{470C9ACF-D3FB-495E-88E1-3D835918FEB2}" srcOrd="10" destOrd="0" presId="urn:microsoft.com/office/officeart/2005/8/layout/vList2"/>
    <dgm:cxn modelId="{CACBFF4D-644B-43E6-889B-C82414402C14}" type="presParOf" srcId="{9AEEC8D6-6419-43FD-B2D5-6F9EDE72BB01}" destId="{E4337495-EE01-41F2-97C1-A5DD02D36F26}" srcOrd="11" destOrd="0" presId="urn:microsoft.com/office/officeart/2005/8/layout/vList2"/>
    <dgm:cxn modelId="{C12F6BC1-9C9C-44E2-B0D6-427F1F07606E}" type="presParOf" srcId="{9AEEC8D6-6419-43FD-B2D5-6F9EDE72BB01}" destId="{D8BC73D6-161B-492E-9439-A17F8B1B3556}" srcOrd="12" destOrd="0" presId="urn:microsoft.com/office/officeart/2005/8/layout/vList2"/>
    <dgm:cxn modelId="{0AB24820-EA0C-4C5A-957E-D7F15D4BE89F}" type="presParOf" srcId="{9AEEC8D6-6419-43FD-B2D5-6F9EDE72BB01}" destId="{C691E2E6-128F-4ED6-9B30-B161DD9F15F4}" srcOrd="13" destOrd="0" presId="urn:microsoft.com/office/officeart/2005/8/layout/vList2"/>
    <dgm:cxn modelId="{A48AC748-71D5-4F44-A424-3A436F7632BA}" type="presParOf" srcId="{9AEEC8D6-6419-43FD-B2D5-6F9EDE72BB01}" destId="{855BFFA4-7CAE-4612-A18E-C6CF7E8A3B30}" srcOrd="14" destOrd="0" presId="urn:microsoft.com/office/officeart/2005/8/layout/vList2"/>
    <dgm:cxn modelId="{68DBA62D-92EE-49D3-B80A-AEFEE6FA4B3B}" type="presParOf" srcId="{9AEEC8D6-6419-43FD-B2D5-6F9EDE72BB01}" destId="{C8162774-6828-4C93-A262-05F1C3C9190B}" srcOrd="15" destOrd="0" presId="urn:microsoft.com/office/officeart/2005/8/layout/vList2"/>
    <dgm:cxn modelId="{5B97169A-E464-4712-8A22-C72A94AB92C6}" type="presParOf" srcId="{9AEEC8D6-6419-43FD-B2D5-6F9EDE72BB01}" destId="{FE53C081-F47E-48C9-96D3-5F9284D887A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EA316E-2FA3-4441-846D-016EEE0620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C9D19-9100-44F0-A4CB-2936E38C78C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Segurança;</a:t>
          </a:r>
          <a:endParaRPr lang="en-US"/>
        </a:p>
      </dgm:t>
    </dgm:pt>
    <dgm:pt modelId="{FA83F890-3DCC-4D71-A1C4-BC1612C2E8D0}" type="parTrans" cxnId="{D0E6D415-9960-42D5-A203-55FC9DC80D75}">
      <dgm:prSet/>
      <dgm:spPr/>
      <dgm:t>
        <a:bodyPr/>
        <a:lstStyle/>
        <a:p>
          <a:endParaRPr lang="en-US"/>
        </a:p>
      </dgm:t>
    </dgm:pt>
    <dgm:pt modelId="{0C509C33-220D-4A6B-ACD3-CD88340D463C}" type="sibTrans" cxnId="{D0E6D415-9960-42D5-A203-55FC9DC80D75}">
      <dgm:prSet/>
      <dgm:spPr/>
      <dgm:t>
        <a:bodyPr/>
        <a:lstStyle/>
        <a:p>
          <a:endParaRPr lang="en-US"/>
        </a:p>
      </dgm:t>
    </dgm:pt>
    <dgm:pt modelId="{ECBCEB5A-19AB-4C48-819D-284A853D3F5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Estabilidade;</a:t>
          </a:r>
          <a:endParaRPr lang="en-US"/>
        </a:p>
      </dgm:t>
    </dgm:pt>
    <dgm:pt modelId="{3BDFD8C7-49EE-4A87-9F9F-953565ACA70A}" type="parTrans" cxnId="{8B49EF8D-6DF7-4841-9972-6C4EE30C3F3B}">
      <dgm:prSet/>
      <dgm:spPr/>
      <dgm:t>
        <a:bodyPr/>
        <a:lstStyle/>
        <a:p>
          <a:endParaRPr lang="en-US"/>
        </a:p>
      </dgm:t>
    </dgm:pt>
    <dgm:pt modelId="{F288B2E8-9B87-4125-90AA-D4415DDD979B}" type="sibTrans" cxnId="{8B49EF8D-6DF7-4841-9972-6C4EE30C3F3B}">
      <dgm:prSet/>
      <dgm:spPr/>
      <dgm:t>
        <a:bodyPr/>
        <a:lstStyle/>
        <a:p>
          <a:endParaRPr lang="en-US"/>
        </a:p>
      </dgm:t>
    </dgm:pt>
    <dgm:pt modelId="{CA5A06DE-7537-4D83-B8E4-EE9566A9A33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Desempenho;</a:t>
          </a:r>
          <a:endParaRPr lang="en-US"/>
        </a:p>
      </dgm:t>
    </dgm:pt>
    <dgm:pt modelId="{6E76AD10-7738-44BB-9C35-AE0A083F0DA4}" type="parTrans" cxnId="{39B5758F-8967-4FFF-B6CC-C76BAD69E1DA}">
      <dgm:prSet/>
      <dgm:spPr/>
      <dgm:t>
        <a:bodyPr/>
        <a:lstStyle/>
        <a:p>
          <a:endParaRPr lang="en-US"/>
        </a:p>
      </dgm:t>
    </dgm:pt>
    <dgm:pt modelId="{B0C20B98-273C-48AB-9E1E-E8C6E9079084}" type="sibTrans" cxnId="{39B5758F-8967-4FFF-B6CC-C76BAD69E1DA}">
      <dgm:prSet/>
      <dgm:spPr/>
      <dgm:t>
        <a:bodyPr/>
        <a:lstStyle/>
        <a:p>
          <a:endParaRPr lang="en-US"/>
        </a:p>
      </dgm:t>
    </dgm:pt>
    <dgm:pt modelId="{39079C34-9BC7-4FF1-880E-7C9DA37F24B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Disponibilidade;</a:t>
          </a:r>
          <a:endParaRPr lang="en-US"/>
        </a:p>
      </dgm:t>
    </dgm:pt>
    <dgm:pt modelId="{7C6109AD-1AB0-4D91-8BC9-EA1343F1465D}" type="parTrans" cxnId="{A63DB4B5-1CF1-4283-BFDE-DD5CFD18AADB}">
      <dgm:prSet/>
      <dgm:spPr/>
      <dgm:t>
        <a:bodyPr/>
        <a:lstStyle/>
        <a:p>
          <a:endParaRPr lang="en-US"/>
        </a:p>
      </dgm:t>
    </dgm:pt>
    <dgm:pt modelId="{3DF2A993-0539-431A-BCF2-15526CFFB43F}" type="sibTrans" cxnId="{A63DB4B5-1CF1-4283-BFDE-DD5CFD18AADB}">
      <dgm:prSet/>
      <dgm:spPr/>
      <dgm:t>
        <a:bodyPr/>
        <a:lstStyle/>
        <a:p>
          <a:endParaRPr lang="en-US"/>
        </a:p>
      </dgm:t>
    </dgm:pt>
    <dgm:pt modelId="{89DFC54A-95BA-4AA5-9725-8E159A9EE1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Usabilidade;</a:t>
          </a:r>
          <a:endParaRPr lang="en-US"/>
        </a:p>
      </dgm:t>
    </dgm:pt>
    <dgm:pt modelId="{419EC738-C677-4237-8E90-D222D89E3C49}" type="parTrans" cxnId="{278FF5C2-E8CA-402B-AB46-379697292D93}">
      <dgm:prSet/>
      <dgm:spPr/>
      <dgm:t>
        <a:bodyPr/>
        <a:lstStyle/>
        <a:p>
          <a:endParaRPr lang="en-US"/>
        </a:p>
      </dgm:t>
    </dgm:pt>
    <dgm:pt modelId="{91F5FF1F-E91C-4D9C-B823-39664611329C}" type="sibTrans" cxnId="{278FF5C2-E8CA-402B-AB46-379697292D93}">
      <dgm:prSet/>
      <dgm:spPr/>
      <dgm:t>
        <a:bodyPr/>
        <a:lstStyle/>
        <a:p>
          <a:endParaRPr lang="en-US"/>
        </a:p>
      </dgm:t>
    </dgm:pt>
    <dgm:pt modelId="{68C9921A-8DE4-4476-BA12-F0DB8ADA8D7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• Manutenção.</a:t>
          </a:r>
          <a:endParaRPr lang="en-US"/>
        </a:p>
      </dgm:t>
    </dgm:pt>
    <dgm:pt modelId="{E6173BDF-DD41-4BCB-9BF1-FE9B0140767C}" type="parTrans" cxnId="{3F1E3D6F-6300-44AA-A6BE-2706CA3F4766}">
      <dgm:prSet/>
      <dgm:spPr/>
      <dgm:t>
        <a:bodyPr/>
        <a:lstStyle/>
        <a:p>
          <a:endParaRPr lang="en-US"/>
        </a:p>
      </dgm:t>
    </dgm:pt>
    <dgm:pt modelId="{84D2C3C5-2599-4CB0-9431-599195669910}" type="sibTrans" cxnId="{3F1E3D6F-6300-44AA-A6BE-2706CA3F4766}">
      <dgm:prSet/>
      <dgm:spPr/>
      <dgm:t>
        <a:bodyPr/>
        <a:lstStyle/>
        <a:p>
          <a:endParaRPr lang="en-US"/>
        </a:p>
      </dgm:t>
    </dgm:pt>
    <dgm:pt modelId="{51E4C030-401F-4D18-95B4-EDC749839CD3}" type="pres">
      <dgm:prSet presAssocID="{38EA316E-2FA3-4441-846D-016EEE062078}" presName="linear" presStyleCnt="0">
        <dgm:presLayoutVars>
          <dgm:animLvl val="lvl"/>
          <dgm:resizeHandles val="exact"/>
        </dgm:presLayoutVars>
      </dgm:prSet>
      <dgm:spPr/>
    </dgm:pt>
    <dgm:pt modelId="{0301FE89-41FE-404F-A3A8-FA1D92107FEB}" type="pres">
      <dgm:prSet presAssocID="{066C9D19-9100-44F0-A4CB-2936E38C78C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FC0D911-22DD-4658-9F1B-8F44689D2838}" type="pres">
      <dgm:prSet presAssocID="{0C509C33-220D-4A6B-ACD3-CD88340D463C}" presName="spacer" presStyleCnt="0"/>
      <dgm:spPr/>
    </dgm:pt>
    <dgm:pt modelId="{9E964247-5DA3-4CEF-9BA6-54EBF3C3E732}" type="pres">
      <dgm:prSet presAssocID="{ECBCEB5A-19AB-4C48-819D-284A853D3F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2CDBF6-58D9-4A88-9CB2-A3344C104F6F}" type="pres">
      <dgm:prSet presAssocID="{F288B2E8-9B87-4125-90AA-D4415DDD979B}" presName="spacer" presStyleCnt="0"/>
      <dgm:spPr/>
    </dgm:pt>
    <dgm:pt modelId="{8747C56B-5DD1-4EDE-BF9F-8A6C2E306CE5}" type="pres">
      <dgm:prSet presAssocID="{CA5A06DE-7537-4D83-B8E4-EE9566A9A33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B25A99-5EE8-4D13-AF93-3EB555472E84}" type="pres">
      <dgm:prSet presAssocID="{B0C20B98-273C-48AB-9E1E-E8C6E9079084}" presName="spacer" presStyleCnt="0"/>
      <dgm:spPr/>
    </dgm:pt>
    <dgm:pt modelId="{81963A3C-7438-49DD-8A87-9FB8D6FCA71F}" type="pres">
      <dgm:prSet presAssocID="{39079C34-9BC7-4FF1-880E-7C9DA37F24B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97B0FEE-2A9F-4A14-951D-0A0FAF7BE804}" type="pres">
      <dgm:prSet presAssocID="{3DF2A993-0539-431A-BCF2-15526CFFB43F}" presName="spacer" presStyleCnt="0"/>
      <dgm:spPr/>
    </dgm:pt>
    <dgm:pt modelId="{F4A4F17E-66A3-4587-B82F-47A438065134}" type="pres">
      <dgm:prSet presAssocID="{89DFC54A-95BA-4AA5-9725-8E159A9EE18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C093A1D-05B1-4AFB-9CA8-B4C8CA225244}" type="pres">
      <dgm:prSet presAssocID="{91F5FF1F-E91C-4D9C-B823-39664611329C}" presName="spacer" presStyleCnt="0"/>
      <dgm:spPr/>
    </dgm:pt>
    <dgm:pt modelId="{130B708A-217D-4D06-B854-89B26274BF2E}" type="pres">
      <dgm:prSet presAssocID="{68C9921A-8DE4-4476-BA12-F0DB8ADA8D7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DC9F01-A8AB-4879-A670-EF798CE2A074}" type="presOf" srcId="{CA5A06DE-7537-4D83-B8E4-EE9566A9A333}" destId="{8747C56B-5DD1-4EDE-BF9F-8A6C2E306CE5}" srcOrd="0" destOrd="0" presId="urn:microsoft.com/office/officeart/2005/8/layout/vList2"/>
    <dgm:cxn modelId="{D0E6D415-9960-42D5-A203-55FC9DC80D75}" srcId="{38EA316E-2FA3-4441-846D-016EEE062078}" destId="{066C9D19-9100-44F0-A4CB-2936E38C78CF}" srcOrd="0" destOrd="0" parTransId="{FA83F890-3DCC-4D71-A1C4-BC1612C2E8D0}" sibTransId="{0C509C33-220D-4A6B-ACD3-CD88340D463C}"/>
    <dgm:cxn modelId="{2BE73848-B12B-42A5-82CD-DF4CE5129E54}" type="presOf" srcId="{066C9D19-9100-44F0-A4CB-2936E38C78CF}" destId="{0301FE89-41FE-404F-A3A8-FA1D92107FEB}" srcOrd="0" destOrd="0" presId="urn:microsoft.com/office/officeart/2005/8/layout/vList2"/>
    <dgm:cxn modelId="{3F1E3D6F-6300-44AA-A6BE-2706CA3F4766}" srcId="{38EA316E-2FA3-4441-846D-016EEE062078}" destId="{68C9921A-8DE4-4476-BA12-F0DB8ADA8D7B}" srcOrd="5" destOrd="0" parTransId="{E6173BDF-DD41-4BCB-9BF1-FE9B0140767C}" sibTransId="{84D2C3C5-2599-4CB0-9431-599195669910}"/>
    <dgm:cxn modelId="{8B49EF8D-6DF7-4841-9972-6C4EE30C3F3B}" srcId="{38EA316E-2FA3-4441-846D-016EEE062078}" destId="{ECBCEB5A-19AB-4C48-819D-284A853D3F5D}" srcOrd="1" destOrd="0" parTransId="{3BDFD8C7-49EE-4A87-9F9F-953565ACA70A}" sibTransId="{F288B2E8-9B87-4125-90AA-D4415DDD979B}"/>
    <dgm:cxn modelId="{39B5758F-8967-4FFF-B6CC-C76BAD69E1DA}" srcId="{38EA316E-2FA3-4441-846D-016EEE062078}" destId="{CA5A06DE-7537-4D83-B8E4-EE9566A9A333}" srcOrd="2" destOrd="0" parTransId="{6E76AD10-7738-44BB-9C35-AE0A083F0DA4}" sibTransId="{B0C20B98-273C-48AB-9E1E-E8C6E9079084}"/>
    <dgm:cxn modelId="{F2BFC6A4-8D6F-4C59-94FE-DFBD96D55706}" type="presOf" srcId="{38EA316E-2FA3-4441-846D-016EEE062078}" destId="{51E4C030-401F-4D18-95B4-EDC749839CD3}" srcOrd="0" destOrd="0" presId="urn:microsoft.com/office/officeart/2005/8/layout/vList2"/>
    <dgm:cxn modelId="{DF89F2A9-0A1B-40A7-ACBC-D44F4118A532}" type="presOf" srcId="{39079C34-9BC7-4FF1-880E-7C9DA37F24B2}" destId="{81963A3C-7438-49DD-8A87-9FB8D6FCA71F}" srcOrd="0" destOrd="0" presId="urn:microsoft.com/office/officeart/2005/8/layout/vList2"/>
    <dgm:cxn modelId="{A63DB4B5-1CF1-4283-BFDE-DD5CFD18AADB}" srcId="{38EA316E-2FA3-4441-846D-016EEE062078}" destId="{39079C34-9BC7-4FF1-880E-7C9DA37F24B2}" srcOrd="3" destOrd="0" parTransId="{7C6109AD-1AB0-4D91-8BC9-EA1343F1465D}" sibTransId="{3DF2A993-0539-431A-BCF2-15526CFFB43F}"/>
    <dgm:cxn modelId="{278FF5C2-E8CA-402B-AB46-379697292D93}" srcId="{38EA316E-2FA3-4441-846D-016EEE062078}" destId="{89DFC54A-95BA-4AA5-9725-8E159A9EE182}" srcOrd="4" destOrd="0" parTransId="{419EC738-C677-4237-8E90-D222D89E3C49}" sibTransId="{91F5FF1F-E91C-4D9C-B823-39664611329C}"/>
    <dgm:cxn modelId="{1FA77DDD-BD97-4EDF-8628-1C2892BDB957}" type="presOf" srcId="{ECBCEB5A-19AB-4C48-819D-284A853D3F5D}" destId="{9E964247-5DA3-4CEF-9BA6-54EBF3C3E732}" srcOrd="0" destOrd="0" presId="urn:microsoft.com/office/officeart/2005/8/layout/vList2"/>
    <dgm:cxn modelId="{B75B90E8-B08A-4B5A-AEE0-2F4191B20944}" type="presOf" srcId="{89DFC54A-95BA-4AA5-9725-8E159A9EE182}" destId="{F4A4F17E-66A3-4587-B82F-47A438065134}" srcOrd="0" destOrd="0" presId="urn:microsoft.com/office/officeart/2005/8/layout/vList2"/>
    <dgm:cxn modelId="{2BE6E2F8-DD83-4E3B-8F99-D10FCB0D72BA}" type="presOf" srcId="{68C9921A-8DE4-4476-BA12-F0DB8ADA8D7B}" destId="{130B708A-217D-4D06-B854-89B26274BF2E}" srcOrd="0" destOrd="0" presId="urn:microsoft.com/office/officeart/2005/8/layout/vList2"/>
    <dgm:cxn modelId="{8A76365C-B893-4DF8-9D5A-41112A90E8C3}" type="presParOf" srcId="{51E4C030-401F-4D18-95B4-EDC749839CD3}" destId="{0301FE89-41FE-404F-A3A8-FA1D92107FEB}" srcOrd="0" destOrd="0" presId="urn:microsoft.com/office/officeart/2005/8/layout/vList2"/>
    <dgm:cxn modelId="{E67490C3-B3A1-4EE0-8664-5375A303063C}" type="presParOf" srcId="{51E4C030-401F-4D18-95B4-EDC749839CD3}" destId="{6FC0D911-22DD-4658-9F1B-8F44689D2838}" srcOrd="1" destOrd="0" presId="urn:microsoft.com/office/officeart/2005/8/layout/vList2"/>
    <dgm:cxn modelId="{355911F6-15A1-4AC2-8AD4-F67AA9B470DA}" type="presParOf" srcId="{51E4C030-401F-4D18-95B4-EDC749839CD3}" destId="{9E964247-5DA3-4CEF-9BA6-54EBF3C3E732}" srcOrd="2" destOrd="0" presId="urn:microsoft.com/office/officeart/2005/8/layout/vList2"/>
    <dgm:cxn modelId="{DBD787D1-3665-47E5-86B8-675833093F6B}" type="presParOf" srcId="{51E4C030-401F-4D18-95B4-EDC749839CD3}" destId="{842CDBF6-58D9-4A88-9CB2-A3344C104F6F}" srcOrd="3" destOrd="0" presId="urn:microsoft.com/office/officeart/2005/8/layout/vList2"/>
    <dgm:cxn modelId="{305F06E9-9D7F-43AB-8803-2ACB9388B1F8}" type="presParOf" srcId="{51E4C030-401F-4D18-95B4-EDC749839CD3}" destId="{8747C56B-5DD1-4EDE-BF9F-8A6C2E306CE5}" srcOrd="4" destOrd="0" presId="urn:microsoft.com/office/officeart/2005/8/layout/vList2"/>
    <dgm:cxn modelId="{27C61A55-B8CA-417B-8837-FB80987C1E42}" type="presParOf" srcId="{51E4C030-401F-4D18-95B4-EDC749839CD3}" destId="{6DB25A99-5EE8-4D13-AF93-3EB555472E84}" srcOrd="5" destOrd="0" presId="urn:microsoft.com/office/officeart/2005/8/layout/vList2"/>
    <dgm:cxn modelId="{FF5A983B-2DD1-4690-83F8-DA8DCF52AB07}" type="presParOf" srcId="{51E4C030-401F-4D18-95B4-EDC749839CD3}" destId="{81963A3C-7438-49DD-8A87-9FB8D6FCA71F}" srcOrd="6" destOrd="0" presId="urn:microsoft.com/office/officeart/2005/8/layout/vList2"/>
    <dgm:cxn modelId="{4EF8F21C-B990-4173-90DB-BCE2A8CA70B6}" type="presParOf" srcId="{51E4C030-401F-4D18-95B4-EDC749839CD3}" destId="{897B0FEE-2A9F-4A14-951D-0A0FAF7BE804}" srcOrd="7" destOrd="0" presId="urn:microsoft.com/office/officeart/2005/8/layout/vList2"/>
    <dgm:cxn modelId="{DC308206-D955-48F8-92A8-E43DD1CC34F6}" type="presParOf" srcId="{51E4C030-401F-4D18-95B4-EDC749839CD3}" destId="{F4A4F17E-66A3-4587-B82F-47A438065134}" srcOrd="8" destOrd="0" presId="urn:microsoft.com/office/officeart/2005/8/layout/vList2"/>
    <dgm:cxn modelId="{FFF9F9E2-36A7-495E-94B0-25F1C6BF6FDB}" type="presParOf" srcId="{51E4C030-401F-4D18-95B4-EDC749839CD3}" destId="{AC093A1D-05B1-4AFB-9CA8-B4C8CA225244}" srcOrd="9" destOrd="0" presId="urn:microsoft.com/office/officeart/2005/8/layout/vList2"/>
    <dgm:cxn modelId="{B97AB1D0-1031-4EC1-833C-8319F2395B23}" type="presParOf" srcId="{51E4C030-401F-4D18-95B4-EDC749839CD3}" destId="{130B708A-217D-4D06-B854-89B26274BF2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8AFF0-268D-4A2A-B42D-CC4FAA4F8D51}">
      <dsp:nvSpPr>
        <dsp:cNvPr id="0" name=""/>
        <dsp:cNvSpPr/>
      </dsp:nvSpPr>
      <dsp:spPr>
        <a:xfrm>
          <a:off x="0" y="857488"/>
          <a:ext cx="6151562" cy="1583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61FDF-EA61-4C7A-B240-F6DA0532905C}">
      <dsp:nvSpPr>
        <dsp:cNvPr id="0" name=""/>
        <dsp:cNvSpPr/>
      </dsp:nvSpPr>
      <dsp:spPr>
        <a:xfrm>
          <a:off x="478874" y="1213675"/>
          <a:ext cx="870680" cy="870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A0CC7-F3EC-440D-A0DB-F7CD365F3052}">
      <dsp:nvSpPr>
        <dsp:cNvPr id="0" name=""/>
        <dsp:cNvSpPr/>
      </dsp:nvSpPr>
      <dsp:spPr>
        <a:xfrm>
          <a:off x="1828428" y="857488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Efetuar vários tipos de denúncias ( mensagens falsas, chamadas falsas, emails falsos e ciberataques a dispositivos ou empresas );</a:t>
          </a:r>
          <a:endParaRPr lang="en-US" sz="2300" kern="1200"/>
        </a:p>
      </dsp:txBody>
      <dsp:txXfrm>
        <a:off x="1828428" y="857488"/>
        <a:ext cx="4323134" cy="1583055"/>
      </dsp:txXfrm>
    </dsp:sp>
    <dsp:sp modelId="{5C29D763-D067-48AB-8BFA-374EF68BB7B3}">
      <dsp:nvSpPr>
        <dsp:cNvPr id="0" name=""/>
        <dsp:cNvSpPr/>
      </dsp:nvSpPr>
      <dsp:spPr>
        <a:xfrm>
          <a:off x="0" y="2836306"/>
          <a:ext cx="6151562" cy="15830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52498-DAA3-4DCE-9A15-490BF427192C}">
      <dsp:nvSpPr>
        <dsp:cNvPr id="0" name=""/>
        <dsp:cNvSpPr/>
      </dsp:nvSpPr>
      <dsp:spPr>
        <a:xfrm>
          <a:off x="478874" y="3192494"/>
          <a:ext cx="870680" cy="870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72457-F52F-4035-B7C4-3A7F43F86D77}">
      <dsp:nvSpPr>
        <dsp:cNvPr id="0" name=""/>
        <dsp:cNvSpPr/>
      </dsp:nvSpPr>
      <dsp:spPr>
        <a:xfrm>
          <a:off x="1828428" y="2836306"/>
          <a:ext cx="4323134" cy="158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40" tIns="167540" rIns="167540" bIns="1675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Melhor comunicação com especialistas para resolver os problemas que surgem para melhorar a sua proteção.</a:t>
          </a:r>
          <a:endParaRPr lang="en-US" sz="2300" kern="1200"/>
        </a:p>
      </dsp:txBody>
      <dsp:txXfrm>
        <a:off x="1828428" y="2836306"/>
        <a:ext cx="4323134" cy="1583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3D1C5-A9E6-4F89-959B-1669B9EED17C}">
      <dsp:nvSpPr>
        <dsp:cNvPr id="0" name=""/>
        <dsp:cNvSpPr/>
      </dsp:nvSpPr>
      <dsp:spPr>
        <a:xfrm>
          <a:off x="0" y="68384"/>
          <a:ext cx="615156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• Registo de Utilizadores;</a:t>
          </a:r>
          <a:endParaRPr lang="en-US" sz="2200" kern="1200"/>
        </a:p>
      </dsp:txBody>
      <dsp:txXfrm>
        <a:off x="25130" y="93514"/>
        <a:ext cx="6101302" cy="464540"/>
      </dsp:txXfrm>
    </dsp:sp>
    <dsp:sp modelId="{DB721AED-FF2C-4D4F-B59C-665B02DEC941}">
      <dsp:nvSpPr>
        <dsp:cNvPr id="0" name=""/>
        <dsp:cNvSpPr/>
      </dsp:nvSpPr>
      <dsp:spPr>
        <a:xfrm>
          <a:off x="0" y="646544"/>
          <a:ext cx="6151562" cy="514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• Envio de denúncias;</a:t>
          </a:r>
          <a:endParaRPr lang="en-US" sz="2200" kern="1200"/>
        </a:p>
      </dsp:txBody>
      <dsp:txXfrm>
        <a:off x="25130" y="671674"/>
        <a:ext cx="6101302" cy="464540"/>
      </dsp:txXfrm>
    </dsp:sp>
    <dsp:sp modelId="{A29B8397-8900-4FB6-89B7-E9AB93BDB5FB}">
      <dsp:nvSpPr>
        <dsp:cNvPr id="0" name=""/>
        <dsp:cNvSpPr/>
      </dsp:nvSpPr>
      <dsp:spPr>
        <a:xfrm>
          <a:off x="0" y="1224705"/>
          <a:ext cx="6151562" cy="514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• Categorização dos incidentes;</a:t>
          </a:r>
          <a:endParaRPr lang="en-US" sz="2200" kern="1200"/>
        </a:p>
      </dsp:txBody>
      <dsp:txXfrm>
        <a:off x="25130" y="1249835"/>
        <a:ext cx="6101302" cy="464540"/>
      </dsp:txXfrm>
    </dsp:sp>
    <dsp:sp modelId="{901AD43E-4CE7-4DE9-8DEA-84CFE7B5E8E2}">
      <dsp:nvSpPr>
        <dsp:cNvPr id="0" name=""/>
        <dsp:cNvSpPr/>
      </dsp:nvSpPr>
      <dsp:spPr>
        <a:xfrm>
          <a:off x="0" y="1802865"/>
          <a:ext cx="6151562" cy="51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• Acompanhamento de denúncias;</a:t>
          </a:r>
          <a:endParaRPr lang="en-US" sz="2200" kern="1200"/>
        </a:p>
      </dsp:txBody>
      <dsp:txXfrm>
        <a:off x="25130" y="1827995"/>
        <a:ext cx="6101302" cy="464540"/>
      </dsp:txXfrm>
    </dsp:sp>
    <dsp:sp modelId="{CA58D8CD-DD7C-455D-A9F3-9A8257A85258}">
      <dsp:nvSpPr>
        <dsp:cNvPr id="0" name=""/>
        <dsp:cNvSpPr/>
      </dsp:nvSpPr>
      <dsp:spPr>
        <a:xfrm>
          <a:off x="0" y="2381025"/>
          <a:ext cx="6151562" cy="514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• Realização de pedidos de submissão;</a:t>
          </a:r>
          <a:endParaRPr lang="en-US" sz="2200" kern="1200"/>
        </a:p>
      </dsp:txBody>
      <dsp:txXfrm>
        <a:off x="25130" y="2406155"/>
        <a:ext cx="6101302" cy="464540"/>
      </dsp:txXfrm>
    </dsp:sp>
    <dsp:sp modelId="{470C9ACF-D3FB-495E-88E1-3D835918FEB2}">
      <dsp:nvSpPr>
        <dsp:cNvPr id="0" name=""/>
        <dsp:cNvSpPr/>
      </dsp:nvSpPr>
      <dsp:spPr>
        <a:xfrm>
          <a:off x="0" y="2959185"/>
          <a:ext cx="6151562" cy="51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• Gestão de incidentes;</a:t>
          </a:r>
          <a:endParaRPr lang="en-US" sz="2200" kern="1200" dirty="0"/>
        </a:p>
      </dsp:txBody>
      <dsp:txXfrm>
        <a:off x="25130" y="2984315"/>
        <a:ext cx="6101302" cy="464540"/>
      </dsp:txXfrm>
    </dsp:sp>
    <dsp:sp modelId="{D8BC73D6-161B-492E-9439-A17F8B1B3556}">
      <dsp:nvSpPr>
        <dsp:cNvPr id="0" name=""/>
        <dsp:cNvSpPr/>
      </dsp:nvSpPr>
      <dsp:spPr>
        <a:xfrm>
          <a:off x="0" y="3537345"/>
          <a:ext cx="6151562" cy="514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• Notificações por e-mail;</a:t>
          </a:r>
          <a:endParaRPr lang="en-US" sz="2200" kern="1200" dirty="0"/>
        </a:p>
      </dsp:txBody>
      <dsp:txXfrm>
        <a:off x="25130" y="3562475"/>
        <a:ext cx="6101302" cy="464540"/>
      </dsp:txXfrm>
    </dsp:sp>
    <dsp:sp modelId="{855BFFA4-7CAE-4612-A18E-C6CF7E8A3B30}">
      <dsp:nvSpPr>
        <dsp:cNvPr id="0" name=""/>
        <dsp:cNvSpPr/>
      </dsp:nvSpPr>
      <dsp:spPr>
        <a:xfrm>
          <a:off x="0" y="4115505"/>
          <a:ext cx="6151562" cy="514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• Busca e filtros;</a:t>
          </a:r>
          <a:endParaRPr lang="en-US" sz="2200" kern="1200" dirty="0"/>
        </a:p>
      </dsp:txBody>
      <dsp:txXfrm>
        <a:off x="25130" y="4140635"/>
        <a:ext cx="6101302" cy="464540"/>
      </dsp:txXfrm>
    </dsp:sp>
    <dsp:sp modelId="{FE53C081-F47E-48C9-96D3-5F9284D887A7}">
      <dsp:nvSpPr>
        <dsp:cNvPr id="0" name=""/>
        <dsp:cNvSpPr/>
      </dsp:nvSpPr>
      <dsp:spPr>
        <a:xfrm>
          <a:off x="0" y="4693665"/>
          <a:ext cx="6151562" cy="51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• Relatórios e Estatísticas.</a:t>
          </a:r>
        </a:p>
      </dsp:txBody>
      <dsp:txXfrm>
        <a:off x="25130" y="4718795"/>
        <a:ext cx="6101302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1FE89-41FE-404F-A3A8-FA1D92107FEB}">
      <dsp:nvSpPr>
        <dsp:cNvPr id="0" name=""/>
        <dsp:cNvSpPr/>
      </dsp:nvSpPr>
      <dsp:spPr>
        <a:xfrm>
          <a:off x="0" y="75810"/>
          <a:ext cx="6151562" cy="779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Segurança;</a:t>
          </a:r>
          <a:endParaRPr lang="en-US" sz="3100" kern="1200"/>
        </a:p>
      </dsp:txBody>
      <dsp:txXfrm>
        <a:off x="38067" y="113877"/>
        <a:ext cx="6075428" cy="703671"/>
      </dsp:txXfrm>
    </dsp:sp>
    <dsp:sp modelId="{9E964247-5DA3-4CEF-9BA6-54EBF3C3E732}">
      <dsp:nvSpPr>
        <dsp:cNvPr id="0" name=""/>
        <dsp:cNvSpPr/>
      </dsp:nvSpPr>
      <dsp:spPr>
        <a:xfrm>
          <a:off x="0" y="944895"/>
          <a:ext cx="6151562" cy="779805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Estabilidade;</a:t>
          </a:r>
          <a:endParaRPr lang="en-US" sz="3100" kern="1200"/>
        </a:p>
      </dsp:txBody>
      <dsp:txXfrm>
        <a:off x="38067" y="982962"/>
        <a:ext cx="6075428" cy="703671"/>
      </dsp:txXfrm>
    </dsp:sp>
    <dsp:sp modelId="{8747C56B-5DD1-4EDE-BF9F-8A6C2E306CE5}">
      <dsp:nvSpPr>
        <dsp:cNvPr id="0" name=""/>
        <dsp:cNvSpPr/>
      </dsp:nvSpPr>
      <dsp:spPr>
        <a:xfrm>
          <a:off x="0" y="1813980"/>
          <a:ext cx="6151562" cy="779805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Desempenho;</a:t>
          </a:r>
          <a:endParaRPr lang="en-US" sz="3100" kern="1200"/>
        </a:p>
      </dsp:txBody>
      <dsp:txXfrm>
        <a:off x="38067" y="1852047"/>
        <a:ext cx="6075428" cy="703671"/>
      </dsp:txXfrm>
    </dsp:sp>
    <dsp:sp modelId="{81963A3C-7438-49DD-8A87-9FB8D6FCA71F}">
      <dsp:nvSpPr>
        <dsp:cNvPr id="0" name=""/>
        <dsp:cNvSpPr/>
      </dsp:nvSpPr>
      <dsp:spPr>
        <a:xfrm>
          <a:off x="0" y="2683065"/>
          <a:ext cx="6151562" cy="779805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Disponibilidade;</a:t>
          </a:r>
          <a:endParaRPr lang="en-US" sz="3100" kern="1200"/>
        </a:p>
      </dsp:txBody>
      <dsp:txXfrm>
        <a:off x="38067" y="2721132"/>
        <a:ext cx="6075428" cy="703671"/>
      </dsp:txXfrm>
    </dsp:sp>
    <dsp:sp modelId="{F4A4F17E-66A3-4587-B82F-47A438065134}">
      <dsp:nvSpPr>
        <dsp:cNvPr id="0" name=""/>
        <dsp:cNvSpPr/>
      </dsp:nvSpPr>
      <dsp:spPr>
        <a:xfrm>
          <a:off x="0" y="3552150"/>
          <a:ext cx="6151562" cy="779805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Usabilidade;</a:t>
          </a:r>
          <a:endParaRPr lang="en-US" sz="3100" kern="1200"/>
        </a:p>
      </dsp:txBody>
      <dsp:txXfrm>
        <a:off x="38067" y="3590217"/>
        <a:ext cx="6075428" cy="703671"/>
      </dsp:txXfrm>
    </dsp:sp>
    <dsp:sp modelId="{130B708A-217D-4D06-B854-89B26274BF2E}">
      <dsp:nvSpPr>
        <dsp:cNvPr id="0" name=""/>
        <dsp:cNvSpPr/>
      </dsp:nvSpPr>
      <dsp:spPr>
        <a:xfrm>
          <a:off x="0" y="4421235"/>
          <a:ext cx="6151562" cy="779805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/>
            <a:t>• Manutenção.</a:t>
          </a:r>
          <a:endParaRPr lang="en-US" sz="3100" kern="1200"/>
        </a:p>
      </dsp:txBody>
      <dsp:txXfrm>
        <a:off x="38067" y="4459302"/>
        <a:ext cx="6075428" cy="70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4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D21D359-DCF6-45C8-B3C9-A7C1E7829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057195A-CC01-4D9F-BDCC-E675F4FEC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5E5B5-601B-44C2-9781-07C988585EF5}" type="datetime1">
              <a:rPr lang="pt-PT" smtClean="0"/>
              <a:t>14/11/2023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38380CE-E146-4014-91D6-0CB9146DBA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B71B73-F55E-4433-B244-F460267294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BAC35-3A7C-417F-85C6-047D5F97BE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8804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A70D-93E5-41E4-B505-8A4D5F4AE011}" type="datetime1">
              <a:rPr lang="pt-PT" smtClean="0"/>
              <a:pPr/>
              <a:t>14/11/2023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do texto de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5E166-B301-44E0-8882-4CB57F7DF9F0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1352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5963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1089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018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284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91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598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95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735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93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360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5E166-B301-44E0-8882-4CB57F7DF9F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0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EC1E96-B9E2-4006-ABA1-8F0282710E5B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23BE-8EC5-4AB3-B70D-6CE9D3FADDC1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87A9D2-EA90-4853-B4A0-8EEE93C4C0A7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199D2-4A7A-4D22-ADB5-1EC71FBF2364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D12D8-775C-45C6-AA0D-860FAEA9F9C9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C031D-F446-4905-8C48-A3A38D0C2534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1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F07B3-5371-4DCD-9C01-E5A0D7FF3D43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909815-DC1A-420F-8DD8-A959961ED2ED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A7854-0A37-4E20-AAE4-C931F8490853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
             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9" name="Marcador de Posição d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16E672-64DC-4B31-AA56-C638B3801604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B5EE44F-495F-4F12-A1E8-80094450BA51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49C90CBB-30B0-4C15-AA0E-6228A3A5507C}" type="datetime1">
              <a:rPr lang="pt-PT" noProof="0" smtClean="0"/>
              <a:t>14/11/2023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PT" noProof="0"/>
              <a:t>
              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Wallpaper Images - Free Download on Freepik">
            <a:extLst>
              <a:ext uri="{FF2B5EF4-FFF2-40B4-BE49-F238E27FC236}">
                <a16:creationId xmlns:a16="http://schemas.microsoft.com/office/drawing/2014/main" id="{460F02CB-9C70-6B53-1B49-41BD5B4BA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pPr rtl="0"/>
            <a:r>
              <a:rPr lang="pt-PT">
                <a:solidFill>
                  <a:schemeClr val="tx1"/>
                </a:solidFill>
              </a:rPr>
              <a:t>plataforma de ciberataques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rtlCol="0">
            <a:normAutofit/>
          </a:bodyPr>
          <a:lstStyle/>
          <a:p>
            <a:pPr rtl="0"/>
            <a:r>
              <a:rPr lang="pt-PT">
                <a:solidFill>
                  <a:srgbClr val="FFFFFF"/>
                </a:solidFill>
              </a:rPr>
              <a:t>Denuncie, Proteja, Previna: Juntos Contra Ciberataques!"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Arquitetura geral da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F13F47-B198-5514-D144-531509158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24" r="48963"/>
          <a:stretch/>
        </p:blipFill>
        <p:spPr>
          <a:xfrm>
            <a:off x="5273798" y="2192279"/>
            <a:ext cx="6298700" cy="247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Arquitetura geral da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F13F47-B198-5514-D144-531509158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02" t="40072"/>
          <a:stretch/>
        </p:blipFill>
        <p:spPr>
          <a:xfrm>
            <a:off x="5031398" y="2404872"/>
            <a:ext cx="6355930" cy="24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 err="1"/>
              <a:t>Tecnologias</a:t>
            </a:r>
            <a:r>
              <a:rPr lang="en-US" sz="2400" dirty="0"/>
              <a:t> </a:t>
            </a:r>
            <a:r>
              <a:rPr lang="en-US" sz="2400" dirty="0" err="1"/>
              <a:t>utilizadas</a:t>
            </a:r>
            <a:endParaRPr lang="en-US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DC9CFC-7383-D437-102A-06320F07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30" y="629664"/>
            <a:ext cx="2294277" cy="15075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3F3589-45D6-935B-B745-7208DE84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312" y="721967"/>
            <a:ext cx="2174580" cy="15946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D8F1AD-F189-36A3-AEF9-7B8694547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381" y="824402"/>
            <a:ext cx="1148346" cy="11315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119ECE-46F6-FEE9-5CFF-F3D2C0A53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981" y="2993676"/>
            <a:ext cx="2858440" cy="962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63408E-133B-D0F0-B0C1-7C2601F67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16" y="5228848"/>
            <a:ext cx="892933" cy="8929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C5B696-D39F-C046-1979-DECA67DDC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8068" y="5205734"/>
            <a:ext cx="1669616" cy="93915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9D998F3-61C5-FB4F-96A8-4B4F7D772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280" y="3024324"/>
            <a:ext cx="1148346" cy="11483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B1521C0-C156-8EB2-D733-DDF2282979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47956" y="5043427"/>
            <a:ext cx="1263771" cy="126377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AEA85EC-A381-E983-C1D6-11E0D8EA4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4465" y="2908899"/>
            <a:ext cx="1263771" cy="12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1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63FEED-5E95-B01B-D8D4-2843FB71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Mockups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3727F2-BCD5-4F0C-E0D0-0240734C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494054"/>
            <a:ext cx="5925312" cy="35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674F9-0B94-7B03-72C1-CCBFF099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06" y="267630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Cronograma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AD62B9-DEB6-38A7-4BC1-97A62B13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endParaRPr lang="pt-PT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9">
            <a:extLst>
              <a:ext uri="{FF2B5EF4-FFF2-40B4-BE49-F238E27FC236}">
                <a16:creationId xmlns:a16="http://schemas.microsoft.com/office/drawing/2014/main" id="{422F33F6-76CF-C625-87CA-39B715CE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64692" y="2417954"/>
            <a:ext cx="4159568" cy="17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7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3CBCB5-9423-19B6-0EFB-B49F0E44CCF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EDC763-349A-FCCF-2564-93F16D426EA6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</p:txBody>
      </p:sp>
      <p:pic>
        <p:nvPicPr>
          <p:cNvPr id="13" name="Imagem 12" descr="Uma imagem com silhueta, chapéu&#10;&#10;Descrição gerada automaticamente">
            <a:extLst>
              <a:ext uri="{FF2B5EF4-FFF2-40B4-BE49-F238E27FC236}">
                <a16:creationId xmlns:a16="http://schemas.microsoft.com/office/drawing/2014/main" id="{3791604A-CDBC-F96E-E8ED-5E445CA9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8705" y1="24791" x2="8705" y2="24791"/>
                        <a14:backgroundMark x1="11384" y1="7521" x2="11384" y2="7521"/>
                        <a14:backgroundMark x1="9598" y1="25905" x2="9598" y2="25905"/>
                        <a14:backgroundMark x1="88393" y1="32173" x2="85603" y2="22632"/>
                        <a14:backgroundMark x1="85603" y1="22632" x2="84375" y2="213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6457" y="0"/>
            <a:ext cx="4279086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B5A075-1E35-CBF9-25C1-7B252A7B7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639" y="0"/>
            <a:ext cx="4279086" cy="68580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A8C73C-318B-3EFE-E557-5666B503FFC1}"/>
              </a:ext>
            </a:extLst>
          </p:cNvPr>
          <p:cNvSpPr txBox="1"/>
          <p:nvPr/>
        </p:nvSpPr>
        <p:spPr>
          <a:xfrm>
            <a:off x="6092952" y="235150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000" dirty="0"/>
              <a:t>Denuncie aqui os seus problemas de </a:t>
            </a:r>
            <a:r>
              <a:rPr lang="pt-PT" sz="3000" dirty="0" err="1"/>
              <a:t>Cibersegurança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939527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Objetivos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aixaDeTexto 6">
            <a:extLst>
              <a:ext uri="{FF2B5EF4-FFF2-40B4-BE49-F238E27FC236}">
                <a16:creationId xmlns:a16="http://schemas.microsoft.com/office/drawing/2014/main" id="{DD4F412F-92FA-B22F-28F1-F751D2052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5881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Análise de 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0F2F74-4AA3-567F-3F7D-EADFFFE37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0" r="552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5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Requisitos funcionais</a:t>
            </a:r>
          </a:p>
        </p:txBody>
      </p:sp>
      <p:sp useBgFill="1">
        <p:nvSpPr>
          <p:cNvPr id="56" name="Rectangle 27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aixaDeTexto 4">
            <a:extLst>
              <a:ext uri="{FF2B5EF4-FFF2-40B4-BE49-F238E27FC236}">
                <a16:creationId xmlns:a16="http://schemas.microsoft.com/office/drawing/2014/main" id="{1E80AE95-06FF-1A1C-B72B-CC01A261A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35808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600"/>
              <a:t>Requisitos não funcionais</a:t>
            </a: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CaixaDeTexto 3">
            <a:extLst>
              <a:ext uri="{FF2B5EF4-FFF2-40B4-BE49-F238E27FC236}">
                <a16:creationId xmlns:a16="http://schemas.microsoft.com/office/drawing/2014/main" id="{2DC91066-B919-96F0-9F47-26652086C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27445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870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Design e modelação da solução</a:t>
            </a:r>
          </a:p>
        </p:txBody>
      </p:sp>
      <p:pic>
        <p:nvPicPr>
          <p:cNvPr id="6" name="Picture 3" descr="Lâmpada num fundo amarelo com um cabo e raios de luz desenhados">
            <a:extLst>
              <a:ext uri="{FF2B5EF4-FFF2-40B4-BE49-F238E27FC236}">
                <a16:creationId xmlns:a16="http://schemas.microsoft.com/office/drawing/2014/main" id="{8A420107-2B12-85EF-3D32-E37201DF1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0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2681103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600"/>
              <a:t>Modelo de casos de uso</a:t>
            </a:r>
            <a:endParaRPr lang="en-US" sz="2600" dirty="0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08F51E-BDFD-D631-EEA2-32E01AE8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337" y="9944"/>
            <a:ext cx="4882550" cy="68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2681103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pt-PT" sz="2600"/>
              <a:t>Modelo de dados (modelo relacional)</a:t>
            </a:r>
            <a:endParaRPr lang="en-US" sz="2600" dirty="0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8B4F59-0885-4241-453D-6E4FAA54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71" y="1211694"/>
            <a:ext cx="7244735" cy="44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Arquitetura geral da solução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F13F47-B198-5514-D144-53150915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88" y="2019300"/>
            <a:ext cx="7440062" cy="24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6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financeiros</Template>
  <TotalTime>213</TotalTime>
  <Words>176</Words>
  <Application>Microsoft Office PowerPoint</Application>
  <PresentationFormat>Ecrã Panorâmico</PresentationFormat>
  <Paragraphs>45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Pacote</vt:lpstr>
      <vt:lpstr>plataforma de ciberataques</vt:lpstr>
      <vt:lpstr>Objetivos</vt:lpstr>
      <vt:lpstr>Análise de requisitos</vt:lpstr>
      <vt:lpstr>Requisitos funcionais</vt:lpstr>
      <vt:lpstr>Requisitos não funcionais</vt:lpstr>
      <vt:lpstr>Design e modelação da solução</vt:lpstr>
      <vt:lpstr>Modelo de casos de uso</vt:lpstr>
      <vt:lpstr>Modelo de dados (modelo relacional)</vt:lpstr>
      <vt:lpstr>Arquitetura geral da solução</vt:lpstr>
      <vt:lpstr>Arquitetura geral da solução</vt:lpstr>
      <vt:lpstr>Arquitetura geral da solução</vt:lpstr>
      <vt:lpstr>Tecnologias utilizadas</vt:lpstr>
      <vt:lpstr>Mockups</vt:lpstr>
      <vt:lpstr>Cronograma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ciberataques</dc:title>
  <dc:creator>Henrique Oliveira</dc:creator>
  <cp:lastModifiedBy>Henrique Oliveira</cp:lastModifiedBy>
  <cp:revision>2</cp:revision>
  <dcterms:created xsi:type="dcterms:W3CDTF">2023-11-14T12:57:33Z</dcterms:created>
  <dcterms:modified xsi:type="dcterms:W3CDTF">2023-11-14T16:52:19Z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