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9" r:id="rId4"/>
    <p:sldId id="258" r:id="rId5"/>
    <p:sldId id="264" r:id="rId6"/>
    <p:sldId id="265" r:id="rId7"/>
    <p:sldId id="262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080E-E2FC-452B-9EC3-1DD205FA76CD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525-E0D3-4E7F-A875-5ED65DA53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91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080E-E2FC-452B-9EC3-1DD205FA76CD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525-E0D3-4E7F-A875-5ED65DA53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93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080E-E2FC-452B-9EC3-1DD205FA76CD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525-E0D3-4E7F-A875-5ED65DA53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34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080E-E2FC-452B-9EC3-1DD205FA76CD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525-E0D3-4E7F-A875-5ED65DA53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87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080E-E2FC-452B-9EC3-1DD205FA76CD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525-E0D3-4E7F-A875-5ED65DA53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10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080E-E2FC-452B-9EC3-1DD205FA76CD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525-E0D3-4E7F-A875-5ED65DA53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39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080E-E2FC-452B-9EC3-1DD205FA76CD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525-E0D3-4E7F-A875-5ED65DA53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92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080E-E2FC-452B-9EC3-1DD205FA76CD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525-E0D3-4E7F-A875-5ED65DA53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46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080E-E2FC-452B-9EC3-1DD205FA76CD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525-E0D3-4E7F-A875-5ED65DA53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0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080E-E2FC-452B-9EC3-1DD205FA76CD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525-E0D3-4E7F-A875-5ED65DA53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88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080E-E2FC-452B-9EC3-1DD205FA76CD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525-E0D3-4E7F-A875-5ED65DA53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89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080E-E2FC-452B-9EC3-1DD205FA76CD}" type="datetimeFigureOut">
              <a:rPr lang="pt-BR" smtClean="0"/>
              <a:t>10/03/2021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D1525-E0D3-4E7F-A875-5ED65DA53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0914" y="488620"/>
            <a:ext cx="10200238" cy="2387600"/>
          </a:xfrm>
        </p:spPr>
        <p:txBody>
          <a:bodyPr>
            <a:noAutofit/>
          </a:bodyPr>
          <a:lstStyle/>
          <a:p>
            <a:pPr algn="l"/>
            <a:r>
              <a:rPr lang="en-US" sz="5400" b="1" dirty="0" err="1" smtClean="0"/>
              <a:t>Zetta</a:t>
            </a:r>
            <a:r>
              <a:rPr lang="en-US" sz="5400" b="1" dirty="0" smtClean="0"/>
              <a:t> Health Academy</a:t>
            </a:r>
            <a:br>
              <a:rPr lang="en-US" sz="5400" b="1" dirty="0" smtClean="0"/>
            </a:br>
            <a:r>
              <a:rPr lang="en-US" sz="5400" b="1" dirty="0" err="1" smtClean="0"/>
              <a:t>Curso</a:t>
            </a:r>
            <a:r>
              <a:rPr lang="en-US" sz="5400" b="1" dirty="0" smtClean="0"/>
              <a:t> Dashboards com Shiny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2800" dirty="0" err="1" smtClean="0">
                <a:solidFill>
                  <a:srgbClr val="FF0000"/>
                </a:solidFill>
              </a:rPr>
              <a:t>Trabalho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Final – R para </a:t>
            </a:r>
            <a:r>
              <a:rPr lang="en-US" sz="2800" dirty="0" err="1" smtClean="0">
                <a:solidFill>
                  <a:srgbClr val="FF0000"/>
                </a:solidFill>
              </a:rPr>
              <a:t>manipulação</a:t>
            </a:r>
            <a:r>
              <a:rPr lang="en-US" sz="2800" dirty="0" smtClean="0">
                <a:solidFill>
                  <a:srgbClr val="FF0000"/>
                </a:solidFill>
              </a:rPr>
              <a:t> e </a:t>
            </a:r>
            <a:r>
              <a:rPr lang="en-US" sz="2800" dirty="0" err="1" smtClean="0">
                <a:solidFill>
                  <a:srgbClr val="FF0000"/>
                </a:solidFill>
              </a:rPr>
              <a:t>visualização</a:t>
            </a:r>
            <a:r>
              <a:rPr lang="en-US" sz="2800" dirty="0" smtClean="0">
                <a:solidFill>
                  <a:srgbClr val="FF0000"/>
                </a:solidFill>
              </a:rPr>
              <a:t> de dados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Kleber S. Nunes</a:t>
            </a:r>
          </a:p>
          <a:p>
            <a:endParaRPr lang="en-US" sz="3200" dirty="0"/>
          </a:p>
          <a:p>
            <a:r>
              <a:rPr lang="en-US" sz="3200" dirty="0" smtClean="0"/>
              <a:t>10/03/2021</a:t>
            </a:r>
          </a:p>
          <a:p>
            <a:r>
              <a:rPr lang="en-US" sz="3200" dirty="0" err="1" smtClean="0"/>
              <a:t>Versão</a:t>
            </a:r>
            <a:r>
              <a:rPr lang="en-US" sz="3200" dirty="0" smtClean="0"/>
              <a:t> 1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91090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Visualizaçao</a:t>
            </a:r>
            <a:r>
              <a:rPr lang="en-US" dirty="0" smtClean="0"/>
              <a:t> dos dados </a:t>
            </a:r>
            <a:r>
              <a:rPr lang="en-US" dirty="0" err="1" smtClean="0"/>
              <a:t>básicos</a:t>
            </a:r>
            <a:r>
              <a:rPr lang="en-US" dirty="0" smtClean="0"/>
              <a:t> para as </a:t>
            </a:r>
            <a:r>
              <a:rPr lang="en-US" dirty="0" err="1" smtClean="0"/>
              <a:t>análises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84"/>
          <a:stretch/>
        </p:blipFill>
        <p:spPr>
          <a:xfrm>
            <a:off x="838199" y="1828800"/>
            <a:ext cx="10536589" cy="470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Recursos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7986" t="34274" r="37222" b="29145"/>
          <a:stretch/>
        </p:blipFill>
        <p:spPr>
          <a:xfrm>
            <a:off x="696083" y="1357163"/>
            <a:ext cx="7084943" cy="459506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8841" y="1495237"/>
            <a:ext cx="1370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Adotado</a:t>
            </a:r>
            <a:r>
              <a:rPr lang="en-US" dirty="0" smtClean="0">
                <a:solidFill>
                  <a:srgbClr val="FF0000"/>
                </a:solidFill>
              </a:rPr>
              <a:t> bs4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388841" y="1988857"/>
            <a:ext cx="333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Colocado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logotipo</a:t>
            </a:r>
            <a:r>
              <a:rPr lang="en-US" dirty="0" smtClean="0">
                <a:solidFill>
                  <a:srgbClr val="FF0000"/>
                </a:solidFill>
              </a:rPr>
              <a:t> da Top Down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414048" y="2452381"/>
            <a:ext cx="356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Mudado</a:t>
            </a:r>
            <a:r>
              <a:rPr lang="en-US" dirty="0" smtClean="0">
                <a:solidFill>
                  <a:srgbClr val="FF0000"/>
                </a:solidFill>
              </a:rPr>
              <a:t> o skin e </a:t>
            </a:r>
            <a:r>
              <a:rPr lang="en-US" dirty="0" err="1" smtClean="0">
                <a:solidFill>
                  <a:srgbClr val="FF0000"/>
                </a:solidFill>
              </a:rPr>
              <a:t>algumas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outras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caractísticas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388841" y="3094038"/>
            <a:ext cx="370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Alterado</a:t>
            </a:r>
            <a:r>
              <a:rPr lang="en-US" dirty="0" smtClean="0">
                <a:solidFill>
                  <a:srgbClr val="FF0000"/>
                </a:solidFill>
              </a:rPr>
              <a:t> as cores, de </a:t>
            </a:r>
            <a:r>
              <a:rPr lang="en-US" dirty="0" err="1" smtClean="0">
                <a:solidFill>
                  <a:srgbClr val="FF0000"/>
                </a:solidFill>
              </a:rPr>
              <a:t>tal</a:t>
            </a:r>
            <a:r>
              <a:rPr lang="en-US" dirty="0" smtClean="0">
                <a:solidFill>
                  <a:srgbClr val="FF0000"/>
                </a:solidFill>
              </a:rPr>
              <a:t> forma que </a:t>
            </a:r>
            <a:r>
              <a:rPr lang="en-US" dirty="0" err="1" smtClean="0">
                <a:solidFill>
                  <a:srgbClr val="FF0000"/>
                </a:solidFill>
              </a:rPr>
              <a:t>branco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seja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cor</a:t>
            </a:r>
            <a:r>
              <a:rPr lang="en-US" dirty="0" smtClean="0">
                <a:solidFill>
                  <a:srgbClr val="FF0000"/>
                </a:solidFill>
              </a:rPr>
              <a:t> para zero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414048" y="3687202"/>
            <a:ext cx="351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Adicionado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dois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gráficos</a:t>
            </a:r>
            <a:r>
              <a:rPr lang="en-US" dirty="0" smtClean="0">
                <a:solidFill>
                  <a:srgbClr val="FF0000"/>
                </a:solidFill>
              </a:rPr>
              <a:t>, um deles com </a:t>
            </a:r>
            <a:r>
              <a:rPr lang="en-US" dirty="0" err="1" smtClean="0">
                <a:solidFill>
                  <a:srgbClr val="FF0000"/>
                </a:solidFill>
              </a:rPr>
              <a:t>mapilação</a:t>
            </a:r>
            <a:r>
              <a:rPr lang="en-US" dirty="0" smtClean="0">
                <a:solidFill>
                  <a:srgbClr val="FF0000"/>
                </a:solidFill>
              </a:rPr>
              <a:t> dos </a:t>
            </a:r>
            <a:r>
              <a:rPr lang="en-US" dirty="0" err="1" smtClean="0">
                <a:solidFill>
                  <a:srgbClr val="FF0000"/>
                </a:solidFill>
              </a:rPr>
              <a:t>dataframes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388841" y="4385723"/>
            <a:ext cx="351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Incluído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três</a:t>
            </a:r>
            <a:r>
              <a:rPr lang="en-US" dirty="0" smtClean="0">
                <a:solidFill>
                  <a:srgbClr val="FF0000"/>
                </a:solidFill>
              </a:rPr>
              <a:t> infobs4box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8439257" y="5582894"/>
            <a:ext cx="351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Incluído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alerta</a:t>
            </a:r>
            <a:r>
              <a:rPr lang="en-US" dirty="0" smtClean="0">
                <a:solidFill>
                  <a:srgbClr val="FF0000"/>
                </a:solidFill>
              </a:rPr>
              <a:t> e </a:t>
            </a:r>
            <a:r>
              <a:rPr lang="en-US" dirty="0" err="1" smtClean="0">
                <a:solidFill>
                  <a:srgbClr val="FF0000"/>
                </a:solidFill>
              </a:rPr>
              <a:t>visualização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tabelas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388841" y="4879343"/>
            <a:ext cx="351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Adicionado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5" name="Conector de seta reta 14"/>
          <p:cNvCxnSpPr>
            <a:endCxn id="5" idx="1"/>
          </p:cNvCxnSpPr>
          <p:nvPr/>
        </p:nvCxnSpPr>
        <p:spPr>
          <a:xfrm flipV="1">
            <a:off x="6702725" y="1679903"/>
            <a:ext cx="1686116" cy="3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endCxn id="6" idx="1"/>
          </p:cNvCxnSpPr>
          <p:nvPr/>
        </p:nvCxnSpPr>
        <p:spPr>
          <a:xfrm flipV="1">
            <a:off x="5149970" y="2173523"/>
            <a:ext cx="3238871" cy="3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3321170" y="2845466"/>
            <a:ext cx="4994694" cy="1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endCxn id="8" idx="1"/>
          </p:cNvCxnSpPr>
          <p:nvPr/>
        </p:nvCxnSpPr>
        <p:spPr>
          <a:xfrm flipV="1">
            <a:off x="5650302" y="3417204"/>
            <a:ext cx="2738539" cy="3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7677509" y="4010367"/>
            <a:ext cx="63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endCxn id="11" idx="1"/>
          </p:cNvCxnSpPr>
          <p:nvPr/>
        </p:nvCxnSpPr>
        <p:spPr>
          <a:xfrm>
            <a:off x="5218981" y="4570389"/>
            <a:ext cx="3169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849374" y="5064009"/>
            <a:ext cx="146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1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6046" y="67733"/>
            <a:ext cx="10515600" cy="1325563"/>
          </a:xfrm>
        </p:spPr>
        <p:txBody>
          <a:bodyPr/>
          <a:lstStyle/>
          <a:p>
            <a:r>
              <a:rPr lang="en-US" dirty="0" err="1" smtClean="0"/>
              <a:t>Git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46" y="1325563"/>
            <a:ext cx="10847754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6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Graficos</a:t>
            </a:r>
            <a:r>
              <a:rPr lang="en-US" dirty="0" smtClean="0"/>
              <a:t> </a:t>
            </a:r>
            <a:r>
              <a:rPr lang="en-US" dirty="0" err="1" smtClean="0"/>
              <a:t>indicando</a:t>
            </a:r>
            <a:r>
              <a:rPr lang="en-US" dirty="0" smtClean="0"/>
              <a:t> a </a:t>
            </a:r>
            <a:r>
              <a:rPr lang="en-US" dirty="0" err="1" smtClean="0"/>
              <a:t>evolução</a:t>
            </a:r>
            <a:r>
              <a:rPr lang="en-US" dirty="0" smtClean="0"/>
              <a:t> e a </a:t>
            </a:r>
            <a:r>
              <a:rPr lang="en-US" dirty="0" err="1" smtClean="0"/>
              <a:t>reprodução</a:t>
            </a:r>
            <a:r>
              <a:rPr lang="en-US" dirty="0" smtClean="0"/>
              <a:t> </a:t>
            </a:r>
            <a:r>
              <a:rPr lang="en-US" dirty="0" err="1" smtClean="0"/>
              <a:t>efetiva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" t="11164" r="-1"/>
          <a:stretch/>
        </p:blipFill>
        <p:spPr>
          <a:xfrm>
            <a:off x="838200" y="1777999"/>
            <a:ext cx="10546119" cy="469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4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580"/>
          <a:stretch/>
        </p:blipFill>
        <p:spPr>
          <a:xfrm>
            <a:off x="838200" y="1786465"/>
            <a:ext cx="10561438" cy="47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5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3" t="11359"/>
          <a:stretch/>
        </p:blipFill>
        <p:spPr>
          <a:xfrm>
            <a:off x="838200" y="1769533"/>
            <a:ext cx="10519336" cy="46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0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8933" y="1873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Mapa</a:t>
            </a:r>
            <a:r>
              <a:rPr lang="en-US" dirty="0" smtClean="0"/>
              <a:t> com a </a:t>
            </a:r>
            <a:r>
              <a:rPr lang="en-US" dirty="0" err="1" smtClean="0"/>
              <a:t>mudança</a:t>
            </a:r>
            <a:r>
              <a:rPr lang="en-US" dirty="0" smtClean="0"/>
              <a:t> de </a:t>
            </a:r>
            <a:r>
              <a:rPr lang="en-US" dirty="0" err="1" smtClean="0"/>
              <a:t>característica</a:t>
            </a:r>
            <a:r>
              <a:rPr lang="en-US" dirty="0" smtClean="0"/>
              <a:t> da </a:t>
            </a:r>
            <a:r>
              <a:rPr lang="en-US" dirty="0" err="1" smtClean="0"/>
              <a:t>paleta</a:t>
            </a:r>
            <a:r>
              <a:rPr lang="en-US" dirty="0" smtClean="0"/>
              <a:t> de cores, de </a:t>
            </a:r>
            <a:r>
              <a:rPr lang="en-US" dirty="0" err="1" smtClean="0"/>
              <a:t>tal</a:t>
            </a:r>
            <a:r>
              <a:rPr lang="en-US" dirty="0" smtClean="0"/>
              <a:t> forma que 0 </a:t>
            </a:r>
            <a:r>
              <a:rPr lang="en-US" dirty="0" err="1" smtClean="0"/>
              <a:t>ficasse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branco</a:t>
            </a:r>
            <a:r>
              <a:rPr lang="en-US" dirty="0" smtClean="0"/>
              <a:t> e </a:t>
            </a:r>
            <a:r>
              <a:rPr lang="en-US" dirty="0" err="1" smtClean="0"/>
              <a:t>colocado</a:t>
            </a:r>
            <a:r>
              <a:rPr lang="en-US" dirty="0" smtClean="0"/>
              <a:t> </a:t>
            </a:r>
            <a:r>
              <a:rPr lang="en-US" dirty="0" err="1" smtClean="0"/>
              <a:t>infoboxs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2" t="10775" r="1"/>
          <a:stretch/>
        </p:blipFill>
        <p:spPr>
          <a:xfrm>
            <a:off x="838200" y="1786467"/>
            <a:ext cx="10530863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5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7" t="10684" r="1"/>
          <a:stretch/>
        </p:blipFill>
        <p:spPr>
          <a:xfrm>
            <a:off x="838200" y="1774479"/>
            <a:ext cx="10515600" cy="47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22965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Carga</a:t>
            </a:r>
            <a:r>
              <a:rPr lang="en-US" dirty="0" smtClean="0"/>
              <a:t> dos dados da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base para as </a:t>
            </a:r>
            <a:r>
              <a:rPr lang="en-US" dirty="0" err="1" smtClean="0"/>
              <a:t>análises</a:t>
            </a:r>
            <a:r>
              <a:rPr lang="en-US" dirty="0" smtClean="0"/>
              <a:t>, com </a:t>
            </a:r>
            <a:r>
              <a:rPr lang="en-US" dirty="0" err="1" smtClean="0"/>
              <a:t>alerta</a:t>
            </a:r>
            <a:r>
              <a:rPr lang="en-US" dirty="0" smtClean="0"/>
              <a:t> e </a:t>
            </a:r>
            <a:r>
              <a:rPr lang="en-US" dirty="0" err="1" smtClean="0"/>
              <a:t>dispobinilização</a:t>
            </a:r>
            <a:r>
              <a:rPr lang="en-US" dirty="0" smtClean="0"/>
              <a:t> para </a:t>
            </a:r>
            <a:r>
              <a:rPr lang="en-US" dirty="0" err="1" smtClean="0"/>
              <a:t>visualização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" t="10684" r="-1"/>
          <a:stretch/>
        </p:blipFill>
        <p:spPr>
          <a:xfrm>
            <a:off x="838199" y="1819747"/>
            <a:ext cx="10504825" cy="46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1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116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Zetta Health Academy Curso Dashboards com Shiny Trabalho Final – R para manipulação e visualização de dados</vt:lpstr>
      <vt:lpstr>Recursos</vt:lpstr>
      <vt:lpstr>Git</vt:lpstr>
      <vt:lpstr>Graficos indicando a evolução e a reprodução efetiva</vt:lpstr>
      <vt:lpstr>Apresentação do PowerPoint</vt:lpstr>
      <vt:lpstr>Apresentação do PowerPoint</vt:lpstr>
      <vt:lpstr>Mapa com a mudança de característica da paleta de cores, de tal forma que 0 ficasse em branco e colocado infoboxs</vt:lpstr>
      <vt:lpstr>Apresentação do PowerPoint</vt:lpstr>
      <vt:lpstr>Carga dos dados da tabela utilizada como base para as análises, com alerta e dispobinilização para visualização</vt:lpstr>
      <vt:lpstr>Visualizaçao dos dados básicos para as análises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Zetta - Shiny</dc:title>
  <dc:creator>Kleber S. Nunes</dc:creator>
  <cp:lastModifiedBy>Kleber S. Nunes</cp:lastModifiedBy>
  <cp:revision>18</cp:revision>
  <dcterms:created xsi:type="dcterms:W3CDTF">2021-02-28T01:29:28Z</dcterms:created>
  <dcterms:modified xsi:type="dcterms:W3CDTF">2021-03-10T15:40:38Z</dcterms:modified>
</cp:coreProperties>
</file>