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41788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2163843-7e83-48a7-854e-9e5c64ed627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87e2e43e-8d55-4ac3-828f-78ec7fea8074/ecfdf2d84878bfac5d1e?bookmarkGuid=7d3e8cde-ced2-49cc-adf7-718f80245b6c&amp;bookmarkUsage=1&amp;ctid=168d4137-d6f6-45f8-aaa7-d1a70233095e&amp;fromEntryPoint=export&quot;"/>
    <we:property name="reportState" value="&quot;CONNECTED&quot;"/>
    <we:property name="artifactViewState" value="&quot;live&quot;"/>
    <we:property name="reportEmbeddedTime" value="&quot;2025-02-15T16:09:11.240Z&quot;"/>
    <we:property name="creatorSessionId" value="&quot;8a9f3d14-8fbe-4a48-8f33-90570ba4332a&quot;"/>
    <we:property name="creatorUserId" value="&quot;100320003EDAD6D2&quot;"/>
    <we:property name="creatorTenantId" value="&quot;168d4137-d6f6-45f8-aaa7-d1a70233095e&quot;"/>
    <we:property name="pageDisplayName" value="&quot;Dashboard&quot;"/>
    <we:property name="pageName" value="&quot;ecfdf2d84878bfac5d1e&quot;"/>
    <we:property name="reportName" value="&quot;CO2 Emissions Visualization&quot;"/>
    <we:property name="isVisualContainerHeaderHidden" value="false"/>
    <we:property name="isFiltersActionButtonVisible" value="true"/>
    <we:property name="initialStateBookmark" value="&quot;H4sIAAAAAAAAA+1Z33PaOBD+Vxg9XF/IjX8EY/ctIfQukybNJNe0NzeZzFpagzpGYmSZlGb4329lA0kaMLler6VHHxjwaqXVftJ++izumJDFOIfpGYyQvWTHSkgOQpuWz9pM1cbDN29OTg8uTm7ODk77ZNZjK7Uq2Ms7ZsEM0F7JooTcDUHGv67bDPL8HAbuKYO8wDYboym0glx+wtqZmqwpcdZm+HGcawNuyEsLFt2wE3KnZ4rt/xpSROBWTvASua2tyDORBSLej7txmgHvCB/JragdqpmtdHFDV+F7WlmQisI4W7IfpVm3E3NPQBJQNw8TZ89kbucu6bT/cWwoO8p5OnaoHIgJKI6CVSkYLOoZ37GDwcDgAOz8sf+osafzcrTCfqlLw/ECs6pJWWmnFIODSbUaaSWtNntY3giwUNwEXtDZ84I9P2QzQvDcaMK36jCBvMTK+KpUc7Q89zjUtz2DBK9whvYyix6ZBtrQoudPEvmP58p1qayZsqbprQX5d4kGDB9OX+ME86dzXLY/bVpM4QqMrLddlc/XzXNeT8sY7FHqwu1z5/ZgmuyIjK17g2ueJ8f+RDCNODUt425BdUqVPfy5pzYDdQSrSu+aLIVUg3zO0/eU+UeNXk6s2RuCse4gSD8Q4zp+nC04mib04QELz/fltCLO3cJ3UbO7lveyAHct8bqgrmfOJjAJUewHvi9EBN2wy2N/o6LYyrN4IyEUueRoHrEBGyHJQvdjgKSxXCfKclyHk1jcI/H419VC9gWkX4weVd3mi8Qpwj/Ir83q6VECbfZuiAarwUj3CblQZsef4VnMXZ6B9GI30rTWIkmBr5wcc8PSuK+lraG4q83k+6L/Nui2fmm9PXnh/N3WcR/X0yW0ArWRFhWuWG2d1YMeUQ+hb5Ubsx5xDTkvZ/cNt1ddHt1YkOQWXuJFPAT0wiiFbS4P92KhVymwf1cd/69FXoJUr3HU4fsxTzAOvYA+iR+F/Idc42coxx/glW/jTk3BrNR12gg0h7WCO5Jm8Q5OFN3fdgwckW6Wpd+2LIIsSLDjBVmSJuADYggNymB+A5OF7mZiP+hCEgfdbpqKOKN1Wlk0O3yc9j4hH7YucFymRLvVmdpe4/rKuEpudPkNzQjUtNHn2ELe7HGGluDKQYmi0e9cO59Gl8sxSNXocYj5QJajRp8LTVlJaI50iwLVA1GyNXJ0R8i44GBpWZ7/ov3+e8i4lOQbx6AT+VmEYSSQiG3jEf/z+qXpSm+rBOWao9///OjfyZVbKy4eKO6dBKbmhjiK0cPMC7OIp9wHz+ebb0DWcsMpQlGar5z9g1TPkUZRFgbYIs5V9JWRYGoFnp98SZFSfPGlOvr7plpfQMxW04subTEGjuegcAXN0JKRhHEQNVJN9Zcgq4IQaDLNN3GT+6NwyUqz2d8sLpuVtBwAAA==&quot;"/>
    <we:property name="bookmark" value="&quot;H4sIAAAAAAAAA+1Z32/bNhD+Vww9rC/OoB+2LPWtddItWFsYyZptGILiRJ5kFjJpUJRTN/D/3qMkO04jy1nXte7cB8PW8UjefeR9/ETfOlwU8xyWr2GGzlPnXHLBgCvd85y+I2vjII75MPWGHoTxiAdp6voBtaq5EUoWztNbx4DO0FyJooTcjkTGv6/7DuT5BDL7lEJeYN+Zoy6UhFx8wNqZmowucdV38P08VxrskJcGDNphF+ROzxSC97OdEZgRC7xEZmorspSnPo8G0ShKUmBD7iG5FbVDFVmrix26mn6spAEhaRpriwdhko6GEXM5xD51czG29lTkpnFJlmfv55qyo5yXcwvOM74AyZA7VQoaizriW+dZlmnMwDSPZ/caxyovZy32S1VqhheYVk3SCLOkORjoRMmZksIofYLlWw4Gire+6w9PXP/EC5wVITjRivCtOiwgL7Eyvihlg5ZrH6fqZqyR4OXW0N9kMSZTpjStff4gkf84VqZKafTS6QpvJ8i/CtSg2XT5EheYP4xx0/6waR3CFWhRb7sqny+bZ1NWmzmce6lzu8+t21aYzikZe3cG29wk5/yFoDtx6lrG44LqFVX29Mee2g/UKbSV3jVZCiGzvOHpO8r8vUYvJ9YcT0EbexAk74hxLT+u1hxNAb3bYuFmXy4r4jwufNc1e2x5bwrw2BKvC+p6ZW0c4wD5wPc8zkMYBSMWeXsVxUGexXsJocgFQ32PDZwZkiy0PzIkjWU7UZbzejqBxR0S939drWWfT/pFq1nVrVkkRjP8g/z6Th0eJdB3/piixmow0n1crJXZ+Sd4Fo3LI5Be70YKayeSNPGVlWN2WBr3pTA1FLe1mXyfnL3xR72fem9+e2L97daxH9vTJtSC2kzxClestk77oKfUg6sbacesR9xBzpvovuL2qstjFHGS3NyN3ZAFgG4QJnDI5WFfLFSbAvt31fH/WuQNSPUah0M2iFiMUeD69Im9MGDf5Ro/Qjl+B698e3dqArpV1ynNUT+vFdyp0Ot3cKLos0PHwBLpfln6dcvCT/0Yh66fxkkMHiAG0KEMmouYNLA3EwN/BHHkj0ZJwqOU1qm1aI74OB1/QDbtXeC8TIh2qzO1v8P1hbaV3OnyC+oZyGWnz7mBvNvjNRqCKwfJi06/ibI+nS6XcxCy0+M55pkoZ50+F4qyEtA90w1ylFui5GDk6JGQccHA0LI8/kX7z28h4xKSbwz9YeilIQYhRyK2vUf8j+uXriu9gxKUO45+79Oj/yhXbqe42FLcRwlMzQ1RGKGLqRukIUuYB67H9t+A7OSGVwhFqb9w9lupTpBGkQYy7BHnSvpKSTD1fNeLP6dIaX7+uTr626ZaX0Cs2ulFlaaYA8MJSGyhGVoykjAWok6qqf4S3LDMavURPW1bo4scAAA=&quot;"/>
    <we:property name="datasetId" value="&quot;21d348ce-4381-4d13-b2e7-72107c7625f2&quot;"/>
    <we:property name="embedUrl" value="&quot;/reportEmbed?reportId=87e2e43e-8d55-4ac3-828f-78ec7fea8074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Melissa Vieira</cp:lastModifiedBy>
  <cp:revision>3</cp:revision>
  <dcterms:created xsi:type="dcterms:W3CDTF">2018-06-07T21:39:02Z</dcterms:created>
  <dcterms:modified xsi:type="dcterms:W3CDTF">2025-02-15T16:13:20Z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