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82" r:id="rId2"/>
    <p:sldId id="625" r:id="rId3"/>
    <p:sldId id="703" r:id="rId4"/>
    <p:sldId id="617" r:id="rId5"/>
    <p:sldId id="698" r:id="rId6"/>
    <p:sldId id="700" r:id="rId7"/>
    <p:sldId id="702" r:id="rId8"/>
    <p:sldId id="6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6F942-B456-4631-88BE-D7A317A17044}" v="227" dt="2021-10-11T09:51:38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0832" autoAdjust="0"/>
  </p:normalViewPr>
  <p:slideViewPr>
    <p:cSldViewPr>
      <p:cViewPr varScale="1">
        <p:scale>
          <a:sx n="150" d="100"/>
          <a:sy n="150" d="100"/>
        </p:scale>
        <p:origin x="576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QUILLERO  GIOVANNI" userId="7cc90f25-df63-463e-869c-1d91e4197e21" providerId="ADAL" clId="{66F043D9-61DA-A84E-A318-996B122930D9}"/>
    <pc:docChg chg="undo custSel addSld delSld modSld sldOrd modMainMaster">
      <pc:chgData name="SQUILLERO  GIOVANNI" userId="7cc90f25-df63-463e-869c-1d91e4197e21" providerId="ADAL" clId="{66F043D9-61DA-A84E-A318-996B122930D9}" dt="2021-08-15T14:11:29.203" v="4230" actId="1076"/>
      <pc:docMkLst>
        <pc:docMk/>
      </pc:docMkLst>
      <pc:sldChg chg="del">
        <pc:chgData name="SQUILLERO  GIOVANNI" userId="7cc90f25-df63-463e-869c-1d91e4197e21" providerId="ADAL" clId="{66F043D9-61DA-A84E-A318-996B122930D9}" dt="2021-08-10T14:09:15.698" v="137" actId="2696"/>
        <pc:sldMkLst>
          <pc:docMk/>
          <pc:sldMk cId="3441049258" sldId="256"/>
        </pc:sldMkLst>
      </pc:sldChg>
      <pc:sldChg chg="addSp delSp modSp new del mod modClrScheme delAnim modAnim chgLayout">
        <pc:chgData name="SQUILLERO  GIOVANNI" userId="7cc90f25-df63-463e-869c-1d91e4197e21" providerId="ADAL" clId="{66F043D9-61DA-A84E-A318-996B122930D9}" dt="2021-08-11T15:25:12.276" v="2844" actId="2696"/>
        <pc:sldMkLst>
          <pc:docMk/>
          <pc:sldMk cId="3786926922" sldId="257"/>
        </pc:sldMkLst>
        <pc:spChg chg="del mod ord">
          <ac:chgData name="SQUILLERO  GIOVANNI" userId="7cc90f25-df63-463e-869c-1d91e4197e21" providerId="ADAL" clId="{66F043D9-61DA-A84E-A318-996B122930D9}" dt="2021-08-11T14:54:05.437" v="2663" actId="478"/>
          <ac:spMkLst>
            <pc:docMk/>
            <pc:sldMk cId="3786926922" sldId="257"/>
            <ac:spMk id="2" creationId="{E237F4BC-DE35-1B4C-A8F9-CACB9EECD400}"/>
          </ac:spMkLst>
        </pc:spChg>
        <pc:spChg chg="del mod ord">
          <ac:chgData name="SQUILLERO  GIOVANNI" userId="7cc90f25-df63-463e-869c-1d91e4197e21" providerId="ADAL" clId="{66F043D9-61DA-A84E-A318-996B122930D9}" dt="2021-08-11T14:54:01.316" v="2662" actId="478"/>
          <ac:spMkLst>
            <pc:docMk/>
            <pc:sldMk cId="3786926922" sldId="257"/>
            <ac:spMk id="3" creationId="{ABEFF789-DFF8-8940-A5DD-0574502CB6C2}"/>
          </ac:spMkLst>
        </pc:spChg>
        <pc:spChg chg="mod ord">
          <ac:chgData name="SQUILLERO  GIOVANNI" userId="7cc90f25-df63-463e-869c-1d91e4197e21" providerId="ADAL" clId="{66F043D9-61DA-A84E-A318-996B122930D9}" dt="2021-08-11T14:56:05.397" v="2669" actId="700"/>
          <ac:spMkLst>
            <pc:docMk/>
            <pc:sldMk cId="3786926922" sldId="257"/>
            <ac:spMk id="4" creationId="{DD9495C4-7096-E745-986B-B95E32EB32A6}"/>
          </ac:spMkLst>
        </pc:spChg>
        <pc:spChg chg="add del mod ord">
          <ac:chgData name="SQUILLERO  GIOVANNI" userId="7cc90f25-df63-463e-869c-1d91e4197e21" providerId="ADAL" clId="{66F043D9-61DA-A84E-A318-996B122930D9}" dt="2021-08-11T14:58:09.936" v="2730" actId="1076"/>
          <ac:spMkLst>
            <pc:docMk/>
            <pc:sldMk cId="3786926922" sldId="257"/>
            <ac:spMk id="5" creationId="{20FA0532-F59E-EC44-9AE6-DB2519EC732F}"/>
          </ac:spMkLst>
        </pc:spChg>
        <pc:spChg chg="add del mod ord">
          <ac:chgData name="SQUILLERO  GIOVANNI" userId="7cc90f25-df63-463e-869c-1d91e4197e21" providerId="ADAL" clId="{66F043D9-61DA-A84E-A318-996B122930D9}" dt="2021-08-11T14:58:14.098" v="2731" actId="1076"/>
          <ac:spMkLst>
            <pc:docMk/>
            <pc:sldMk cId="3786926922" sldId="257"/>
            <ac:spMk id="6" creationId="{4A71D7B2-E874-EA46-8DAD-4B51F1D6663B}"/>
          </ac:spMkLst>
        </pc:spChg>
        <pc:spChg chg="add del mod">
          <ac:chgData name="SQUILLERO  GIOVANNI" userId="7cc90f25-df63-463e-869c-1d91e4197e21" providerId="ADAL" clId="{66F043D9-61DA-A84E-A318-996B122930D9}" dt="2021-08-11T14:58:03.933" v="2729" actId="478"/>
          <ac:spMkLst>
            <pc:docMk/>
            <pc:sldMk cId="3786926922" sldId="257"/>
            <ac:spMk id="7" creationId="{14689B0E-6F56-6F41-99F7-D25A38D97773}"/>
          </ac:spMkLst>
        </pc:spChg>
        <pc:spChg chg="add del mod">
          <ac:chgData name="SQUILLERO  GIOVANNI" userId="7cc90f25-df63-463e-869c-1d91e4197e21" providerId="ADAL" clId="{66F043D9-61DA-A84E-A318-996B122930D9}" dt="2021-08-11T14:56:50.807" v="2676" actId="478"/>
          <ac:spMkLst>
            <pc:docMk/>
            <pc:sldMk cId="3786926922" sldId="257"/>
            <ac:spMk id="8" creationId="{5D766B49-8966-1541-BFFA-F4BCE481E603}"/>
          </ac:spMkLst>
        </pc:spChg>
        <pc:spChg chg="add mod">
          <ac:chgData name="SQUILLERO  GIOVANNI" userId="7cc90f25-df63-463e-869c-1d91e4197e21" providerId="ADAL" clId="{66F043D9-61DA-A84E-A318-996B122930D9}" dt="2021-08-11T14:58:18.973" v="2732" actId="404"/>
          <ac:spMkLst>
            <pc:docMk/>
            <pc:sldMk cId="3786926922" sldId="257"/>
            <ac:spMk id="9" creationId="{6B943BAC-740F-714A-903E-B5BA6CED999B}"/>
          </ac:spMkLst>
        </pc:spChg>
        <pc:spChg chg="add mod">
          <ac:chgData name="SQUILLERO  GIOVANNI" userId="7cc90f25-df63-463e-869c-1d91e4197e21" providerId="ADAL" clId="{66F043D9-61DA-A84E-A318-996B122930D9}" dt="2021-08-11T15:20:38.631" v="2753" actId="21"/>
          <ac:spMkLst>
            <pc:docMk/>
            <pc:sldMk cId="3786926922" sldId="257"/>
            <ac:spMk id="10" creationId="{38E22E8D-1F57-9544-A397-4EFF74D28EBC}"/>
          </ac:spMkLst>
        </pc:spChg>
        <pc:spChg chg="add del mod">
          <ac:chgData name="SQUILLERO  GIOVANNI" userId="7cc90f25-df63-463e-869c-1d91e4197e21" providerId="ADAL" clId="{66F043D9-61DA-A84E-A318-996B122930D9}" dt="2021-08-10T13:43:30.835" v="43" actId="26606"/>
          <ac:spMkLst>
            <pc:docMk/>
            <pc:sldMk cId="3786926922" sldId="257"/>
            <ac:spMk id="12" creationId="{E6B2B8FB-251B-4E33-9E7E-23FA14C24056}"/>
          </ac:spMkLst>
        </pc:spChg>
        <pc:picChg chg="add del">
          <ac:chgData name="SQUILLERO  GIOVANNI" userId="7cc90f25-df63-463e-869c-1d91e4197e21" providerId="ADAL" clId="{66F043D9-61DA-A84E-A318-996B122930D9}" dt="2021-08-10T13:43:30.835" v="43" actId="26606"/>
          <ac:picMkLst>
            <pc:docMk/>
            <pc:sldMk cId="3786926922" sldId="257"/>
            <ac:picMk id="8" creationId="{8B15D25F-A8E5-4DC3-A8D1-22BE0CFFF7F0}"/>
          </ac:picMkLst>
        </pc:picChg>
        <pc:picChg chg="add del mod">
          <ac:chgData name="SQUILLERO  GIOVANNI" userId="7cc90f25-df63-463e-869c-1d91e4197e21" providerId="ADAL" clId="{66F043D9-61DA-A84E-A318-996B122930D9}" dt="2021-08-10T13:57:38.956" v="128" actId="478"/>
          <ac:picMkLst>
            <pc:docMk/>
            <pc:sldMk cId="3786926922" sldId="257"/>
            <ac:picMk id="9" creationId="{43211FA7-3B27-A740-A2E2-F675B18F0E75}"/>
          </ac:picMkLst>
        </pc:picChg>
      </pc:sldChg>
      <pc:sldChg chg="modSp new mod ord">
        <pc:chgData name="SQUILLERO  GIOVANNI" userId="7cc90f25-df63-463e-869c-1d91e4197e21" providerId="ADAL" clId="{66F043D9-61DA-A84E-A318-996B122930D9}" dt="2021-08-11T14:53:34.088" v="2661" actId="20577"/>
        <pc:sldMkLst>
          <pc:docMk/>
          <pc:sldMk cId="2014468261" sldId="258"/>
        </pc:sldMkLst>
        <pc:spChg chg="mod">
          <ac:chgData name="SQUILLERO  GIOVANNI" userId="7cc90f25-df63-463e-869c-1d91e4197e21" providerId="ADAL" clId="{66F043D9-61DA-A84E-A318-996B122930D9}" dt="2021-08-10T14:12:51.921" v="156" actId="20577"/>
          <ac:spMkLst>
            <pc:docMk/>
            <pc:sldMk cId="2014468261" sldId="258"/>
            <ac:spMk id="2" creationId="{D8454B20-A730-5E48-8C9B-ACD15551A454}"/>
          </ac:spMkLst>
        </pc:spChg>
        <pc:spChg chg="mod">
          <ac:chgData name="SQUILLERO  GIOVANNI" userId="7cc90f25-df63-463e-869c-1d91e4197e21" providerId="ADAL" clId="{66F043D9-61DA-A84E-A318-996B122930D9}" dt="2021-08-11T14:53:34.088" v="2661" actId="20577"/>
          <ac:spMkLst>
            <pc:docMk/>
            <pc:sldMk cId="2014468261" sldId="258"/>
            <ac:spMk id="3" creationId="{8C147806-4603-A24F-952E-D6C65175A4F4}"/>
          </ac:spMkLst>
        </pc:spChg>
      </pc:sldChg>
      <pc:sldChg chg="addSp delSp modSp new mod ord modClrScheme chgLayout">
        <pc:chgData name="SQUILLERO  GIOVANNI" userId="7cc90f25-df63-463e-869c-1d91e4197e21" providerId="ADAL" clId="{66F043D9-61DA-A84E-A318-996B122930D9}" dt="2021-08-11T16:30:55.297" v="3210"/>
        <pc:sldMkLst>
          <pc:docMk/>
          <pc:sldMk cId="457307629" sldId="259"/>
        </pc:sldMkLst>
        <pc:spChg chg="del">
          <ac:chgData name="SQUILLERO  GIOVANNI" userId="7cc90f25-df63-463e-869c-1d91e4197e21" providerId="ADAL" clId="{66F043D9-61DA-A84E-A318-996B122930D9}" dt="2021-08-10T14:09:23.536" v="140" actId="700"/>
          <ac:spMkLst>
            <pc:docMk/>
            <pc:sldMk cId="457307629" sldId="259"/>
            <ac:spMk id="2" creationId="{4B54A2D9-7145-E440-BCC9-A4533E5D286E}"/>
          </ac:spMkLst>
        </pc:spChg>
        <pc:spChg chg="add mod">
          <ac:chgData name="SQUILLERO  GIOVANNI" userId="7cc90f25-df63-463e-869c-1d91e4197e21" providerId="ADAL" clId="{66F043D9-61DA-A84E-A318-996B122930D9}" dt="2021-08-11T16:30:55.297" v="3210"/>
          <ac:spMkLst>
            <pc:docMk/>
            <pc:sldMk cId="457307629" sldId="259"/>
            <ac:spMk id="2" creationId="{F99C915E-059A-7841-BB36-60221E6A3B70}"/>
          </ac:spMkLst>
        </pc:spChg>
        <pc:spChg chg="add mod">
          <ac:chgData name="SQUILLERO  GIOVANNI" userId="7cc90f25-df63-463e-869c-1d91e4197e21" providerId="ADAL" clId="{66F043D9-61DA-A84E-A318-996B122930D9}" dt="2021-08-11T16:30:55.297" v="3210"/>
          <ac:spMkLst>
            <pc:docMk/>
            <pc:sldMk cId="457307629" sldId="259"/>
            <ac:spMk id="3" creationId="{8F41DF70-EBD0-9043-A205-BAC5186722DB}"/>
          </ac:spMkLst>
        </pc:spChg>
        <pc:spChg chg="del">
          <ac:chgData name="SQUILLERO  GIOVANNI" userId="7cc90f25-df63-463e-869c-1d91e4197e21" providerId="ADAL" clId="{66F043D9-61DA-A84E-A318-996B122930D9}" dt="2021-08-10T14:09:23.536" v="140" actId="700"/>
          <ac:spMkLst>
            <pc:docMk/>
            <pc:sldMk cId="457307629" sldId="259"/>
            <ac:spMk id="3" creationId="{DEDFB52F-AFE4-3A44-931F-DA3FCCF00528}"/>
          </ac:spMkLst>
        </pc:spChg>
        <pc:spChg chg="add mod">
          <ac:chgData name="SQUILLERO  GIOVANNI" userId="7cc90f25-df63-463e-869c-1d91e4197e21" providerId="ADAL" clId="{66F043D9-61DA-A84E-A318-996B122930D9}" dt="2021-08-11T16:30:55.297" v="3210"/>
          <ac:spMkLst>
            <pc:docMk/>
            <pc:sldMk cId="457307629" sldId="259"/>
            <ac:spMk id="4" creationId="{69E099BB-0AA8-3344-B7AF-0796B50C6E3F}"/>
          </ac:spMkLst>
        </pc:spChg>
        <pc:picChg chg="add del mod">
          <ac:chgData name="SQUILLERO  GIOVANNI" userId="7cc90f25-df63-463e-869c-1d91e4197e21" providerId="ADAL" clId="{66F043D9-61DA-A84E-A318-996B122930D9}" dt="2021-08-10T14:11:45.073" v="145" actId="478"/>
          <ac:picMkLst>
            <pc:docMk/>
            <pc:sldMk cId="457307629" sldId="259"/>
            <ac:picMk id="5" creationId="{9934739A-92B9-EE48-88B1-A823463D165E}"/>
          </ac:picMkLst>
        </pc:picChg>
        <pc:picChg chg="add mod">
          <ac:chgData name="SQUILLERO  GIOVANNI" userId="7cc90f25-df63-463e-869c-1d91e4197e21" providerId="ADAL" clId="{66F043D9-61DA-A84E-A318-996B122930D9}" dt="2021-08-10T14:11:49.194" v="149" actId="962"/>
          <ac:picMkLst>
            <pc:docMk/>
            <pc:sldMk cId="457307629" sldId="259"/>
            <ac:picMk id="7" creationId="{BF55EC45-E2CA-574E-A3E7-A5237A9DCAD2}"/>
          </ac:picMkLst>
        </pc:picChg>
      </pc:sldChg>
      <pc:sldChg chg="addSp delSp modSp new mod">
        <pc:chgData name="SQUILLERO  GIOVANNI" userId="7cc90f25-df63-463e-869c-1d91e4197e21" providerId="ADAL" clId="{66F043D9-61DA-A84E-A318-996B122930D9}" dt="2021-08-10T14:20:01.508" v="395" actId="478"/>
        <pc:sldMkLst>
          <pc:docMk/>
          <pc:sldMk cId="3920194706" sldId="260"/>
        </pc:sldMkLst>
        <pc:spChg chg="mod">
          <ac:chgData name="SQUILLERO  GIOVANNI" userId="7cc90f25-df63-463e-869c-1d91e4197e21" providerId="ADAL" clId="{66F043D9-61DA-A84E-A318-996B122930D9}" dt="2021-08-10T14:19:55.183" v="393" actId="20577"/>
          <ac:spMkLst>
            <pc:docMk/>
            <pc:sldMk cId="3920194706" sldId="260"/>
            <ac:spMk id="2" creationId="{E8A6F799-9A6E-C14B-B256-34B57E75E6F2}"/>
          </ac:spMkLst>
        </pc:spChg>
        <pc:spChg chg="del mod">
          <ac:chgData name="SQUILLERO  GIOVANNI" userId="7cc90f25-df63-463e-869c-1d91e4197e21" providerId="ADAL" clId="{66F043D9-61DA-A84E-A318-996B122930D9}" dt="2021-08-10T14:20:01.508" v="395" actId="478"/>
          <ac:spMkLst>
            <pc:docMk/>
            <pc:sldMk cId="3920194706" sldId="260"/>
            <ac:spMk id="3" creationId="{E9DC1DCA-B5DE-994B-9658-E6DB56FA1196}"/>
          </ac:spMkLst>
        </pc:spChg>
        <pc:spChg chg="add mod">
          <ac:chgData name="SQUILLERO  GIOVANNI" userId="7cc90f25-df63-463e-869c-1d91e4197e21" providerId="ADAL" clId="{66F043D9-61DA-A84E-A318-996B122930D9}" dt="2021-08-10T14:20:01.508" v="395" actId="478"/>
          <ac:spMkLst>
            <pc:docMk/>
            <pc:sldMk cId="3920194706" sldId="260"/>
            <ac:spMk id="8" creationId="{50B63C24-1FC7-0942-946F-252ECB01F44D}"/>
          </ac:spMkLst>
        </pc:spChg>
        <pc:picChg chg="add del mod">
          <ac:chgData name="SQUILLERO  GIOVANNI" userId="7cc90f25-df63-463e-869c-1d91e4197e21" providerId="ADAL" clId="{66F043D9-61DA-A84E-A318-996B122930D9}" dt="2021-08-10T14:19:58.329" v="394" actId="478"/>
          <ac:picMkLst>
            <pc:docMk/>
            <pc:sldMk cId="3920194706" sldId="260"/>
            <ac:picMk id="1026" creationId="{E0FDBC2E-5669-574C-8693-5277B1233094}"/>
          </ac:picMkLst>
        </pc:picChg>
      </pc:sldChg>
      <pc:sldChg chg="addSp delSp modSp add mod ord setBg">
        <pc:chgData name="SQUILLERO  GIOVANNI" userId="7cc90f25-df63-463e-869c-1d91e4197e21" providerId="ADAL" clId="{66F043D9-61DA-A84E-A318-996B122930D9}" dt="2021-08-10T14:41:29.059" v="500" actId="26606"/>
        <pc:sldMkLst>
          <pc:docMk/>
          <pc:sldMk cId="1174304452" sldId="261"/>
        </pc:sldMkLst>
        <pc:spChg chg="mod">
          <ac:chgData name="SQUILLERO  GIOVANNI" userId="7cc90f25-df63-463e-869c-1d91e4197e21" providerId="ADAL" clId="{66F043D9-61DA-A84E-A318-996B122930D9}" dt="2021-08-10T14:41:29.059" v="500" actId="26606"/>
          <ac:spMkLst>
            <pc:docMk/>
            <pc:sldMk cId="1174304452" sldId="261"/>
            <ac:spMk id="2" creationId="{E8A6F799-9A6E-C14B-B256-34B57E75E6F2}"/>
          </ac:spMkLst>
        </pc:spChg>
        <pc:spChg chg="mod">
          <ac:chgData name="SQUILLERO  GIOVANNI" userId="7cc90f25-df63-463e-869c-1d91e4197e21" providerId="ADAL" clId="{66F043D9-61DA-A84E-A318-996B122930D9}" dt="2021-08-10T14:41:29.059" v="500" actId="26606"/>
          <ac:spMkLst>
            <pc:docMk/>
            <pc:sldMk cId="1174304452" sldId="261"/>
            <ac:spMk id="3" creationId="{E9DC1DCA-B5DE-994B-9658-E6DB56FA1196}"/>
          </ac:spMkLst>
        </pc:spChg>
        <pc:spChg chg="mod">
          <ac:chgData name="SQUILLERO  GIOVANNI" userId="7cc90f25-df63-463e-869c-1d91e4197e21" providerId="ADAL" clId="{66F043D9-61DA-A84E-A318-996B122930D9}" dt="2021-08-10T14:41:29.059" v="500" actId="26606"/>
          <ac:spMkLst>
            <pc:docMk/>
            <pc:sldMk cId="1174304452" sldId="261"/>
            <ac:spMk id="4" creationId="{B68E5342-1B72-EE45-AD93-14AE17539D6A}"/>
          </ac:spMkLst>
        </pc:spChg>
        <pc:spChg chg="mod">
          <ac:chgData name="SQUILLERO  GIOVANNI" userId="7cc90f25-df63-463e-869c-1d91e4197e21" providerId="ADAL" clId="{66F043D9-61DA-A84E-A318-996B122930D9}" dt="2021-08-10T14:41:29.059" v="500" actId="26606"/>
          <ac:spMkLst>
            <pc:docMk/>
            <pc:sldMk cId="1174304452" sldId="261"/>
            <ac:spMk id="5" creationId="{ADBDB6E6-3098-2E4D-B20A-E4CA35B02E40}"/>
          </ac:spMkLst>
        </pc:spChg>
        <pc:spChg chg="mod">
          <ac:chgData name="SQUILLERO  GIOVANNI" userId="7cc90f25-df63-463e-869c-1d91e4197e21" providerId="ADAL" clId="{66F043D9-61DA-A84E-A318-996B122930D9}" dt="2021-08-10T14:41:29.059" v="500" actId="26606"/>
          <ac:spMkLst>
            <pc:docMk/>
            <pc:sldMk cId="1174304452" sldId="261"/>
            <ac:spMk id="6" creationId="{FAAFCFC2-04B2-044C-A957-DE7F0A1AD3AD}"/>
          </ac:spMkLst>
        </pc:spChg>
        <pc:spChg chg="add">
          <ac:chgData name="SQUILLERO  GIOVANNI" userId="7cc90f25-df63-463e-869c-1d91e4197e21" providerId="ADAL" clId="{66F043D9-61DA-A84E-A318-996B122930D9}" dt="2021-08-10T14:41:29.059" v="500" actId="26606"/>
          <ac:spMkLst>
            <pc:docMk/>
            <pc:sldMk cId="1174304452" sldId="261"/>
            <ac:spMk id="13" creationId="{D009D6D5-DAC2-4A8B-A17A-E206B9012D09}"/>
          </ac:spMkLst>
        </pc:spChg>
        <pc:picChg chg="add mod ord">
          <ac:chgData name="SQUILLERO  GIOVANNI" userId="7cc90f25-df63-463e-869c-1d91e4197e21" providerId="ADAL" clId="{66F043D9-61DA-A84E-A318-996B122930D9}" dt="2021-08-10T14:41:29.059" v="500" actId="26606"/>
          <ac:picMkLst>
            <pc:docMk/>
            <pc:sldMk cId="1174304452" sldId="261"/>
            <ac:picMk id="8" creationId="{A18AE9EB-A982-BD4B-98ED-38173A945A50}"/>
          </ac:picMkLst>
        </pc:picChg>
        <pc:picChg chg="del">
          <ac:chgData name="SQUILLERO  GIOVANNI" userId="7cc90f25-df63-463e-869c-1d91e4197e21" providerId="ADAL" clId="{66F043D9-61DA-A84E-A318-996B122930D9}" dt="2021-08-10T14:35:23.276" v="415" actId="478"/>
          <ac:picMkLst>
            <pc:docMk/>
            <pc:sldMk cId="1174304452" sldId="261"/>
            <ac:picMk id="1026" creationId="{E0FDBC2E-5669-574C-8693-5277B1233094}"/>
          </ac:picMkLst>
        </pc:picChg>
      </pc:sldChg>
      <pc:sldChg chg="addSp delSp modSp add mod ord delAnim modAnim">
        <pc:chgData name="SQUILLERO  GIOVANNI" userId="7cc90f25-df63-463e-869c-1d91e4197e21" providerId="ADAL" clId="{66F043D9-61DA-A84E-A318-996B122930D9}" dt="2021-08-11T16:34:40.251" v="3216" actId="20578"/>
        <pc:sldMkLst>
          <pc:docMk/>
          <pc:sldMk cId="2936549162" sldId="287"/>
        </pc:sldMkLst>
        <pc:spChg chg="add del mod">
          <ac:chgData name="SQUILLERO  GIOVANNI" userId="7cc90f25-df63-463e-869c-1d91e4197e21" providerId="ADAL" clId="{66F043D9-61DA-A84E-A318-996B122930D9}" dt="2021-08-11T13:57:51.661" v="2267"/>
          <ac:spMkLst>
            <pc:docMk/>
            <pc:sldMk cId="2936549162" sldId="287"/>
            <ac:spMk id="2" creationId="{1DAE088B-9358-DD4D-A399-87C28024FC3F}"/>
          </ac:spMkLst>
        </pc:spChg>
        <pc:spChg chg="mod">
          <ac:chgData name="SQUILLERO  GIOVANNI" userId="7cc90f25-df63-463e-869c-1d91e4197e21" providerId="ADAL" clId="{66F043D9-61DA-A84E-A318-996B122930D9}" dt="2021-08-11T13:55:37.789" v="2265" actId="20577"/>
          <ac:spMkLst>
            <pc:docMk/>
            <pc:sldMk cId="2936549162" sldId="287"/>
            <ac:spMk id="7" creationId="{1FE09BAA-995C-4BB8-AF67-E17B6A67660A}"/>
          </ac:spMkLst>
        </pc:spChg>
        <pc:picChg chg="del mod">
          <ac:chgData name="SQUILLERO  GIOVANNI" userId="7cc90f25-df63-463e-869c-1d91e4197e21" providerId="ADAL" clId="{66F043D9-61DA-A84E-A318-996B122930D9}" dt="2021-08-11T14:04:49.388" v="2331" actId="478"/>
          <ac:picMkLst>
            <pc:docMk/>
            <pc:sldMk cId="2936549162" sldId="287"/>
            <ac:picMk id="10" creationId="{DE410563-4E97-4982-A61C-5DA0C9ECB1E8}"/>
          </ac:picMkLst>
        </pc:picChg>
        <pc:picChg chg="mod">
          <ac:chgData name="SQUILLERO  GIOVANNI" userId="7cc90f25-df63-463e-869c-1d91e4197e21" providerId="ADAL" clId="{66F043D9-61DA-A84E-A318-996B122930D9}" dt="2021-08-11T14:05:34.727" v="2340" actId="14100"/>
          <ac:picMkLst>
            <pc:docMk/>
            <pc:sldMk cId="2936549162" sldId="287"/>
            <ac:picMk id="11" creationId="{3D13C9E1-6FBD-476B-8EE8-C5E57D672A92}"/>
          </ac:picMkLst>
        </pc:picChg>
        <pc:picChg chg="del mod">
          <ac:chgData name="SQUILLERO  GIOVANNI" userId="7cc90f25-df63-463e-869c-1d91e4197e21" providerId="ADAL" clId="{66F043D9-61DA-A84E-A318-996B122930D9}" dt="2021-08-11T14:04:52.302" v="2332" actId="478"/>
          <ac:picMkLst>
            <pc:docMk/>
            <pc:sldMk cId="2936549162" sldId="287"/>
            <ac:picMk id="14" creationId="{E6D52A3B-EE9A-4547-B205-7F79EFB77DFE}"/>
          </ac:picMkLst>
        </pc:picChg>
        <pc:picChg chg="del mod">
          <ac:chgData name="SQUILLERO  GIOVANNI" userId="7cc90f25-df63-463e-869c-1d91e4197e21" providerId="ADAL" clId="{66F043D9-61DA-A84E-A318-996B122930D9}" dt="2021-08-11T14:04:49.388" v="2331" actId="478"/>
          <ac:picMkLst>
            <pc:docMk/>
            <pc:sldMk cId="2936549162" sldId="287"/>
            <ac:picMk id="15" creationId="{BF37E635-20EB-475F-8FAB-08DA968EDD86}"/>
          </ac:picMkLst>
        </pc:picChg>
        <pc:picChg chg="del mod">
          <ac:chgData name="SQUILLERO  GIOVANNI" userId="7cc90f25-df63-463e-869c-1d91e4197e21" providerId="ADAL" clId="{66F043D9-61DA-A84E-A318-996B122930D9}" dt="2021-08-11T14:04:49.388" v="2331" actId="478"/>
          <ac:picMkLst>
            <pc:docMk/>
            <pc:sldMk cId="2936549162" sldId="287"/>
            <ac:picMk id="16" creationId="{E123268D-E8FC-4656-BB87-3D4E3913930A}"/>
          </ac:picMkLst>
        </pc:picChg>
        <pc:picChg chg="del mod">
          <ac:chgData name="SQUILLERO  GIOVANNI" userId="7cc90f25-df63-463e-869c-1d91e4197e21" providerId="ADAL" clId="{66F043D9-61DA-A84E-A318-996B122930D9}" dt="2021-08-11T14:04:49.388" v="2331" actId="478"/>
          <ac:picMkLst>
            <pc:docMk/>
            <pc:sldMk cId="2936549162" sldId="287"/>
            <ac:picMk id="17" creationId="{F34D6BE7-7417-494A-97A0-2181C42CC3F4}"/>
          </ac:picMkLst>
        </pc:picChg>
        <pc:picChg chg="del mod">
          <ac:chgData name="SQUILLERO  GIOVANNI" userId="7cc90f25-df63-463e-869c-1d91e4197e21" providerId="ADAL" clId="{66F043D9-61DA-A84E-A318-996B122930D9}" dt="2021-08-11T14:04:49.388" v="2331" actId="478"/>
          <ac:picMkLst>
            <pc:docMk/>
            <pc:sldMk cId="2936549162" sldId="287"/>
            <ac:picMk id="18" creationId="{AD6CDCD7-57C8-41B5-A6A7-2E725A9E7D28}"/>
          </ac:picMkLst>
        </pc:picChg>
        <pc:picChg chg="add del mod">
          <ac:chgData name="SQUILLERO  GIOVANNI" userId="7cc90f25-df63-463e-869c-1d91e4197e21" providerId="ADAL" clId="{66F043D9-61DA-A84E-A318-996B122930D9}" dt="2021-08-11T14:04:49.388" v="2331" actId="478"/>
          <ac:picMkLst>
            <pc:docMk/>
            <pc:sldMk cId="2936549162" sldId="287"/>
            <ac:picMk id="19" creationId="{ADCD7CDB-A19C-4A4B-A0D4-0097A56B2FD4}"/>
          </ac:picMkLst>
        </pc:picChg>
        <pc:picChg chg="add mod">
          <ac:chgData name="SQUILLERO  GIOVANNI" userId="7cc90f25-df63-463e-869c-1d91e4197e21" providerId="ADAL" clId="{66F043D9-61DA-A84E-A318-996B122930D9}" dt="2021-08-11T14:05:55.018" v="2344" actId="167"/>
          <ac:picMkLst>
            <pc:docMk/>
            <pc:sldMk cId="2936549162" sldId="287"/>
            <ac:picMk id="1026" creationId="{DEFBCF3E-8A74-DD46-A5B0-904F818A28F4}"/>
          </ac:picMkLst>
        </pc:picChg>
      </pc:sldChg>
      <pc:sldChg chg="addSp modSp add del mod modAnim">
        <pc:chgData name="SQUILLERO  GIOVANNI" userId="7cc90f25-df63-463e-869c-1d91e4197e21" providerId="ADAL" clId="{66F043D9-61DA-A84E-A318-996B122930D9}" dt="2021-08-11T13:16:14.579" v="2209" actId="2696"/>
        <pc:sldMkLst>
          <pc:docMk/>
          <pc:sldMk cId="379428568" sldId="499"/>
        </pc:sldMkLst>
        <pc:spChg chg="add mod">
          <ac:chgData name="SQUILLERO  GIOVANNI" userId="7cc90f25-df63-463e-869c-1d91e4197e21" providerId="ADAL" clId="{66F043D9-61DA-A84E-A318-996B122930D9}" dt="2021-08-11T13:11:42.884" v="2186" actId="14100"/>
          <ac:spMkLst>
            <pc:docMk/>
            <pc:sldMk cId="379428568" sldId="499"/>
            <ac:spMk id="13" creationId="{010F3224-AF74-4249-AAA8-3E5ECA8C9C37}"/>
          </ac:spMkLst>
        </pc:spChg>
        <pc:spChg chg="mod">
          <ac:chgData name="SQUILLERO  GIOVANNI" userId="7cc90f25-df63-463e-869c-1d91e4197e21" providerId="ADAL" clId="{66F043D9-61DA-A84E-A318-996B122930D9}" dt="2021-08-11T13:12:27.301" v="2196" actId="14100"/>
          <ac:spMkLst>
            <pc:docMk/>
            <pc:sldMk cId="379428568" sldId="499"/>
            <ac:spMk id="17" creationId="{ED9930A3-EC43-40DB-84F3-2CE2224183B7}"/>
          </ac:spMkLst>
        </pc:spChg>
        <pc:spChg chg="mod">
          <ac:chgData name="SQUILLERO  GIOVANNI" userId="7cc90f25-df63-463e-869c-1d91e4197e21" providerId="ADAL" clId="{66F043D9-61DA-A84E-A318-996B122930D9}" dt="2021-08-11T13:12:44.882" v="2199" actId="166"/>
          <ac:spMkLst>
            <pc:docMk/>
            <pc:sldMk cId="379428568" sldId="499"/>
            <ac:spMk id="22" creationId="{28997764-014F-4FA5-8CA0-544BEC810167}"/>
          </ac:spMkLst>
        </pc:spChg>
        <pc:graphicFrameChg chg="mod modGraphic">
          <ac:chgData name="SQUILLERO  GIOVANNI" userId="7cc90f25-df63-463e-869c-1d91e4197e21" providerId="ADAL" clId="{66F043D9-61DA-A84E-A318-996B122930D9}" dt="2021-08-11T13:11:16.163" v="2181" actId="207"/>
          <ac:graphicFrameMkLst>
            <pc:docMk/>
            <pc:sldMk cId="379428568" sldId="499"/>
            <ac:graphicFrameMk id="7" creationId="{EFC71AE2-4187-4F3A-B3FA-CD9EDD6C352E}"/>
          </ac:graphicFrameMkLst>
        </pc:graphicFrameChg>
        <pc:picChg chg="add mod">
          <ac:chgData name="SQUILLERO  GIOVANNI" userId="7cc90f25-df63-463e-869c-1d91e4197e21" providerId="ADAL" clId="{66F043D9-61DA-A84E-A318-996B122930D9}" dt="2021-08-11T13:12:08.055" v="2193" actId="1035"/>
          <ac:picMkLst>
            <pc:docMk/>
            <pc:sldMk cId="379428568" sldId="499"/>
            <ac:picMk id="14" creationId="{1B7A85F7-6103-B449-986A-58441736FFE6}"/>
          </ac:picMkLst>
        </pc:picChg>
        <pc:picChg chg="mod">
          <ac:chgData name="SQUILLERO  GIOVANNI" userId="7cc90f25-df63-463e-869c-1d91e4197e21" providerId="ADAL" clId="{66F043D9-61DA-A84E-A318-996B122930D9}" dt="2021-08-11T13:14:15.852" v="2205" actId="1076"/>
          <ac:picMkLst>
            <pc:docMk/>
            <pc:sldMk cId="379428568" sldId="499"/>
            <ac:picMk id="24" creationId="{42B83B23-FA37-48B7-8EED-65663CFBC6B5}"/>
          </ac:picMkLst>
        </pc:picChg>
      </pc:sldChg>
      <pc:sldChg chg="add del">
        <pc:chgData name="SQUILLERO  GIOVANNI" userId="7cc90f25-df63-463e-869c-1d91e4197e21" providerId="ADAL" clId="{66F043D9-61DA-A84E-A318-996B122930D9}" dt="2021-08-11T13:16:14.579" v="2209" actId="2696"/>
        <pc:sldMkLst>
          <pc:docMk/>
          <pc:sldMk cId="1041945778" sldId="500"/>
        </pc:sldMkLst>
      </pc:sldChg>
      <pc:sldChg chg="add ord">
        <pc:chgData name="SQUILLERO  GIOVANNI" userId="7cc90f25-df63-463e-869c-1d91e4197e21" providerId="ADAL" clId="{66F043D9-61DA-A84E-A318-996B122930D9}" dt="2021-08-14T10:38:24.074" v="4118" actId="20578"/>
        <pc:sldMkLst>
          <pc:docMk/>
          <pc:sldMk cId="74127593" sldId="551"/>
        </pc:sldMkLst>
      </pc:sldChg>
      <pc:sldChg chg="add del">
        <pc:chgData name="SQUILLERO  GIOVANNI" userId="7cc90f25-df63-463e-869c-1d91e4197e21" providerId="ADAL" clId="{66F043D9-61DA-A84E-A318-996B122930D9}" dt="2021-08-11T13:50:35.229" v="2231" actId="2696"/>
        <pc:sldMkLst>
          <pc:docMk/>
          <pc:sldMk cId="186432582" sldId="551"/>
        </pc:sldMkLst>
      </pc:sldChg>
      <pc:sldChg chg="add del ord">
        <pc:chgData name="SQUILLERO  GIOVANNI" userId="7cc90f25-df63-463e-869c-1d91e4197e21" providerId="ADAL" clId="{66F043D9-61DA-A84E-A318-996B122930D9}" dt="2021-08-11T13:04:33.566" v="2170" actId="2696"/>
        <pc:sldMkLst>
          <pc:docMk/>
          <pc:sldMk cId="2808562438" sldId="551"/>
        </pc:sldMkLst>
      </pc:sldChg>
      <pc:sldChg chg="add del ord">
        <pc:chgData name="SQUILLERO  GIOVANNI" userId="7cc90f25-df63-463e-869c-1d91e4197e21" providerId="ADAL" clId="{66F043D9-61DA-A84E-A318-996B122930D9}" dt="2021-08-11T13:18:14.399" v="2212" actId="2696"/>
        <pc:sldMkLst>
          <pc:docMk/>
          <pc:sldMk cId="3179352079" sldId="551"/>
        </pc:sldMkLst>
      </pc:sldChg>
      <pc:sldChg chg="modSp add mod">
        <pc:chgData name="SQUILLERO  GIOVANNI" userId="7cc90f25-df63-463e-869c-1d91e4197e21" providerId="ADAL" clId="{66F043D9-61DA-A84E-A318-996B122930D9}" dt="2021-08-11T13:02:50.089" v="2155" actId="21"/>
        <pc:sldMkLst>
          <pc:docMk/>
          <pc:sldMk cId="3424205061" sldId="552"/>
        </pc:sldMkLst>
        <pc:spChg chg="mod">
          <ac:chgData name="SQUILLERO  GIOVANNI" userId="7cc90f25-df63-463e-869c-1d91e4197e21" providerId="ADAL" clId="{66F043D9-61DA-A84E-A318-996B122930D9}" dt="2021-08-11T13:02:50.089" v="2155" actId="21"/>
          <ac:spMkLst>
            <pc:docMk/>
            <pc:sldMk cId="3424205061" sldId="552"/>
            <ac:spMk id="3" creationId="{E9DC1DCA-B5DE-994B-9658-E6DB56FA1196}"/>
          </ac:spMkLst>
        </pc:spChg>
      </pc:sldChg>
      <pc:sldChg chg="addSp delSp modSp new del mod ord modAnim">
        <pc:chgData name="SQUILLERO  GIOVANNI" userId="7cc90f25-df63-463e-869c-1d91e4197e21" providerId="ADAL" clId="{66F043D9-61DA-A84E-A318-996B122930D9}" dt="2021-08-11T13:02:32.092" v="2152" actId="2696"/>
        <pc:sldMkLst>
          <pc:docMk/>
          <pc:sldMk cId="3940662616" sldId="553"/>
        </pc:sldMkLst>
        <pc:picChg chg="add del mod">
          <ac:chgData name="SQUILLERO  GIOVANNI" userId="7cc90f25-df63-463e-869c-1d91e4197e21" providerId="ADAL" clId="{66F043D9-61DA-A84E-A318-996B122930D9}" dt="2021-08-10T15:37:12.511" v="639" actId="478"/>
          <ac:picMkLst>
            <pc:docMk/>
            <pc:sldMk cId="3940662616" sldId="553"/>
            <ac:picMk id="9" creationId="{A62316F6-9331-844E-AE6F-E3BC9BB7F1C9}"/>
          </ac:picMkLst>
        </pc:picChg>
        <pc:picChg chg="add del mod">
          <ac:chgData name="SQUILLERO  GIOVANNI" userId="7cc90f25-df63-463e-869c-1d91e4197e21" providerId="ADAL" clId="{66F043D9-61DA-A84E-A318-996B122930D9}" dt="2021-08-10T15:36:58.802" v="636" actId="478"/>
          <ac:picMkLst>
            <pc:docMk/>
            <pc:sldMk cId="3940662616" sldId="553"/>
            <ac:picMk id="10" creationId="{2F75577E-A68C-4141-ACEE-80BC1944D7C0}"/>
          </ac:picMkLst>
        </pc:picChg>
        <pc:picChg chg="add del mod">
          <ac:chgData name="SQUILLERO  GIOVANNI" userId="7cc90f25-df63-463e-869c-1d91e4197e21" providerId="ADAL" clId="{66F043D9-61DA-A84E-A318-996B122930D9}" dt="2021-08-10T14:55:15.330" v="523" actId="478"/>
          <ac:picMkLst>
            <pc:docMk/>
            <pc:sldMk cId="3940662616" sldId="553"/>
            <ac:picMk id="4098" creationId="{B1553286-D963-484B-A1F4-724BEDEBF4FA}"/>
          </ac:picMkLst>
        </pc:picChg>
        <pc:picChg chg="add del mod">
          <ac:chgData name="SQUILLERO  GIOVANNI" userId="7cc90f25-df63-463e-869c-1d91e4197e21" providerId="ADAL" clId="{66F043D9-61DA-A84E-A318-996B122930D9}" dt="2021-08-10T15:14:07.625" v="586" actId="478"/>
          <ac:picMkLst>
            <pc:docMk/>
            <pc:sldMk cId="3940662616" sldId="553"/>
            <ac:picMk id="4100" creationId="{973591EC-8CC3-F64A-83D7-7195DFA681FC}"/>
          </ac:picMkLst>
        </pc:picChg>
        <pc:picChg chg="add del mod">
          <ac:chgData name="SQUILLERO  GIOVANNI" userId="7cc90f25-df63-463e-869c-1d91e4197e21" providerId="ADAL" clId="{66F043D9-61DA-A84E-A318-996B122930D9}" dt="2021-08-10T15:40:21.591" v="650" actId="478"/>
          <ac:picMkLst>
            <pc:docMk/>
            <pc:sldMk cId="3940662616" sldId="553"/>
            <ac:picMk id="4102" creationId="{1D428B92-5196-5440-A326-22227A690A9B}"/>
          </ac:picMkLst>
        </pc:picChg>
        <pc:picChg chg="add del mod">
          <ac:chgData name="SQUILLERO  GIOVANNI" userId="7cc90f25-df63-463e-869c-1d91e4197e21" providerId="ADAL" clId="{66F043D9-61DA-A84E-A318-996B122930D9}" dt="2021-08-10T15:15:41.461" v="594" actId="21"/>
          <ac:picMkLst>
            <pc:docMk/>
            <pc:sldMk cId="3940662616" sldId="553"/>
            <ac:picMk id="4104" creationId="{9ADD2908-57D0-B044-B13E-9F644F0C3A40}"/>
          </ac:picMkLst>
        </pc:picChg>
        <pc:picChg chg="add del mod">
          <ac:chgData name="SQUILLERO  GIOVANNI" userId="7cc90f25-df63-463e-869c-1d91e4197e21" providerId="ADAL" clId="{66F043D9-61DA-A84E-A318-996B122930D9}" dt="2021-08-10T15:39:18.759" v="642" actId="478"/>
          <ac:picMkLst>
            <pc:docMk/>
            <pc:sldMk cId="3940662616" sldId="553"/>
            <ac:picMk id="4106" creationId="{A6FD9100-4A64-CA43-9987-9B8966102AC2}"/>
          </ac:picMkLst>
        </pc:picChg>
        <pc:picChg chg="add del mod">
          <ac:chgData name="SQUILLERO  GIOVANNI" userId="7cc90f25-df63-463e-869c-1d91e4197e21" providerId="ADAL" clId="{66F043D9-61DA-A84E-A318-996B122930D9}" dt="2021-08-10T15:40:32.625" v="653" actId="478"/>
          <ac:picMkLst>
            <pc:docMk/>
            <pc:sldMk cId="3940662616" sldId="553"/>
            <ac:picMk id="4108" creationId="{436515D2-2630-9241-B8FB-4297E6849354}"/>
          </ac:picMkLst>
        </pc:picChg>
        <pc:picChg chg="add del">
          <ac:chgData name="SQUILLERO  GIOVANNI" userId="7cc90f25-df63-463e-869c-1d91e4197e21" providerId="ADAL" clId="{66F043D9-61DA-A84E-A318-996B122930D9}" dt="2021-08-10T15:40:27.980" v="651" actId="478"/>
          <ac:picMkLst>
            <pc:docMk/>
            <pc:sldMk cId="3940662616" sldId="553"/>
            <ac:picMk id="4110" creationId="{91A650A8-8D81-B146-A017-91DC9C1B0543}"/>
          </ac:picMkLst>
        </pc:picChg>
        <pc:picChg chg="add del">
          <ac:chgData name="SQUILLERO  GIOVANNI" userId="7cc90f25-df63-463e-869c-1d91e4197e21" providerId="ADAL" clId="{66F043D9-61DA-A84E-A318-996B122930D9}" dt="2021-08-10T15:40:20.974" v="649"/>
          <ac:picMkLst>
            <pc:docMk/>
            <pc:sldMk cId="3940662616" sldId="553"/>
            <ac:picMk id="4112" creationId="{B850A16C-2F62-6A4E-BEFD-4B49BF0297BE}"/>
          </ac:picMkLst>
        </pc:picChg>
        <pc:picChg chg="add mod">
          <ac:chgData name="SQUILLERO  GIOVANNI" userId="7cc90f25-df63-463e-869c-1d91e4197e21" providerId="ADAL" clId="{66F043D9-61DA-A84E-A318-996B122930D9}" dt="2021-08-10T15:40:44.094" v="657" actId="14100"/>
          <ac:picMkLst>
            <pc:docMk/>
            <pc:sldMk cId="3940662616" sldId="553"/>
            <ac:picMk id="4114" creationId="{59C375A9-75E3-904B-94CE-A6A5882CAA19}"/>
          </ac:picMkLst>
        </pc:picChg>
      </pc:sldChg>
      <pc:sldChg chg="addSp delSp modSp new mod">
        <pc:chgData name="SQUILLERO  GIOVANNI" userId="7cc90f25-df63-463e-869c-1d91e4197e21" providerId="ADAL" clId="{66F043D9-61DA-A84E-A318-996B122930D9}" dt="2021-08-10T15:10:43.637" v="571" actId="1076"/>
        <pc:sldMkLst>
          <pc:docMk/>
          <pc:sldMk cId="3876399732" sldId="554"/>
        </pc:sldMkLst>
        <pc:picChg chg="add mod">
          <ac:chgData name="SQUILLERO  GIOVANNI" userId="7cc90f25-df63-463e-869c-1d91e4197e21" providerId="ADAL" clId="{66F043D9-61DA-A84E-A318-996B122930D9}" dt="2021-08-10T15:10:43.637" v="571" actId="1076"/>
          <ac:picMkLst>
            <pc:docMk/>
            <pc:sldMk cId="3876399732" sldId="554"/>
            <ac:picMk id="6" creationId="{A1E8BA05-3CF3-3A40-8706-618F15ED595B}"/>
          </ac:picMkLst>
        </pc:picChg>
        <pc:picChg chg="add del mod">
          <ac:chgData name="SQUILLERO  GIOVANNI" userId="7cc90f25-df63-463e-869c-1d91e4197e21" providerId="ADAL" clId="{66F043D9-61DA-A84E-A318-996B122930D9}" dt="2021-08-10T15:08:27.930" v="538" actId="478"/>
          <ac:picMkLst>
            <pc:docMk/>
            <pc:sldMk cId="3876399732" sldId="554"/>
            <ac:picMk id="7" creationId="{28305903-306B-F744-AD90-369349BE718C}"/>
          </ac:picMkLst>
        </pc:picChg>
        <pc:picChg chg="add del mod">
          <ac:chgData name="SQUILLERO  GIOVANNI" userId="7cc90f25-df63-463e-869c-1d91e4197e21" providerId="ADAL" clId="{66F043D9-61DA-A84E-A318-996B122930D9}" dt="2021-08-10T15:08:36.937" v="540" actId="478"/>
          <ac:picMkLst>
            <pc:docMk/>
            <pc:sldMk cId="3876399732" sldId="554"/>
            <ac:picMk id="8" creationId="{BC10A4FA-F9E7-3545-B806-2F83611227B6}"/>
          </ac:picMkLst>
        </pc:picChg>
        <pc:picChg chg="add del mod">
          <ac:chgData name="SQUILLERO  GIOVANNI" userId="7cc90f25-df63-463e-869c-1d91e4197e21" providerId="ADAL" clId="{66F043D9-61DA-A84E-A318-996B122930D9}" dt="2021-08-10T15:08:55.459" v="542" actId="478"/>
          <ac:picMkLst>
            <pc:docMk/>
            <pc:sldMk cId="3876399732" sldId="554"/>
            <ac:picMk id="9" creationId="{6146B3C1-8562-B74D-9CF8-208653F24A95}"/>
          </ac:picMkLst>
        </pc:picChg>
        <pc:picChg chg="add mod modCrop">
          <ac:chgData name="SQUILLERO  GIOVANNI" userId="7cc90f25-df63-463e-869c-1d91e4197e21" providerId="ADAL" clId="{66F043D9-61DA-A84E-A318-996B122930D9}" dt="2021-08-10T15:10:19.577" v="566" actId="1440"/>
          <ac:picMkLst>
            <pc:docMk/>
            <pc:sldMk cId="3876399732" sldId="554"/>
            <ac:picMk id="10" creationId="{E047A0E6-DEB5-8A42-8B80-D4697DA6919D}"/>
          </ac:picMkLst>
        </pc:picChg>
        <pc:picChg chg="add mod">
          <ac:chgData name="SQUILLERO  GIOVANNI" userId="7cc90f25-df63-463e-869c-1d91e4197e21" providerId="ADAL" clId="{66F043D9-61DA-A84E-A318-996B122930D9}" dt="2021-08-10T15:06:14.483" v="534" actId="14100"/>
          <ac:picMkLst>
            <pc:docMk/>
            <pc:sldMk cId="3876399732" sldId="554"/>
            <ac:picMk id="5122" creationId="{AE25B689-BD9D-984B-9ED3-4BE71269D4F4}"/>
          </ac:picMkLst>
        </pc:picChg>
      </pc:sldChg>
      <pc:sldChg chg="addSp new del">
        <pc:chgData name="SQUILLERO  GIOVANNI" userId="7cc90f25-df63-463e-869c-1d91e4197e21" providerId="ADAL" clId="{66F043D9-61DA-A84E-A318-996B122930D9}" dt="2021-08-10T15:13:55.111" v="584" actId="2696"/>
        <pc:sldMkLst>
          <pc:docMk/>
          <pc:sldMk cId="2117028415" sldId="555"/>
        </pc:sldMkLst>
        <pc:picChg chg="add">
          <ac:chgData name="SQUILLERO  GIOVANNI" userId="7cc90f25-df63-463e-869c-1d91e4197e21" providerId="ADAL" clId="{66F043D9-61DA-A84E-A318-996B122930D9}" dt="2021-08-10T15:12:48.793" v="574"/>
          <ac:picMkLst>
            <pc:docMk/>
            <pc:sldMk cId="2117028415" sldId="555"/>
            <ac:picMk id="6146" creationId="{972016A4-C994-DD44-988D-F9FBA1A85FBA}"/>
          </ac:picMkLst>
        </pc:picChg>
      </pc:sldChg>
      <pc:sldChg chg="addSp modSp new mod">
        <pc:chgData name="SQUILLERO  GIOVANNI" userId="7cc90f25-df63-463e-869c-1d91e4197e21" providerId="ADAL" clId="{66F043D9-61DA-A84E-A318-996B122930D9}" dt="2021-08-11T16:37:47.507" v="3220" actId="14100"/>
        <pc:sldMkLst>
          <pc:docMk/>
          <pc:sldMk cId="3331223539" sldId="556"/>
        </pc:sldMkLst>
        <pc:picChg chg="add mod">
          <ac:chgData name="SQUILLERO  GIOVANNI" userId="7cc90f25-df63-463e-869c-1d91e4197e21" providerId="ADAL" clId="{66F043D9-61DA-A84E-A318-996B122930D9}" dt="2021-08-10T15:13:09.788" v="578" actId="962"/>
          <ac:picMkLst>
            <pc:docMk/>
            <pc:sldMk cId="3331223539" sldId="556"/>
            <ac:picMk id="6" creationId="{9E95EBDC-9551-AD45-9960-B73A8D4E1DB8}"/>
          </ac:picMkLst>
        </pc:picChg>
        <pc:picChg chg="add mod">
          <ac:chgData name="SQUILLERO  GIOVANNI" userId="7cc90f25-df63-463e-869c-1d91e4197e21" providerId="ADAL" clId="{66F043D9-61DA-A84E-A318-996B122930D9}" dt="2021-08-10T15:17:05.450" v="604" actId="1076"/>
          <ac:picMkLst>
            <pc:docMk/>
            <pc:sldMk cId="3331223539" sldId="556"/>
            <ac:picMk id="7" creationId="{4F33948E-E9FB-364C-BF85-DC31599CC1C3}"/>
          </ac:picMkLst>
        </pc:picChg>
        <pc:picChg chg="add mod">
          <ac:chgData name="SQUILLERO  GIOVANNI" userId="7cc90f25-df63-463e-869c-1d91e4197e21" providerId="ADAL" clId="{66F043D9-61DA-A84E-A318-996B122930D9}" dt="2021-08-11T16:37:47.507" v="3220" actId="14100"/>
          <ac:picMkLst>
            <pc:docMk/>
            <pc:sldMk cId="3331223539" sldId="556"/>
            <ac:picMk id="8" creationId="{3EBB4BB4-C687-CF4B-9B62-0422230693F7}"/>
          </ac:picMkLst>
        </pc:picChg>
      </pc:sldChg>
      <pc:sldChg chg="addSp modSp new mod">
        <pc:chgData name="SQUILLERO  GIOVANNI" userId="7cc90f25-df63-463e-869c-1d91e4197e21" providerId="ADAL" clId="{66F043D9-61DA-A84E-A318-996B122930D9}" dt="2021-08-10T15:35:58.401" v="634" actId="1038"/>
        <pc:sldMkLst>
          <pc:docMk/>
          <pc:sldMk cId="3578177198" sldId="557"/>
        </pc:sldMkLst>
        <pc:picChg chg="add mod">
          <ac:chgData name="SQUILLERO  GIOVANNI" userId="7cc90f25-df63-463e-869c-1d91e4197e21" providerId="ADAL" clId="{66F043D9-61DA-A84E-A318-996B122930D9}" dt="2021-08-10T15:35:58.401" v="634" actId="1038"/>
          <ac:picMkLst>
            <pc:docMk/>
            <pc:sldMk cId="3578177198" sldId="557"/>
            <ac:picMk id="6" creationId="{7A6FD357-2DA1-B248-83F3-CD7ECA442923}"/>
          </ac:picMkLst>
        </pc:picChg>
        <pc:picChg chg="add mod">
          <ac:chgData name="SQUILLERO  GIOVANNI" userId="7cc90f25-df63-463e-869c-1d91e4197e21" providerId="ADAL" clId="{66F043D9-61DA-A84E-A318-996B122930D9}" dt="2021-08-10T15:35:41.148" v="628" actId="166"/>
          <ac:picMkLst>
            <pc:docMk/>
            <pc:sldMk cId="3578177198" sldId="557"/>
            <ac:picMk id="7" creationId="{C1A4FAEB-B83D-E246-A109-359A036F40C6}"/>
          </ac:picMkLst>
        </pc:picChg>
        <pc:picChg chg="add mod">
          <ac:chgData name="SQUILLERO  GIOVANNI" userId="7cc90f25-df63-463e-869c-1d91e4197e21" providerId="ADAL" clId="{66F043D9-61DA-A84E-A318-996B122930D9}" dt="2021-08-10T15:35:49.475" v="630" actId="166"/>
          <ac:picMkLst>
            <pc:docMk/>
            <pc:sldMk cId="3578177198" sldId="557"/>
            <ac:picMk id="8" creationId="{49CF0B27-F87D-504F-A70E-A530586E8E2A}"/>
          </ac:picMkLst>
        </pc:picChg>
        <pc:picChg chg="add mod">
          <ac:chgData name="SQUILLERO  GIOVANNI" userId="7cc90f25-df63-463e-869c-1d91e4197e21" providerId="ADAL" clId="{66F043D9-61DA-A84E-A318-996B122930D9}" dt="2021-08-10T15:35:34.517" v="627" actId="1076"/>
          <ac:picMkLst>
            <pc:docMk/>
            <pc:sldMk cId="3578177198" sldId="557"/>
            <ac:picMk id="9" creationId="{0A854E53-45AC-C842-9EFD-D90F424455EC}"/>
          </ac:picMkLst>
        </pc:picChg>
        <pc:picChg chg="add">
          <ac:chgData name="SQUILLERO  GIOVANNI" userId="7cc90f25-df63-463e-869c-1d91e4197e21" providerId="ADAL" clId="{66F043D9-61DA-A84E-A318-996B122930D9}" dt="2021-08-10T15:31:00.646" v="607"/>
          <ac:picMkLst>
            <pc:docMk/>
            <pc:sldMk cId="3578177198" sldId="557"/>
            <ac:picMk id="8194" creationId="{C29081A9-A816-EF47-BA96-87F037E0CFF9}"/>
          </ac:picMkLst>
        </pc:picChg>
      </pc:sldChg>
      <pc:sldChg chg="addSp delSp modSp new mod">
        <pc:chgData name="SQUILLERO  GIOVANNI" userId="7cc90f25-df63-463e-869c-1d91e4197e21" providerId="ADAL" clId="{66F043D9-61DA-A84E-A318-996B122930D9}" dt="2021-08-13T13:56:00.371" v="3299" actId="478"/>
        <pc:sldMkLst>
          <pc:docMk/>
          <pc:sldMk cId="2855201876" sldId="558"/>
        </pc:sldMkLst>
        <pc:spChg chg="mod">
          <ac:chgData name="SQUILLERO  GIOVANNI" userId="7cc90f25-df63-463e-869c-1d91e4197e21" providerId="ADAL" clId="{66F043D9-61DA-A84E-A318-996B122930D9}" dt="2021-08-13T13:51:47.499" v="3278" actId="20577"/>
          <ac:spMkLst>
            <pc:docMk/>
            <pc:sldMk cId="2855201876" sldId="558"/>
            <ac:spMk id="3" creationId="{E74E2449-E0CC-6245-A02A-B2584FB7462B}"/>
          </ac:spMkLst>
        </pc:spChg>
        <pc:picChg chg="add del mod">
          <ac:chgData name="SQUILLERO  GIOVANNI" userId="7cc90f25-df63-463e-869c-1d91e4197e21" providerId="ADAL" clId="{66F043D9-61DA-A84E-A318-996B122930D9}" dt="2021-08-13T13:56:00.371" v="3299" actId="478"/>
          <ac:picMkLst>
            <pc:docMk/>
            <pc:sldMk cId="2855201876" sldId="558"/>
            <ac:picMk id="1026" creationId="{E3166191-AAC0-7843-AC02-FBF815783DCD}"/>
          </ac:picMkLst>
        </pc:picChg>
        <pc:picChg chg="add del mod">
          <ac:chgData name="SQUILLERO  GIOVANNI" userId="7cc90f25-df63-463e-869c-1d91e4197e21" providerId="ADAL" clId="{66F043D9-61DA-A84E-A318-996B122930D9}" dt="2021-08-13T13:56:00.371" v="3299" actId="478"/>
          <ac:picMkLst>
            <pc:docMk/>
            <pc:sldMk cId="2855201876" sldId="558"/>
            <ac:picMk id="1028" creationId="{05BFAE37-D998-5B46-935B-14E21D3ACE31}"/>
          </ac:picMkLst>
        </pc:picChg>
      </pc:sldChg>
      <pc:sldChg chg="addSp delSp modSp add del mod modAnim">
        <pc:chgData name="SQUILLERO  GIOVANNI" userId="7cc90f25-df63-463e-869c-1d91e4197e21" providerId="ADAL" clId="{66F043D9-61DA-A84E-A318-996B122930D9}" dt="2021-08-11T13:02:32.092" v="2152" actId="2696"/>
        <pc:sldMkLst>
          <pc:docMk/>
          <pc:sldMk cId="4269140198" sldId="559"/>
        </pc:sldMkLst>
        <pc:grpChg chg="add">
          <ac:chgData name="SQUILLERO  GIOVANNI" userId="7cc90f25-df63-463e-869c-1d91e4197e21" providerId="ADAL" clId="{66F043D9-61DA-A84E-A318-996B122930D9}" dt="2021-08-10T16:12:49.144" v="680" actId="164"/>
          <ac:grpSpMkLst>
            <pc:docMk/>
            <pc:sldMk cId="4269140198" sldId="559"/>
            <ac:grpSpMk id="4" creationId="{E4849129-0A41-1440-916A-802A1A090368}"/>
          </ac:grpSpMkLst>
        </pc:grpChg>
        <pc:picChg chg="add mod">
          <ac:chgData name="SQUILLERO  GIOVANNI" userId="7cc90f25-df63-463e-869c-1d91e4197e21" providerId="ADAL" clId="{66F043D9-61DA-A84E-A318-996B122930D9}" dt="2021-08-10T16:12:14.455" v="669" actId="1076"/>
          <ac:picMkLst>
            <pc:docMk/>
            <pc:sldMk cId="4269140198" sldId="559"/>
            <ac:picMk id="3" creationId="{17C06164-A0AE-8E44-984E-A0A1EBAF2FE7}"/>
          </ac:picMkLst>
        </pc:picChg>
        <pc:picChg chg="add mod">
          <ac:chgData name="SQUILLERO  GIOVANNI" userId="7cc90f25-df63-463e-869c-1d91e4197e21" providerId="ADAL" clId="{66F043D9-61DA-A84E-A318-996B122930D9}" dt="2021-08-10T16:12:18.863" v="671" actId="1076"/>
          <ac:picMkLst>
            <pc:docMk/>
            <pc:sldMk cId="4269140198" sldId="559"/>
            <ac:picMk id="22" creationId="{844D989A-4ED9-8146-827A-84CB738283EE}"/>
          </ac:picMkLst>
        </pc:picChg>
        <pc:picChg chg="add mod">
          <ac:chgData name="SQUILLERO  GIOVANNI" userId="7cc90f25-df63-463e-869c-1d91e4197e21" providerId="ADAL" clId="{66F043D9-61DA-A84E-A318-996B122930D9}" dt="2021-08-10T16:12:21.858" v="673" actId="1076"/>
          <ac:picMkLst>
            <pc:docMk/>
            <pc:sldMk cId="4269140198" sldId="559"/>
            <ac:picMk id="24" creationId="{75D91641-AA4B-8B4D-8501-9FEA1E68DB17}"/>
          </ac:picMkLst>
        </pc:picChg>
        <pc:picChg chg="add mod">
          <ac:chgData name="SQUILLERO  GIOVANNI" userId="7cc90f25-df63-463e-869c-1d91e4197e21" providerId="ADAL" clId="{66F043D9-61DA-A84E-A318-996B122930D9}" dt="2021-08-10T16:12:26.670" v="675" actId="1076"/>
          <ac:picMkLst>
            <pc:docMk/>
            <pc:sldMk cId="4269140198" sldId="559"/>
            <ac:picMk id="26" creationId="{B8823CF0-C7F4-AB42-BC2F-C07A86E3F523}"/>
          </ac:picMkLst>
        </pc:picChg>
        <pc:picChg chg="add mod">
          <ac:chgData name="SQUILLERO  GIOVANNI" userId="7cc90f25-df63-463e-869c-1d91e4197e21" providerId="ADAL" clId="{66F043D9-61DA-A84E-A318-996B122930D9}" dt="2021-08-10T16:12:31.883" v="677" actId="1076"/>
          <ac:picMkLst>
            <pc:docMk/>
            <pc:sldMk cId="4269140198" sldId="559"/>
            <ac:picMk id="28" creationId="{EE80D880-B54D-9649-AE02-0A9E31021426}"/>
          </ac:picMkLst>
        </pc:picChg>
        <pc:picChg chg="add mod">
          <ac:chgData name="SQUILLERO  GIOVANNI" userId="7cc90f25-df63-463e-869c-1d91e4197e21" providerId="ADAL" clId="{66F043D9-61DA-A84E-A318-996B122930D9}" dt="2021-08-10T16:12:34.550" v="679" actId="1076"/>
          <ac:picMkLst>
            <pc:docMk/>
            <pc:sldMk cId="4269140198" sldId="559"/>
            <ac:picMk id="29" creationId="{2067CFC6-80FA-4148-B29B-06A1187751FD}"/>
          </ac:picMkLst>
        </pc:picChg>
        <pc:picChg chg="add del">
          <ac:chgData name="SQUILLERO  GIOVANNI" userId="7cc90f25-df63-463e-869c-1d91e4197e21" providerId="ADAL" clId="{66F043D9-61DA-A84E-A318-996B122930D9}" dt="2021-08-10T16:11:52.617" v="662" actId="478"/>
          <ac:picMkLst>
            <pc:docMk/>
            <pc:sldMk cId="4269140198" sldId="559"/>
            <ac:picMk id="1026" creationId="{628761A0-EC90-1A4E-8EB1-5C8942B02E0E}"/>
          </ac:picMkLst>
        </pc:picChg>
      </pc:sldChg>
      <pc:sldChg chg="addSp delSp modSp new del mod">
        <pc:chgData name="SQUILLERO  GIOVANNI" userId="7cc90f25-df63-463e-869c-1d91e4197e21" providerId="ADAL" clId="{66F043D9-61DA-A84E-A318-996B122930D9}" dt="2021-08-11T10:18:34.189" v="859" actId="2696"/>
        <pc:sldMkLst>
          <pc:docMk/>
          <pc:sldMk cId="210736772" sldId="560"/>
        </pc:sldMkLst>
        <pc:spChg chg="mod">
          <ac:chgData name="SQUILLERO  GIOVANNI" userId="7cc90f25-df63-463e-869c-1d91e4197e21" providerId="ADAL" clId="{66F043D9-61DA-A84E-A318-996B122930D9}" dt="2021-08-11T09:45:28.388" v="712" actId="20577"/>
          <ac:spMkLst>
            <pc:docMk/>
            <pc:sldMk cId="210736772" sldId="560"/>
            <ac:spMk id="2" creationId="{0CF496ED-A33C-D541-9FA9-FF27164EAAA6}"/>
          </ac:spMkLst>
        </pc:spChg>
        <pc:spChg chg="del">
          <ac:chgData name="SQUILLERO  GIOVANNI" userId="7cc90f25-df63-463e-869c-1d91e4197e21" providerId="ADAL" clId="{66F043D9-61DA-A84E-A318-996B122930D9}" dt="2021-08-11T09:07:24.946" v="689"/>
          <ac:spMkLst>
            <pc:docMk/>
            <pc:sldMk cId="210736772" sldId="560"/>
            <ac:spMk id="3" creationId="{5435077C-5361-C14C-8173-3BF82B8003FD}"/>
          </ac:spMkLst>
        </pc:spChg>
        <pc:picChg chg="add mod">
          <ac:chgData name="SQUILLERO  GIOVANNI" userId="7cc90f25-df63-463e-869c-1d91e4197e21" providerId="ADAL" clId="{66F043D9-61DA-A84E-A318-996B122930D9}" dt="2021-08-11T09:57:40.791" v="751" actId="1076"/>
          <ac:picMkLst>
            <pc:docMk/>
            <pc:sldMk cId="210736772" sldId="560"/>
            <ac:picMk id="1026" creationId="{05C5B72D-A107-1644-9633-A655A5D64167}"/>
          </ac:picMkLst>
        </pc:picChg>
      </pc:sldChg>
      <pc:sldChg chg="addSp delSp modSp add del mod modClrScheme chgLayout">
        <pc:chgData name="SQUILLERO  GIOVANNI" userId="7cc90f25-df63-463e-869c-1d91e4197e21" providerId="ADAL" clId="{66F043D9-61DA-A84E-A318-996B122930D9}" dt="2021-08-11T10:01:03.058" v="759" actId="2696"/>
        <pc:sldMkLst>
          <pc:docMk/>
          <pc:sldMk cId="3870934780" sldId="561"/>
        </pc:sldMkLst>
        <pc:spChg chg="mod ord">
          <ac:chgData name="SQUILLERO  GIOVANNI" userId="7cc90f25-df63-463e-869c-1d91e4197e21" providerId="ADAL" clId="{66F043D9-61DA-A84E-A318-996B122930D9}" dt="2021-08-11T09:48:48.485" v="719" actId="700"/>
          <ac:spMkLst>
            <pc:docMk/>
            <pc:sldMk cId="3870934780" sldId="561"/>
            <ac:spMk id="2" creationId="{0CF496ED-A33C-D541-9FA9-FF27164EAAA6}"/>
          </ac:spMkLst>
        </pc:spChg>
        <pc:spChg chg="add del mod">
          <ac:chgData name="SQUILLERO  GIOVANNI" userId="7cc90f25-df63-463e-869c-1d91e4197e21" providerId="ADAL" clId="{66F043D9-61DA-A84E-A318-996B122930D9}" dt="2021-08-11T09:48:48.485" v="719" actId="700"/>
          <ac:spMkLst>
            <pc:docMk/>
            <pc:sldMk cId="3870934780" sldId="561"/>
            <ac:spMk id="3" creationId="{FA92ABB8-9BDB-3D4C-8507-54F41EC165F0}"/>
          </ac:spMkLst>
        </pc:spChg>
        <pc:spChg chg="mod ord">
          <ac:chgData name="SQUILLERO  GIOVANNI" userId="7cc90f25-df63-463e-869c-1d91e4197e21" providerId="ADAL" clId="{66F043D9-61DA-A84E-A318-996B122930D9}" dt="2021-08-11T09:48:48.485" v="719" actId="700"/>
          <ac:spMkLst>
            <pc:docMk/>
            <pc:sldMk cId="3870934780" sldId="561"/>
            <ac:spMk id="4" creationId="{FF18421A-C42F-6E49-8AA1-3DD11B2A3998}"/>
          </ac:spMkLst>
        </pc:spChg>
        <pc:spChg chg="mod ord">
          <ac:chgData name="SQUILLERO  GIOVANNI" userId="7cc90f25-df63-463e-869c-1d91e4197e21" providerId="ADAL" clId="{66F043D9-61DA-A84E-A318-996B122930D9}" dt="2021-08-11T09:48:48.485" v="719" actId="700"/>
          <ac:spMkLst>
            <pc:docMk/>
            <pc:sldMk cId="3870934780" sldId="561"/>
            <ac:spMk id="5" creationId="{78206FA3-BFA2-8846-9E9F-D57624CBF4A4}"/>
          </ac:spMkLst>
        </pc:spChg>
        <pc:spChg chg="mod ord">
          <ac:chgData name="SQUILLERO  GIOVANNI" userId="7cc90f25-df63-463e-869c-1d91e4197e21" providerId="ADAL" clId="{66F043D9-61DA-A84E-A318-996B122930D9}" dt="2021-08-11T09:48:48.485" v="719" actId="700"/>
          <ac:spMkLst>
            <pc:docMk/>
            <pc:sldMk cId="3870934780" sldId="561"/>
            <ac:spMk id="6" creationId="{6D9C2DF1-69C9-F84F-91E1-BD5C7ED6ADC2}"/>
          </ac:spMkLst>
        </pc:spChg>
        <pc:picChg chg="add del">
          <ac:chgData name="SQUILLERO  GIOVANNI" userId="7cc90f25-df63-463e-869c-1d91e4197e21" providerId="ADAL" clId="{66F043D9-61DA-A84E-A318-996B122930D9}" dt="2021-08-11T09:48:42.187" v="718" actId="478"/>
          <ac:picMkLst>
            <pc:docMk/>
            <pc:sldMk cId="3870934780" sldId="561"/>
            <ac:picMk id="7" creationId="{921E1B69-BFF1-9A42-B430-4A459290C6B4}"/>
          </ac:picMkLst>
        </pc:picChg>
        <pc:picChg chg="add del">
          <ac:chgData name="SQUILLERO  GIOVANNI" userId="7cc90f25-df63-463e-869c-1d91e4197e21" providerId="ADAL" clId="{66F043D9-61DA-A84E-A318-996B122930D9}" dt="2021-08-11T09:48:50.963" v="721" actId="478"/>
          <ac:picMkLst>
            <pc:docMk/>
            <pc:sldMk cId="3870934780" sldId="561"/>
            <ac:picMk id="8" creationId="{3DBEC6E8-7699-0240-A94B-A4D87579D317}"/>
          </ac:picMkLst>
        </pc:picChg>
        <pc:picChg chg="add mod">
          <ac:chgData name="SQUILLERO  GIOVANNI" userId="7cc90f25-df63-463e-869c-1d91e4197e21" providerId="ADAL" clId="{66F043D9-61DA-A84E-A318-996B122930D9}" dt="2021-08-11T09:48:59.676" v="723" actId="1076"/>
          <ac:picMkLst>
            <pc:docMk/>
            <pc:sldMk cId="3870934780" sldId="561"/>
            <ac:picMk id="9" creationId="{4B9912E6-A874-9540-8696-C679707AE4E8}"/>
          </ac:picMkLst>
        </pc:picChg>
        <pc:picChg chg="add mod">
          <ac:chgData name="SQUILLERO  GIOVANNI" userId="7cc90f25-df63-463e-869c-1d91e4197e21" providerId="ADAL" clId="{66F043D9-61DA-A84E-A318-996B122930D9}" dt="2021-08-11T09:51:55.735" v="725" actId="1076"/>
          <ac:picMkLst>
            <pc:docMk/>
            <pc:sldMk cId="3870934780" sldId="561"/>
            <ac:picMk id="10" creationId="{0968BC85-0DBD-4447-A813-4785B18172A5}"/>
          </ac:picMkLst>
        </pc:picChg>
        <pc:picChg chg="add mod">
          <ac:chgData name="SQUILLERO  GIOVANNI" userId="7cc90f25-df63-463e-869c-1d91e4197e21" providerId="ADAL" clId="{66F043D9-61DA-A84E-A318-996B122930D9}" dt="2021-08-11T09:55:37.921" v="727" actId="1076"/>
          <ac:picMkLst>
            <pc:docMk/>
            <pc:sldMk cId="3870934780" sldId="561"/>
            <ac:picMk id="11" creationId="{65559D5C-99AE-6244-A997-3EDAEE942469}"/>
          </ac:picMkLst>
        </pc:picChg>
        <pc:picChg chg="add del mod">
          <ac:chgData name="SQUILLERO  GIOVANNI" userId="7cc90f25-df63-463e-869c-1d91e4197e21" providerId="ADAL" clId="{66F043D9-61DA-A84E-A318-996B122930D9}" dt="2021-08-11T09:57:11.107" v="731" actId="478"/>
          <ac:picMkLst>
            <pc:docMk/>
            <pc:sldMk cId="3870934780" sldId="561"/>
            <ac:picMk id="12" creationId="{806BE76B-498F-504E-906C-6C2995D87656}"/>
          </ac:picMkLst>
        </pc:picChg>
        <pc:picChg chg="add mod">
          <ac:chgData name="SQUILLERO  GIOVANNI" userId="7cc90f25-df63-463e-869c-1d91e4197e21" providerId="ADAL" clId="{66F043D9-61DA-A84E-A318-996B122930D9}" dt="2021-08-11T09:57:13.287" v="732" actId="1076"/>
          <ac:picMkLst>
            <pc:docMk/>
            <pc:sldMk cId="3870934780" sldId="561"/>
            <ac:picMk id="13" creationId="{C36868A0-8FB0-284C-A6F4-8623BB30B0BB}"/>
          </ac:picMkLst>
        </pc:picChg>
        <pc:picChg chg="del mod">
          <ac:chgData name="SQUILLERO  GIOVANNI" userId="7cc90f25-df63-463e-869c-1d91e4197e21" providerId="ADAL" clId="{66F043D9-61DA-A84E-A318-996B122930D9}" dt="2021-08-11T09:46:09.673" v="716" actId="478"/>
          <ac:picMkLst>
            <pc:docMk/>
            <pc:sldMk cId="3870934780" sldId="561"/>
            <ac:picMk id="1026" creationId="{05C5B72D-A107-1644-9633-A655A5D64167}"/>
          </ac:picMkLst>
        </pc:picChg>
      </pc:sldChg>
      <pc:sldChg chg="add del">
        <pc:chgData name="SQUILLERO  GIOVANNI" userId="7cc90f25-df63-463e-869c-1d91e4197e21" providerId="ADAL" clId="{66F043D9-61DA-A84E-A318-996B122930D9}" dt="2021-08-11T10:18:34.189" v="859" actId="2696"/>
        <pc:sldMkLst>
          <pc:docMk/>
          <pc:sldMk cId="837463835" sldId="562"/>
        </pc:sldMkLst>
      </pc:sldChg>
      <pc:sldChg chg="add del">
        <pc:chgData name="SQUILLERO  GIOVANNI" userId="7cc90f25-df63-463e-869c-1d91e4197e21" providerId="ADAL" clId="{66F043D9-61DA-A84E-A318-996B122930D9}" dt="2021-08-11T10:01:00.779" v="756" actId="2696"/>
        <pc:sldMkLst>
          <pc:docMk/>
          <pc:sldMk cId="1582106350" sldId="563"/>
        </pc:sldMkLst>
      </pc:sldChg>
      <pc:sldChg chg="addSp delSp new">
        <pc:chgData name="SQUILLERO  GIOVANNI" userId="7cc90f25-df63-463e-869c-1d91e4197e21" providerId="ADAL" clId="{66F043D9-61DA-A84E-A318-996B122930D9}" dt="2021-08-11T10:01:24.659" v="764" actId="21"/>
        <pc:sldMkLst>
          <pc:docMk/>
          <pc:sldMk cId="3738861982" sldId="563"/>
        </pc:sldMkLst>
        <pc:picChg chg="add del">
          <ac:chgData name="SQUILLERO  GIOVANNI" userId="7cc90f25-df63-463e-869c-1d91e4197e21" providerId="ADAL" clId="{66F043D9-61DA-A84E-A318-996B122930D9}" dt="2021-08-11T10:01:24.659" v="764" actId="21"/>
          <ac:picMkLst>
            <pc:docMk/>
            <pc:sldMk cId="3738861982" sldId="563"/>
            <ac:picMk id="7170" creationId="{1C73641F-B1D6-E04F-9773-5476B8A71CFE}"/>
          </ac:picMkLst>
        </pc:picChg>
      </pc:sldChg>
      <pc:sldChg chg="addSp delSp modSp add">
        <pc:chgData name="SQUILLERO  GIOVANNI" userId="7cc90f25-df63-463e-869c-1d91e4197e21" providerId="ADAL" clId="{66F043D9-61DA-A84E-A318-996B122930D9}" dt="2021-08-11T10:03:02.510" v="772" actId="1035"/>
        <pc:sldMkLst>
          <pc:docMk/>
          <pc:sldMk cId="1771902305" sldId="564"/>
        </pc:sldMkLst>
        <pc:spChg chg="add del mod">
          <ac:chgData name="SQUILLERO  GIOVANNI" userId="7cc90f25-df63-463e-869c-1d91e4197e21" providerId="ADAL" clId="{66F043D9-61DA-A84E-A318-996B122930D9}" dt="2021-08-11T10:01:27.859" v="765"/>
          <ac:spMkLst>
            <pc:docMk/>
            <pc:sldMk cId="1771902305" sldId="564"/>
            <ac:spMk id="3" creationId="{622B259F-02DD-F847-BDCB-16D42F4B8149}"/>
          </ac:spMkLst>
        </pc:spChg>
        <pc:picChg chg="add mod">
          <ac:chgData name="SQUILLERO  GIOVANNI" userId="7cc90f25-df63-463e-869c-1d91e4197e21" providerId="ADAL" clId="{66F043D9-61DA-A84E-A318-996B122930D9}" dt="2021-08-11T10:03:02.510" v="772" actId="1035"/>
          <ac:picMkLst>
            <pc:docMk/>
            <pc:sldMk cId="1771902305" sldId="564"/>
            <ac:picMk id="8" creationId="{AE2E3713-D32F-BE47-82F3-1507A594D4DC}"/>
          </ac:picMkLst>
        </pc:picChg>
        <pc:picChg chg="del">
          <ac:chgData name="SQUILLERO  GIOVANNI" userId="7cc90f25-df63-463e-869c-1d91e4197e21" providerId="ADAL" clId="{66F043D9-61DA-A84E-A318-996B122930D9}" dt="2021-08-11T10:01:21.953" v="763" actId="478"/>
          <ac:picMkLst>
            <pc:docMk/>
            <pc:sldMk cId="1771902305" sldId="564"/>
            <ac:picMk id="1026" creationId="{05C5B72D-A107-1644-9633-A655A5D64167}"/>
          </ac:picMkLst>
        </pc:picChg>
      </pc:sldChg>
      <pc:sldChg chg="add del">
        <pc:chgData name="SQUILLERO  GIOVANNI" userId="7cc90f25-df63-463e-869c-1d91e4197e21" providerId="ADAL" clId="{66F043D9-61DA-A84E-A318-996B122930D9}" dt="2021-08-11T10:01:01.463" v="757" actId="2696"/>
        <pc:sldMkLst>
          <pc:docMk/>
          <pc:sldMk cId="2496824597" sldId="564"/>
        </pc:sldMkLst>
      </pc:sldChg>
      <pc:sldChg chg="addSp delSp modSp add mod modClrScheme modAnim chgLayout">
        <pc:chgData name="SQUILLERO  GIOVANNI" userId="7cc90f25-df63-463e-869c-1d91e4197e21" providerId="ADAL" clId="{66F043D9-61DA-A84E-A318-996B122930D9}" dt="2021-08-15T08:02:23.839" v="4213"/>
        <pc:sldMkLst>
          <pc:docMk/>
          <pc:sldMk cId="706854560" sldId="565"/>
        </pc:sldMkLst>
        <pc:spChg chg="mod ord">
          <ac:chgData name="SQUILLERO  GIOVANNI" userId="7cc90f25-df63-463e-869c-1d91e4197e21" providerId="ADAL" clId="{66F043D9-61DA-A84E-A318-996B122930D9}" dt="2021-08-11T10:40:32.287" v="1267" actId="20577"/>
          <ac:spMkLst>
            <pc:docMk/>
            <pc:sldMk cId="706854560" sldId="565"/>
            <ac:spMk id="2" creationId="{0CF496ED-A33C-D541-9FA9-FF27164EAAA6}"/>
          </ac:spMkLst>
        </pc:spChg>
        <pc:spChg chg="add del mod ord">
          <ac:chgData name="SQUILLERO  GIOVANNI" userId="7cc90f25-df63-463e-869c-1d91e4197e21" providerId="ADAL" clId="{66F043D9-61DA-A84E-A318-996B122930D9}" dt="2021-08-11T10:39:29.142" v="1252" actId="700"/>
          <ac:spMkLst>
            <pc:docMk/>
            <pc:sldMk cId="706854560" sldId="565"/>
            <ac:spMk id="3" creationId="{E032C550-59BF-C64F-834B-FBBC698AE039}"/>
          </ac:spMkLst>
        </pc:spChg>
        <pc:spChg chg="mod ord">
          <ac:chgData name="SQUILLERO  GIOVANNI" userId="7cc90f25-df63-463e-869c-1d91e4197e21" providerId="ADAL" clId="{66F043D9-61DA-A84E-A318-996B122930D9}" dt="2021-08-11T10:39:29.142" v="1252" actId="700"/>
          <ac:spMkLst>
            <pc:docMk/>
            <pc:sldMk cId="706854560" sldId="565"/>
            <ac:spMk id="4" creationId="{FF18421A-C42F-6E49-8AA1-3DD11B2A3998}"/>
          </ac:spMkLst>
        </pc:spChg>
        <pc:spChg chg="mod ord">
          <ac:chgData name="SQUILLERO  GIOVANNI" userId="7cc90f25-df63-463e-869c-1d91e4197e21" providerId="ADAL" clId="{66F043D9-61DA-A84E-A318-996B122930D9}" dt="2021-08-11T10:39:29.142" v="1252" actId="700"/>
          <ac:spMkLst>
            <pc:docMk/>
            <pc:sldMk cId="706854560" sldId="565"/>
            <ac:spMk id="5" creationId="{78206FA3-BFA2-8846-9E9F-D57624CBF4A4}"/>
          </ac:spMkLst>
        </pc:spChg>
        <pc:spChg chg="mod ord">
          <ac:chgData name="SQUILLERO  GIOVANNI" userId="7cc90f25-df63-463e-869c-1d91e4197e21" providerId="ADAL" clId="{66F043D9-61DA-A84E-A318-996B122930D9}" dt="2021-08-11T10:39:29.142" v="1252" actId="700"/>
          <ac:spMkLst>
            <pc:docMk/>
            <pc:sldMk cId="706854560" sldId="565"/>
            <ac:spMk id="6" creationId="{6D9C2DF1-69C9-F84F-91E1-BD5C7ED6ADC2}"/>
          </ac:spMkLst>
        </pc:spChg>
        <pc:spChg chg="add mod ord">
          <ac:chgData name="SQUILLERO  GIOVANNI" userId="7cc90f25-df63-463e-869c-1d91e4197e21" providerId="ADAL" clId="{66F043D9-61DA-A84E-A318-996B122930D9}" dt="2021-08-14T10:42:43.120" v="4161" actId="20577"/>
          <ac:spMkLst>
            <pc:docMk/>
            <pc:sldMk cId="706854560" sldId="565"/>
            <ac:spMk id="11" creationId="{55C93237-3C78-D84D-8B56-6E40A5940A77}"/>
          </ac:spMkLst>
        </pc:spChg>
        <pc:spChg chg="add mod ord">
          <ac:chgData name="SQUILLERO  GIOVANNI" userId="7cc90f25-df63-463e-869c-1d91e4197e21" providerId="ADAL" clId="{66F043D9-61DA-A84E-A318-996B122930D9}" dt="2021-08-11T16:20:57.176" v="3163" actId="20577"/>
          <ac:spMkLst>
            <pc:docMk/>
            <pc:sldMk cId="706854560" sldId="565"/>
            <ac:spMk id="12" creationId="{44B7D9C1-DF44-6B47-A3E6-BCDA2669CE9E}"/>
          </ac:spMkLst>
        </pc:spChg>
        <pc:picChg chg="add del mod">
          <ac:chgData name="SQUILLERO  GIOVANNI" userId="7cc90f25-df63-463e-869c-1d91e4197e21" providerId="ADAL" clId="{66F043D9-61DA-A84E-A318-996B122930D9}" dt="2021-08-11T10:40:29.594" v="1266" actId="478"/>
          <ac:picMkLst>
            <pc:docMk/>
            <pc:sldMk cId="706854560" sldId="565"/>
            <ac:picMk id="7" creationId="{12ABCC4C-697D-6843-9356-383035D888D6}"/>
          </ac:picMkLst>
        </pc:picChg>
        <pc:picChg chg="del mod">
          <ac:chgData name="SQUILLERO  GIOVANNI" userId="7cc90f25-df63-463e-869c-1d91e4197e21" providerId="ADAL" clId="{66F043D9-61DA-A84E-A318-996B122930D9}" dt="2021-08-11T10:12:06.419" v="813" actId="478"/>
          <ac:picMkLst>
            <pc:docMk/>
            <pc:sldMk cId="706854560" sldId="565"/>
            <ac:picMk id="8" creationId="{AE2E3713-D32F-BE47-82F3-1507A594D4DC}"/>
          </ac:picMkLst>
        </pc:picChg>
        <pc:picChg chg="add mod">
          <ac:chgData name="SQUILLERO  GIOVANNI" userId="7cc90f25-df63-463e-869c-1d91e4197e21" providerId="ADAL" clId="{66F043D9-61DA-A84E-A318-996B122930D9}" dt="2021-08-11T16:11:33.684" v="3148" actId="1440"/>
          <ac:picMkLst>
            <pc:docMk/>
            <pc:sldMk cId="706854560" sldId="565"/>
            <ac:picMk id="10" creationId="{04D9C78B-4062-0B40-AD97-511766674C1A}"/>
          </ac:picMkLst>
        </pc:picChg>
        <pc:picChg chg="add mod">
          <ac:chgData name="SQUILLERO  GIOVANNI" userId="7cc90f25-df63-463e-869c-1d91e4197e21" providerId="ADAL" clId="{66F043D9-61DA-A84E-A318-996B122930D9}" dt="2021-08-11T10:41:12.318" v="1277" actId="1076"/>
          <ac:picMkLst>
            <pc:docMk/>
            <pc:sldMk cId="706854560" sldId="565"/>
            <ac:picMk id="13" creationId="{F8E7FD70-F725-5C48-A3FF-337ED96AC7FF}"/>
          </ac:picMkLst>
        </pc:picChg>
        <pc:picChg chg="add mod">
          <ac:chgData name="SQUILLERO  GIOVANNI" userId="7cc90f25-df63-463e-869c-1d91e4197e21" providerId="ADAL" clId="{66F043D9-61DA-A84E-A318-996B122930D9}" dt="2021-08-14T10:40:40.181" v="4144" actId="1037"/>
          <ac:picMkLst>
            <pc:docMk/>
            <pc:sldMk cId="706854560" sldId="565"/>
            <ac:picMk id="2050" creationId="{928DAC79-0F35-5243-9FC7-2F5CA7545743}"/>
          </ac:picMkLst>
        </pc:picChg>
      </pc:sldChg>
      <pc:sldChg chg="add del">
        <pc:chgData name="SQUILLERO  GIOVANNI" userId="7cc90f25-df63-463e-869c-1d91e4197e21" providerId="ADAL" clId="{66F043D9-61DA-A84E-A318-996B122930D9}" dt="2021-08-11T10:01:02.162" v="758" actId="2696"/>
        <pc:sldMkLst>
          <pc:docMk/>
          <pc:sldMk cId="4273870065" sldId="565"/>
        </pc:sldMkLst>
      </pc:sldChg>
      <pc:sldChg chg="addSp delSp modSp add del mod chgLayout">
        <pc:chgData name="SQUILLERO  GIOVANNI" userId="7cc90f25-df63-463e-869c-1d91e4197e21" providerId="ADAL" clId="{66F043D9-61DA-A84E-A318-996B122930D9}" dt="2021-08-11T12:58:47.262" v="1983" actId="2696"/>
        <pc:sldMkLst>
          <pc:docMk/>
          <pc:sldMk cId="4069882283" sldId="566"/>
        </pc:sldMkLst>
        <pc:spChg chg="mod ord">
          <ac:chgData name="SQUILLERO  GIOVANNI" userId="7cc90f25-df63-463e-869c-1d91e4197e21" providerId="ADAL" clId="{66F043D9-61DA-A84E-A318-996B122930D9}" dt="2021-08-11T10:27:29.248" v="886" actId="700"/>
          <ac:spMkLst>
            <pc:docMk/>
            <pc:sldMk cId="4069882283" sldId="566"/>
            <ac:spMk id="2" creationId="{0CF496ED-A33C-D541-9FA9-FF27164EAAA6}"/>
          </ac:spMkLst>
        </pc:spChg>
        <pc:spChg chg="add mod">
          <ac:chgData name="SQUILLERO  GIOVANNI" userId="7cc90f25-df63-463e-869c-1d91e4197e21" providerId="ADAL" clId="{66F043D9-61DA-A84E-A318-996B122930D9}" dt="2021-08-11T10:27:36.562" v="889" actId="21"/>
          <ac:spMkLst>
            <pc:docMk/>
            <pc:sldMk cId="4069882283" sldId="566"/>
            <ac:spMk id="3" creationId="{AE797EA1-8114-7447-86CA-B24F56CC0B7D}"/>
          </ac:spMkLst>
        </pc:spChg>
        <pc:spChg chg="mod ord">
          <ac:chgData name="SQUILLERO  GIOVANNI" userId="7cc90f25-df63-463e-869c-1d91e4197e21" providerId="ADAL" clId="{66F043D9-61DA-A84E-A318-996B122930D9}" dt="2021-08-11T10:27:29.248" v="886" actId="700"/>
          <ac:spMkLst>
            <pc:docMk/>
            <pc:sldMk cId="4069882283" sldId="566"/>
            <ac:spMk id="4" creationId="{FF18421A-C42F-6E49-8AA1-3DD11B2A3998}"/>
          </ac:spMkLst>
        </pc:spChg>
        <pc:spChg chg="mod ord">
          <ac:chgData name="SQUILLERO  GIOVANNI" userId="7cc90f25-df63-463e-869c-1d91e4197e21" providerId="ADAL" clId="{66F043D9-61DA-A84E-A318-996B122930D9}" dt="2021-08-11T10:27:29.248" v="886" actId="700"/>
          <ac:spMkLst>
            <pc:docMk/>
            <pc:sldMk cId="4069882283" sldId="566"/>
            <ac:spMk id="5" creationId="{78206FA3-BFA2-8846-9E9F-D57624CBF4A4}"/>
          </ac:spMkLst>
        </pc:spChg>
        <pc:spChg chg="mod ord">
          <ac:chgData name="SQUILLERO  GIOVANNI" userId="7cc90f25-df63-463e-869c-1d91e4197e21" providerId="ADAL" clId="{66F043D9-61DA-A84E-A318-996B122930D9}" dt="2021-08-11T10:27:29.248" v="886" actId="700"/>
          <ac:spMkLst>
            <pc:docMk/>
            <pc:sldMk cId="4069882283" sldId="566"/>
            <ac:spMk id="6" creationId="{6D9C2DF1-69C9-F84F-91E1-BD5C7ED6ADC2}"/>
          </ac:spMkLst>
        </pc:spChg>
        <pc:picChg chg="del">
          <ac:chgData name="SQUILLERO  GIOVANNI" userId="7cc90f25-df63-463e-869c-1d91e4197e21" providerId="ADAL" clId="{66F043D9-61DA-A84E-A318-996B122930D9}" dt="2021-08-11T10:09:49.815" v="782" actId="478"/>
          <ac:picMkLst>
            <pc:docMk/>
            <pc:sldMk cId="4069882283" sldId="566"/>
            <ac:picMk id="7" creationId="{12ABCC4C-697D-6843-9356-383035D888D6}"/>
          </ac:picMkLst>
        </pc:picChg>
        <pc:picChg chg="del mod ord">
          <ac:chgData name="SQUILLERO  GIOVANNI" userId="7cc90f25-df63-463e-869c-1d91e4197e21" providerId="ADAL" clId="{66F043D9-61DA-A84E-A318-996B122930D9}" dt="2021-08-11T10:27:36.562" v="889" actId="21"/>
          <ac:picMkLst>
            <pc:docMk/>
            <pc:sldMk cId="4069882283" sldId="566"/>
            <ac:picMk id="8" creationId="{AE2E3713-D32F-BE47-82F3-1507A594D4DC}"/>
          </ac:picMkLst>
        </pc:picChg>
        <pc:picChg chg="add del mod">
          <ac:chgData name="SQUILLERO  GIOVANNI" userId="7cc90f25-df63-463e-869c-1d91e4197e21" providerId="ADAL" clId="{66F043D9-61DA-A84E-A318-996B122930D9}" dt="2021-08-11T10:27:36.562" v="889" actId="21"/>
          <ac:picMkLst>
            <pc:docMk/>
            <pc:sldMk cId="4069882283" sldId="566"/>
            <ac:picMk id="9" creationId="{081708E1-A153-3849-A545-68819B3370DB}"/>
          </ac:picMkLst>
        </pc:picChg>
      </pc:sldChg>
      <pc:sldChg chg="addSp delSp modSp add mod ord">
        <pc:chgData name="SQUILLERO  GIOVANNI" userId="7cc90f25-df63-463e-869c-1d91e4197e21" providerId="ADAL" clId="{66F043D9-61DA-A84E-A318-996B122930D9}" dt="2021-08-11T14:16:01.262" v="2405"/>
        <pc:sldMkLst>
          <pc:docMk/>
          <pc:sldMk cId="2952971431" sldId="567"/>
        </pc:sldMkLst>
        <pc:spChg chg="mod">
          <ac:chgData name="SQUILLERO  GIOVANNI" userId="7cc90f25-df63-463e-869c-1d91e4197e21" providerId="ADAL" clId="{66F043D9-61DA-A84E-A318-996B122930D9}" dt="2021-08-11T14:16:01.262" v="2405"/>
          <ac:spMkLst>
            <pc:docMk/>
            <pc:sldMk cId="2952971431" sldId="567"/>
            <ac:spMk id="2" creationId="{0CF496ED-A33C-D541-9FA9-FF27164EAAA6}"/>
          </ac:spMkLst>
        </pc:spChg>
        <pc:spChg chg="add del mod">
          <ac:chgData name="SQUILLERO  GIOVANNI" userId="7cc90f25-df63-463e-869c-1d91e4197e21" providerId="ADAL" clId="{66F043D9-61DA-A84E-A318-996B122930D9}" dt="2021-08-11T12:37:09.138" v="1709" actId="21"/>
          <ac:spMkLst>
            <pc:docMk/>
            <pc:sldMk cId="2952971431" sldId="567"/>
            <ac:spMk id="10" creationId="{34ED22B1-6B7C-5742-98F7-56E5D03FFA16}"/>
          </ac:spMkLst>
        </pc:spChg>
        <pc:spChg chg="add mod">
          <ac:chgData name="SQUILLERO  GIOVANNI" userId="7cc90f25-df63-463e-869c-1d91e4197e21" providerId="ADAL" clId="{66F043D9-61DA-A84E-A318-996B122930D9}" dt="2021-08-11T14:15:10.484" v="2401" actId="20577"/>
          <ac:spMkLst>
            <pc:docMk/>
            <pc:sldMk cId="2952971431" sldId="567"/>
            <ac:spMk id="11" creationId="{F676FC6C-5C73-6944-8CCD-A307B9DB5E17}"/>
          </ac:spMkLst>
        </pc:spChg>
        <pc:picChg chg="add mod">
          <ac:chgData name="SQUILLERO  GIOVANNI" userId="7cc90f25-df63-463e-869c-1d91e4197e21" providerId="ADAL" clId="{66F043D9-61DA-A84E-A318-996B122930D9}" dt="2021-08-11T12:52:52.182" v="1818" actId="1076"/>
          <ac:picMkLst>
            <pc:docMk/>
            <pc:sldMk cId="2952971431" sldId="567"/>
            <ac:picMk id="3" creationId="{66B39336-5BA1-2740-8BD5-C5B8665A15BD}"/>
          </ac:picMkLst>
        </pc:picChg>
        <pc:picChg chg="del">
          <ac:chgData name="SQUILLERO  GIOVANNI" userId="7cc90f25-df63-463e-869c-1d91e4197e21" providerId="ADAL" clId="{66F043D9-61DA-A84E-A318-996B122930D9}" dt="2021-08-11T10:10:48.455" v="795" actId="478"/>
          <ac:picMkLst>
            <pc:docMk/>
            <pc:sldMk cId="2952971431" sldId="567"/>
            <ac:picMk id="7" creationId="{12ABCC4C-697D-6843-9356-383035D888D6}"/>
          </ac:picMkLst>
        </pc:picChg>
        <pc:picChg chg="del mod">
          <ac:chgData name="SQUILLERO  GIOVANNI" userId="7cc90f25-df63-463e-869c-1d91e4197e21" providerId="ADAL" clId="{66F043D9-61DA-A84E-A318-996B122930D9}" dt="2021-08-11T12:36:57.856" v="1708" actId="478"/>
          <ac:picMkLst>
            <pc:docMk/>
            <pc:sldMk cId="2952971431" sldId="567"/>
            <ac:picMk id="8" creationId="{AE2E3713-D32F-BE47-82F3-1507A594D4DC}"/>
          </ac:picMkLst>
        </pc:picChg>
        <pc:picChg chg="add del mod">
          <ac:chgData name="SQUILLERO  GIOVANNI" userId="7cc90f25-df63-463e-869c-1d91e4197e21" providerId="ADAL" clId="{66F043D9-61DA-A84E-A318-996B122930D9}" dt="2021-08-11T12:37:31.357" v="1713" actId="478"/>
          <ac:picMkLst>
            <pc:docMk/>
            <pc:sldMk cId="2952971431" sldId="567"/>
            <ac:picMk id="9" creationId="{BB3E055D-B3C4-0B45-A990-609ACC70F70B}"/>
          </ac:picMkLst>
        </pc:picChg>
        <pc:picChg chg="add del mod">
          <ac:chgData name="SQUILLERO  GIOVANNI" userId="7cc90f25-df63-463e-869c-1d91e4197e21" providerId="ADAL" clId="{66F043D9-61DA-A84E-A318-996B122930D9}" dt="2021-08-11T12:52:50.326" v="1817" actId="478"/>
          <ac:picMkLst>
            <pc:docMk/>
            <pc:sldMk cId="2952971431" sldId="567"/>
            <ac:picMk id="12" creationId="{9B0C6568-6070-414D-9FA0-3EF5656263DA}"/>
          </ac:picMkLst>
        </pc:picChg>
        <pc:picChg chg="add del mod">
          <ac:chgData name="SQUILLERO  GIOVANNI" userId="7cc90f25-df63-463e-869c-1d91e4197e21" providerId="ADAL" clId="{66F043D9-61DA-A84E-A318-996B122930D9}" dt="2021-08-11T12:38:34.097" v="1720" actId="478"/>
          <ac:picMkLst>
            <pc:docMk/>
            <pc:sldMk cId="2952971431" sldId="567"/>
            <ac:picMk id="13" creationId="{969D1A7C-551D-DB40-B0F1-30E23D81DD53}"/>
          </ac:picMkLst>
        </pc:picChg>
      </pc:sldChg>
      <pc:sldChg chg="addSp delSp modSp add del mod ord chgLayout">
        <pc:chgData name="SQUILLERO  GIOVANNI" userId="7cc90f25-df63-463e-869c-1d91e4197e21" providerId="ADAL" clId="{66F043D9-61DA-A84E-A318-996B122930D9}" dt="2021-08-11T12:39:48.018" v="1771" actId="2696"/>
        <pc:sldMkLst>
          <pc:docMk/>
          <pc:sldMk cId="2027875553" sldId="568"/>
        </pc:sldMkLst>
        <pc:spChg chg="mod ord">
          <ac:chgData name="SQUILLERO  GIOVANNI" userId="7cc90f25-df63-463e-869c-1d91e4197e21" providerId="ADAL" clId="{66F043D9-61DA-A84E-A318-996B122930D9}" dt="2021-08-11T12:39:43.012" v="1766" actId="21"/>
          <ac:spMkLst>
            <pc:docMk/>
            <pc:sldMk cId="2027875553" sldId="568"/>
            <ac:spMk id="2" creationId="{0CF496ED-A33C-D541-9FA9-FF27164EAAA6}"/>
          </ac:spMkLst>
        </pc:spChg>
        <pc:spChg chg="add del mod">
          <ac:chgData name="SQUILLERO  GIOVANNI" userId="7cc90f25-df63-463e-869c-1d91e4197e21" providerId="ADAL" clId="{66F043D9-61DA-A84E-A318-996B122930D9}" dt="2021-08-11T12:39:19.573" v="1756"/>
          <ac:spMkLst>
            <pc:docMk/>
            <pc:sldMk cId="2027875553" sldId="568"/>
            <ac:spMk id="3" creationId="{1E72F9CE-F544-5B45-97B8-3F540AE39A1F}"/>
          </ac:spMkLst>
        </pc:spChg>
        <pc:spChg chg="mod ord">
          <ac:chgData name="SQUILLERO  GIOVANNI" userId="7cc90f25-df63-463e-869c-1d91e4197e21" providerId="ADAL" clId="{66F043D9-61DA-A84E-A318-996B122930D9}" dt="2021-08-11T12:39:20.700" v="1758" actId="700"/>
          <ac:spMkLst>
            <pc:docMk/>
            <pc:sldMk cId="2027875553" sldId="568"/>
            <ac:spMk id="4" creationId="{FF18421A-C42F-6E49-8AA1-3DD11B2A3998}"/>
          </ac:spMkLst>
        </pc:spChg>
        <pc:spChg chg="mod ord">
          <ac:chgData name="SQUILLERO  GIOVANNI" userId="7cc90f25-df63-463e-869c-1d91e4197e21" providerId="ADAL" clId="{66F043D9-61DA-A84E-A318-996B122930D9}" dt="2021-08-11T12:39:20.700" v="1758" actId="700"/>
          <ac:spMkLst>
            <pc:docMk/>
            <pc:sldMk cId="2027875553" sldId="568"/>
            <ac:spMk id="5" creationId="{78206FA3-BFA2-8846-9E9F-D57624CBF4A4}"/>
          </ac:spMkLst>
        </pc:spChg>
        <pc:spChg chg="mod ord">
          <ac:chgData name="SQUILLERO  GIOVANNI" userId="7cc90f25-df63-463e-869c-1d91e4197e21" providerId="ADAL" clId="{66F043D9-61DA-A84E-A318-996B122930D9}" dt="2021-08-11T12:39:20.700" v="1758" actId="700"/>
          <ac:spMkLst>
            <pc:docMk/>
            <pc:sldMk cId="2027875553" sldId="568"/>
            <ac:spMk id="6" creationId="{6D9C2DF1-69C9-F84F-91E1-BD5C7ED6ADC2}"/>
          </ac:spMkLst>
        </pc:spChg>
        <pc:spChg chg="add del mod">
          <ac:chgData name="SQUILLERO  GIOVANNI" userId="7cc90f25-df63-463e-869c-1d91e4197e21" providerId="ADAL" clId="{66F043D9-61DA-A84E-A318-996B122930D9}" dt="2021-08-11T12:39:34.828" v="1763" actId="21"/>
          <ac:spMkLst>
            <pc:docMk/>
            <pc:sldMk cId="2027875553" sldId="568"/>
            <ac:spMk id="9" creationId="{DB539CB2-51D7-8541-B512-0588F1FF1640}"/>
          </ac:spMkLst>
        </pc:spChg>
        <pc:spChg chg="add mod">
          <ac:chgData name="SQUILLERO  GIOVANNI" userId="7cc90f25-df63-463e-869c-1d91e4197e21" providerId="ADAL" clId="{66F043D9-61DA-A84E-A318-996B122930D9}" dt="2021-08-11T12:39:37.963" v="1764" actId="21"/>
          <ac:spMkLst>
            <pc:docMk/>
            <pc:sldMk cId="2027875553" sldId="568"/>
            <ac:spMk id="10" creationId="{FE40B5C2-C4E3-A344-A030-049E29E29AC5}"/>
          </ac:spMkLst>
        </pc:spChg>
        <pc:picChg chg="del">
          <ac:chgData name="SQUILLERO  GIOVANNI" userId="7cc90f25-df63-463e-869c-1d91e4197e21" providerId="ADAL" clId="{66F043D9-61DA-A84E-A318-996B122930D9}" dt="2021-08-11T10:11:47.098" v="809" actId="478"/>
          <ac:picMkLst>
            <pc:docMk/>
            <pc:sldMk cId="2027875553" sldId="568"/>
            <ac:picMk id="7" creationId="{12ABCC4C-697D-6843-9356-383035D888D6}"/>
          </ac:picMkLst>
        </pc:picChg>
        <pc:picChg chg="add del mod ord">
          <ac:chgData name="SQUILLERO  GIOVANNI" userId="7cc90f25-df63-463e-869c-1d91e4197e21" providerId="ADAL" clId="{66F043D9-61DA-A84E-A318-996B122930D9}" dt="2021-08-11T12:39:37.963" v="1764" actId="21"/>
          <ac:picMkLst>
            <pc:docMk/>
            <pc:sldMk cId="2027875553" sldId="568"/>
            <ac:picMk id="8" creationId="{AE2E3713-D32F-BE47-82F3-1507A594D4DC}"/>
          </ac:picMkLst>
        </pc:picChg>
      </pc:sldChg>
      <pc:sldChg chg="addSp delSp modSp add del mod modClrScheme modAnim chgLayout">
        <pc:chgData name="SQUILLERO  GIOVANNI" userId="7cc90f25-df63-463e-869c-1d91e4197e21" providerId="ADAL" clId="{66F043D9-61DA-A84E-A318-996B122930D9}" dt="2021-08-14T10:29:48.325" v="4061" actId="2696"/>
        <pc:sldMkLst>
          <pc:docMk/>
          <pc:sldMk cId="3833403951" sldId="569"/>
        </pc:sldMkLst>
        <pc:spChg chg="mod ord">
          <ac:chgData name="SQUILLERO  GIOVANNI" userId="7cc90f25-df63-463e-869c-1d91e4197e21" providerId="ADAL" clId="{66F043D9-61DA-A84E-A318-996B122930D9}" dt="2021-08-11T12:21:42.279" v="1661" actId="700"/>
          <ac:spMkLst>
            <pc:docMk/>
            <pc:sldMk cId="3833403951" sldId="569"/>
            <ac:spMk id="2" creationId="{0CF496ED-A33C-D541-9FA9-FF27164EAAA6}"/>
          </ac:spMkLst>
        </pc:spChg>
        <pc:spChg chg="del mod">
          <ac:chgData name="SQUILLERO  GIOVANNI" userId="7cc90f25-df63-463e-869c-1d91e4197e21" providerId="ADAL" clId="{66F043D9-61DA-A84E-A318-996B122930D9}" dt="2021-08-11T12:21:42.279" v="1661" actId="700"/>
          <ac:spMkLst>
            <pc:docMk/>
            <pc:sldMk cId="3833403951" sldId="569"/>
            <ac:spMk id="3" creationId="{E032C550-59BF-C64F-834B-FBBC698AE039}"/>
          </ac:spMkLst>
        </pc:spChg>
        <pc:spChg chg="mod ord">
          <ac:chgData name="SQUILLERO  GIOVANNI" userId="7cc90f25-df63-463e-869c-1d91e4197e21" providerId="ADAL" clId="{66F043D9-61DA-A84E-A318-996B122930D9}" dt="2021-08-11T12:21:42.279" v="1661" actId="700"/>
          <ac:spMkLst>
            <pc:docMk/>
            <pc:sldMk cId="3833403951" sldId="569"/>
            <ac:spMk id="4" creationId="{FF18421A-C42F-6E49-8AA1-3DD11B2A3998}"/>
          </ac:spMkLst>
        </pc:spChg>
        <pc:spChg chg="mod ord">
          <ac:chgData name="SQUILLERO  GIOVANNI" userId="7cc90f25-df63-463e-869c-1d91e4197e21" providerId="ADAL" clId="{66F043D9-61DA-A84E-A318-996B122930D9}" dt="2021-08-11T12:21:42.279" v="1661" actId="700"/>
          <ac:spMkLst>
            <pc:docMk/>
            <pc:sldMk cId="3833403951" sldId="569"/>
            <ac:spMk id="5" creationId="{78206FA3-BFA2-8846-9E9F-D57624CBF4A4}"/>
          </ac:spMkLst>
        </pc:spChg>
        <pc:spChg chg="mod ord">
          <ac:chgData name="SQUILLERO  GIOVANNI" userId="7cc90f25-df63-463e-869c-1d91e4197e21" providerId="ADAL" clId="{66F043D9-61DA-A84E-A318-996B122930D9}" dt="2021-08-11T12:21:42.279" v="1661" actId="700"/>
          <ac:spMkLst>
            <pc:docMk/>
            <pc:sldMk cId="3833403951" sldId="569"/>
            <ac:spMk id="6" creationId="{6D9C2DF1-69C9-F84F-91E1-BD5C7ED6ADC2}"/>
          </ac:spMkLst>
        </pc:spChg>
        <pc:spChg chg="del mod topLvl">
          <ac:chgData name="SQUILLERO  GIOVANNI" userId="7cc90f25-df63-463e-869c-1d91e4197e21" providerId="ADAL" clId="{66F043D9-61DA-A84E-A318-996B122930D9}" dt="2021-08-11T12:35:41.654" v="1704" actId="478"/>
          <ac:spMkLst>
            <pc:docMk/>
            <pc:sldMk cId="3833403951" sldId="569"/>
            <ac:spMk id="17" creationId="{765FD0DD-CBFA-1545-AF13-6EA8C6A1DD7D}"/>
          </ac:spMkLst>
        </pc:spChg>
        <pc:spChg chg="del mod topLvl">
          <ac:chgData name="SQUILLERO  GIOVANNI" userId="7cc90f25-df63-463e-869c-1d91e4197e21" providerId="ADAL" clId="{66F043D9-61DA-A84E-A318-996B122930D9}" dt="2021-08-11T12:35:41.654" v="1704" actId="478"/>
          <ac:spMkLst>
            <pc:docMk/>
            <pc:sldMk cId="3833403951" sldId="569"/>
            <ac:spMk id="18" creationId="{69650810-7AB3-E746-B5D3-5673FC01DB93}"/>
          </ac:spMkLst>
        </pc:spChg>
        <pc:grpChg chg="add del mod">
          <ac:chgData name="SQUILLERO  GIOVANNI" userId="7cc90f25-df63-463e-869c-1d91e4197e21" providerId="ADAL" clId="{66F043D9-61DA-A84E-A318-996B122930D9}" dt="2021-08-11T12:35:37.665" v="1703" actId="165"/>
          <ac:grpSpMkLst>
            <pc:docMk/>
            <pc:sldMk cId="3833403951" sldId="569"/>
            <ac:grpSpMk id="15" creationId="{F380C27B-7E5E-A347-90BD-3086824D4567}"/>
          </ac:grpSpMkLst>
        </pc:grpChg>
        <pc:picChg chg="add del">
          <ac:chgData name="SQUILLERO  GIOVANNI" userId="7cc90f25-df63-463e-869c-1d91e4197e21" providerId="ADAL" clId="{66F043D9-61DA-A84E-A318-996B122930D9}" dt="2021-08-14T10:23:00.866" v="4014"/>
          <ac:picMkLst>
            <pc:docMk/>
            <pc:sldMk cId="3833403951" sldId="569"/>
            <ac:picMk id="3" creationId="{F35F3092-8687-714B-B74C-B303725CC335}"/>
          </ac:picMkLst>
        </pc:picChg>
        <pc:picChg chg="del">
          <ac:chgData name="SQUILLERO  GIOVANNI" userId="7cc90f25-df63-463e-869c-1d91e4197e21" providerId="ADAL" clId="{66F043D9-61DA-A84E-A318-996B122930D9}" dt="2021-08-11T10:27:41.024" v="891" actId="478"/>
          <ac:picMkLst>
            <pc:docMk/>
            <pc:sldMk cId="3833403951" sldId="569"/>
            <ac:picMk id="7" creationId="{12ABCC4C-697D-6843-9356-383035D888D6}"/>
          </ac:picMkLst>
        </pc:picChg>
        <pc:picChg chg="add del mod">
          <ac:chgData name="SQUILLERO  GIOVANNI" userId="7cc90f25-df63-463e-869c-1d91e4197e21" providerId="ADAL" clId="{66F043D9-61DA-A84E-A318-996B122930D9}" dt="2021-08-11T12:20:08.783" v="1650" actId="478"/>
          <ac:picMkLst>
            <pc:docMk/>
            <pc:sldMk cId="3833403951" sldId="569"/>
            <ac:picMk id="8" creationId="{338DC5DC-1662-6948-89BF-D3A9013601E6}"/>
          </ac:picMkLst>
        </pc:picChg>
        <pc:picChg chg="add del mod">
          <ac:chgData name="SQUILLERO  GIOVANNI" userId="7cc90f25-df63-463e-869c-1d91e4197e21" providerId="ADAL" clId="{66F043D9-61DA-A84E-A318-996B122930D9}" dt="2021-08-11T12:18:21.252" v="1647" actId="478"/>
          <ac:picMkLst>
            <pc:docMk/>
            <pc:sldMk cId="3833403951" sldId="569"/>
            <ac:picMk id="9" creationId="{60B45636-D670-7247-8219-2CFB5D895552}"/>
          </ac:picMkLst>
        </pc:picChg>
        <pc:picChg chg="add mod">
          <ac:chgData name="SQUILLERO  GIOVANNI" userId="7cc90f25-df63-463e-869c-1d91e4197e21" providerId="ADAL" clId="{66F043D9-61DA-A84E-A318-996B122930D9}" dt="2021-08-11T12:40:07.664" v="1783" actId="1036"/>
          <ac:picMkLst>
            <pc:docMk/>
            <pc:sldMk cId="3833403951" sldId="569"/>
            <ac:picMk id="10" creationId="{CA72B539-4E64-2946-AF49-01B62ED42AD6}"/>
          </ac:picMkLst>
        </pc:picChg>
        <pc:picChg chg="add mod">
          <ac:chgData name="SQUILLERO  GIOVANNI" userId="7cc90f25-df63-463e-869c-1d91e4197e21" providerId="ADAL" clId="{66F043D9-61DA-A84E-A318-996B122930D9}" dt="2021-08-11T16:33:12.142" v="3215" actId="1038"/>
          <ac:picMkLst>
            <pc:docMk/>
            <pc:sldMk cId="3833403951" sldId="569"/>
            <ac:picMk id="11" creationId="{30BE3A7E-EAFE-CB41-9B64-56092A2F17C8}"/>
          </ac:picMkLst>
        </pc:picChg>
        <pc:picChg chg="add mod">
          <ac:chgData name="SQUILLERO  GIOVANNI" userId="7cc90f25-df63-463e-869c-1d91e4197e21" providerId="ADAL" clId="{66F043D9-61DA-A84E-A318-996B122930D9}" dt="2021-08-11T12:25:19.627" v="1682" actId="1076"/>
          <ac:picMkLst>
            <pc:docMk/>
            <pc:sldMk cId="3833403951" sldId="569"/>
            <ac:picMk id="13" creationId="{1FE2347A-8C47-2048-A787-EC95F252528F}"/>
          </ac:picMkLst>
        </pc:picChg>
        <pc:picChg chg="mod topLvl">
          <ac:chgData name="SQUILLERO  GIOVANNI" userId="7cc90f25-df63-463e-869c-1d91e4197e21" providerId="ADAL" clId="{66F043D9-61DA-A84E-A318-996B122930D9}" dt="2021-08-11T12:40:13.651" v="1784" actId="14100"/>
          <ac:picMkLst>
            <pc:docMk/>
            <pc:sldMk cId="3833403951" sldId="569"/>
            <ac:picMk id="16" creationId="{FF71387F-530A-F848-B025-C3B163EED968}"/>
          </ac:picMkLst>
        </pc:picChg>
        <pc:picChg chg="add mod">
          <ac:chgData name="SQUILLERO  GIOVANNI" userId="7cc90f25-df63-463e-869c-1d91e4197e21" providerId="ADAL" clId="{66F043D9-61DA-A84E-A318-996B122930D9}" dt="2021-08-11T12:25:28.197" v="1683" actId="14100"/>
          <ac:picMkLst>
            <pc:docMk/>
            <pc:sldMk cId="3833403951" sldId="569"/>
            <ac:picMk id="13314" creationId="{E94936C9-085F-D547-AE06-856CC9777440}"/>
          </ac:picMkLst>
        </pc:picChg>
      </pc:sldChg>
      <pc:sldChg chg="addSp delSp modSp add mod modClrScheme chgLayout">
        <pc:chgData name="SQUILLERO  GIOVANNI" userId="7cc90f25-df63-463e-869c-1d91e4197e21" providerId="ADAL" clId="{66F043D9-61DA-A84E-A318-996B122930D9}" dt="2021-08-14T10:43:51.796" v="4165" actId="20577"/>
        <pc:sldMkLst>
          <pc:docMk/>
          <pc:sldMk cId="2386753225" sldId="570"/>
        </pc:sldMkLst>
        <pc:spChg chg="mod ord">
          <ac:chgData name="SQUILLERO  GIOVANNI" userId="7cc90f25-df63-463e-869c-1d91e4197e21" providerId="ADAL" clId="{66F043D9-61DA-A84E-A318-996B122930D9}" dt="2021-08-14T10:43:51.796" v="4165" actId="20577"/>
          <ac:spMkLst>
            <pc:docMk/>
            <pc:sldMk cId="2386753225" sldId="570"/>
            <ac:spMk id="2" creationId="{0CF496ED-A33C-D541-9FA9-FF27164EAAA6}"/>
          </ac:spMkLst>
        </pc:spChg>
        <pc:spChg chg="add mod ord">
          <ac:chgData name="SQUILLERO  GIOVANNI" userId="7cc90f25-df63-463e-869c-1d91e4197e21" providerId="ADAL" clId="{66F043D9-61DA-A84E-A318-996B122930D9}" dt="2021-08-11T12:16:40.862" v="1632" actId="700"/>
          <ac:spMkLst>
            <pc:docMk/>
            <pc:sldMk cId="2386753225" sldId="570"/>
            <ac:spMk id="3" creationId="{C37635C3-3064-134B-9B58-BA2DF1AE611A}"/>
          </ac:spMkLst>
        </pc:spChg>
        <pc:spChg chg="mod ord">
          <ac:chgData name="SQUILLERO  GIOVANNI" userId="7cc90f25-df63-463e-869c-1d91e4197e21" providerId="ADAL" clId="{66F043D9-61DA-A84E-A318-996B122930D9}" dt="2021-08-11T12:16:40.862" v="1632" actId="700"/>
          <ac:spMkLst>
            <pc:docMk/>
            <pc:sldMk cId="2386753225" sldId="570"/>
            <ac:spMk id="4" creationId="{FF18421A-C42F-6E49-8AA1-3DD11B2A3998}"/>
          </ac:spMkLst>
        </pc:spChg>
        <pc:spChg chg="mod ord">
          <ac:chgData name="SQUILLERO  GIOVANNI" userId="7cc90f25-df63-463e-869c-1d91e4197e21" providerId="ADAL" clId="{66F043D9-61DA-A84E-A318-996B122930D9}" dt="2021-08-11T12:16:40.862" v="1632" actId="700"/>
          <ac:spMkLst>
            <pc:docMk/>
            <pc:sldMk cId="2386753225" sldId="570"/>
            <ac:spMk id="5" creationId="{78206FA3-BFA2-8846-9E9F-D57624CBF4A4}"/>
          </ac:spMkLst>
        </pc:spChg>
        <pc:spChg chg="mod ord">
          <ac:chgData name="SQUILLERO  GIOVANNI" userId="7cc90f25-df63-463e-869c-1d91e4197e21" providerId="ADAL" clId="{66F043D9-61DA-A84E-A318-996B122930D9}" dt="2021-08-11T12:16:40.862" v="1632" actId="700"/>
          <ac:spMkLst>
            <pc:docMk/>
            <pc:sldMk cId="2386753225" sldId="570"/>
            <ac:spMk id="6" creationId="{6D9C2DF1-69C9-F84F-91E1-BD5C7ED6ADC2}"/>
          </ac:spMkLst>
        </pc:spChg>
        <pc:spChg chg="add mod">
          <ac:chgData name="SQUILLERO  GIOVANNI" userId="7cc90f25-df63-463e-869c-1d91e4197e21" providerId="ADAL" clId="{66F043D9-61DA-A84E-A318-996B122930D9}" dt="2021-08-11T12:34:18.410" v="1694" actId="1076"/>
          <ac:spMkLst>
            <pc:docMk/>
            <pc:sldMk cId="2386753225" sldId="570"/>
            <ac:spMk id="8" creationId="{A80A642D-E048-154E-A669-195B394EB54E}"/>
          </ac:spMkLst>
        </pc:spChg>
        <pc:spChg chg="del mod ord">
          <ac:chgData name="SQUILLERO  GIOVANNI" userId="7cc90f25-df63-463e-869c-1d91e4197e21" providerId="ADAL" clId="{66F043D9-61DA-A84E-A318-996B122930D9}" dt="2021-08-11T12:16:40.862" v="1632" actId="700"/>
          <ac:spMkLst>
            <pc:docMk/>
            <pc:sldMk cId="2386753225" sldId="570"/>
            <ac:spMk id="11" creationId="{55C93237-3C78-D84D-8B56-6E40A5940A77}"/>
          </ac:spMkLst>
        </pc:spChg>
        <pc:spChg chg="del mod">
          <ac:chgData name="SQUILLERO  GIOVANNI" userId="7cc90f25-df63-463e-869c-1d91e4197e21" providerId="ADAL" clId="{66F043D9-61DA-A84E-A318-996B122930D9}" dt="2021-08-11T12:16:40.862" v="1632" actId="700"/>
          <ac:spMkLst>
            <pc:docMk/>
            <pc:sldMk cId="2386753225" sldId="570"/>
            <ac:spMk id="12" creationId="{44B7D9C1-DF44-6B47-A3E6-BCDA2669CE9E}"/>
          </ac:spMkLst>
        </pc:spChg>
        <pc:spChg chg="add mod">
          <ac:chgData name="SQUILLERO  GIOVANNI" userId="7cc90f25-df63-463e-869c-1d91e4197e21" providerId="ADAL" clId="{66F043D9-61DA-A84E-A318-996B122930D9}" dt="2021-08-11T12:34:20.502" v="1695" actId="1076"/>
          <ac:spMkLst>
            <pc:docMk/>
            <pc:sldMk cId="2386753225" sldId="570"/>
            <ac:spMk id="14" creationId="{91E0FB3C-7973-CC4E-B859-E5F734424A1B}"/>
          </ac:spMkLst>
        </pc:spChg>
        <pc:grpChg chg="add del">
          <ac:chgData name="SQUILLERO  GIOVANNI" userId="7cc90f25-df63-463e-869c-1d91e4197e21" providerId="ADAL" clId="{66F043D9-61DA-A84E-A318-996B122930D9}" dt="2021-08-11T12:35:54.814" v="1705" actId="478"/>
          <ac:grpSpMkLst>
            <pc:docMk/>
            <pc:sldMk cId="2386753225" sldId="570"/>
            <ac:grpSpMk id="9" creationId="{1847E370-A602-F248-9E35-B09D27AFFB14}"/>
          </ac:grpSpMkLst>
        </pc:grpChg>
        <pc:picChg chg="add mod">
          <ac:chgData name="SQUILLERO  GIOVANNI" userId="7cc90f25-df63-463e-869c-1d91e4197e21" providerId="ADAL" clId="{66F043D9-61DA-A84E-A318-996B122930D9}" dt="2021-08-11T12:34:13.982" v="1693" actId="1076"/>
          <ac:picMkLst>
            <pc:docMk/>
            <pc:sldMk cId="2386753225" sldId="570"/>
            <ac:picMk id="7" creationId="{3A215332-C3FB-0146-949F-3C937D6E39E0}"/>
          </ac:picMkLst>
        </pc:picChg>
        <pc:picChg chg="del">
          <ac:chgData name="SQUILLERO  GIOVANNI" userId="7cc90f25-df63-463e-869c-1d91e4197e21" providerId="ADAL" clId="{66F043D9-61DA-A84E-A318-996B122930D9}" dt="2021-08-11T12:16:32.091" v="1629" actId="478"/>
          <ac:picMkLst>
            <pc:docMk/>
            <pc:sldMk cId="2386753225" sldId="570"/>
            <ac:picMk id="10" creationId="{04D9C78B-4062-0B40-AD97-511766674C1A}"/>
          </ac:picMkLst>
        </pc:picChg>
      </pc:sldChg>
      <pc:sldChg chg="addSp modSp new mod ord">
        <pc:chgData name="SQUILLERO  GIOVANNI" userId="7cc90f25-df63-463e-869c-1d91e4197e21" providerId="ADAL" clId="{66F043D9-61DA-A84E-A318-996B122930D9}" dt="2021-08-11T14:53:16.006" v="2646" actId="20578"/>
        <pc:sldMkLst>
          <pc:docMk/>
          <pc:sldMk cId="414296502" sldId="571"/>
        </pc:sldMkLst>
        <pc:spChg chg="mod">
          <ac:chgData name="SQUILLERO  GIOVANNI" userId="7cc90f25-df63-463e-869c-1d91e4197e21" providerId="ADAL" clId="{66F043D9-61DA-A84E-A318-996B122930D9}" dt="2021-08-11T12:39:45.406" v="1767"/>
          <ac:spMkLst>
            <pc:docMk/>
            <pc:sldMk cId="414296502" sldId="571"/>
            <ac:spMk id="2" creationId="{A5514FFC-A8EA-2847-81F0-B777F3A0DE35}"/>
          </ac:spMkLst>
        </pc:spChg>
        <pc:spChg chg="mod">
          <ac:chgData name="SQUILLERO  GIOVANNI" userId="7cc90f25-df63-463e-869c-1d91e4197e21" providerId="ADAL" clId="{66F043D9-61DA-A84E-A318-996B122930D9}" dt="2021-08-11T12:39:55.823" v="1779" actId="20577"/>
          <ac:spMkLst>
            <pc:docMk/>
            <pc:sldMk cId="414296502" sldId="571"/>
            <ac:spMk id="3" creationId="{666E35E3-DEFB-AE4D-9741-927FCC4BCF25}"/>
          </ac:spMkLst>
        </pc:spChg>
        <pc:picChg chg="add mod">
          <ac:chgData name="SQUILLERO  GIOVANNI" userId="7cc90f25-df63-463e-869c-1d91e4197e21" providerId="ADAL" clId="{66F043D9-61DA-A84E-A318-996B122930D9}" dt="2021-08-11T12:39:39.453" v="1765"/>
          <ac:picMkLst>
            <pc:docMk/>
            <pc:sldMk cId="414296502" sldId="571"/>
            <ac:picMk id="7" creationId="{73F77C4B-6165-E14D-8B4B-7834EC8A0E6D}"/>
          </ac:picMkLst>
        </pc:picChg>
      </pc:sldChg>
      <pc:sldChg chg="add del">
        <pc:chgData name="SQUILLERO  GIOVANNI" userId="7cc90f25-df63-463e-869c-1d91e4197e21" providerId="ADAL" clId="{66F043D9-61DA-A84E-A318-996B122930D9}" dt="2021-08-11T12:39:34.387" v="1762"/>
        <pc:sldMkLst>
          <pc:docMk/>
          <pc:sldMk cId="277384352" sldId="572"/>
        </pc:sldMkLst>
      </pc:sldChg>
      <pc:sldChg chg="addSp delSp modSp add mod ord">
        <pc:chgData name="SQUILLERO  GIOVANNI" userId="7cc90f25-df63-463e-869c-1d91e4197e21" providerId="ADAL" clId="{66F043D9-61DA-A84E-A318-996B122930D9}" dt="2021-08-11T16:30:24.826" v="3209" actId="1076"/>
        <pc:sldMkLst>
          <pc:docMk/>
          <pc:sldMk cId="405738149" sldId="572"/>
        </pc:sldMkLst>
        <pc:spChg chg="mod">
          <ac:chgData name="SQUILLERO  GIOVANNI" userId="7cc90f25-df63-463e-869c-1d91e4197e21" providerId="ADAL" clId="{66F043D9-61DA-A84E-A318-996B122930D9}" dt="2021-08-11T14:18:56.005" v="2533" actId="20577"/>
          <ac:spMkLst>
            <pc:docMk/>
            <pc:sldMk cId="405738149" sldId="572"/>
            <ac:spMk id="2" creationId="{0CF496ED-A33C-D541-9FA9-FF27164EAAA6}"/>
          </ac:spMkLst>
        </pc:spChg>
        <pc:spChg chg="mod">
          <ac:chgData name="SQUILLERO  GIOVANNI" userId="7cc90f25-df63-463e-869c-1d91e4197e21" providerId="ADAL" clId="{66F043D9-61DA-A84E-A318-996B122930D9}" dt="2021-08-11T16:30:17.445" v="3208" actId="20577"/>
          <ac:spMkLst>
            <pc:docMk/>
            <pc:sldMk cId="405738149" sldId="572"/>
            <ac:spMk id="11" creationId="{F676FC6C-5C73-6944-8CCD-A307B9DB5E17}"/>
          </ac:spMkLst>
        </pc:spChg>
        <pc:picChg chg="del">
          <ac:chgData name="SQUILLERO  GIOVANNI" userId="7cc90f25-df63-463e-869c-1d91e4197e21" providerId="ADAL" clId="{66F043D9-61DA-A84E-A318-996B122930D9}" dt="2021-08-11T14:17:11.116" v="2492" actId="478"/>
          <ac:picMkLst>
            <pc:docMk/>
            <pc:sldMk cId="405738149" sldId="572"/>
            <ac:picMk id="3" creationId="{66B39336-5BA1-2740-8BD5-C5B8665A15BD}"/>
          </ac:picMkLst>
        </pc:picChg>
        <pc:picChg chg="add mod">
          <ac:chgData name="SQUILLERO  GIOVANNI" userId="7cc90f25-df63-463e-869c-1d91e4197e21" providerId="ADAL" clId="{66F043D9-61DA-A84E-A318-996B122930D9}" dt="2021-08-11T14:19:51.329" v="2551" actId="1036"/>
          <ac:picMkLst>
            <pc:docMk/>
            <pc:sldMk cId="405738149" sldId="572"/>
            <ac:picMk id="8" creationId="{33C31853-BF60-294F-86FB-22C792A57A99}"/>
          </ac:picMkLst>
        </pc:picChg>
        <pc:picChg chg="mod">
          <ac:chgData name="SQUILLERO  GIOVANNI" userId="7cc90f25-df63-463e-869c-1d91e4197e21" providerId="ADAL" clId="{66F043D9-61DA-A84E-A318-996B122930D9}" dt="2021-08-11T14:48:34.542" v="2596" actId="1076"/>
          <ac:picMkLst>
            <pc:docMk/>
            <pc:sldMk cId="405738149" sldId="572"/>
            <ac:picMk id="12" creationId="{9B0C6568-6070-414D-9FA0-3EF5656263DA}"/>
          </ac:picMkLst>
        </pc:picChg>
        <pc:picChg chg="add mod">
          <ac:chgData name="SQUILLERO  GIOVANNI" userId="7cc90f25-df63-463e-869c-1d91e4197e21" providerId="ADAL" clId="{66F043D9-61DA-A84E-A318-996B122930D9}" dt="2021-08-11T14:53:00.672" v="2645" actId="1076"/>
          <ac:picMkLst>
            <pc:docMk/>
            <pc:sldMk cId="405738149" sldId="572"/>
            <ac:picMk id="3074" creationId="{1E379264-F56C-D342-85D8-249FB44701E2}"/>
          </ac:picMkLst>
        </pc:picChg>
        <pc:picChg chg="add mod">
          <ac:chgData name="SQUILLERO  GIOVANNI" userId="7cc90f25-df63-463e-869c-1d91e4197e21" providerId="ADAL" clId="{66F043D9-61DA-A84E-A318-996B122930D9}" dt="2021-08-11T14:51:48.503" v="2622" actId="1076"/>
          <ac:picMkLst>
            <pc:docMk/>
            <pc:sldMk cId="405738149" sldId="572"/>
            <ac:picMk id="3076" creationId="{258AA62B-5547-A341-B3AB-73A65E54E003}"/>
          </ac:picMkLst>
        </pc:picChg>
        <pc:picChg chg="add mod">
          <ac:chgData name="SQUILLERO  GIOVANNI" userId="7cc90f25-df63-463e-869c-1d91e4197e21" providerId="ADAL" clId="{66F043D9-61DA-A84E-A318-996B122930D9}" dt="2021-08-11T14:52:58.479" v="2644" actId="1076"/>
          <ac:picMkLst>
            <pc:docMk/>
            <pc:sldMk cId="405738149" sldId="572"/>
            <ac:picMk id="3078" creationId="{94813FFE-003D-534E-A1D6-71BF0ECA429A}"/>
          </ac:picMkLst>
        </pc:picChg>
        <pc:picChg chg="add del mod">
          <ac:chgData name="SQUILLERO  GIOVANNI" userId="7cc90f25-df63-463e-869c-1d91e4197e21" providerId="ADAL" clId="{66F043D9-61DA-A84E-A318-996B122930D9}" dt="2021-08-11T14:52:55.733" v="2643" actId="1076"/>
          <ac:picMkLst>
            <pc:docMk/>
            <pc:sldMk cId="405738149" sldId="572"/>
            <ac:picMk id="3080" creationId="{2AAB5CFB-FDF9-1E45-9C66-F450FA46DAAB}"/>
          </ac:picMkLst>
        </pc:picChg>
        <pc:picChg chg="add del mod">
          <ac:chgData name="SQUILLERO  GIOVANNI" userId="7cc90f25-df63-463e-869c-1d91e4197e21" providerId="ADAL" clId="{66F043D9-61DA-A84E-A318-996B122930D9}" dt="2021-08-11T14:51:01.611" v="2612"/>
          <ac:picMkLst>
            <pc:docMk/>
            <pc:sldMk cId="405738149" sldId="572"/>
            <ac:picMk id="3082" creationId="{30224E6E-912B-C149-8636-3309E3DA44ED}"/>
          </ac:picMkLst>
        </pc:picChg>
        <pc:picChg chg="add mod">
          <ac:chgData name="SQUILLERO  GIOVANNI" userId="7cc90f25-df63-463e-869c-1d91e4197e21" providerId="ADAL" clId="{66F043D9-61DA-A84E-A318-996B122930D9}" dt="2021-08-11T16:30:24.826" v="3209" actId="1076"/>
          <ac:picMkLst>
            <pc:docMk/>
            <pc:sldMk cId="405738149" sldId="572"/>
            <ac:picMk id="3084" creationId="{A93A289C-8D9F-F446-A293-FD89BBAB0CD9}"/>
          </ac:picMkLst>
        </pc:picChg>
      </pc:sldChg>
      <pc:sldChg chg="addSp delSp modSp add mod">
        <pc:chgData name="SQUILLERO  GIOVANNI" userId="7cc90f25-df63-463e-869c-1d91e4197e21" providerId="ADAL" clId="{66F043D9-61DA-A84E-A318-996B122930D9}" dt="2021-08-11T16:15:16.694" v="3159" actId="478"/>
        <pc:sldMkLst>
          <pc:docMk/>
          <pc:sldMk cId="1400638594" sldId="573"/>
        </pc:sldMkLst>
        <pc:spChg chg="mod">
          <ac:chgData name="SQUILLERO  GIOVANNI" userId="7cc90f25-df63-463e-869c-1d91e4197e21" providerId="ADAL" clId="{66F043D9-61DA-A84E-A318-996B122930D9}" dt="2021-08-11T14:15:45.348" v="2403" actId="20577"/>
          <ac:spMkLst>
            <pc:docMk/>
            <pc:sldMk cId="1400638594" sldId="573"/>
            <ac:spMk id="2" creationId="{0CF496ED-A33C-D541-9FA9-FF27164EAAA6}"/>
          </ac:spMkLst>
        </pc:spChg>
        <pc:spChg chg="add del mod">
          <ac:chgData name="SQUILLERO  GIOVANNI" userId="7cc90f25-df63-463e-869c-1d91e4197e21" providerId="ADAL" clId="{66F043D9-61DA-A84E-A318-996B122930D9}" dt="2021-08-11T15:49:08.241" v="2888" actId="478"/>
          <ac:spMkLst>
            <pc:docMk/>
            <pc:sldMk cId="1400638594" sldId="573"/>
            <ac:spMk id="3" creationId="{BD1B87FD-9C42-294F-B18E-9A036BEF729D}"/>
          </ac:spMkLst>
        </pc:spChg>
        <pc:spChg chg="mod">
          <ac:chgData name="SQUILLERO  GIOVANNI" userId="7cc90f25-df63-463e-869c-1d91e4197e21" providerId="ADAL" clId="{66F043D9-61DA-A84E-A318-996B122930D9}" dt="2021-08-11T14:15:56.006" v="2404" actId="21"/>
          <ac:spMkLst>
            <pc:docMk/>
            <pc:sldMk cId="1400638594" sldId="573"/>
            <ac:spMk id="11" creationId="{F676FC6C-5C73-6944-8CCD-A307B9DB5E17}"/>
          </ac:spMkLst>
        </pc:spChg>
        <pc:spChg chg="add del mod">
          <ac:chgData name="SQUILLERO  GIOVANNI" userId="7cc90f25-df63-463e-869c-1d91e4197e21" providerId="ADAL" clId="{66F043D9-61DA-A84E-A318-996B122930D9}" dt="2021-08-11T16:14:40.992" v="3153" actId="478"/>
          <ac:spMkLst>
            <pc:docMk/>
            <pc:sldMk cId="1400638594" sldId="573"/>
            <ac:spMk id="13" creationId="{920DB113-EAA1-2F43-BFE1-8C742B6FAFF5}"/>
          </ac:spMkLst>
        </pc:spChg>
        <pc:spChg chg="add del mod">
          <ac:chgData name="SQUILLERO  GIOVANNI" userId="7cc90f25-df63-463e-869c-1d91e4197e21" providerId="ADAL" clId="{66F043D9-61DA-A84E-A318-996B122930D9}" dt="2021-08-11T16:15:16.694" v="3159" actId="478"/>
          <ac:spMkLst>
            <pc:docMk/>
            <pc:sldMk cId="1400638594" sldId="573"/>
            <ac:spMk id="14" creationId="{4ACC83A7-9783-FD43-9FF7-7CF30A30C13A}"/>
          </ac:spMkLst>
        </pc:spChg>
        <pc:spChg chg="add del mod">
          <ac:chgData name="SQUILLERO  GIOVANNI" userId="7cc90f25-df63-463e-869c-1d91e4197e21" providerId="ADAL" clId="{66F043D9-61DA-A84E-A318-996B122930D9}" dt="2021-08-11T16:14:59.567" v="3156" actId="478"/>
          <ac:spMkLst>
            <pc:docMk/>
            <pc:sldMk cId="1400638594" sldId="573"/>
            <ac:spMk id="15" creationId="{ACDC663F-450C-1148-8B8B-F6B9FD3EDF8C}"/>
          </ac:spMkLst>
        </pc:spChg>
        <pc:spChg chg="add mod">
          <ac:chgData name="SQUILLERO  GIOVANNI" userId="7cc90f25-df63-463e-869c-1d91e4197e21" providerId="ADAL" clId="{66F043D9-61DA-A84E-A318-996B122930D9}" dt="2021-08-11T16:14:57.770" v="3155" actId="571"/>
          <ac:spMkLst>
            <pc:docMk/>
            <pc:sldMk cId="1400638594" sldId="573"/>
            <ac:spMk id="16" creationId="{38B19625-AD23-AE46-BD83-9AF6B592F01B}"/>
          </ac:spMkLst>
        </pc:spChg>
        <pc:spChg chg="add mod">
          <ac:chgData name="SQUILLERO  GIOVANNI" userId="7cc90f25-df63-463e-869c-1d91e4197e21" providerId="ADAL" clId="{66F043D9-61DA-A84E-A318-996B122930D9}" dt="2021-08-11T16:15:13.868" v="3158" actId="571"/>
          <ac:spMkLst>
            <pc:docMk/>
            <pc:sldMk cId="1400638594" sldId="573"/>
            <ac:spMk id="17" creationId="{358B3DBF-1FA9-884F-90A0-2B23BF6687FC}"/>
          </ac:spMkLst>
        </pc:spChg>
        <pc:picChg chg="del">
          <ac:chgData name="SQUILLERO  GIOVANNI" userId="7cc90f25-df63-463e-869c-1d91e4197e21" providerId="ADAL" clId="{66F043D9-61DA-A84E-A318-996B122930D9}" dt="2021-08-11T13:00:17.748" v="2047" actId="478"/>
          <ac:picMkLst>
            <pc:docMk/>
            <pc:sldMk cId="1400638594" sldId="573"/>
            <ac:picMk id="3" creationId="{66B39336-5BA1-2740-8BD5-C5B8665A15BD}"/>
          </ac:picMkLst>
        </pc:picChg>
        <pc:picChg chg="add del mod">
          <ac:chgData name="SQUILLERO  GIOVANNI" userId="7cc90f25-df63-463e-869c-1d91e4197e21" providerId="ADAL" clId="{66F043D9-61DA-A84E-A318-996B122930D9}" dt="2021-08-11T14:15:29.930" v="2402" actId="478"/>
          <ac:picMkLst>
            <pc:docMk/>
            <pc:sldMk cId="1400638594" sldId="573"/>
            <ac:picMk id="9" creationId="{A5EF5DD2-868C-6B41-8BB2-6B364BB508F4}"/>
          </ac:picMkLst>
        </pc:picChg>
        <pc:picChg chg="add mod">
          <ac:chgData name="SQUILLERO  GIOVANNI" userId="7cc90f25-df63-463e-869c-1d91e4197e21" providerId="ADAL" clId="{66F043D9-61DA-A84E-A318-996B122930D9}" dt="2021-08-11T16:14:23.656" v="3149" actId="688"/>
          <ac:picMkLst>
            <pc:docMk/>
            <pc:sldMk cId="1400638594" sldId="573"/>
            <ac:picMk id="10" creationId="{AC79FB90-7F90-A54E-A73A-50933C58E874}"/>
          </ac:picMkLst>
        </pc:picChg>
        <pc:picChg chg="mod">
          <ac:chgData name="SQUILLERO  GIOVANNI" userId="7cc90f25-df63-463e-869c-1d91e4197e21" providerId="ADAL" clId="{66F043D9-61DA-A84E-A318-996B122930D9}" dt="2021-08-11T13:00:21.630" v="2048" actId="1076"/>
          <ac:picMkLst>
            <pc:docMk/>
            <pc:sldMk cId="1400638594" sldId="573"/>
            <ac:picMk id="12" creationId="{9B0C6568-6070-414D-9FA0-3EF5656263DA}"/>
          </ac:picMkLst>
        </pc:picChg>
      </pc:sldChg>
      <pc:sldChg chg="add">
        <pc:chgData name="SQUILLERO  GIOVANNI" userId="7cc90f25-df63-463e-869c-1d91e4197e21" providerId="ADAL" clId="{66F043D9-61DA-A84E-A318-996B122930D9}" dt="2021-08-11T13:19:07.199" v="2217"/>
        <pc:sldMkLst>
          <pc:docMk/>
          <pc:sldMk cId="3407766371" sldId="574"/>
        </pc:sldMkLst>
      </pc:sldChg>
      <pc:sldChg chg="add del">
        <pc:chgData name="SQUILLERO  GIOVANNI" userId="7cc90f25-df63-463e-869c-1d91e4197e21" providerId="ADAL" clId="{66F043D9-61DA-A84E-A318-996B122930D9}" dt="2021-08-11T13:19:03.928" v="2216" actId="2696"/>
        <pc:sldMkLst>
          <pc:docMk/>
          <pc:sldMk cId="4046185739" sldId="574"/>
        </pc:sldMkLst>
      </pc:sldChg>
      <pc:sldChg chg="add del modAnim">
        <pc:chgData name="SQUILLERO  GIOVANNI" userId="7cc90f25-df63-463e-869c-1d91e4197e21" providerId="ADAL" clId="{66F043D9-61DA-A84E-A318-996B122930D9}" dt="2021-08-11T13:50:53.406" v="2234" actId="2696"/>
        <pc:sldMkLst>
          <pc:docMk/>
          <pc:sldMk cId="742011128" sldId="575"/>
        </pc:sldMkLst>
      </pc:sldChg>
      <pc:sldChg chg="add">
        <pc:chgData name="SQUILLERO  GIOVANNI" userId="7cc90f25-df63-463e-869c-1d91e4197e21" providerId="ADAL" clId="{66F043D9-61DA-A84E-A318-996B122930D9}" dt="2021-08-11T13:50:59.610" v="2235"/>
        <pc:sldMkLst>
          <pc:docMk/>
          <pc:sldMk cId="1761585492" sldId="575"/>
        </pc:sldMkLst>
      </pc:sldChg>
      <pc:sldChg chg="delSp modSp add del mod setBg delDesignElem">
        <pc:chgData name="SQUILLERO  GIOVANNI" userId="7cc90f25-df63-463e-869c-1d91e4197e21" providerId="ADAL" clId="{66F043D9-61DA-A84E-A318-996B122930D9}" dt="2021-08-11T13:17:48.664" v="2210" actId="2696"/>
        <pc:sldMkLst>
          <pc:docMk/>
          <pc:sldMk cId="965788835" sldId="576"/>
        </pc:sldMkLst>
        <pc:spChg chg="mod">
          <ac:chgData name="SQUILLERO  GIOVANNI" userId="7cc90f25-df63-463e-869c-1d91e4197e21" providerId="ADAL" clId="{66F043D9-61DA-A84E-A318-996B122930D9}" dt="2021-08-11T13:03:34.608" v="2164" actId="166"/>
          <ac:spMkLst>
            <pc:docMk/>
            <pc:sldMk cId="965788835" sldId="576"/>
            <ac:spMk id="2" creationId="{E8A6F799-9A6E-C14B-B256-34B57E75E6F2}"/>
          </ac:spMkLst>
        </pc:spChg>
        <pc:spChg chg="mod">
          <ac:chgData name="SQUILLERO  GIOVANNI" userId="7cc90f25-df63-463e-869c-1d91e4197e21" providerId="ADAL" clId="{66F043D9-61DA-A84E-A318-996B122930D9}" dt="2021-08-11T13:03:38.026" v="2165" actId="14100"/>
          <ac:spMkLst>
            <pc:docMk/>
            <pc:sldMk cId="965788835" sldId="576"/>
            <ac:spMk id="3" creationId="{E9DC1DCA-B5DE-994B-9658-E6DB56FA1196}"/>
          </ac:spMkLst>
        </pc:spChg>
        <pc:spChg chg="del">
          <ac:chgData name="SQUILLERO  GIOVANNI" userId="7cc90f25-df63-463e-869c-1d91e4197e21" providerId="ADAL" clId="{66F043D9-61DA-A84E-A318-996B122930D9}" dt="2021-08-11T13:02:37.372" v="2154"/>
          <ac:spMkLst>
            <pc:docMk/>
            <pc:sldMk cId="965788835" sldId="576"/>
            <ac:spMk id="13" creationId="{D009D6D5-DAC2-4A8B-A17A-E206B9012D09}"/>
          </ac:spMkLst>
        </pc:spChg>
      </pc:sldChg>
      <pc:sldChg chg="modSp add del mod">
        <pc:chgData name="SQUILLERO  GIOVANNI" userId="7cc90f25-df63-463e-869c-1d91e4197e21" providerId="ADAL" clId="{66F043D9-61DA-A84E-A318-996B122930D9}" dt="2021-08-11T13:51:26.527" v="2251" actId="2696"/>
        <pc:sldMkLst>
          <pc:docMk/>
          <pc:sldMk cId="2721826745" sldId="576"/>
        </pc:sldMkLst>
        <pc:spChg chg="mod">
          <ac:chgData name="SQUILLERO  GIOVANNI" userId="7cc90f25-df63-463e-869c-1d91e4197e21" providerId="ADAL" clId="{66F043D9-61DA-A84E-A318-996B122930D9}" dt="2021-08-11T13:19:50.740" v="2223" actId="20577"/>
          <ac:spMkLst>
            <pc:docMk/>
            <pc:sldMk cId="2721826745" sldId="576"/>
            <ac:spMk id="3" creationId="{E9DC1DCA-B5DE-994B-9658-E6DB56FA1196}"/>
          </ac:spMkLst>
        </pc:spChg>
      </pc:sldChg>
      <pc:sldChg chg="add del">
        <pc:chgData name="SQUILLERO  GIOVANNI" userId="7cc90f25-df63-463e-869c-1d91e4197e21" providerId="ADAL" clId="{66F043D9-61DA-A84E-A318-996B122930D9}" dt="2021-08-11T13:18:40.340" v="2214" actId="2696"/>
        <pc:sldMkLst>
          <pc:docMk/>
          <pc:sldMk cId="4079381384" sldId="576"/>
        </pc:sldMkLst>
      </pc:sldChg>
      <pc:sldChg chg="add">
        <pc:chgData name="SQUILLERO  GIOVANNI" userId="7cc90f25-df63-463e-869c-1d91e4197e21" providerId="ADAL" clId="{66F043D9-61DA-A84E-A318-996B122930D9}" dt="2021-08-11T13:50:59.610" v="2235"/>
        <pc:sldMkLst>
          <pc:docMk/>
          <pc:sldMk cId="3367685450" sldId="577"/>
        </pc:sldMkLst>
      </pc:sldChg>
      <pc:sldChg chg="delSp add del mod ord delAnim">
        <pc:chgData name="SQUILLERO  GIOVANNI" userId="7cc90f25-df63-463e-869c-1d91e4197e21" providerId="ADAL" clId="{66F043D9-61DA-A84E-A318-996B122930D9}" dt="2021-08-11T13:50:53.406" v="2234" actId="2696"/>
        <pc:sldMkLst>
          <pc:docMk/>
          <pc:sldMk cId="3645796253" sldId="577"/>
        </pc:sldMkLst>
        <pc:grpChg chg="del">
          <ac:chgData name="SQUILLERO  GIOVANNI" userId="7cc90f25-df63-463e-869c-1d91e4197e21" providerId="ADAL" clId="{66F043D9-61DA-A84E-A318-996B122930D9}" dt="2021-08-11T13:04:23.691" v="2168" actId="478"/>
          <ac:grpSpMkLst>
            <pc:docMk/>
            <pc:sldMk cId="3645796253" sldId="577"/>
            <ac:grpSpMk id="4" creationId="{E4849129-0A41-1440-916A-802A1A090368}"/>
          </ac:grpSpMkLst>
        </pc:grpChg>
        <pc:picChg chg="del">
          <ac:chgData name="SQUILLERO  GIOVANNI" userId="7cc90f25-df63-463e-869c-1d91e4197e21" providerId="ADAL" clId="{66F043D9-61DA-A84E-A318-996B122930D9}" dt="2021-08-11T13:04:21.891" v="2167" actId="478"/>
          <ac:picMkLst>
            <pc:docMk/>
            <pc:sldMk cId="3645796253" sldId="577"/>
            <ac:picMk id="29" creationId="{2067CFC6-80FA-4148-B29B-06A1187751FD}"/>
          </ac:picMkLst>
        </pc:picChg>
      </pc:sldChg>
      <pc:sldChg chg="add del">
        <pc:chgData name="SQUILLERO  GIOVANNI" userId="7cc90f25-df63-463e-869c-1d91e4197e21" providerId="ADAL" clId="{66F043D9-61DA-A84E-A318-996B122930D9}" dt="2021-08-11T13:16:14.579" v="2209" actId="2696"/>
        <pc:sldMkLst>
          <pc:docMk/>
          <pc:sldMk cId="1088808410" sldId="578"/>
        </pc:sldMkLst>
      </pc:sldChg>
      <pc:sldChg chg="addSp modSp add del modAnim">
        <pc:chgData name="SQUILLERO  GIOVANNI" userId="7cc90f25-df63-463e-869c-1d91e4197e21" providerId="ADAL" clId="{66F043D9-61DA-A84E-A318-996B122930D9}" dt="2021-08-11T13:50:53.406" v="2234" actId="2696"/>
        <pc:sldMkLst>
          <pc:docMk/>
          <pc:sldMk cId="2717829843" sldId="579"/>
        </pc:sldMkLst>
        <pc:spChg chg="add mod">
          <ac:chgData name="SQUILLERO  GIOVANNI" userId="7cc90f25-df63-463e-869c-1d91e4197e21" providerId="ADAL" clId="{66F043D9-61DA-A84E-A318-996B122930D9}" dt="2021-08-11T13:15:06.412" v="2208"/>
          <ac:spMkLst>
            <pc:docMk/>
            <pc:sldMk cId="2717829843" sldId="579"/>
            <ac:spMk id="26" creationId="{DDCE4DCF-D9F9-9D45-A7AE-223556659E21}"/>
          </ac:spMkLst>
        </pc:spChg>
        <pc:spChg chg="add mod">
          <ac:chgData name="SQUILLERO  GIOVANNI" userId="7cc90f25-df63-463e-869c-1d91e4197e21" providerId="ADAL" clId="{66F043D9-61DA-A84E-A318-996B122930D9}" dt="2021-08-11T13:15:06.412" v="2208"/>
          <ac:spMkLst>
            <pc:docMk/>
            <pc:sldMk cId="2717829843" sldId="579"/>
            <ac:spMk id="28" creationId="{70DB9012-DB72-3348-ABDC-723BFE51962C}"/>
          </ac:spMkLst>
        </pc:spChg>
        <pc:spChg chg="add mod">
          <ac:chgData name="SQUILLERO  GIOVANNI" userId="7cc90f25-df63-463e-869c-1d91e4197e21" providerId="ADAL" clId="{66F043D9-61DA-A84E-A318-996B122930D9}" dt="2021-08-11T13:15:06.412" v="2208"/>
          <ac:spMkLst>
            <pc:docMk/>
            <pc:sldMk cId="2717829843" sldId="579"/>
            <ac:spMk id="30" creationId="{364111E6-E73F-FD44-913A-2789A7041A4A}"/>
          </ac:spMkLst>
        </pc:spChg>
        <pc:picChg chg="add mod">
          <ac:chgData name="SQUILLERO  GIOVANNI" userId="7cc90f25-df63-463e-869c-1d91e4197e21" providerId="ADAL" clId="{66F043D9-61DA-A84E-A318-996B122930D9}" dt="2021-08-11T13:15:06.412" v="2208"/>
          <ac:picMkLst>
            <pc:docMk/>
            <pc:sldMk cId="2717829843" sldId="579"/>
            <ac:picMk id="17" creationId="{30445456-BE3C-FE45-B868-7612FD2CF098}"/>
          </ac:picMkLst>
        </pc:picChg>
        <pc:picChg chg="add mod">
          <ac:chgData name="SQUILLERO  GIOVANNI" userId="7cc90f25-df63-463e-869c-1d91e4197e21" providerId="ADAL" clId="{66F043D9-61DA-A84E-A318-996B122930D9}" dt="2021-08-11T13:15:06.412" v="2208"/>
          <ac:picMkLst>
            <pc:docMk/>
            <pc:sldMk cId="2717829843" sldId="579"/>
            <ac:picMk id="22" creationId="{4450AFBA-03F8-C245-A51C-E6C7BA2278F6}"/>
          </ac:picMkLst>
        </pc:picChg>
        <pc:picChg chg="add mod">
          <ac:chgData name="SQUILLERO  GIOVANNI" userId="7cc90f25-df63-463e-869c-1d91e4197e21" providerId="ADAL" clId="{66F043D9-61DA-A84E-A318-996B122930D9}" dt="2021-08-11T13:15:06.412" v="2208"/>
          <ac:picMkLst>
            <pc:docMk/>
            <pc:sldMk cId="2717829843" sldId="579"/>
            <ac:picMk id="24" creationId="{E123106C-E4D6-E54E-9AB4-0DE4E7F7BA7B}"/>
          </ac:picMkLst>
        </pc:picChg>
        <pc:picChg chg="add mod">
          <ac:chgData name="SQUILLERO  GIOVANNI" userId="7cc90f25-df63-463e-869c-1d91e4197e21" providerId="ADAL" clId="{66F043D9-61DA-A84E-A318-996B122930D9}" dt="2021-08-11T13:15:06.412" v="2208"/>
          <ac:picMkLst>
            <pc:docMk/>
            <pc:sldMk cId="2717829843" sldId="579"/>
            <ac:picMk id="29" creationId="{71B221FD-85A4-2F40-B5F8-82E977128203}"/>
          </ac:picMkLst>
        </pc:picChg>
      </pc:sldChg>
      <pc:sldChg chg="add">
        <pc:chgData name="SQUILLERO  GIOVANNI" userId="7cc90f25-df63-463e-869c-1d91e4197e21" providerId="ADAL" clId="{66F043D9-61DA-A84E-A318-996B122930D9}" dt="2021-08-11T13:50:59.610" v="2235"/>
        <pc:sldMkLst>
          <pc:docMk/>
          <pc:sldMk cId="4031806720" sldId="579"/>
        </pc:sldMkLst>
      </pc:sldChg>
      <pc:sldChg chg="modSp add mod ord modAnim">
        <pc:chgData name="SQUILLERO  GIOVANNI" userId="7cc90f25-df63-463e-869c-1d91e4197e21" providerId="ADAL" clId="{66F043D9-61DA-A84E-A318-996B122930D9}" dt="2021-08-13T13:50:25.238" v="3262" actId="20577"/>
        <pc:sldMkLst>
          <pc:docMk/>
          <pc:sldMk cId="4203724352" sldId="580"/>
        </pc:sldMkLst>
        <pc:spChg chg="mod">
          <ac:chgData name="SQUILLERO  GIOVANNI" userId="7cc90f25-df63-463e-869c-1d91e4197e21" providerId="ADAL" clId="{66F043D9-61DA-A84E-A318-996B122930D9}" dt="2021-08-13T13:50:25.238" v="3262" actId="20577"/>
          <ac:spMkLst>
            <pc:docMk/>
            <pc:sldMk cId="4203724352" sldId="580"/>
            <ac:spMk id="3" creationId="{E9DC1DCA-B5DE-994B-9658-E6DB56FA1196}"/>
          </ac:spMkLst>
        </pc:spChg>
        <pc:picChg chg="mod">
          <ac:chgData name="SQUILLERO  GIOVANNI" userId="7cc90f25-df63-463e-869c-1d91e4197e21" providerId="ADAL" clId="{66F043D9-61DA-A84E-A318-996B122930D9}" dt="2021-08-13T11:10:53.167" v="3247" actId="1037"/>
          <ac:picMkLst>
            <pc:docMk/>
            <pc:sldMk cId="4203724352" sldId="580"/>
            <ac:picMk id="8" creationId="{A18AE9EB-A982-BD4B-98ED-38173A945A50}"/>
          </ac:picMkLst>
        </pc:picChg>
      </pc:sldChg>
      <pc:sldChg chg="addSp delSp modSp new ord">
        <pc:chgData name="SQUILLERO  GIOVANNI" userId="7cc90f25-df63-463e-869c-1d91e4197e21" providerId="ADAL" clId="{66F043D9-61DA-A84E-A318-996B122930D9}" dt="2021-08-11T16:36:07.975" v="3217" actId="20578"/>
        <pc:sldMkLst>
          <pc:docMk/>
          <pc:sldMk cId="1468320762" sldId="581"/>
        </pc:sldMkLst>
        <pc:picChg chg="add mod">
          <ac:chgData name="SQUILLERO  GIOVANNI" userId="7cc90f25-df63-463e-869c-1d91e4197e21" providerId="ADAL" clId="{66F043D9-61DA-A84E-A318-996B122930D9}" dt="2021-08-11T14:13:07.785" v="2379" actId="1440"/>
          <ac:picMkLst>
            <pc:docMk/>
            <pc:sldMk cId="1468320762" sldId="581"/>
            <ac:picMk id="2050" creationId="{48E4E8F8-06B8-EE43-9B49-733CD071F0D6}"/>
          </ac:picMkLst>
        </pc:picChg>
        <pc:picChg chg="add del mod">
          <ac:chgData name="SQUILLERO  GIOVANNI" userId="7cc90f25-df63-463e-869c-1d91e4197e21" providerId="ADAL" clId="{66F043D9-61DA-A84E-A318-996B122930D9}" dt="2021-08-11T14:11:31.304" v="2358"/>
          <ac:picMkLst>
            <pc:docMk/>
            <pc:sldMk cId="1468320762" sldId="581"/>
            <ac:picMk id="2052" creationId="{0CD59EC2-1FF1-054D-89A8-2D30F0993E87}"/>
          </ac:picMkLst>
        </pc:picChg>
        <pc:picChg chg="add del mod">
          <ac:chgData name="SQUILLERO  GIOVANNI" userId="7cc90f25-df63-463e-869c-1d91e4197e21" providerId="ADAL" clId="{66F043D9-61DA-A84E-A318-996B122930D9}" dt="2021-08-11T14:12:56.625" v="2376" actId="21"/>
          <ac:picMkLst>
            <pc:docMk/>
            <pc:sldMk cId="1468320762" sldId="581"/>
            <ac:picMk id="2054" creationId="{404EC5FA-B41A-C54F-9C11-E6E9B411F896}"/>
          </ac:picMkLst>
        </pc:picChg>
        <pc:picChg chg="add mod">
          <ac:chgData name="SQUILLERO  GIOVANNI" userId="7cc90f25-df63-463e-869c-1d91e4197e21" providerId="ADAL" clId="{66F043D9-61DA-A84E-A318-996B122930D9}" dt="2021-08-11T14:13:26.534" v="2383" actId="1036"/>
          <ac:picMkLst>
            <pc:docMk/>
            <pc:sldMk cId="1468320762" sldId="581"/>
            <ac:picMk id="2056" creationId="{0F9905DE-CAAC-2946-95BA-7091A00FC5B8}"/>
          </ac:picMkLst>
        </pc:picChg>
      </pc:sldChg>
      <pc:sldChg chg="modSp add del mod">
        <pc:chgData name="SQUILLERO  GIOVANNI" userId="7cc90f25-df63-463e-869c-1d91e4197e21" providerId="ADAL" clId="{66F043D9-61DA-A84E-A318-996B122930D9}" dt="2021-08-11T13:51:26.527" v="2251" actId="2696"/>
        <pc:sldMkLst>
          <pc:docMk/>
          <pc:sldMk cId="1769087881" sldId="581"/>
        </pc:sldMkLst>
        <pc:spChg chg="mod">
          <ac:chgData name="SQUILLERO  GIOVANNI" userId="7cc90f25-df63-463e-869c-1d91e4197e21" providerId="ADAL" clId="{66F043D9-61DA-A84E-A318-996B122930D9}" dt="2021-08-11T13:20:48.670" v="2226" actId="20577"/>
          <ac:spMkLst>
            <pc:docMk/>
            <pc:sldMk cId="1769087881" sldId="581"/>
            <ac:spMk id="3" creationId="{E9DC1DCA-B5DE-994B-9658-E6DB56FA1196}"/>
          </ac:spMkLst>
        </pc:spChg>
      </pc:sldChg>
      <pc:sldChg chg="addSp delSp modSp add mod ord modClrScheme chgLayout">
        <pc:chgData name="SQUILLERO  GIOVANNI" userId="7cc90f25-df63-463e-869c-1d91e4197e21" providerId="ADAL" clId="{66F043D9-61DA-A84E-A318-996B122930D9}" dt="2021-08-11T16:29:16.787" v="3201" actId="1076"/>
        <pc:sldMkLst>
          <pc:docMk/>
          <pc:sldMk cId="1198446635" sldId="582"/>
        </pc:sldMkLst>
        <pc:spChg chg="mod ord">
          <ac:chgData name="SQUILLERO  GIOVANNI" userId="7cc90f25-df63-463e-869c-1d91e4197e21" providerId="ADAL" clId="{66F043D9-61DA-A84E-A318-996B122930D9}" dt="2021-08-11T15:20:01.786" v="2738" actId="700"/>
          <ac:spMkLst>
            <pc:docMk/>
            <pc:sldMk cId="1198446635" sldId="582"/>
            <ac:spMk id="4" creationId="{DD9495C4-7096-E745-986B-B95E32EB32A6}"/>
          </ac:spMkLst>
        </pc:spChg>
        <pc:spChg chg="mod ord">
          <ac:chgData name="SQUILLERO  GIOVANNI" userId="7cc90f25-df63-463e-869c-1d91e4197e21" providerId="ADAL" clId="{66F043D9-61DA-A84E-A318-996B122930D9}" dt="2021-08-11T15:20:01.786" v="2738" actId="700"/>
          <ac:spMkLst>
            <pc:docMk/>
            <pc:sldMk cId="1198446635" sldId="582"/>
            <ac:spMk id="5" creationId="{20FA0532-F59E-EC44-9AE6-DB2519EC732F}"/>
          </ac:spMkLst>
        </pc:spChg>
        <pc:spChg chg="mod ord">
          <ac:chgData name="SQUILLERO  GIOVANNI" userId="7cc90f25-df63-463e-869c-1d91e4197e21" providerId="ADAL" clId="{66F043D9-61DA-A84E-A318-996B122930D9}" dt="2021-08-11T15:20:01.786" v="2738" actId="700"/>
          <ac:spMkLst>
            <pc:docMk/>
            <pc:sldMk cId="1198446635" sldId="582"/>
            <ac:spMk id="6" creationId="{4A71D7B2-E874-EA46-8DAD-4B51F1D6663B}"/>
          </ac:spMkLst>
        </pc:spChg>
        <pc:spChg chg="del">
          <ac:chgData name="SQUILLERO  GIOVANNI" userId="7cc90f25-df63-463e-869c-1d91e4197e21" providerId="ADAL" clId="{66F043D9-61DA-A84E-A318-996B122930D9}" dt="2021-08-11T15:20:05.954" v="2739" actId="478"/>
          <ac:spMkLst>
            <pc:docMk/>
            <pc:sldMk cId="1198446635" sldId="582"/>
            <ac:spMk id="9" creationId="{6B943BAC-740F-714A-903E-B5BA6CED999B}"/>
          </ac:spMkLst>
        </pc:spChg>
        <pc:spChg chg="del">
          <ac:chgData name="SQUILLERO  GIOVANNI" userId="7cc90f25-df63-463e-869c-1d91e4197e21" providerId="ADAL" clId="{66F043D9-61DA-A84E-A318-996B122930D9}" dt="2021-08-11T15:20:09.374" v="2740" actId="478"/>
          <ac:spMkLst>
            <pc:docMk/>
            <pc:sldMk cId="1198446635" sldId="582"/>
            <ac:spMk id="10" creationId="{38E22E8D-1F57-9544-A397-4EFF74D28EBC}"/>
          </ac:spMkLst>
        </pc:spChg>
        <pc:picChg chg="add mod modCrop">
          <ac:chgData name="SQUILLERO  GIOVANNI" userId="7cc90f25-df63-463e-869c-1d91e4197e21" providerId="ADAL" clId="{66F043D9-61DA-A84E-A318-996B122930D9}" dt="2021-08-11T16:29:16.787" v="3201" actId="1076"/>
          <ac:picMkLst>
            <pc:docMk/>
            <pc:sldMk cId="1198446635" sldId="582"/>
            <ac:picMk id="3" creationId="{4B826E4D-6CB4-134D-AE05-8160C3570481}"/>
          </ac:picMkLst>
        </pc:picChg>
      </pc:sldChg>
      <pc:sldChg chg="addSp modSp new del">
        <pc:chgData name="SQUILLERO  GIOVANNI" userId="7cc90f25-df63-463e-869c-1d91e4197e21" providerId="ADAL" clId="{66F043D9-61DA-A84E-A318-996B122930D9}" dt="2021-08-11T14:36:43.664" v="2576" actId="2696"/>
        <pc:sldMkLst>
          <pc:docMk/>
          <pc:sldMk cId="4180459817" sldId="582"/>
        </pc:sldMkLst>
        <pc:picChg chg="add mod">
          <ac:chgData name="SQUILLERO  GIOVANNI" userId="7cc90f25-df63-463e-869c-1d91e4197e21" providerId="ADAL" clId="{66F043D9-61DA-A84E-A318-996B122930D9}" dt="2021-08-11T14:35:35.122" v="2575" actId="1076"/>
          <ac:picMkLst>
            <pc:docMk/>
            <pc:sldMk cId="4180459817" sldId="582"/>
            <ac:picMk id="4098" creationId="{AC713D28-2322-9B47-8B60-B06C3D95BF36}"/>
          </ac:picMkLst>
        </pc:picChg>
      </pc:sldChg>
      <pc:sldChg chg="addSp delSp modSp new mod modAnim chgLayout">
        <pc:chgData name="SQUILLERO  GIOVANNI" userId="7cc90f25-df63-463e-869c-1d91e4197e21" providerId="ADAL" clId="{66F043D9-61DA-A84E-A318-996B122930D9}" dt="2021-08-11T15:41:12.868" v="2865"/>
        <pc:sldMkLst>
          <pc:docMk/>
          <pc:sldMk cId="3853225483" sldId="583"/>
        </pc:sldMkLst>
        <pc:spChg chg="mod or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2" creationId="{2AFAE64C-AE97-C249-B5B2-41D2158BE528}"/>
          </ac:spMkLst>
        </pc:spChg>
        <pc:spChg chg="mod ord">
          <ac:chgData name="SQUILLERO  GIOVANNI" userId="7cc90f25-df63-463e-869c-1d91e4197e21" providerId="ADAL" clId="{66F043D9-61DA-A84E-A318-996B122930D9}" dt="2021-08-11T15:24:37.506" v="2841"/>
          <ac:spMkLst>
            <pc:docMk/>
            <pc:sldMk cId="3853225483" sldId="583"/>
            <ac:spMk id="3" creationId="{868F4683-EA9A-8B4E-874B-B18D380EC86F}"/>
          </ac:spMkLst>
        </pc:spChg>
        <pc:spChg chg="mod or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4" creationId="{28A051EF-0B84-1147-ABA0-4E2778DAD8F1}"/>
          </ac:spMkLst>
        </pc:spChg>
        <pc:spChg chg="mod or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5" creationId="{17C9A32C-0954-274E-9BFC-483E5B071A49}"/>
          </ac:spMkLst>
        </pc:spChg>
        <pc:spChg chg="mod or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6" creationId="{D7A4393A-67CB-9049-831E-80C164891F2E}"/>
          </ac:spMkLst>
        </pc:spChg>
        <pc:spChg chg="add del mo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7" creationId="{ECDDEFDE-5947-714D-96FD-082262AFB957}"/>
          </ac:spMkLst>
        </pc:spChg>
        <pc:spChg chg="add del mo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8" creationId="{614C0FA2-C3FA-7044-BB76-FCED34BA86E4}"/>
          </ac:spMkLst>
        </pc:spChg>
        <pc:spChg chg="add del mo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9" creationId="{422C94F0-4AA5-A34F-868D-73637D519D7F}"/>
          </ac:spMkLst>
        </pc:spChg>
        <pc:spChg chg="add del mo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10" creationId="{A102C949-3DB6-E941-8B77-7104AAAD61A1}"/>
          </ac:spMkLst>
        </pc:spChg>
        <pc:spChg chg="add del mod">
          <ac:chgData name="SQUILLERO  GIOVANNI" userId="7cc90f25-df63-463e-869c-1d91e4197e21" providerId="ADAL" clId="{66F043D9-61DA-A84E-A318-996B122930D9}" dt="2021-08-11T15:21:03.070" v="2758" actId="6264"/>
          <ac:spMkLst>
            <pc:docMk/>
            <pc:sldMk cId="3853225483" sldId="583"/>
            <ac:spMk id="11" creationId="{335F40B4-3D55-F042-9480-52D22DDD9FFF}"/>
          </ac:spMkLst>
        </pc:spChg>
        <pc:picChg chg="add mod">
          <ac:chgData name="SQUILLERO  GIOVANNI" userId="7cc90f25-df63-463e-869c-1d91e4197e21" providerId="ADAL" clId="{66F043D9-61DA-A84E-A318-996B122930D9}" dt="2021-08-11T15:41:00.143" v="2864" actId="12789"/>
          <ac:picMkLst>
            <pc:docMk/>
            <pc:sldMk cId="3853225483" sldId="583"/>
            <ac:picMk id="12" creationId="{BB20E84F-02E0-2541-9F0B-D721C320E41C}"/>
          </ac:picMkLst>
        </pc:picChg>
        <pc:picChg chg="add mod">
          <ac:chgData name="SQUILLERO  GIOVANNI" userId="7cc90f25-df63-463e-869c-1d91e4197e21" providerId="ADAL" clId="{66F043D9-61DA-A84E-A318-996B122930D9}" dt="2021-08-11T15:40:43.879" v="2860" actId="166"/>
          <ac:picMkLst>
            <pc:docMk/>
            <pc:sldMk cId="3853225483" sldId="583"/>
            <ac:picMk id="13" creationId="{4E92479D-96B5-0946-8743-5AE1354287CA}"/>
          </ac:picMkLst>
        </pc:picChg>
        <pc:picChg chg="add mod">
          <ac:chgData name="SQUILLERO  GIOVANNI" userId="7cc90f25-df63-463e-869c-1d91e4197e21" providerId="ADAL" clId="{66F043D9-61DA-A84E-A318-996B122930D9}" dt="2021-08-11T15:40:36.746" v="2858" actId="688"/>
          <ac:picMkLst>
            <pc:docMk/>
            <pc:sldMk cId="3853225483" sldId="583"/>
            <ac:picMk id="14" creationId="{F02F1F64-A0AF-1147-BC30-5E5BE9061DA5}"/>
          </ac:picMkLst>
        </pc:picChg>
      </pc:sldChg>
      <pc:sldChg chg="addSp delSp modSp new mod addAnim delAnim modAnim">
        <pc:chgData name="SQUILLERO  GIOVANNI" userId="7cc90f25-df63-463e-869c-1d91e4197e21" providerId="ADAL" clId="{66F043D9-61DA-A84E-A318-996B122930D9}" dt="2021-08-11T16:03:07.321" v="3114" actId="1076"/>
        <pc:sldMkLst>
          <pc:docMk/>
          <pc:sldMk cId="4211529481" sldId="584"/>
        </pc:sldMkLst>
        <pc:spChg chg="mod">
          <ac:chgData name="SQUILLERO  GIOVANNI" userId="7cc90f25-df63-463e-869c-1d91e4197e21" providerId="ADAL" clId="{66F043D9-61DA-A84E-A318-996B122930D9}" dt="2021-08-11T15:50:15.611" v="2918" actId="20577"/>
          <ac:spMkLst>
            <pc:docMk/>
            <pc:sldMk cId="4211529481" sldId="584"/>
            <ac:spMk id="2" creationId="{B98816BF-976F-504C-BC77-A5F9D53AF207}"/>
          </ac:spMkLst>
        </pc:spChg>
        <pc:spChg chg="mod">
          <ac:chgData name="SQUILLERO  GIOVANNI" userId="7cc90f25-df63-463e-869c-1d91e4197e21" providerId="ADAL" clId="{66F043D9-61DA-A84E-A318-996B122930D9}" dt="2021-08-11T16:02:51.746" v="3109" actId="5793"/>
          <ac:spMkLst>
            <pc:docMk/>
            <pc:sldMk cId="4211529481" sldId="584"/>
            <ac:spMk id="3" creationId="{F7B4B27D-1B00-844B-ADB1-465188617EB8}"/>
          </ac:spMkLst>
        </pc:spChg>
        <pc:spChg chg="mod">
          <ac:chgData name="SQUILLERO  GIOVANNI" userId="7cc90f25-df63-463e-869c-1d91e4197e21" providerId="ADAL" clId="{66F043D9-61DA-A84E-A318-996B122930D9}" dt="2021-08-11T15:55:02.966" v="3005"/>
          <ac:spMkLst>
            <pc:docMk/>
            <pc:sldMk cId="4211529481" sldId="584"/>
            <ac:spMk id="13" creationId="{96999B12-BEB3-F540-86BC-257762C9A83B}"/>
          </ac:spMkLst>
        </pc:spChg>
        <pc:spChg chg="mod">
          <ac:chgData name="SQUILLERO  GIOVANNI" userId="7cc90f25-df63-463e-869c-1d91e4197e21" providerId="ADAL" clId="{66F043D9-61DA-A84E-A318-996B122930D9}" dt="2021-08-11T16:01:44.357" v="3094"/>
          <ac:spMkLst>
            <pc:docMk/>
            <pc:sldMk cId="4211529481" sldId="584"/>
            <ac:spMk id="22" creationId="{797F6DA6-C642-6D4B-9F7E-A77FACFEAC68}"/>
          </ac:spMkLst>
        </pc:spChg>
        <pc:grpChg chg="add del mod">
          <ac:chgData name="SQUILLERO  GIOVANNI" userId="7cc90f25-df63-463e-869c-1d91e4197e21" providerId="ADAL" clId="{66F043D9-61DA-A84E-A318-996B122930D9}" dt="2021-08-11T16:01:31.383" v="3093" actId="478"/>
          <ac:grpSpMkLst>
            <pc:docMk/>
            <pc:sldMk cId="4211529481" sldId="584"/>
            <ac:grpSpMk id="9" creationId="{58D0CC39-43D0-BA4A-B0F7-9AF5F655E78C}"/>
          </ac:grpSpMkLst>
        </pc:grpChg>
        <pc:grpChg chg="mod">
          <ac:chgData name="SQUILLERO  GIOVANNI" userId="7cc90f25-df63-463e-869c-1d91e4197e21" providerId="ADAL" clId="{66F043D9-61DA-A84E-A318-996B122930D9}" dt="2021-08-11T15:55:02.966" v="3005"/>
          <ac:grpSpMkLst>
            <pc:docMk/>
            <pc:sldMk cId="4211529481" sldId="584"/>
            <ac:grpSpMk id="10" creationId="{D6F6250F-DED9-F448-AF4C-FFB7320B05CE}"/>
          </ac:grpSpMkLst>
        </pc:grpChg>
        <pc:grpChg chg="add del mod">
          <ac:chgData name="SQUILLERO  GIOVANNI" userId="7cc90f25-df63-463e-869c-1d91e4197e21" providerId="ADAL" clId="{66F043D9-61DA-A84E-A318-996B122930D9}" dt="2021-08-11T16:02:35.902" v="3104" actId="1076"/>
          <ac:grpSpMkLst>
            <pc:docMk/>
            <pc:sldMk cId="4211529481" sldId="584"/>
            <ac:grpSpMk id="18" creationId="{CF4DDC11-6F3F-164C-9573-859C2EA6A97D}"/>
          </ac:grpSpMkLst>
        </pc:grpChg>
        <pc:grpChg chg="mod topLvl">
          <ac:chgData name="SQUILLERO  GIOVANNI" userId="7cc90f25-df63-463e-869c-1d91e4197e21" providerId="ADAL" clId="{66F043D9-61DA-A84E-A318-996B122930D9}" dt="2021-08-11T16:02:18.169" v="3100" actId="478"/>
          <ac:grpSpMkLst>
            <pc:docMk/>
            <pc:sldMk cId="4211529481" sldId="584"/>
            <ac:grpSpMk id="19" creationId="{373C3E54-B1FD-7B4A-AD04-F00BA713EE2A}"/>
          </ac:grpSpMkLst>
        </pc:grpChg>
        <pc:picChg chg="add del mod">
          <ac:chgData name="SQUILLERO  GIOVANNI" userId="7cc90f25-df63-463e-869c-1d91e4197e21" providerId="ADAL" clId="{66F043D9-61DA-A84E-A318-996B122930D9}" dt="2021-08-11T15:47:28.353" v="2869" actId="478"/>
          <ac:picMkLst>
            <pc:docMk/>
            <pc:sldMk cId="4211529481" sldId="584"/>
            <ac:picMk id="7" creationId="{6562D73F-8BED-5F46-B1F4-5D4B40275DDD}"/>
          </ac:picMkLst>
        </pc:picChg>
        <pc:picChg chg="add del mod">
          <ac:chgData name="SQUILLERO  GIOVANNI" userId="7cc90f25-df63-463e-869c-1d91e4197e21" providerId="ADAL" clId="{66F043D9-61DA-A84E-A318-996B122930D9}" dt="2021-08-11T15:47:42.346" v="2872" actId="21"/>
          <ac:picMkLst>
            <pc:docMk/>
            <pc:sldMk cId="4211529481" sldId="584"/>
            <ac:picMk id="8" creationId="{AA39FDD7-6E07-034B-B77C-B3D173177E9E}"/>
          </ac:picMkLst>
        </pc:picChg>
        <pc:picChg chg="mod">
          <ac:chgData name="SQUILLERO  GIOVANNI" userId="7cc90f25-df63-463e-869c-1d91e4197e21" providerId="ADAL" clId="{66F043D9-61DA-A84E-A318-996B122930D9}" dt="2021-08-11T15:55:02.966" v="3005"/>
          <ac:picMkLst>
            <pc:docMk/>
            <pc:sldMk cId="4211529481" sldId="584"/>
            <ac:picMk id="11" creationId="{4190F244-F081-3C42-B511-EFBBBEEDBE89}"/>
          </ac:picMkLst>
        </pc:picChg>
        <pc:picChg chg="mod">
          <ac:chgData name="SQUILLERO  GIOVANNI" userId="7cc90f25-df63-463e-869c-1d91e4197e21" providerId="ADAL" clId="{66F043D9-61DA-A84E-A318-996B122930D9}" dt="2021-08-11T16:01:26.842" v="3092" actId="1076"/>
          <ac:picMkLst>
            <pc:docMk/>
            <pc:sldMk cId="4211529481" sldId="584"/>
            <ac:picMk id="12" creationId="{D5F005AB-677A-5940-94B9-E5D860C493FE}"/>
          </ac:picMkLst>
        </pc:picChg>
        <pc:picChg chg="add del mod topLvl">
          <ac:chgData name="SQUILLERO  GIOVANNI" userId="7cc90f25-df63-463e-869c-1d91e4197e21" providerId="ADAL" clId="{66F043D9-61DA-A84E-A318-996B122930D9}" dt="2021-08-11T16:02:21.479" v="3102" actId="1440"/>
          <ac:picMkLst>
            <pc:docMk/>
            <pc:sldMk cId="4211529481" sldId="584"/>
            <ac:picMk id="20" creationId="{3AFADAD5-9A30-2843-9051-58DDA1FC7988}"/>
          </ac:picMkLst>
        </pc:picChg>
        <pc:picChg chg="mod">
          <ac:chgData name="SQUILLERO  GIOVANNI" userId="7cc90f25-df63-463e-869c-1d91e4197e21" providerId="ADAL" clId="{66F043D9-61DA-A84E-A318-996B122930D9}" dt="2021-08-11T16:02:30.840" v="3103" actId="1440"/>
          <ac:picMkLst>
            <pc:docMk/>
            <pc:sldMk cId="4211529481" sldId="584"/>
            <ac:picMk id="21" creationId="{3AEC4B5A-90E7-1D44-81B0-2899CB35DC88}"/>
          </ac:picMkLst>
        </pc:picChg>
        <pc:picChg chg="add mod">
          <ac:chgData name="SQUILLERO  GIOVANNI" userId="7cc90f25-df63-463e-869c-1d91e4197e21" providerId="ADAL" clId="{66F043D9-61DA-A84E-A318-996B122930D9}" dt="2021-08-11T16:03:03.655" v="3113" actId="1076"/>
          <ac:picMkLst>
            <pc:docMk/>
            <pc:sldMk cId="4211529481" sldId="584"/>
            <ac:picMk id="5122" creationId="{80C82DFB-7104-5F4F-9F2F-E5D8B313EF7A}"/>
          </ac:picMkLst>
        </pc:picChg>
        <pc:picChg chg="add del mod">
          <ac:chgData name="SQUILLERO  GIOVANNI" userId="7cc90f25-df63-463e-869c-1d91e4197e21" providerId="ADAL" clId="{66F043D9-61DA-A84E-A318-996B122930D9}" dt="2021-08-11T16:01:11.856" v="3089" actId="166"/>
          <ac:picMkLst>
            <pc:docMk/>
            <pc:sldMk cId="4211529481" sldId="584"/>
            <ac:picMk id="5124" creationId="{74B03CB0-4F5A-4B4E-B914-0DA032031623}"/>
          </ac:picMkLst>
        </pc:picChg>
        <pc:picChg chg="add del">
          <ac:chgData name="SQUILLERO  GIOVANNI" userId="7cc90f25-df63-463e-869c-1d91e4197e21" providerId="ADAL" clId="{66F043D9-61DA-A84E-A318-996B122930D9}" dt="2021-08-11T15:59:06.185" v="3067" actId="478"/>
          <ac:picMkLst>
            <pc:docMk/>
            <pc:sldMk cId="4211529481" sldId="584"/>
            <ac:picMk id="5126" creationId="{86FC3A48-ADC6-5D44-8F6A-47339731F2FF}"/>
          </ac:picMkLst>
        </pc:picChg>
        <pc:picChg chg="add mod">
          <ac:chgData name="SQUILLERO  GIOVANNI" userId="7cc90f25-df63-463e-869c-1d91e4197e21" providerId="ADAL" clId="{66F043D9-61DA-A84E-A318-996B122930D9}" dt="2021-08-11T16:03:07.321" v="3114" actId="1076"/>
          <ac:picMkLst>
            <pc:docMk/>
            <pc:sldMk cId="4211529481" sldId="584"/>
            <ac:picMk id="5128" creationId="{147F7198-6301-1048-BDF9-808165CDDF7D}"/>
          </ac:picMkLst>
        </pc:picChg>
      </pc:sldChg>
      <pc:sldChg chg="modSp add mod">
        <pc:chgData name="SQUILLERO  GIOVANNI" userId="7cc90f25-df63-463e-869c-1d91e4197e21" providerId="ADAL" clId="{66F043D9-61DA-A84E-A318-996B122930D9}" dt="2021-08-13T13:58:02.376" v="3375" actId="27636"/>
        <pc:sldMkLst>
          <pc:docMk/>
          <pc:sldMk cId="707151669" sldId="585"/>
        </pc:sldMkLst>
        <pc:spChg chg="mod">
          <ac:chgData name="SQUILLERO  GIOVANNI" userId="7cc90f25-df63-463e-869c-1d91e4197e21" providerId="ADAL" clId="{66F043D9-61DA-A84E-A318-996B122930D9}" dt="2021-08-13T13:58:02.376" v="3375" actId="27636"/>
          <ac:spMkLst>
            <pc:docMk/>
            <pc:sldMk cId="707151669" sldId="585"/>
            <ac:spMk id="2" creationId="{81BCAE6B-B66F-494B-9995-F0B2BC2FB1B8}"/>
          </ac:spMkLst>
        </pc:spChg>
        <pc:spChg chg="mod">
          <ac:chgData name="SQUILLERO  GIOVANNI" userId="7cc90f25-df63-463e-869c-1d91e4197e21" providerId="ADAL" clId="{66F043D9-61DA-A84E-A318-996B122930D9}" dt="2021-08-13T13:57:35.307" v="3352" actId="20577"/>
          <ac:spMkLst>
            <pc:docMk/>
            <pc:sldMk cId="707151669" sldId="585"/>
            <ac:spMk id="3" creationId="{E74E2449-E0CC-6245-A02A-B2584FB7462B}"/>
          </ac:spMkLst>
        </pc:spChg>
        <pc:picChg chg="mod">
          <ac:chgData name="SQUILLERO  GIOVANNI" userId="7cc90f25-df63-463e-869c-1d91e4197e21" providerId="ADAL" clId="{66F043D9-61DA-A84E-A318-996B122930D9}" dt="2021-08-13T13:56:10.271" v="3300" actId="688"/>
          <ac:picMkLst>
            <pc:docMk/>
            <pc:sldMk cId="707151669" sldId="585"/>
            <ac:picMk id="1026" creationId="{E3166191-AAC0-7843-AC02-FBF815783DCD}"/>
          </ac:picMkLst>
        </pc:picChg>
      </pc:sldChg>
      <pc:sldChg chg="modSp new mod ord">
        <pc:chgData name="SQUILLERO  GIOVANNI" userId="7cc90f25-df63-463e-869c-1d91e4197e21" providerId="ADAL" clId="{66F043D9-61DA-A84E-A318-996B122930D9}" dt="2021-08-14T10:46:03.858" v="4186" actId="20577"/>
        <pc:sldMkLst>
          <pc:docMk/>
          <pc:sldMk cId="3306732280" sldId="586"/>
        </pc:sldMkLst>
        <pc:spChg chg="mod">
          <ac:chgData name="SQUILLERO  GIOVANNI" userId="7cc90f25-df63-463e-869c-1d91e4197e21" providerId="ADAL" clId="{66F043D9-61DA-A84E-A318-996B122930D9}" dt="2021-08-14T10:46:03.858" v="4186" actId="20577"/>
          <ac:spMkLst>
            <pc:docMk/>
            <pc:sldMk cId="3306732280" sldId="586"/>
            <ac:spMk id="2" creationId="{FAED55A4-F527-BB4A-9785-3A2402F3EB4A}"/>
          </ac:spMkLst>
        </pc:spChg>
        <pc:spChg chg="mod">
          <ac:chgData name="SQUILLERO  GIOVANNI" userId="7cc90f25-df63-463e-869c-1d91e4197e21" providerId="ADAL" clId="{66F043D9-61DA-A84E-A318-996B122930D9}" dt="2021-08-13T14:00:22.438" v="3424" actId="20577"/>
          <ac:spMkLst>
            <pc:docMk/>
            <pc:sldMk cId="3306732280" sldId="586"/>
            <ac:spMk id="3" creationId="{5139CE16-B569-B448-9402-34E5A34D8E4B}"/>
          </ac:spMkLst>
        </pc:spChg>
      </pc:sldChg>
      <pc:sldChg chg="addSp delSp modSp new del mod ord modNotesTx">
        <pc:chgData name="SQUILLERO  GIOVANNI" userId="7cc90f25-df63-463e-869c-1d91e4197e21" providerId="ADAL" clId="{66F043D9-61DA-A84E-A318-996B122930D9}" dt="2021-08-14T10:46:18.693" v="4195" actId="2696"/>
        <pc:sldMkLst>
          <pc:docMk/>
          <pc:sldMk cId="788454070" sldId="587"/>
        </pc:sldMkLst>
        <pc:spChg chg="mod">
          <ac:chgData name="SQUILLERO  GIOVANNI" userId="7cc90f25-df63-463e-869c-1d91e4197e21" providerId="ADAL" clId="{66F043D9-61DA-A84E-A318-996B122930D9}" dt="2021-08-13T14:45:22.493" v="3772" actId="20577"/>
          <ac:spMkLst>
            <pc:docMk/>
            <pc:sldMk cId="788454070" sldId="587"/>
            <ac:spMk id="2" creationId="{353DD071-3F3C-6847-B7DD-890B1B920F7F}"/>
          </ac:spMkLst>
        </pc:spChg>
        <pc:spChg chg="add del mod">
          <ac:chgData name="SQUILLERO  GIOVANNI" userId="7cc90f25-df63-463e-869c-1d91e4197e21" providerId="ADAL" clId="{66F043D9-61DA-A84E-A318-996B122930D9}" dt="2021-08-13T14:45:30.705" v="3775" actId="20577"/>
          <ac:spMkLst>
            <pc:docMk/>
            <pc:sldMk cId="788454070" sldId="587"/>
            <ac:spMk id="3" creationId="{E3D77659-16C9-FF42-A924-79422A1420CA}"/>
          </ac:spMkLst>
        </pc:spChg>
        <pc:spChg chg="add del mod">
          <ac:chgData name="SQUILLERO  GIOVANNI" userId="7cc90f25-df63-463e-869c-1d91e4197e21" providerId="ADAL" clId="{66F043D9-61DA-A84E-A318-996B122930D9}" dt="2021-08-13T14:26:25.305" v="3584"/>
          <ac:spMkLst>
            <pc:docMk/>
            <pc:sldMk cId="788454070" sldId="587"/>
            <ac:spMk id="7" creationId="{7A15F7EC-B7B3-9A42-A0B2-02B507C29569}"/>
          </ac:spMkLst>
        </pc:spChg>
        <pc:spChg chg="add del mod">
          <ac:chgData name="SQUILLERO  GIOVANNI" userId="7cc90f25-df63-463e-869c-1d91e4197e21" providerId="ADAL" clId="{66F043D9-61DA-A84E-A318-996B122930D9}" dt="2021-08-14T10:36:11.864" v="4111" actId="478"/>
          <ac:spMkLst>
            <pc:docMk/>
            <pc:sldMk cId="788454070" sldId="587"/>
            <ac:spMk id="14" creationId="{D7925AD4-E5C8-BB4D-90B6-6DF0B3DB2E37}"/>
          </ac:spMkLst>
        </pc:spChg>
        <pc:spChg chg="add del mod">
          <ac:chgData name="SQUILLERO  GIOVANNI" userId="7cc90f25-df63-463e-869c-1d91e4197e21" providerId="ADAL" clId="{66F043D9-61DA-A84E-A318-996B122930D9}" dt="2021-08-13T14:25:13.472" v="3565" actId="478"/>
          <ac:spMkLst>
            <pc:docMk/>
            <pc:sldMk cId="788454070" sldId="587"/>
            <ac:spMk id="15" creationId="{E6236773-118A-0346-8852-52564C50CC66}"/>
          </ac:spMkLst>
        </pc:spChg>
        <pc:spChg chg="add mod">
          <ac:chgData name="SQUILLERO  GIOVANNI" userId="7cc90f25-df63-463e-869c-1d91e4197e21" providerId="ADAL" clId="{66F043D9-61DA-A84E-A318-996B122930D9}" dt="2021-08-13T14:46:25.731" v="3796" actId="14100"/>
          <ac:spMkLst>
            <pc:docMk/>
            <pc:sldMk cId="788454070" sldId="587"/>
            <ac:spMk id="16" creationId="{E3C4DD03-E198-1E4F-B2AF-EC74064997FC}"/>
          </ac:spMkLst>
        </pc:spChg>
        <pc:spChg chg="add mod">
          <ac:chgData name="SQUILLERO  GIOVANNI" userId="7cc90f25-df63-463e-869c-1d91e4197e21" providerId="ADAL" clId="{66F043D9-61DA-A84E-A318-996B122930D9}" dt="2021-08-13T16:41:03.355" v="3797" actId="1035"/>
          <ac:spMkLst>
            <pc:docMk/>
            <pc:sldMk cId="788454070" sldId="587"/>
            <ac:spMk id="17" creationId="{728BA4EA-239C-9246-A09E-BAA2B0EED73F}"/>
          </ac:spMkLst>
        </pc:spChg>
        <pc:picChg chg="add del mod ord">
          <ac:chgData name="SQUILLERO  GIOVANNI" userId="7cc90f25-df63-463e-869c-1d91e4197e21" providerId="ADAL" clId="{66F043D9-61DA-A84E-A318-996B122930D9}" dt="2021-08-13T14:20:25.810" v="3435" actId="931"/>
          <ac:picMkLst>
            <pc:docMk/>
            <pc:sldMk cId="788454070" sldId="587"/>
            <ac:picMk id="9" creationId="{FE250CA0-5AEA-DE45-A1E3-D8C7BFF6D999}"/>
          </ac:picMkLst>
        </pc:picChg>
        <pc:picChg chg="add del mod ord">
          <ac:chgData name="SQUILLERO  GIOVANNI" userId="7cc90f25-df63-463e-869c-1d91e4197e21" providerId="ADAL" clId="{66F043D9-61DA-A84E-A318-996B122930D9}" dt="2021-08-13T14:20:34.404" v="3440" actId="931"/>
          <ac:picMkLst>
            <pc:docMk/>
            <pc:sldMk cId="788454070" sldId="587"/>
            <ac:picMk id="11" creationId="{9503ACCC-0D8A-944A-A6CB-4716E7CCCD1D}"/>
          </ac:picMkLst>
        </pc:picChg>
        <pc:picChg chg="add mod">
          <ac:chgData name="SQUILLERO  GIOVANNI" userId="7cc90f25-df63-463e-869c-1d91e4197e21" providerId="ADAL" clId="{66F043D9-61DA-A84E-A318-996B122930D9}" dt="2021-08-13T14:30:25.439" v="3668" actId="14100"/>
          <ac:picMkLst>
            <pc:docMk/>
            <pc:sldMk cId="788454070" sldId="587"/>
            <ac:picMk id="13" creationId="{C67B2D5E-1492-EC4D-9263-3E2748462141}"/>
          </ac:picMkLst>
        </pc:picChg>
      </pc:sldChg>
      <pc:sldChg chg="modSp add mod">
        <pc:chgData name="SQUILLERO  GIOVANNI" userId="7cc90f25-df63-463e-869c-1d91e4197e21" providerId="ADAL" clId="{66F043D9-61DA-A84E-A318-996B122930D9}" dt="2021-08-14T10:46:46.700" v="4201" actId="14100"/>
        <pc:sldMkLst>
          <pc:docMk/>
          <pc:sldMk cId="3293554091" sldId="587"/>
        </pc:sldMkLst>
        <pc:spChg chg="mod">
          <ac:chgData name="SQUILLERO  GIOVANNI" userId="7cc90f25-df63-463e-869c-1d91e4197e21" providerId="ADAL" clId="{66F043D9-61DA-A84E-A318-996B122930D9}" dt="2021-08-14T10:46:46.700" v="4201" actId="14100"/>
          <ac:spMkLst>
            <pc:docMk/>
            <pc:sldMk cId="3293554091" sldId="587"/>
            <ac:spMk id="16" creationId="{E3C4DD03-E198-1E4F-B2AF-EC74064997FC}"/>
          </ac:spMkLst>
        </pc:spChg>
        <pc:picChg chg="mod">
          <ac:chgData name="SQUILLERO  GIOVANNI" userId="7cc90f25-df63-463e-869c-1d91e4197e21" providerId="ADAL" clId="{66F043D9-61DA-A84E-A318-996B122930D9}" dt="2021-08-14T10:46:42.553" v="4200" actId="14100"/>
          <ac:picMkLst>
            <pc:docMk/>
            <pc:sldMk cId="3293554091" sldId="587"/>
            <ac:picMk id="13" creationId="{C67B2D5E-1492-EC4D-9263-3E2748462141}"/>
          </ac:picMkLst>
        </pc:picChg>
      </pc:sldChg>
      <pc:sldChg chg="addSp delSp modSp new mod ord delAnim modAnim">
        <pc:chgData name="SQUILLERO  GIOVANNI" userId="7cc90f25-df63-463e-869c-1d91e4197e21" providerId="ADAL" clId="{66F043D9-61DA-A84E-A318-996B122930D9}" dt="2021-08-14T10:46:30.412" v="4197" actId="20578"/>
        <pc:sldMkLst>
          <pc:docMk/>
          <pc:sldMk cId="871986732" sldId="588"/>
        </pc:sldMkLst>
        <pc:spChg chg="mod">
          <ac:chgData name="SQUILLERO  GIOVANNI" userId="7cc90f25-df63-463e-869c-1d91e4197e21" providerId="ADAL" clId="{66F043D9-61DA-A84E-A318-996B122930D9}" dt="2021-08-14T10:46:10.290" v="4194" actId="20577"/>
          <ac:spMkLst>
            <pc:docMk/>
            <pc:sldMk cId="871986732" sldId="588"/>
            <ac:spMk id="2" creationId="{75AE734F-E893-244E-AC99-22D098CDD75C}"/>
          </ac:spMkLst>
        </pc:spChg>
        <pc:spChg chg="mod">
          <ac:chgData name="SQUILLERO  GIOVANNI" userId="7cc90f25-df63-463e-869c-1d91e4197e21" providerId="ADAL" clId="{66F043D9-61DA-A84E-A318-996B122930D9}" dt="2021-08-14T10:45:40.689" v="4176" actId="20577"/>
          <ac:spMkLst>
            <pc:docMk/>
            <pc:sldMk cId="871986732" sldId="588"/>
            <ac:spMk id="3" creationId="{CC1A9EDF-4A32-0D4B-8C7B-B49341E39EE0}"/>
          </ac:spMkLst>
        </pc:spChg>
        <pc:picChg chg="add del mod">
          <ac:chgData name="SQUILLERO  GIOVANNI" userId="7cc90f25-df63-463e-869c-1d91e4197e21" providerId="ADAL" clId="{66F043D9-61DA-A84E-A318-996B122930D9}" dt="2021-08-13T16:54:41.447" v="3859" actId="478"/>
          <ac:picMkLst>
            <pc:docMk/>
            <pc:sldMk cId="871986732" sldId="588"/>
            <ac:picMk id="7" creationId="{1BCCAC46-9706-114B-8ED0-365EB4347F44}"/>
          </ac:picMkLst>
        </pc:picChg>
        <pc:picChg chg="add del mod">
          <ac:chgData name="SQUILLERO  GIOVANNI" userId="7cc90f25-df63-463e-869c-1d91e4197e21" providerId="ADAL" clId="{66F043D9-61DA-A84E-A318-996B122930D9}" dt="2021-08-13T17:04:41.247" v="3970" actId="478"/>
          <ac:picMkLst>
            <pc:docMk/>
            <pc:sldMk cId="871986732" sldId="588"/>
            <ac:picMk id="8" creationId="{F034F931-2536-BB49-B800-ACCB169518A1}"/>
          </ac:picMkLst>
        </pc:picChg>
        <pc:picChg chg="add mod">
          <ac:chgData name="SQUILLERO  GIOVANNI" userId="7cc90f25-df63-463e-869c-1d91e4197e21" providerId="ADAL" clId="{66F043D9-61DA-A84E-A318-996B122930D9}" dt="2021-08-13T17:05:19.264" v="3975" actId="1076"/>
          <ac:picMkLst>
            <pc:docMk/>
            <pc:sldMk cId="871986732" sldId="588"/>
            <ac:picMk id="1026" creationId="{49502A9F-D6B6-CE49-B190-58E2F14B112B}"/>
          </ac:picMkLst>
        </pc:picChg>
      </pc:sldChg>
      <pc:sldChg chg="addSp delSp modSp new mod modAnim">
        <pc:chgData name="SQUILLERO  GIOVANNI" userId="7cc90f25-df63-463e-869c-1d91e4197e21" providerId="ADAL" clId="{66F043D9-61DA-A84E-A318-996B122930D9}" dt="2021-08-15T08:03:48.521" v="4221"/>
        <pc:sldMkLst>
          <pc:docMk/>
          <pc:sldMk cId="3489211863" sldId="589"/>
        </pc:sldMkLst>
        <pc:spChg chg="mod">
          <ac:chgData name="SQUILLERO  GIOVANNI" userId="7cc90f25-df63-463e-869c-1d91e4197e21" providerId="ADAL" clId="{66F043D9-61DA-A84E-A318-996B122930D9}" dt="2021-08-14T10:29:25.011" v="4056"/>
          <ac:spMkLst>
            <pc:docMk/>
            <pc:sldMk cId="3489211863" sldId="589"/>
            <ac:spMk id="2" creationId="{F1C8331E-0A43-D746-9C67-ADF96B3407E8}"/>
          </ac:spMkLst>
        </pc:spChg>
        <pc:spChg chg="add del mod">
          <ac:chgData name="SQUILLERO  GIOVANNI" userId="7cc90f25-df63-463e-869c-1d91e4197e21" providerId="ADAL" clId="{66F043D9-61DA-A84E-A318-996B122930D9}" dt="2021-08-14T10:29:01.958" v="4054" actId="478"/>
          <ac:spMkLst>
            <pc:docMk/>
            <pc:sldMk cId="3489211863" sldId="589"/>
            <ac:spMk id="7" creationId="{DC0E63FB-8D69-A24B-9E40-87605E25E742}"/>
          </ac:spMkLst>
        </pc:spChg>
        <pc:spChg chg="add del mod">
          <ac:chgData name="SQUILLERO  GIOVANNI" userId="7cc90f25-df63-463e-869c-1d91e4197e21" providerId="ADAL" clId="{66F043D9-61DA-A84E-A318-996B122930D9}" dt="2021-08-14T10:33:06.767" v="4089" actId="478"/>
          <ac:spMkLst>
            <pc:docMk/>
            <pc:sldMk cId="3489211863" sldId="589"/>
            <ac:spMk id="8" creationId="{A9EAD011-B30B-C241-9072-D65290738203}"/>
          </ac:spMkLst>
        </pc:spChg>
        <pc:spChg chg="add del mod">
          <ac:chgData name="SQUILLERO  GIOVANNI" userId="7cc90f25-df63-463e-869c-1d91e4197e21" providerId="ADAL" clId="{66F043D9-61DA-A84E-A318-996B122930D9}" dt="2021-08-14T10:27:50.525" v="4047" actId="478"/>
          <ac:spMkLst>
            <pc:docMk/>
            <pc:sldMk cId="3489211863" sldId="589"/>
            <ac:spMk id="9" creationId="{B4631D09-78D8-754E-A621-DC165ACFCC63}"/>
          </ac:spMkLst>
        </pc:spChg>
        <pc:spChg chg="add del mod">
          <ac:chgData name="SQUILLERO  GIOVANNI" userId="7cc90f25-df63-463e-869c-1d91e4197e21" providerId="ADAL" clId="{66F043D9-61DA-A84E-A318-996B122930D9}" dt="2021-08-14T10:27:48.656" v="4046" actId="478"/>
          <ac:spMkLst>
            <pc:docMk/>
            <pc:sldMk cId="3489211863" sldId="589"/>
            <ac:spMk id="10" creationId="{78B9AE41-479A-6A40-B949-3D3503862F71}"/>
          </ac:spMkLst>
        </pc:spChg>
        <pc:spChg chg="add mod">
          <ac:chgData name="SQUILLERO  GIOVANNI" userId="7cc90f25-df63-463e-869c-1d91e4197e21" providerId="ADAL" clId="{66F043D9-61DA-A84E-A318-996B122930D9}" dt="2021-08-14T10:33:46.388" v="4099" actId="14100"/>
          <ac:spMkLst>
            <pc:docMk/>
            <pc:sldMk cId="3489211863" sldId="589"/>
            <ac:spMk id="11" creationId="{050E632B-5061-824E-A642-6A1D7C4BF91A}"/>
          </ac:spMkLst>
        </pc:spChg>
        <pc:spChg chg="add mod">
          <ac:chgData name="SQUILLERO  GIOVANNI" userId="7cc90f25-df63-463e-869c-1d91e4197e21" providerId="ADAL" clId="{66F043D9-61DA-A84E-A318-996B122930D9}" dt="2021-08-14T10:33:53.110" v="4100" actId="1076"/>
          <ac:spMkLst>
            <pc:docMk/>
            <pc:sldMk cId="3489211863" sldId="589"/>
            <ac:spMk id="12" creationId="{7DB70111-DC40-1B4D-AA33-238E0054D34A}"/>
          </ac:spMkLst>
        </pc:spChg>
        <pc:spChg chg="add mod">
          <ac:chgData name="SQUILLERO  GIOVANNI" userId="7cc90f25-df63-463e-869c-1d91e4197e21" providerId="ADAL" clId="{66F043D9-61DA-A84E-A318-996B122930D9}" dt="2021-08-14T10:34:13.674" v="4104" actId="14100"/>
          <ac:spMkLst>
            <pc:docMk/>
            <pc:sldMk cId="3489211863" sldId="589"/>
            <ac:spMk id="13" creationId="{AC9BDBE5-1B8D-F243-A367-701E5F677B93}"/>
          </ac:spMkLst>
        </pc:spChg>
        <pc:spChg chg="add mod">
          <ac:chgData name="SQUILLERO  GIOVANNI" userId="7cc90f25-df63-463e-869c-1d91e4197e21" providerId="ADAL" clId="{66F043D9-61DA-A84E-A318-996B122930D9}" dt="2021-08-14T10:34:17.938" v="4105" actId="1076"/>
          <ac:spMkLst>
            <pc:docMk/>
            <pc:sldMk cId="3489211863" sldId="589"/>
            <ac:spMk id="14" creationId="{75BCAB5A-7035-B04D-92BE-980E299FFE22}"/>
          </ac:spMkLst>
        </pc:spChg>
        <pc:spChg chg="add del mod">
          <ac:chgData name="SQUILLERO  GIOVANNI" userId="7cc90f25-df63-463e-869c-1d91e4197e21" providerId="ADAL" clId="{66F043D9-61DA-A84E-A318-996B122930D9}" dt="2021-08-14T10:33:05.006" v="4088" actId="478"/>
          <ac:spMkLst>
            <pc:docMk/>
            <pc:sldMk cId="3489211863" sldId="589"/>
            <ac:spMk id="15" creationId="{1A15660E-20BF-B144-BE14-B67BA425A66C}"/>
          </ac:spMkLst>
        </pc:spChg>
        <pc:spChg chg="add mod">
          <ac:chgData name="SQUILLERO  GIOVANNI" userId="7cc90f25-df63-463e-869c-1d91e4197e21" providerId="ADAL" clId="{66F043D9-61DA-A84E-A318-996B122930D9}" dt="2021-08-14T10:33:13.127" v="4090" actId="14100"/>
          <ac:spMkLst>
            <pc:docMk/>
            <pc:sldMk cId="3489211863" sldId="589"/>
            <ac:spMk id="21" creationId="{4D1442BB-08AC-A549-805C-385AA6735E58}"/>
          </ac:spMkLst>
        </pc:spChg>
        <pc:spChg chg="add mod">
          <ac:chgData name="SQUILLERO  GIOVANNI" userId="7cc90f25-df63-463e-869c-1d91e4197e21" providerId="ADAL" clId="{66F043D9-61DA-A84E-A318-996B122930D9}" dt="2021-08-14T10:33:19.610" v="4093" actId="1038"/>
          <ac:spMkLst>
            <pc:docMk/>
            <pc:sldMk cId="3489211863" sldId="589"/>
            <ac:spMk id="22" creationId="{7AE7C784-60E1-8D41-9117-E9BE02064642}"/>
          </ac:spMkLst>
        </pc:spChg>
        <pc:picChg chg="add del mod">
          <ac:chgData name="SQUILLERO  GIOVANNI" userId="7cc90f25-df63-463e-869c-1d91e4197e21" providerId="ADAL" clId="{66F043D9-61DA-A84E-A318-996B122930D9}" dt="2021-08-14T10:31:43.462" v="4074" actId="478"/>
          <ac:picMkLst>
            <pc:docMk/>
            <pc:sldMk cId="3489211863" sldId="589"/>
            <ac:picMk id="6" creationId="{0F973B33-A60E-8346-969E-9D3BD39B8EE1}"/>
          </ac:picMkLst>
        </pc:picChg>
        <pc:picChg chg="add mod">
          <ac:chgData name="SQUILLERO  GIOVANNI" userId="7cc90f25-df63-463e-869c-1d91e4197e21" providerId="ADAL" clId="{66F043D9-61DA-A84E-A318-996B122930D9}" dt="2021-08-14T10:29:43.903" v="4060" actId="1035"/>
          <ac:picMkLst>
            <pc:docMk/>
            <pc:sldMk cId="3489211863" sldId="589"/>
            <ac:picMk id="16" creationId="{9DD1777B-185A-1940-9519-66FD4EF7622A}"/>
          </ac:picMkLst>
        </pc:picChg>
        <pc:picChg chg="add mod">
          <ac:chgData name="SQUILLERO  GIOVANNI" userId="7cc90f25-df63-463e-869c-1d91e4197e21" providerId="ADAL" clId="{66F043D9-61DA-A84E-A318-996B122930D9}" dt="2021-08-14T10:29:43.903" v="4060" actId="1035"/>
          <ac:picMkLst>
            <pc:docMk/>
            <pc:sldMk cId="3489211863" sldId="589"/>
            <ac:picMk id="17" creationId="{BC1F6240-7BE3-EC4D-97FE-5E1BD23CD8AA}"/>
          </ac:picMkLst>
        </pc:picChg>
        <pc:picChg chg="add mod">
          <ac:chgData name="SQUILLERO  GIOVANNI" userId="7cc90f25-df63-463e-869c-1d91e4197e21" providerId="ADAL" clId="{66F043D9-61DA-A84E-A318-996B122930D9}" dt="2021-08-14T10:35:01.411" v="4110" actId="1036"/>
          <ac:picMkLst>
            <pc:docMk/>
            <pc:sldMk cId="3489211863" sldId="589"/>
            <ac:picMk id="18" creationId="{8DD4D413-84C7-2C4B-BA72-BB4394183DA5}"/>
          </ac:picMkLst>
        </pc:picChg>
        <pc:picChg chg="add mod">
          <ac:chgData name="SQUILLERO  GIOVANNI" userId="7cc90f25-df63-463e-869c-1d91e4197e21" providerId="ADAL" clId="{66F043D9-61DA-A84E-A318-996B122930D9}" dt="2021-08-14T10:30:27.002" v="4071" actId="1037"/>
          <ac:picMkLst>
            <pc:docMk/>
            <pc:sldMk cId="3489211863" sldId="589"/>
            <ac:picMk id="19" creationId="{7A6D2F09-1EC6-1A4D-A39B-AC7B6EEF502C}"/>
          </ac:picMkLst>
        </pc:picChg>
        <pc:picChg chg="add mod">
          <ac:chgData name="SQUILLERO  GIOVANNI" userId="7cc90f25-df63-463e-869c-1d91e4197e21" providerId="ADAL" clId="{66F043D9-61DA-A84E-A318-996B122930D9}" dt="2021-08-14T10:32:06.605" v="4084" actId="12788"/>
          <ac:picMkLst>
            <pc:docMk/>
            <pc:sldMk cId="3489211863" sldId="589"/>
            <ac:picMk id="20" creationId="{DF2DEE3A-FCF0-F141-AA7E-C8DF15A2F0A3}"/>
          </ac:picMkLst>
        </pc:picChg>
        <pc:picChg chg="add mod">
          <ac:chgData name="SQUILLERO  GIOVANNI" userId="7cc90f25-df63-463e-869c-1d91e4197e21" providerId="ADAL" clId="{66F043D9-61DA-A84E-A318-996B122930D9}" dt="2021-08-14T10:33:31.234" v="4095" actId="571"/>
          <ac:picMkLst>
            <pc:docMk/>
            <pc:sldMk cId="3489211863" sldId="589"/>
            <ac:picMk id="23" creationId="{30DB8278-F3F8-D246-9AF8-7D143A179E90}"/>
          </ac:picMkLst>
        </pc:picChg>
      </pc:sldChg>
      <pc:sldMasterChg chg="addSldLayout modSldLayout">
        <pc:chgData name="SQUILLERO  GIOVANNI" userId="7cc90f25-df63-463e-869c-1d91e4197e21" providerId="ADAL" clId="{66F043D9-61DA-A84E-A318-996B122930D9}" dt="2021-08-15T14:11:29.203" v="4230" actId="1076"/>
        <pc:sldMasterMkLst>
          <pc:docMk/>
          <pc:sldMasterMk cId="1233966397" sldId="2147483648"/>
        </pc:sldMasterMkLst>
        <pc:sldLayoutChg chg="addSp delSp modSp mod">
          <pc:chgData name="SQUILLERO  GIOVANNI" userId="7cc90f25-df63-463e-869c-1d91e4197e21" providerId="ADAL" clId="{66F043D9-61DA-A84E-A318-996B122930D9}" dt="2021-08-10T13:40:42.819" v="29" actId="1076"/>
          <pc:sldLayoutMkLst>
            <pc:docMk/>
            <pc:sldMasterMk cId="1233966397" sldId="2147483648"/>
            <pc:sldLayoutMk cId="1702849073" sldId="2147483656"/>
          </pc:sldLayoutMkLst>
          <pc:picChg chg="add del mod modCrop">
            <ac:chgData name="SQUILLERO  GIOVANNI" userId="7cc90f25-df63-463e-869c-1d91e4197e21" providerId="ADAL" clId="{66F043D9-61DA-A84E-A318-996B122930D9}" dt="2021-08-10T13:39:16.862" v="25" actId="478"/>
            <ac:picMkLst>
              <pc:docMk/>
              <pc:sldMasterMk cId="1233966397" sldId="2147483648"/>
              <pc:sldLayoutMk cId="1702849073" sldId="2147483656"/>
              <ac:picMk id="8" creationId="{44EA3101-36FF-BC48-B29D-E01049B14DB9}"/>
            </ac:picMkLst>
          </pc:picChg>
          <pc:picChg chg="add mod">
            <ac:chgData name="SQUILLERO  GIOVANNI" userId="7cc90f25-df63-463e-869c-1d91e4197e21" providerId="ADAL" clId="{66F043D9-61DA-A84E-A318-996B122930D9}" dt="2021-08-10T13:40:42.819" v="29" actId="1076"/>
            <ac:picMkLst>
              <pc:docMk/>
              <pc:sldMasterMk cId="1233966397" sldId="2147483648"/>
              <pc:sldLayoutMk cId="1702849073" sldId="2147483656"/>
              <ac:picMk id="1026" creationId="{8FDC72DC-1409-494E-B379-0E7D53FC82BA}"/>
            </ac:picMkLst>
          </pc:picChg>
          <pc:picChg chg="del">
            <ac:chgData name="SQUILLERO  GIOVANNI" userId="7cc90f25-df63-463e-869c-1d91e4197e21" providerId="ADAL" clId="{66F043D9-61DA-A84E-A318-996B122930D9}" dt="2021-08-10T13:40:31.470" v="26" actId="478"/>
            <ac:picMkLst>
              <pc:docMk/>
              <pc:sldMasterMk cId="1233966397" sldId="2147483648"/>
              <pc:sldLayoutMk cId="1702849073" sldId="2147483656"/>
              <ac:picMk id="3074" creationId="{8DBD4BDB-C07B-486F-B27D-D822D54BF554}"/>
            </ac:picMkLst>
          </pc:picChg>
        </pc:sldLayoutChg>
        <pc:sldLayoutChg chg="addSp delSp modSp mod">
          <pc:chgData name="SQUILLERO  GIOVANNI" userId="7cc90f25-df63-463e-869c-1d91e4197e21" providerId="ADAL" clId="{66F043D9-61DA-A84E-A318-996B122930D9}" dt="2021-08-10T13:41:16.062" v="37" actId="1076"/>
          <pc:sldLayoutMkLst>
            <pc:docMk/>
            <pc:sldMasterMk cId="1233966397" sldId="2147483648"/>
            <pc:sldLayoutMk cId="2427579755" sldId="2147483658"/>
          </pc:sldLayoutMkLst>
          <pc:picChg chg="add mod">
            <ac:chgData name="SQUILLERO  GIOVANNI" userId="7cc90f25-df63-463e-869c-1d91e4197e21" providerId="ADAL" clId="{66F043D9-61DA-A84E-A318-996B122930D9}" dt="2021-08-10T13:41:16.062" v="37" actId="1076"/>
            <ac:picMkLst>
              <pc:docMk/>
              <pc:sldMasterMk cId="1233966397" sldId="2147483648"/>
              <pc:sldLayoutMk cId="2427579755" sldId="2147483658"/>
              <ac:picMk id="8" creationId="{52D8786D-7F10-BA47-BA3F-69DA77805E4F}"/>
            </ac:picMkLst>
          </pc:picChg>
          <pc:picChg chg="del">
            <ac:chgData name="SQUILLERO  GIOVANNI" userId="7cc90f25-df63-463e-869c-1d91e4197e21" providerId="ADAL" clId="{66F043D9-61DA-A84E-A318-996B122930D9}" dt="2021-08-10T13:41:04.889" v="34" actId="478"/>
            <ac:picMkLst>
              <pc:docMk/>
              <pc:sldMasterMk cId="1233966397" sldId="2147483648"/>
              <pc:sldLayoutMk cId="2427579755" sldId="2147483658"/>
              <ac:picMk id="10" creationId="{E01F8D9B-9B87-B743-9B59-1314E30D54E9}"/>
            </ac:picMkLst>
          </pc:picChg>
        </pc:sldLayoutChg>
        <pc:sldLayoutChg chg="addSp delSp modSp mod">
          <pc:chgData name="SQUILLERO  GIOVANNI" userId="7cc90f25-df63-463e-869c-1d91e4197e21" providerId="ADAL" clId="{66F043D9-61DA-A84E-A318-996B122930D9}" dt="2021-08-15T14:11:29.203" v="4230" actId="1076"/>
          <pc:sldLayoutMkLst>
            <pc:docMk/>
            <pc:sldMasterMk cId="1233966397" sldId="2147483648"/>
            <pc:sldLayoutMk cId="2857623893" sldId="2147483660"/>
          </pc:sldLayoutMkLst>
          <pc:grpChg chg="del">
            <ac:chgData name="SQUILLERO  GIOVANNI" userId="7cc90f25-df63-463e-869c-1d91e4197e21" providerId="ADAL" clId="{66F043D9-61DA-A84E-A318-996B122930D9}" dt="2021-08-15T14:11:07.418" v="4226" actId="165"/>
            <ac:grpSpMkLst>
              <pc:docMk/>
              <pc:sldMasterMk cId="1233966397" sldId="2147483648"/>
              <pc:sldLayoutMk cId="2857623893" sldId="2147483660"/>
              <ac:grpSpMk id="5" creationId="{403D9785-7F59-4759-B845-E0B61B9006C0}"/>
            </ac:grpSpMkLst>
          </pc:grpChg>
          <pc:picChg chg="add mod">
            <ac:chgData name="SQUILLERO  GIOVANNI" userId="7cc90f25-df63-463e-869c-1d91e4197e21" providerId="ADAL" clId="{66F043D9-61DA-A84E-A318-996B122930D9}" dt="2021-08-15T14:11:29.203" v="4230" actId="1076"/>
            <ac:picMkLst>
              <pc:docMk/>
              <pc:sldMasterMk cId="1233966397" sldId="2147483648"/>
              <pc:sldLayoutMk cId="2857623893" sldId="2147483660"/>
              <ac:picMk id="2" creationId="{50C91BB8-4559-B34C-8A90-AF3D5E7253E1}"/>
            </ac:picMkLst>
          </pc:picChg>
          <pc:picChg chg="del topLvl">
            <ac:chgData name="SQUILLERO  GIOVANNI" userId="7cc90f25-df63-463e-869c-1d91e4197e21" providerId="ADAL" clId="{66F043D9-61DA-A84E-A318-996B122930D9}" dt="2021-08-15T14:11:26.323" v="4229" actId="478"/>
            <ac:picMkLst>
              <pc:docMk/>
              <pc:sldMasterMk cId="1233966397" sldId="2147483648"/>
              <pc:sldLayoutMk cId="2857623893" sldId="2147483660"/>
              <ac:picMk id="3" creationId="{C626DD3B-A598-4D4D-8ADD-911958E7EBDE}"/>
            </ac:picMkLst>
          </pc:picChg>
          <pc:picChg chg="topLvl">
            <ac:chgData name="SQUILLERO  GIOVANNI" userId="7cc90f25-df63-463e-869c-1d91e4197e21" providerId="ADAL" clId="{66F043D9-61DA-A84E-A318-996B122930D9}" dt="2021-08-15T14:11:07.418" v="4226" actId="165"/>
            <ac:picMkLst>
              <pc:docMk/>
              <pc:sldMasterMk cId="1233966397" sldId="2147483648"/>
              <pc:sldLayoutMk cId="2857623893" sldId="2147483660"/>
              <ac:picMk id="10" creationId="{8B39DAE0-2143-4D73-8EE2-FCF12CE4715C}"/>
            </ac:picMkLst>
          </pc:picChg>
        </pc:sldLayoutChg>
        <pc:sldLayoutChg chg="delSp add mod modTransition">
          <pc:chgData name="SQUILLERO  GIOVANNI" userId="7cc90f25-df63-463e-869c-1d91e4197e21" providerId="ADAL" clId="{66F043D9-61DA-A84E-A318-996B122930D9}" dt="2021-08-11T14:55:55.086" v="2668" actId="6014"/>
          <pc:sldLayoutMkLst>
            <pc:docMk/>
            <pc:sldMasterMk cId="1233966397" sldId="2147483648"/>
            <pc:sldLayoutMk cId="2664053444" sldId="2147483661"/>
          </pc:sldLayoutMkLst>
          <pc:spChg chg="del">
            <ac:chgData name="SQUILLERO  GIOVANNI" userId="7cc90f25-df63-463e-869c-1d91e4197e21" providerId="ADAL" clId="{66F043D9-61DA-A84E-A318-996B122930D9}" dt="2021-08-11T14:55:33.329" v="2667" actId="478"/>
            <ac:spMkLst>
              <pc:docMk/>
              <pc:sldMasterMk cId="1233966397" sldId="2147483648"/>
              <pc:sldLayoutMk cId="2664053444" sldId="2147483661"/>
              <ac:spMk id="7" creationId="{1FFC9962-AE59-4073-A089-886340C314B9}"/>
            </ac:spMkLst>
          </pc:spChg>
          <pc:grpChg chg="del">
            <ac:chgData name="SQUILLERO  GIOVANNI" userId="7cc90f25-df63-463e-869c-1d91e4197e21" providerId="ADAL" clId="{66F043D9-61DA-A84E-A318-996B122930D9}" dt="2021-08-11T14:55:33.329" v="2667" actId="478"/>
            <ac:grpSpMkLst>
              <pc:docMk/>
              <pc:sldMasterMk cId="1233966397" sldId="2147483648"/>
              <pc:sldLayoutMk cId="2664053444" sldId="2147483661"/>
              <ac:grpSpMk id="8" creationId="{51B4A81B-EE22-4127-B1AC-3FF3CBF29B35}"/>
            </ac:grpSpMkLst>
          </pc:grpChg>
        </pc:sldLayoutChg>
      </pc:sldMasterChg>
    </pc:docChg>
  </pc:docChgLst>
  <pc:docChgLst>
    <pc:chgData name="GIOVANNI SQUILLERO" userId="7cc90f25-df63-463e-869c-1d91e4197e21" providerId="ADAL" clId="{5ACF8A67-CA69-4074-B728-1DA617D16219}"/>
    <pc:docChg chg="delSld">
      <pc:chgData name="GIOVANNI SQUILLERO" userId="7cc90f25-df63-463e-869c-1d91e4197e21" providerId="ADAL" clId="{5ACF8A67-CA69-4074-B728-1DA617D16219}" dt="2020-11-30T19:11:02.076" v="0" actId="47"/>
      <pc:docMkLst>
        <pc:docMk/>
      </pc:docMkLst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593530962" sldId="257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1358425724" sldId="258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2784237090" sldId="260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446423966" sldId="261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1448131268" sldId="262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3044620075" sldId="263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1960438038" sldId="265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1890826077" sldId="266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523485876" sldId="267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2814345045" sldId="268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1363705899" sldId="269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2804386632" sldId="342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3762979467" sldId="343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230215500" sldId="351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1805641371" sldId="352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2069093870" sldId="353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3112578014" sldId="354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4108052494" sldId="355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1551117338" sldId="356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3630020717" sldId="357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3813960903" sldId="488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2382536875" sldId="490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1974269289" sldId="491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2252970942" sldId="492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575935707" sldId="493"/>
        </pc:sldMkLst>
      </pc:sldChg>
      <pc:sldChg chg="del">
        <pc:chgData name="GIOVANNI SQUILLERO" userId="7cc90f25-df63-463e-869c-1d91e4197e21" providerId="ADAL" clId="{5ACF8A67-CA69-4074-B728-1DA617D16219}" dt="2020-11-30T19:11:02.076" v="0" actId="47"/>
        <pc:sldMkLst>
          <pc:docMk/>
          <pc:sldMk cId="3282717888" sldId="494"/>
        </pc:sldMkLst>
      </pc:sldChg>
    </pc:docChg>
  </pc:docChgLst>
  <pc:docChgLst>
    <pc:chgData name="SQUILLERO  GIOVANNI" userId="7cc90f25-df63-463e-869c-1d91e4197e21" providerId="ADAL" clId="{1CF27D9B-24A5-4EBB-B1A3-12B559359B18}"/>
    <pc:docChg chg="custSel addSld modSld">
      <pc:chgData name="SQUILLERO  GIOVANNI" userId="7cc90f25-df63-463e-869c-1d91e4197e21" providerId="ADAL" clId="{1CF27D9B-24A5-4EBB-B1A3-12B559359B18}" dt="2021-09-16T09:30:55.497" v="7" actId="478"/>
      <pc:docMkLst>
        <pc:docMk/>
      </pc:docMkLst>
      <pc:sldChg chg="addSp delSp modSp new mod">
        <pc:chgData name="SQUILLERO  GIOVANNI" userId="7cc90f25-df63-463e-869c-1d91e4197e21" providerId="ADAL" clId="{1CF27D9B-24A5-4EBB-B1A3-12B559359B18}" dt="2021-09-16T09:30:55.497" v="7" actId="478"/>
        <pc:sldMkLst>
          <pc:docMk/>
          <pc:sldMk cId="3019850433" sldId="590"/>
        </pc:sldMkLst>
        <pc:spChg chg="del">
          <ac:chgData name="SQUILLERO  GIOVANNI" userId="7cc90f25-df63-463e-869c-1d91e4197e21" providerId="ADAL" clId="{1CF27D9B-24A5-4EBB-B1A3-12B559359B18}" dt="2021-09-16T09:30:20.300" v="1"/>
          <ac:spMkLst>
            <pc:docMk/>
            <pc:sldMk cId="3019850433" sldId="590"/>
            <ac:spMk id="3" creationId="{E6F7F951-3C2C-4B2B-A70E-8F7D6841B28B}"/>
          </ac:spMkLst>
        </pc:spChg>
        <pc:picChg chg="add mod">
          <ac:chgData name="SQUILLERO  GIOVANNI" userId="7cc90f25-df63-463e-869c-1d91e4197e21" providerId="ADAL" clId="{1CF27D9B-24A5-4EBB-B1A3-12B559359B18}" dt="2021-09-16T09:30:22.918" v="2" actId="27614"/>
          <ac:picMkLst>
            <pc:docMk/>
            <pc:sldMk cId="3019850433" sldId="590"/>
            <ac:picMk id="8" creationId="{19C0DE18-62E8-4237-ABDA-DEE073777F22}"/>
          </ac:picMkLst>
        </pc:picChg>
        <pc:picChg chg="add del mod">
          <ac:chgData name="SQUILLERO  GIOVANNI" userId="7cc90f25-df63-463e-869c-1d91e4197e21" providerId="ADAL" clId="{1CF27D9B-24A5-4EBB-B1A3-12B559359B18}" dt="2021-09-16T09:30:55.497" v="7" actId="478"/>
          <ac:picMkLst>
            <pc:docMk/>
            <pc:sldMk cId="3019850433" sldId="590"/>
            <ac:picMk id="10" creationId="{ECF43BFC-2E6A-407D-82F0-4196C9F25147}"/>
          </ac:picMkLst>
        </pc:picChg>
      </pc:sldChg>
    </pc:docChg>
  </pc:docChgLst>
  <pc:docChgLst>
    <pc:chgData name="GIOVANNI SQUILLERO" userId="7cc90f25-df63-463e-869c-1d91e4197e21" providerId="ADAL" clId="{1DA11985-6DCF-4FAE-87D1-C3000A9EE1EC}"/>
    <pc:docChg chg="undo custSel mod addSld delSld modSld sldOrd">
      <pc:chgData name="GIOVANNI SQUILLERO" userId="7cc90f25-df63-463e-869c-1d91e4197e21" providerId="ADAL" clId="{1DA11985-6DCF-4FAE-87D1-C3000A9EE1EC}" dt="2020-11-30T17:57:47.493" v="1818" actId="20577"/>
      <pc:docMkLst>
        <pc:docMk/>
      </pc:docMkLst>
      <pc:sldChg chg="addSp delSp modSp mod modClrScheme modAnim chgLayout">
        <pc:chgData name="GIOVANNI SQUILLERO" userId="7cc90f25-df63-463e-869c-1d91e4197e21" providerId="ADAL" clId="{1DA11985-6DCF-4FAE-87D1-C3000A9EE1EC}" dt="2020-11-30T12:14:56.533" v="1310" actId="21"/>
        <pc:sldMkLst>
          <pc:docMk/>
          <pc:sldMk cId="593530962" sldId="257"/>
        </pc:sldMkLst>
        <pc:spChg chg="mod ord">
          <ac:chgData name="GIOVANNI SQUILLERO" userId="7cc90f25-df63-463e-869c-1d91e4197e21" providerId="ADAL" clId="{1DA11985-6DCF-4FAE-87D1-C3000A9EE1EC}" dt="2020-11-30T08:33:17.877" v="40" actId="700"/>
          <ac:spMkLst>
            <pc:docMk/>
            <pc:sldMk cId="593530962" sldId="257"/>
            <ac:spMk id="2" creationId="{1498F9D9-ADB2-4930-B958-8346256FBB05}"/>
          </ac:spMkLst>
        </pc:spChg>
        <pc:spChg chg="mod ord">
          <ac:chgData name="GIOVANNI SQUILLERO" userId="7cc90f25-df63-463e-869c-1d91e4197e21" providerId="ADAL" clId="{1DA11985-6DCF-4FAE-87D1-C3000A9EE1EC}" dt="2020-11-30T08:33:17.877" v="40" actId="700"/>
          <ac:spMkLst>
            <pc:docMk/>
            <pc:sldMk cId="593530962" sldId="257"/>
            <ac:spMk id="3" creationId="{38EA76CE-E5A6-4137-9097-A783B25A3EA7}"/>
          </ac:spMkLst>
        </pc:spChg>
        <pc:spChg chg="mod ord">
          <ac:chgData name="GIOVANNI SQUILLERO" userId="7cc90f25-df63-463e-869c-1d91e4197e21" providerId="ADAL" clId="{1DA11985-6DCF-4FAE-87D1-C3000A9EE1EC}" dt="2020-11-30T08:33:17.877" v="40" actId="700"/>
          <ac:spMkLst>
            <pc:docMk/>
            <pc:sldMk cId="593530962" sldId="257"/>
            <ac:spMk id="4" creationId="{E1FF2B8E-A918-4252-8555-A8BFD4FB8852}"/>
          </ac:spMkLst>
        </pc:spChg>
        <pc:spChg chg="add mod ord">
          <ac:chgData name="GIOVANNI SQUILLERO" userId="7cc90f25-df63-463e-869c-1d91e4197e21" providerId="ADAL" clId="{1DA11985-6DCF-4FAE-87D1-C3000A9EE1EC}" dt="2020-11-30T09:12:53.690" v="129" actId="20577"/>
          <ac:spMkLst>
            <pc:docMk/>
            <pc:sldMk cId="593530962" sldId="257"/>
            <ac:spMk id="5" creationId="{1E0A3A57-4144-4923-BAB2-E01FC5E71B0C}"/>
          </ac:spMkLst>
        </pc:spChg>
        <pc:spChg chg="add mod ord">
          <ac:chgData name="GIOVANNI SQUILLERO" userId="7cc90f25-df63-463e-869c-1d91e4197e21" providerId="ADAL" clId="{1DA11985-6DCF-4FAE-87D1-C3000A9EE1EC}" dt="2020-11-30T08:34:02.917" v="59"/>
          <ac:spMkLst>
            <pc:docMk/>
            <pc:sldMk cId="593530962" sldId="257"/>
            <ac:spMk id="6" creationId="{CCC68FCA-42DF-40F2-A0C1-3C99642438BE}"/>
          </ac:spMkLst>
        </pc:spChg>
        <pc:spChg chg="add mod ord">
          <ac:chgData name="GIOVANNI SQUILLERO" userId="7cc90f25-df63-463e-869c-1d91e4197e21" providerId="ADAL" clId="{1DA11985-6DCF-4FAE-87D1-C3000A9EE1EC}" dt="2020-11-30T08:34:15.380" v="61" actId="20577"/>
          <ac:spMkLst>
            <pc:docMk/>
            <pc:sldMk cId="593530962" sldId="257"/>
            <ac:spMk id="7" creationId="{5057C5D1-3C72-4533-AFC6-1787630342C4}"/>
          </ac:spMkLst>
        </pc:spChg>
        <pc:spChg chg="add mod">
          <ac:chgData name="GIOVANNI SQUILLERO" userId="7cc90f25-df63-463e-869c-1d91e4197e21" providerId="ADAL" clId="{1DA11985-6DCF-4FAE-87D1-C3000A9EE1EC}" dt="2020-11-30T08:41:52.048" v="85" actId="1076"/>
          <ac:spMkLst>
            <pc:docMk/>
            <pc:sldMk cId="593530962" sldId="257"/>
            <ac:spMk id="9" creationId="{2995A288-F580-46ED-A2FA-B89E70C8C6D9}"/>
          </ac:spMkLst>
        </pc:spChg>
        <pc:picChg chg="add mod">
          <ac:chgData name="GIOVANNI SQUILLERO" userId="7cc90f25-df63-463e-869c-1d91e4197e21" providerId="ADAL" clId="{1DA11985-6DCF-4FAE-87D1-C3000A9EE1EC}" dt="2020-11-30T08:34:46.850" v="69" actId="688"/>
          <ac:picMkLst>
            <pc:docMk/>
            <pc:sldMk cId="593530962" sldId="257"/>
            <ac:picMk id="8" creationId="{AA0DF6E3-65CF-40AF-B737-4C2DA44E0B76}"/>
          </ac:picMkLst>
        </pc:picChg>
        <pc:picChg chg="add mod modCrop">
          <ac:chgData name="GIOVANNI SQUILLERO" userId="7cc90f25-df63-463e-869c-1d91e4197e21" providerId="ADAL" clId="{1DA11985-6DCF-4FAE-87D1-C3000A9EE1EC}" dt="2020-11-30T12:04:59.528" v="1237" actId="1076"/>
          <ac:picMkLst>
            <pc:docMk/>
            <pc:sldMk cId="593530962" sldId="257"/>
            <ac:picMk id="11" creationId="{87BBB285-4E54-4B6A-B00A-76EDB6FF30A9}"/>
          </ac:picMkLst>
        </pc:picChg>
        <pc:picChg chg="add del mod">
          <ac:chgData name="GIOVANNI SQUILLERO" userId="7cc90f25-df63-463e-869c-1d91e4197e21" providerId="ADAL" clId="{1DA11985-6DCF-4FAE-87D1-C3000A9EE1EC}" dt="2020-11-30T12:14:56.533" v="1310" actId="21"/>
          <ac:picMkLst>
            <pc:docMk/>
            <pc:sldMk cId="593530962" sldId="257"/>
            <ac:picMk id="12" creationId="{46E157D9-CC0C-4A19-9DED-6B494A248CEB}"/>
          </ac:picMkLst>
        </pc:picChg>
      </pc:sldChg>
      <pc:sldChg chg="addSp delSp modSp new mod ord modAnim">
        <pc:chgData name="GIOVANNI SQUILLERO" userId="7cc90f25-df63-463e-869c-1d91e4197e21" providerId="ADAL" clId="{1DA11985-6DCF-4FAE-87D1-C3000A9EE1EC}" dt="2020-11-30T13:27:06.061" v="1374"/>
        <pc:sldMkLst>
          <pc:docMk/>
          <pc:sldMk cId="1358425724" sldId="258"/>
        </pc:sldMkLst>
        <pc:spChg chg="mod">
          <ac:chgData name="GIOVANNI SQUILLERO" userId="7cc90f25-df63-463e-869c-1d91e4197e21" providerId="ADAL" clId="{1DA11985-6DCF-4FAE-87D1-C3000A9EE1EC}" dt="2020-11-30T07:55:01.372" v="19" actId="20577"/>
          <ac:spMkLst>
            <pc:docMk/>
            <pc:sldMk cId="1358425724" sldId="258"/>
            <ac:spMk id="2" creationId="{B8AB3ED5-A88E-421E-932A-6656FCEFD9F0}"/>
          </ac:spMkLst>
        </pc:spChg>
        <pc:spChg chg="mod">
          <ac:chgData name="GIOVANNI SQUILLERO" userId="7cc90f25-df63-463e-869c-1d91e4197e21" providerId="ADAL" clId="{1DA11985-6DCF-4FAE-87D1-C3000A9EE1EC}" dt="2020-11-30T07:55:11.583" v="20" actId="20577"/>
          <ac:spMkLst>
            <pc:docMk/>
            <pc:sldMk cId="1358425724" sldId="258"/>
            <ac:spMk id="3" creationId="{A2417BBB-3BD1-409A-830C-F9338715F428}"/>
          </ac:spMkLst>
        </pc:spChg>
        <pc:picChg chg="add del mod">
          <ac:chgData name="GIOVANNI SQUILLERO" userId="7cc90f25-df63-463e-869c-1d91e4197e21" providerId="ADAL" clId="{1DA11985-6DCF-4FAE-87D1-C3000A9EE1EC}" dt="2020-11-30T08:11:40.644" v="32" actId="478"/>
          <ac:picMkLst>
            <pc:docMk/>
            <pc:sldMk cId="1358425724" sldId="258"/>
            <ac:picMk id="5" creationId="{8AD333D6-2BE1-441D-8DCE-8012333DD85E}"/>
          </ac:picMkLst>
        </pc:picChg>
        <pc:picChg chg="add del mod">
          <ac:chgData name="GIOVANNI SQUILLERO" userId="7cc90f25-df63-463e-869c-1d91e4197e21" providerId="ADAL" clId="{1DA11985-6DCF-4FAE-87D1-C3000A9EE1EC}" dt="2020-11-30T08:39:55.760" v="71" actId="478"/>
          <ac:picMkLst>
            <pc:docMk/>
            <pc:sldMk cId="1358425724" sldId="258"/>
            <ac:picMk id="7" creationId="{5E850510-90FA-4746-9BF0-CEC3173BB9F6}"/>
          </ac:picMkLst>
        </pc:picChg>
        <pc:picChg chg="add mod">
          <ac:chgData name="GIOVANNI SQUILLERO" userId="7cc90f25-df63-463e-869c-1d91e4197e21" providerId="ADAL" clId="{1DA11985-6DCF-4FAE-87D1-C3000A9EE1EC}" dt="2020-11-30T08:41:36.122" v="79" actId="1076"/>
          <ac:picMkLst>
            <pc:docMk/>
            <pc:sldMk cId="1358425724" sldId="258"/>
            <ac:picMk id="8" creationId="{8DF6DAA8-B06B-4675-90E4-E80629A89320}"/>
          </ac:picMkLst>
        </pc:picChg>
      </pc:sldChg>
      <pc:sldChg chg="addSp modSp new del mod ord">
        <pc:chgData name="GIOVANNI SQUILLERO" userId="7cc90f25-df63-463e-869c-1d91e4197e21" providerId="ADAL" clId="{1DA11985-6DCF-4FAE-87D1-C3000A9EE1EC}" dt="2020-11-30T17:54:54.980" v="1758" actId="47"/>
        <pc:sldMkLst>
          <pc:docMk/>
          <pc:sldMk cId="2896988790" sldId="259"/>
        </pc:sldMkLst>
        <pc:spChg chg="mod">
          <ac:chgData name="GIOVANNI SQUILLERO" userId="7cc90f25-df63-463e-869c-1d91e4197e21" providerId="ADAL" clId="{1DA11985-6DCF-4FAE-87D1-C3000A9EE1EC}" dt="2020-11-30T08:54:24.803" v="116"/>
          <ac:spMkLst>
            <pc:docMk/>
            <pc:sldMk cId="2896988790" sldId="259"/>
            <ac:spMk id="2" creationId="{83484787-1891-40B8-860F-C335C6D552E4}"/>
          </ac:spMkLst>
        </pc:spChg>
        <pc:spChg chg="mod">
          <ac:chgData name="GIOVANNI SQUILLERO" userId="7cc90f25-df63-463e-869c-1d91e4197e21" providerId="ADAL" clId="{1DA11985-6DCF-4FAE-87D1-C3000A9EE1EC}" dt="2020-11-30T12:13:39.172" v="1307" actId="790"/>
          <ac:spMkLst>
            <pc:docMk/>
            <pc:sldMk cId="2896988790" sldId="259"/>
            <ac:spMk id="3" creationId="{174B1DF5-3947-4AF6-97A7-8E42B6A32B9F}"/>
          </ac:spMkLst>
        </pc:spChg>
        <pc:picChg chg="add mod">
          <ac:chgData name="GIOVANNI SQUILLERO" userId="7cc90f25-df63-463e-869c-1d91e4197e21" providerId="ADAL" clId="{1DA11985-6DCF-4FAE-87D1-C3000A9EE1EC}" dt="2020-11-30T12:40:08.368" v="1373" actId="1076"/>
          <ac:picMkLst>
            <pc:docMk/>
            <pc:sldMk cId="2896988790" sldId="259"/>
            <ac:picMk id="7" creationId="{1E362B6A-AB06-4A48-A3F3-A0B001F63F57}"/>
          </ac:picMkLst>
        </pc:picChg>
      </pc:sldChg>
      <pc:sldChg chg="addSp delSp modSp new mod modClrScheme modAnim chgLayout modNotesTx">
        <pc:chgData name="GIOVANNI SQUILLERO" userId="7cc90f25-df63-463e-869c-1d91e4197e21" providerId="ADAL" clId="{1DA11985-6DCF-4FAE-87D1-C3000A9EE1EC}" dt="2020-11-30T12:08:44.913" v="1259" actId="27636"/>
        <pc:sldMkLst>
          <pc:docMk/>
          <pc:sldMk cId="2784237090" sldId="260"/>
        </pc:sldMkLst>
        <pc:spChg chg="del mod ord">
          <ac:chgData name="GIOVANNI SQUILLERO" userId="7cc90f25-df63-463e-869c-1d91e4197e21" providerId="ADAL" clId="{1DA11985-6DCF-4FAE-87D1-C3000A9EE1EC}" dt="2020-11-30T09:18:36.737" v="131" actId="700"/>
          <ac:spMkLst>
            <pc:docMk/>
            <pc:sldMk cId="2784237090" sldId="260"/>
            <ac:spMk id="2" creationId="{F4FC100E-732B-4882-9F6F-E9CD5F7E881C}"/>
          </ac:spMkLst>
        </pc:spChg>
        <pc:spChg chg="del mod ord">
          <ac:chgData name="GIOVANNI SQUILLERO" userId="7cc90f25-df63-463e-869c-1d91e4197e21" providerId="ADAL" clId="{1DA11985-6DCF-4FAE-87D1-C3000A9EE1EC}" dt="2020-11-30T09:18:36.737" v="131" actId="700"/>
          <ac:spMkLst>
            <pc:docMk/>
            <pc:sldMk cId="2784237090" sldId="260"/>
            <ac:spMk id="3" creationId="{3424412D-FC60-4511-9BCC-04741384885B}"/>
          </ac:spMkLst>
        </pc:spChg>
        <pc:spChg chg="del">
          <ac:chgData name="GIOVANNI SQUILLERO" userId="7cc90f25-df63-463e-869c-1d91e4197e21" providerId="ADAL" clId="{1DA11985-6DCF-4FAE-87D1-C3000A9EE1EC}" dt="2020-11-30T09:18:36.737" v="131" actId="700"/>
          <ac:spMkLst>
            <pc:docMk/>
            <pc:sldMk cId="2784237090" sldId="260"/>
            <ac:spMk id="4" creationId="{B912E3D1-4638-47C3-9FAE-4242A4CBB044}"/>
          </ac:spMkLst>
        </pc:spChg>
        <pc:spChg chg="mod ord">
          <ac:chgData name="GIOVANNI SQUILLERO" userId="7cc90f25-df63-463e-869c-1d91e4197e21" providerId="ADAL" clId="{1DA11985-6DCF-4FAE-87D1-C3000A9EE1EC}" dt="2020-11-30T09:18:36.737" v="131" actId="700"/>
          <ac:spMkLst>
            <pc:docMk/>
            <pc:sldMk cId="2784237090" sldId="260"/>
            <ac:spMk id="5" creationId="{A5E6787B-3BA2-4700-8CC6-911AE63DC4B8}"/>
          </ac:spMkLst>
        </pc:spChg>
        <pc:spChg chg="mod ord">
          <ac:chgData name="GIOVANNI SQUILLERO" userId="7cc90f25-df63-463e-869c-1d91e4197e21" providerId="ADAL" clId="{1DA11985-6DCF-4FAE-87D1-C3000A9EE1EC}" dt="2020-11-30T09:18:36.737" v="131" actId="700"/>
          <ac:spMkLst>
            <pc:docMk/>
            <pc:sldMk cId="2784237090" sldId="260"/>
            <ac:spMk id="6" creationId="{322F2B3B-0E34-4419-BB14-1C5F3814E98A}"/>
          </ac:spMkLst>
        </pc:spChg>
        <pc:spChg chg="mod ord">
          <ac:chgData name="GIOVANNI SQUILLERO" userId="7cc90f25-df63-463e-869c-1d91e4197e21" providerId="ADAL" clId="{1DA11985-6DCF-4FAE-87D1-C3000A9EE1EC}" dt="2020-11-30T09:18:36.737" v="131" actId="700"/>
          <ac:spMkLst>
            <pc:docMk/>
            <pc:sldMk cId="2784237090" sldId="260"/>
            <ac:spMk id="7" creationId="{844DA39F-F2BE-4268-BAC7-96F7EEC173AC}"/>
          </ac:spMkLst>
        </pc:spChg>
        <pc:spChg chg="add mod ord">
          <ac:chgData name="GIOVANNI SQUILLERO" userId="7cc90f25-df63-463e-869c-1d91e4197e21" providerId="ADAL" clId="{1DA11985-6DCF-4FAE-87D1-C3000A9EE1EC}" dt="2020-11-30T11:54:19.835" v="1217" actId="20577"/>
          <ac:spMkLst>
            <pc:docMk/>
            <pc:sldMk cId="2784237090" sldId="260"/>
            <ac:spMk id="8" creationId="{97A201B2-3350-4F67-9A99-7A362B2E7DFC}"/>
          </ac:spMkLst>
        </pc:spChg>
        <pc:spChg chg="add mod ord">
          <ac:chgData name="GIOVANNI SQUILLERO" userId="7cc90f25-df63-463e-869c-1d91e4197e21" providerId="ADAL" clId="{1DA11985-6DCF-4FAE-87D1-C3000A9EE1EC}" dt="2020-11-30T12:08:44.913" v="1259" actId="27636"/>
          <ac:spMkLst>
            <pc:docMk/>
            <pc:sldMk cId="2784237090" sldId="260"/>
            <ac:spMk id="9" creationId="{4FD4BCE5-45CA-42F9-98CB-7E20C41EF745}"/>
          </ac:spMkLst>
        </pc:spChg>
      </pc:sldChg>
      <pc:sldChg chg="add del modAnim">
        <pc:chgData name="GIOVANNI SQUILLERO" userId="7cc90f25-df63-463e-869c-1d91e4197e21" providerId="ADAL" clId="{1DA11985-6DCF-4FAE-87D1-C3000A9EE1EC}" dt="2020-11-30T09:12:47.278" v="128" actId="47"/>
        <pc:sldMkLst>
          <pc:docMk/>
          <pc:sldMk cId="4044500161" sldId="260"/>
        </pc:sldMkLst>
      </pc:sldChg>
      <pc:sldChg chg="addSp modSp new mod">
        <pc:chgData name="GIOVANNI SQUILLERO" userId="7cc90f25-df63-463e-869c-1d91e4197e21" providerId="ADAL" clId="{1DA11985-6DCF-4FAE-87D1-C3000A9EE1EC}" dt="2020-11-30T12:10:24.631" v="1264"/>
        <pc:sldMkLst>
          <pc:docMk/>
          <pc:sldMk cId="446423966" sldId="261"/>
        </pc:sldMkLst>
        <pc:spChg chg="mod">
          <ac:chgData name="GIOVANNI SQUILLERO" userId="7cc90f25-df63-463e-869c-1d91e4197e21" providerId="ADAL" clId="{1DA11985-6DCF-4FAE-87D1-C3000A9EE1EC}" dt="2020-11-30T12:10:13.084" v="1262"/>
          <ac:spMkLst>
            <pc:docMk/>
            <pc:sldMk cId="446423966" sldId="261"/>
            <ac:spMk id="2" creationId="{3E378518-A5E5-4765-8CB5-F3BBF231E9A5}"/>
          </ac:spMkLst>
        </pc:spChg>
        <pc:spChg chg="mod">
          <ac:chgData name="GIOVANNI SQUILLERO" userId="7cc90f25-df63-463e-869c-1d91e4197e21" providerId="ADAL" clId="{1DA11985-6DCF-4FAE-87D1-C3000A9EE1EC}" dt="2020-11-30T12:10:17.783" v="1263"/>
          <ac:spMkLst>
            <pc:docMk/>
            <pc:sldMk cId="446423966" sldId="261"/>
            <ac:spMk id="3" creationId="{DCA0C746-1530-409B-8BE3-AEEADB115CD0}"/>
          </ac:spMkLst>
        </pc:spChg>
        <pc:picChg chg="add mod">
          <ac:chgData name="GIOVANNI SQUILLERO" userId="7cc90f25-df63-463e-869c-1d91e4197e21" providerId="ADAL" clId="{1DA11985-6DCF-4FAE-87D1-C3000A9EE1EC}" dt="2020-11-30T12:10:24.631" v="1264"/>
          <ac:picMkLst>
            <pc:docMk/>
            <pc:sldMk cId="446423966" sldId="261"/>
            <ac:picMk id="7" creationId="{728C820D-39D7-4892-AF1A-1B70FD585706}"/>
          </ac:picMkLst>
        </pc:picChg>
        <pc:picChg chg="add mod">
          <ac:chgData name="GIOVANNI SQUILLERO" userId="7cc90f25-df63-463e-869c-1d91e4197e21" providerId="ADAL" clId="{1DA11985-6DCF-4FAE-87D1-C3000A9EE1EC}" dt="2020-11-30T12:10:24.631" v="1264"/>
          <ac:picMkLst>
            <pc:docMk/>
            <pc:sldMk cId="446423966" sldId="261"/>
            <ac:picMk id="8" creationId="{0B88154A-5E4F-44CF-A246-73A99ADD8B56}"/>
          </ac:picMkLst>
        </pc:picChg>
      </pc:sldChg>
      <pc:sldChg chg="modSp add del mod modAnim">
        <pc:chgData name="GIOVANNI SQUILLERO" userId="7cc90f25-df63-463e-869c-1d91e4197e21" providerId="ADAL" clId="{1DA11985-6DCF-4FAE-87D1-C3000A9EE1EC}" dt="2020-11-30T12:08:49.925" v="1260" actId="47"/>
        <pc:sldMkLst>
          <pc:docMk/>
          <pc:sldMk cId="1483761160" sldId="261"/>
        </pc:sldMkLst>
        <pc:spChg chg="mod">
          <ac:chgData name="GIOVANNI SQUILLERO" userId="7cc90f25-df63-463e-869c-1d91e4197e21" providerId="ADAL" clId="{1DA11985-6DCF-4FAE-87D1-C3000A9EE1EC}" dt="2020-11-30T12:08:39.241" v="1255" actId="21"/>
          <ac:spMkLst>
            <pc:docMk/>
            <pc:sldMk cId="1483761160" sldId="261"/>
            <ac:spMk id="9" creationId="{4FD4BCE5-45CA-42F9-98CB-7E20C41EF745}"/>
          </ac:spMkLst>
        </pc:spChg>
      </pc:sldChg>
      <pc:sldChg chg="addSp modSp new mod">
        <pc:chgData name="GIOVANNI SQUILLERO" userId="7cc90f25-df63-463e-869c-1d91e4197e21" providerId="ADAL" clId="{1DA11985-6DCF-4FAE-87D1-C3000A9EE1EC}" dt="2020-11-30T12:10:59.270" v="1275"/>
        <pc:sldMkLst>
          <pc:docMk/>
          <pc:sldMk cId="1448131268" sldId="262"/>
        </pc:sldMkLst>
        <pc:spChg chg="mod">
          <ac:chgData name="GIOVANNI SQUILLERO" userId="7cc90f25-df63-463e-869c-1d91e4197e21" providerId="ADAL" clId="{1DA11985-6DCF-4FAE-87D1-C3000A9EE1EC}" dt="2020-11-30T12:10:45.085" v="1273" actId="20577"/>
          <ac:spMkLst>
            <pc:docMk/>
            <pc:sldMk cId="1448131268" sldId="262"/>
            <ac:spMk id="2" creationId="{F9002E6C-8E03-4044-B946-8D9623A3A7AA}"/>
          </ac:spMkLst>
        </pc:spChg>
        <pc:spChg chg="mod">
          <ac:chgData name="GIOVANNI SQUILLERO" userId="7cc90f25-df63-463e-869c-1d91e4197e21" providerId="ADAL" clId="{1DA11985-6DCF-4FAE-87D1-C3000A9EE1EC}" dt="2020-11-30T12:10:53.731" v="1274"/>
          <ac:spMkLst>
            <pc:docMk/>
            <pc:sldMk cId="1448131268" sldId="262"/>
            <ac:spMk id="3" creationId="{5FB388A8-78C0-42D6-9F64-FF1883FC9468}"/>
          </ac:spMkLst>
        </pc:spChg>
        <pc:picChg chg="add mod">
          <ac:chgData name="GIOVANNI SQUILLERO" userId="7cc90f25-df63-463e-869c-1d91e4197e21" providerId="ADAL" clId="{1DA11985-6DCF-4FAE-87D1-C3000A9EE1EC}" dt="2020-11-30T12:10:59.270" v="1275"/>
          <ac:picMkLst>
            <pc:docMk/>
            <pc:sldMk cId="1448131268" sldId="262"/>
            <ac:picMk id="7" creationId="{8EB40DA7-2BB1-496F-95A4-1394E0271561}"/>
          </ac:picMkLst>
        </pc:picChg>
      </pc:sldChg>
      <pc:sldChg chg="addSp delSp modSp new mod">
        <pc:chgData name="GIOVANNI SQUILLERO" userId="7cc90f25-df63-463e-869c-1d91e4197e21" providerId="ADAL" clId="{1DA11985-6DCF-4FAE-87D1-C3000A9EE1EC}" dt="2020-11-30T13:44:15.621" v="1430"/>
        <pc:sldMkLst>
          <pc:docMk/>
          <pc:sldMk cId="3044620075" sldId="263"/>
        </pc:sldMkLst>
        <pc:spChg chg="mod">
          <ac:chgData name="GIOVANNI SQUILLERO" userId="7cc90f25-df63-463e-869c-1d91e4197e21" providerId="ADAL" clId="{1DA11985-6DCF-4FAE-87D1-C3000A9EE1EC}" dt="2020-11-30T12:11:52.952" v="1277"/>
          <ac:spMkLst>
            <pc:docMk/>
            <pc:sldMk cId="3044620075" sldId="263"/>
            <ac:spMk id="3" creationId="{6779E0E4-5101-4723-ADE4-779D0BE137FB}"/>
          </ac:spMkLst>
        </pc:spChg>
        <pc:picChg chg="add mod">
          <ac:chgData name="GIOVANNI SQUILLERO" userId="7cc90f25-df63-463e-869c-1d91e4197e21" providerId="ADAL" clId="{1DA11985-6DCF-4FAE-87D1-C3000A9EE1EC}" dt="2020-11-30T12:11:59.046" v="1278"/>
          <ac:picMkLst>
            <pc:docMk/>
            <pc:sldMk cId="3044620075" sldId="263"/>
            <ac:picMk id="7" creationId="{5828AAE2-45CB-4453-B241-F341C1D24386}"/>
          </ac:picMkLst>
        </pc:picChg>
        <pc:picChg chg="add mod">
          <ac:chgData name="GIOVANNI SQUILLERO" userId="7cc90f25-df63-463e-869c-1d91e4197e21" providerId="ADAL" clId="{1DA11985-6DCF-4FAE-87D1-C3000A9EE1EC}" dt="2020-11-30T12:11:59.046" v="1278"/>
          <ac:picMkLst>
            <pc:docMk/>
            <pc:sldMk cId="3044620075" sldId="263"/>
            <ac:picMk id="8" creationId="{980838FB-C528-4291-8330-00C1170C8751}"/>
          </ac:picMkLst>
        </pc:picChg>
        <pc:picChg chg="add mod">
          <ac:chgData name="GIOVANNI SQUILLERO" userId="7cc90f25-df63-463e-869c-1d91e4197e21" providerId="ADAL" clId="{1DA11985-6DCF-4FAE-87D1-C3000A9EE1EC}" dt="2020-11-30T12:11:59.046" v="1278"/>
          <ac:picMkLst>
            <pc:docMk/>
            <pc:sldMk cId="3044620075" sldId="263"/>
            <ac:picMk id="9" creationId="{3FA0E94A-A4D1-4B6E-B439-F23B2EEE07D0}"/>
          </ac:picMkLst>
        </pc:picChg>
        <pc:picChg chg="add del mod">
          <ac:chgData name="GIOVANNI SQUILLERO" userId="7cc90f25-df63-463e-869c-1d91e4197e21" providerId="ADAL" clId="{1DA11985-6DCF-4FAE-87D1-C3000A9EE1EC}" dt="2020-11-30T13:44:15.621" v="1430"/>
          <ac:picMkLst>
            <pc:docMk/>
            <pc:sldMk cId="3044620075" sldId="263"/>
            <ac:picMk id="10" creationId="{53804265-B63A-49AD-8B2B-F41AB7BE6E08}"/>
          </ac:picMkLst>
        </pc:picChg>
      </pc:sldChg>
      <pc:sldChg chg="addSp modSp new del modNotesTx">
        <pc:chgData name="GIOVANNI SQUILLERO" userId="7cc90f25-df63-463e-869c-1d91e4197e21" providerId="ADAL" clId="{1DA11985-6DCF-4FAE-87D1-C3000A9EE1EC}" dt="2020-11-30T17:41:26.405" v="1442" actId="47"/>
        <pc:sldMkLst>
          <pc:docMk/>
          <pc:sldMk cId="63207518" sldId="264"/>
        </pc:sldMkLst>
        <pc:picChg chg="add mod">
          <ac:chgData name="GIOVANNI SQUILLERO" userId="7cc90f25-df63-463e-869c-1d91e4197e21" providerId="ADAL" clId="{1DA11985-6DCF-4FAE-87D1-C3000A9EE1EC}" dt="2020-11-30T12:15:06.660" v="1314" actId="1035"/>
          <ac:picMkLst>
            <pc:docMk/>
            <pc:sldMk cId="63207518" sldId="264"/>
            <ac:picMk id="5" creationId="{D813DDEC-F4AB-446E-BBEE-FA63159C4561}"/>
          </ac:picMkLst>
        </pc:picChg>
      </pc:sldChg>
      <pc:sldChg chg="addSp delSp modSp new mod modClrScheme chgLayout">
        <pc:chgData name="GIOVANNI SQUILLERO" userId="7cc90f25-df63-463e-869c-1d91e4197e21" providerId="ADAL" clId="{1DA11985-6DCF-4FAE-87D1-C3000A9EE1EC}" dt="2020-11-30T13:53:27.243" v="1438"/>
        <pc:sldMkLst>
          <pc:docMk/>
          <pc:sldMk cId="1960438038" sldId="265"/>
        </pc:sldMkLst>
        <pc:spChg chg="del mod ord">
          <ac:chgData name="GIOVANNI SQUILLERO" userId="7cc90f25-df63-463e-869c-1d91e4197e21" providerId="ADAL" clId="{1DA11985-6DCF-4FAE-87D1-C3000A9EE1EC}" dt="2020-11-30T12:17:23.900" v="1317" actId="700"/>
          <ac:spMkLst>
            <pc:docMk/>
            <pc:sldMk cId="1960438038" sldId="265"/>
            <ac:spMk id="2" creationId="{8B281F03-C8BE-4B6C-BD00-244FF823ABFE}"/>
          </ac:spMkLst>
        </pc:spChg>
        <pc:spChg chg="del mod ord">
          <ac:chgData name="GIOVANNI SQUILLERO" userId="7cc90f25-df63-463e-869c-1d91e4197e21" providerId="ADAL" clId="{1DA11985-6DCF-4FAE-87D1-C3000A9EE1EC}" dt="2020-11-30T12:17:23.900" v="1317" actId="700"/>
          <ac:spMkLst>
            <pc:docMk/>
            <pc:sldMk cId="1960438038" sldId="265"/>
            <ac:spMk id="3" creationId="{26B37D62-6A5A-4DFA-859C-214D514942EE}"/>
          </ac:spMkLst>
        </pc:spChg>
        <pc:spChg chg="del">
          <ac:chgData name="GIOVANNI SQUILLERO" userId="7cc90f25-df63-463e-869c-1d91e4197e21" providerId="ADAL" clId="{1DA11985-6DCF-4FAE-87D1-C3000A9EE1EC}" dt="2020-11-30T12:17:23.900" v="1317" actId="700"/>
          <ac:spMkLst>
            <pc:docMk/>
            <pc:sldMk cId="1960438038" sldId="265"/>
            <ac:spMk id="4" creationId="{CAFB2E95-3919-4481-B2B9-D5AC727950C3}"/>
          </ac:spMkLst>
        </pc:spChg>
        <pc:spChg chg="mod ord">
          <ac:chgData name="GIOVANNI SQUILLERO" userId="7cc90f25-df63-463e-869c-1d91e4197e21" providerId="ADAL" clId="{1DA11985-6DCF-4FAE-87D1-C3000A9EE1EC}" dt="2020-11-30T12:17:23.900" v="1317" actId="700"/>
          <ac:spMkLst>
            <pc:docMk/>
            <pc:sldMk cId="1960438038" sldId="265"/>
            <ac:spMk id="5" creationId="{FD4BB043-FD02-49D6-9BBA-AEFC5C9CA827}"/>
          </ac:spMkLst>
        </pc:spChg>
        <pc:spChg chg="mod ord">
          <ac:chgData name="GIOVANNI SQUILLERO" userId="7cc90f25-df63-463e-869c-1d91e4197e21" providerId="ADAL" clId="{1DA11985-6DCF-4FAE-87D1-C3000A9EE1EC}" dt="2020-11-30T12:17:23.900" v="1317" actId="700"/>
          <ac:spMkLst>
            <pc:docMk/>
            <pc:sldMk cId="1960438038" sldId="265"/>
            <ac:spMk id="6" creationId="{EFD914DB-927E-41EF-A5BE-31CE5E0CFCEC}"/>
          </ac:spMkLst>
        </pc:spChg>
        <pc:spChg chg="mod ord">
          <ac:chgData name="GIOVANNI SQUILLERO" userId="7cc90f25-df63-463e-869c-1d91e4197e21" providerId="ADAL" clId="{1DA11985-6DCF-4FAE-87D1-C3000A9EE1EC}" dt="2020-11-30T12:17:23.900" v="1317" actId="700"/>
          <ac:spMkLst>
            <pc:docMk/>
            <pc:sldMk cId="1960438038" sldId="265"/>
            <ac:spMk id="7" creationId="{D8668F01-2B5B-4533-8296-4144BE752BD3}"/>
          </ac:spMkLst>
        </pc:spChg>
        <pc:spChg chg="add mod ord">
          <ac:chgData name="GIOVANNI SQUILLERO" userId="7cc90f25-df63-463e-869c-1d91e4197e21" providerId="ADAL" clId="{1DA11985-6DCF-4FAE-87D1-C3000A9EE1EC}" dt="2020-11-30T12:17:26.010" v="1321" actId="20577"/>
          <ac:spMkLst>
            <pc:docMk/>
            <pc:sldMk cId="1960438038" sldId="265"/>
            <ac:spMk id="8" creationId="{880663EE-428E-4121-BE09-B424BF34482E}"/>
          </ac:spMkLst>
        </pc:spChg>
        <pc:spChg chg="add del mod ord">
          <ac:chgData name="GIOVANNI SQUILLERO" userId="7cc90f25-df63-463e-869c-1d91e4197e21" providerId="ADAL" clId="{1DA11985-6DCF-4FAE-87D1-C3000A9EE1EC}" dt="2020-11-30T13:53:27.243" v="1438"/>
          <ac:spMkLst>
            <pc:docMk/>
            <pc:sldMk cId="1960438038" sldId="265"/>
            <ac:spMk id="9" creationId="{1CB8E6C9-EA80-465B-A2E7-EEA00016B39D}"/>
          </ac:spMkLst>
        </pc:spChg>
        <pc:picChg chg="add del mod">
          <ac:chgData name="GIOVANNI SQUILLERO" userId="7cc90f25-df63-463e-869c-1d91e4197e21" providerId="ADAL" clId="{1DA11985-6DCF-4FAE-87D1-C3000A9EE1EC}" dt="2020-11-30T13:53:21.834" v="1437" actId="21"/>
          <ac:picMkLst>
            <pc:docMk/>
            <pc:sldMk cId="1960438038" sldId="265"/>
            <ac:picMk id="10" creationId="{E568EE21-9053-4CDF-993D-BE75108BA9D2}"/>
          </ac:picMkLst>
        </pc:picChg>
        <pc:picChg chg="add mod">
          <ac:chgData name="GIOVANNI SQUILLERO" userId="7cc90f25-df63-463e-869c-1d91e4197e21" providerId="ADAL" clId="{1DA11985-6DCF-4FAE-87D1-C3000A9EE1EC}" dt="2020-11-30T13:53:27.243" v="1438"/>
          <ac:picMkLst>
            <pc:docMk/>
            <pc:sldMk cId="1960438038" sldId="265"/>
            <ac:picMk id="11" creationId="{AC64B910-1D2B-4553-ACDC-4C6186C1E858}"/>
          </ac:picMkLst>
        </pc:picChg>
      </pc:sldChg>
      <pc:sldChg chg="addSp delSp modSp new mod modClrScheme chgLayout">
        <pc:chgData name="GIOVANNI SQUILLERO" userId="7cc90f25-df63-463e-869c-1d91e4197e21" providerId="ADAL" clId="{1DA11985-6DCF-4FAE-87D1-C3000A9EE1EC}" dt="2020-11-30T17:45:24.205" v="1515" actId="20577"/>
        <pc:sldMkLst>
          <pc:docMk/>
          <pc:sldMk cId="1890826077" sldId="266"/>
        </pc:sldMkLst>
        <pc:spChg chg="del mod ord">
          <ac:chgData name="GIOVANNI SQUILLERO" userId="7cc90f25-df63-463e-869c-1d91e4197e21" providerId="ADAL" clId="{1DA11985-6DCF-4FAE-87D1-C3000A9EE1EC}" dt="2020-11-30T12:33:16.839" v="1325" actId="700"/>
          <ac:spMkLst>
            <pc:docMk/>
            <pc:sldMk cId="1890826077" sldId="266"/>
            <ac:spMk id="2" creationId="{33AB71C0-CEC1-4A7E-8C62-6AFDF0BB48CC}"/>
          </ac:spMkLst>
        </pc:spChg>
        <pc:spChg chg="del mod ord">
          <ac:chgData name="GIOVANNI SQUILLERO" userId="7cc90f25-df63-463e-869c-1d91e4197e21" providerId="ADAL" clId="{1DA11985-6DCF-4FAE-87D1-C3000A9EE1EC}" dt="2020-11-30T12:33:16.839" v="1325" actId="700"/>
          <ac:spMkLst>
            <pc:docMk/>
            <pc:sldMk cId="1890826077" sldId="266"/>
            <ac:spMk id="3" creationId="{F26F1EE2-2B6C-4754-80EB-D5C3AB4C201D}"/>
          </ac:spMkLst>
        </pc:spChg>
        <pc:spChg chg="del">
          <ac:chgData name="GIOVANNI SQUILLERO" userId="7cc90f25-df63-463e-869c-1d91e4197e21" providerId="ADAL" clId="{1DA11985-6DCF-4FAE-87D1-C3000A9EE1EC}" dt="2020-11-30T12:33:16.839" v="1325" actId="700"/>
          <ac:spMkLst>
            <pc:docMk/>
            <pc:sldMk cId="1890826077" sldId="266"/>
            <ac:spMk id="4" creationId="{77F51BBD-B6B1-4AD8-9F99-BED2DC831591}"/>
          </ac:spMkLst>
        </pc:spChg>
        <pc:spChg chg="mod ord">
          <ac:chgData name="GIOVANNI SQUILLERO" userId="7cc90f25-df63-463e-869c-1d91e4197e21" providerId="ADAL" clId="{1DA11985-6DCF-4FAE-87D1-C3000A9EE1EC}" dt="2020-11-30T12:34:06.585" v="1339" actId="700"/>
          <ac:spMkLst>
            <pc:docMk/>
            <pc:sldMk cId="1890826077" sldId="266"/>
            <ac:spMk id="5" creationId="{F5AE8B2E-194C-4912-93BC-E80928E8579F}"/>
          </ac:spMkLst>
        </pc:spChg>
        <pc:spChg chg="mod ord">
          <ac:chgData name="GIOVANNI SQUILLERO" userId="7cc90f25-df63-463e-869c-1d91e4197e21" providerId="ADAL" clId="{1DA11985-6DCF-4FAE-87D1-C3000A9EE1EC}" dt="2020-11-30T12:34:06.585" v="1339" actId="700"/>
          <ac:spMkLst>
            <pc:docMk/>
            <pc:sldMk cId="1890826077" sldId="266"/>
            <ac:spMk id="6" creationId="{B7F625FE-23D9-4213-8B33-A7FE65E2FD84}"/>
          </ac:spMkLst>
        </pc:spChg>
        <pc:spChg chg="mod ord">
          <ac:chgData name="GIOVANNI SQUILLERO" userId="7cc90f25-df63-463e-869c-1d91e4197e21" providerId="ADAL" clId="{1DA11985-6DCF-4FAE-87D1-C3000A9EE1EC}" dt="2020-11-30T12:34:06.585" v="1339" actId="700"/>
          <ac:spMkLst>
            <pc:docMk/>
            <pc:sldMk cId="1890826077" sldId="266"/>
            <ac:spMk id="7" creationId="{EE7FA735-32C3-48A5-BC66-F13672FB51EF}"/>
          </ac:spMkLst>
        </pc:spChg>
        <pc:spChg chg="add mod ord">
          <ac:chgData name="GIOVANNI SQUILLERO" userId="7cc90f25-df63-463e-869c-1d91e4197e21" providerId="ADAL" clId="{1DA11985-6DCF-4FAE-87D1-C3000A9EE1EC}" dt="2020-11-30T17:45:24.205" v="1515" actId="20577"/>
          <ac:spMkLst>
            <pc:docMk/>
            <pc:sldMk cId="1890826077" sldId="266"/>
            <ac:spMk id="8" creationId="{7185BC85-EEBE-4260-BD85-FC262807B9A9}"/>
          </ac:spMkLst>
        </pc:spChg>
        <pc:spChg chg="add del mod ord">
          <ac:chgData name="GIOVANNI SQUILLERO" userId="7cc90f25-df63-463e-869c-1d91e4197e21" providerId="ADAL" clId="{1DA11985-6DCF-4FAE-87D1-C3000A9EE1EC}" dt="2020-11-30T12:34:06.585" v="1339" actId="700"/>
          <ac:spMkLst>
            <pc:docMk/>
            <pc:sldMk cId="1890826077" sldId="266"/>
            <ac:spMk id="9" creationId="{ABCB7230-FD67-496A-888B-9FF788F5F99A}"/>
          </ac:spMkLst>
        </pc:spChg>
        <pc:picChg chg="add mod">
          <ac:chgData name="GIOVANNI SQUILLERO" userId="7cc90f25-df63-463e-869c-1d91e4197e21" providerId="ADAL" clId="{1DA11985-6DCF-4FAE-87D1-C3000A9EE1EC}" dt="2020-11-30T12:34:15.272" v="1341" actId="12788"/>
          <ac:picMkLst>
            <pc:docMk/>
            <pc:sldMk cId="1890826077" sldId="266"/>
            <ac:picMk id="10" creationId="{B0395113-85BF-4B22-975A-53CEAF5C11FC}"/>
          </ac:picMkLst>
        </pc:picChg>
      </pc:sldChg>
      <pc:sldChg chg="addSp delSp modSp new mod modClrScheme modAnim chgLayout">
        <pc:chgData name="GIOVANNI SQUILLERO" userId="7cc90f25-df63-463e-869c-1d91e4197e21" providerId="ADAL" clId="{1DA11985-6DCF-4FAE-87D1-C3000A9EE1EC}" dt="2020-11-30T12:38:58.695" v="1367" actId="790"/>
        <pc:sldMkLst>
          <pc:docMk/>
          <pc:sldMk cId="523485876" sldId="267"/>
        </pc:sldMkLst>
        <pc:spChg chg="mod ord">
          <ac:chgData name="GIOVANNI SQUILLERO" userId="7cc90f25-df63-463e-869c-1d91e4197e21" providerId="ADAL" clId="{1DA11985-6DCF-4FAE-87D1-C3000A9EE1EC}" dt="2020-11-30T12:37:33.509" v="1351" actId="700"/>
          <ac:spMkLst>
            <pc:docMk/>
            <pc:sldMk cId="523485876" sldId="267"/>
            <ac:spMk id="2" creationId="{00F5DB04-E3CC-4CCF-B935-0153F76E48BD}"/>
          </ac:spMkLst>
        </pc:spChg>
        <pc:spChg chg="del">
          <ac:chgData name="GIOVANNI SQUILLERO" userId="7cc90f25-df63-463e-869c-1d91e4197e21" providerId="ADAL" clId="{1DA11985-6DCF-4FAE-87D1-C3000A9EE1EC}" dt="2020-11-30T12:37:33.509" v="1351" actId="700"/>
          <ac:spMkLst>
            <pc:docMk/>
            <pc:sldMk cId="523485876" sldId="267"/>
            <ac:spMk id="3" creationId="{98FE9388-AB05-4862-A24C-DECB94E382F4}"/>
          </ac:spMkLst>
        </pc:spChg>
        <pc:spChg chg="mod ord">
          <ac:chgData name="GIOVANNI SQUILLERO" userId="7cc90f25-df63-463e-869c-1d91e4197e21" providerId="ADAL" clId="{1DA11985-6DCF-4FAE-87D1-C3000A9EE1EC}" dt="2020-11-30T12:37:33.509" v="1351" actId="700"/>
          <ac:spMkLst>
            <pc:docMk/>
            <pc:sldMk cId="523485876" sldId="267"/>
            <ac:spMk id="4" creationId="{8EE90481-89E0-4C28-8469-4EB6C2B944FB}"/>
          </ac:spMkLst>
        </pc:spChg>
        <pc:spChg chg="mod ord">
          <ac:chgData name="GIOVANNI SQUILLERO" userId="7cc90f25-df63-463e-869c-1d91e4197e21" providerId="ADAL" clId="{1DA11985-6DCF-4FAE-87D1-C3000A9EE1EC}" dt="2020-11-30T12:37:33.509" v="1351" actId="700"/>
          <ac:spMkLst>
            <pc:docMk/>
            <pc:sldMk cId="523485876" sldId="267"/>
            <ac:spMk id="5" creationId="{A0C8B74A-D91F-404B-9A46-090F329AFDBA}"/>
          </ac:spMkLst>
        </pc:spChg>
        <pc:spChg chg="mod ord">
          <ac:chgData name="GIOVANNI SQUILLERO" userId="7cc90f25-df63-463e-869c-1d91e4197e21" providerId="ADAL" clId="{1DA11985-6DCF-4FAE-87D1-C3000A9EE1EC}" dt="2020-11-30T12:37:33.509" v="1351" actId="700"/>
          <ac:spMkLst>
            <pc:docMk/>
            <pc:sldMk cId="523485876" sldId="267"/>
            <ac:spMk id="6" creationId="{E4445E0E-F8A9-40FF-B10E-3E1FEA7135BD}"/>
          </ac:spMkLst>
        </pc:spChg>
        <pc:spChg chg="mod">
          <ac:chgData name="GIOVANNI SQUILLERO" userId="7cc90f25-df63-463e-869c-1d91e4197e21" providerId="ADAL" clId="{1DA11985-6DCF-4FAE-87D1-C3000A9EE1EC}" dt="2020-11-30T12:37:34.428" v="1352"/>
          <ac:spMkLst>
            <pc:docMk/>
            <pc:sldMk cId="523485876" sldId="267"/>
            <ac:spMk id="8" creationId="{6EEC5A4E-4485-4E96-8EBC-C8EE8B3FFFCD}"/>
          </ac:spMkLst>
        </pc:spChg>
        <pc:spChg chg="mod">
          <ac:chgData name="GIOVANNI SQUILLERO" userId="7cc90f25-df63-463e-869c-1d91e4197e21" providerId="ADAL" clId="{1DA11985-6DCF-4FAE-87D1-C3000A9EE1EC}" dt="2020-11-30T12:37:34.428" v="1352"/>
          <ac:spMkLst>
            <pc:docMk/>
            <pc:sldMk cId="523485876" sldId="267"/>
            <ac:spMk id="9" creationId="{BE3D537C-83E1-4580-9F56-D2ACEDD2BCE2}"/>
          </ac:spMkLst>
        </pc:spChg>
        <pc:spChg chg="mod">
          <ac:chgData name="GIOVANNI SQUILLERO" userId="7cc90f25-df63-463e-869c-1d91e4197e21" providerId="ADAL" clId="{1DA11985-6DCF-4FAE-87D1-C3000A9EE1EC}" dt="2020-11-30T12:37:34.428" v="1352"/>
          <ac:spMkLst>
            <pc:docMk/>
            <pc:sldMk cId="523485876" sldId="267"/>
            <ac:spMk id="11" creationId="{CB20D791-0000-44BA-B0BC-E03E284E59AD}"/>
          </ac:spMkLst>
        </pc:spChg>
        <pc:spChg chg="mod">
          <ac:chgData name="GIOVANNI SQUILLERO" userId="7cc90f25-df63-463e-869c-1d91e4197e21" providerId="ADAL" clId="{1DA11985-6DCF-4FAE-87D1-C3000A9EE1EC}" dt="2020-11-30T12:37:34.428" v="1352"/>
          <ac:spMkLst>
            <pc:docMk/>
            <pc:sldMk cId="523485876" sldId="267"/>
            <ac:spMk id="12" creationId="{C3AC9BEE-5EE4-4876-B556-7B90620F2F11}"/>
          </ac:spMkLst>
        </pc:spChg>
        <pc:spChg chg="add del mod">
          <ac:chgData name="GIOVANNI SQUILLERO" userId="7cc90f25-df63-463e-869c-1d91e4197e21" providerId="ADAL" clId="{1DA11985-6DCF-4FAE-87D1-C3000A9EE1EC}" dt="2020-11-30T12:37:36.459" v="1353"/>
          <ac:spMkLst>
            <pc:docMk/>
            <pc:sldMk cId="523485876" sldId="267"/>
            <ac:spMk id="13" creationId="{17DE6064-6CDF-400B-B215-E0B1260C8FBA}"/>
          </ac:spMkLst>
        </pc:spChg>
        <pc:spChg chg="mod">
          <ac:chgData name="GIOVANNI SQUILLERO" userId="7cc90f25-df63-463e-869c-1d91e4197e21" providerId="ADAL" clId="{1DA11985-6DCF-4FAE-87D1-C3000A9EE1EC}" dt="2020-11-30T12:37:49.878" v="1354"/>
          <ac:spMkLst>
            <pc:docMk/>
            <pc:sldMk cId="523485876" sldId="267"/>
            <ac:spMk id="15" creationId="{92F93843-D082-40A7-891E-CC483278BC43}"/>
          </ac:spMkLst>
        </pc:spChg>
        <pc:spChg chg="mod">
          <ac:chgData name="GIOVANNI SQUILLERO" userId="7cc90f25-df63-463e-869c-1d91e4197e21" providerId="ADAL" clId="{1DA11985-6DCF-4FAE-87D1-C3000A9EE1EC}" dt="2020-11-30T12:38:58.695" v="1367" actId="790"/>
          <ac:spMkLst>
            <pc:docMk/>
            <pc:sldMk cId="523485876" sldId="267"/>
            <ac:spMk id="16" creationId="{FF890EBA-8C7E-44DC-8B03-4B119D962242}"/>
          </ac:spMkLst>
        </pc:spChg>
        <pc:spChg chg="mod">
          <ac:chgData name="GIOVANNI SQUILLERO" userId="7cc90f25-df63-463e-869c-1d91e4197e21" providerId="ADAL" clId="{1DA11985-6DCF-4FAE-87D1-C3000A9EE1EC}" dt="2020-11-30T12:37:49.878" v="1354"/>
          <ac:spMkLst>
            <pc:docMk/>
            <pc:sldMk cId="523485876" sldId="267"/>
            <ac:spMk id="18" creationId="{4A3AD4DA-D8E2-4E80-8AF3-4CD73AFEF2CB}"/>
          </ac:spMkLst>
        </pc:spChg>
        <pc:spChg chg="mod">
          <ac:chgData name="GIOVANNI SQUILLERO" userId="7cc90f25-df63-463e-869c-1d91e4197e21" providerId="ADAL" clId="{1DA11985-6DCF-4FAE-87D1-C3000A9EE1EC}" dt="2020-11-30T12:38:58.695" v="1367" actId="790"/>
          <ac:spMkLst>
            <pc:docMk/>
            <pc:sldMk cId="523485876" sldId="267"/>
            <ac:spMk id="19" creationId="{1F30FC02-6CD2-4E5C-A826-EC877E12AA3D}"/>
          </ac:spMkLst>
        </pc:spChg>
        <pc:spChg chg="add mod">
          <ac:chgData name="GIOVANNI SQUILLERO" userId="7cc90f25-df63-463e-869c-1d91e4197e21" providerId="ADAL" clId="{1DA11985-6DCF-4FAE-87D1-C3000A9EE1EC}" dt="2020-11-30T12:38:34.299" v="1366" actId="13822"/>
          <ac:spMkLst>
            <pc:docMk/>
            <pc:sldMk cId="523485876" sldId="267"/>
            <ac:spMk id="20" creationId="{3BE7BAA7-D848-4AB4-A884-BEEAD726D394}"/>
          </ac:spMkLst>
        </pc:spChg>
        <pc:spChg chg="add mod">
          <ac:chgData name="GIOVANNI SQUILLERO" userId="7cc90f25-df63-463e-869c-1d91e4197e21" providerId="ADAL" clId="{1DA11985-6DCF-4FAE-87D1-C3000A9EE1EC}" dt="2020-11-30T12:38:58.695" v="1367" actId="790"/>
          <ac:spMkLst>
            <pc:docMk/>
            <pc:sldMk cId="523485876" sldId="267"/>
            <ac:spMk id="21" creationId="{60C509EC-A324-4036-8E78-2DEEEB1BBAB5}"/>
          </ac:spMkLst>
        </pc:spChg>
        <pc:grpChg chg="add del mod">
          <ac:chgData name="GIOVANNI SQUILLERO" userId="7cc90f25-df63-463e-869c-1d91e4197e21" providerId="ADAL" clId="{1DA11985-6DCF-4FAE-87D1-C3000A9EE1EC}" dt="2020-11-30T12:37:36.459" v="1353"/>
          <ac:grpSpMkLst>
            <pc:docMk/>
            <pc:sldMk cId="523485876" sldId="267"/>
            <ac:grpSpMk id="7" creationId="{5A066129-E2E5-4EB0-8D00-5CFE014666DC}"/>
          </ac:grpSpMkLst>
        </pc:grpChg>
        <pc:grpChg chg="add del mod">
          <ac:chgData name="GIOVANNI SQUILLERO" userId="7cc90f25-df63-463e-869c-1d91e4197e21" providerId="ADAL" clId="{1DA11985-6DCF-4FAE-87D1-C3000A9EE1EC}" dt="2020-11-30T12:37:36.459" v="1353"/>
          <ac:grpSpMkLst>
            <pc:docMk/>
            <pc:sldMk cId="523485876" sldId="267"/>
            <ac:grpSpMk id="10" creationId="{A00258B7-9BA5-4E3E-9E2E-80167B4D395A}"/>
          </ac:grpSpMkLst>
        </pc:grpChg>
        <pc:grpChg chg="add mod">
          <ac:chgData name="GIOVANNI SQUILLERO" userId="7cc90f25-df63-463e-869c-1d91e4197e21" providerId="ADAL" clId="{1DA11985-6DCF-4FAE-87D1-C3000A9EE1EC}" dt="2020-11-30T12:37:58.211" v="1355" actId="164"/>
          <ac:grpSpMkLst>
            <pc:docMk/>
            <pc:sldMk cId="523485876" sldId="267"/>
            <ac:grpSpMk id="14" creationId="{358AA015-D12E-45A4-89D4-7862476C79E5}"/>
          </ac:grpSpMkLst>
        </pc:grpChg>
        <pc:grpChg chg="add mod">
          <ac:chgData name="GIOVANNI SQUILLERO" userId="7cc90f25-df63-463e-869c-1d91e4197e21" providerId="ADAL" clId="{1DA11985-6DCF-4FAE-87D1-C3000A9EE1EC}" dt="2020-11-30T12:37:58.211" v="1355" actId="164"/>
          <ac:grpSpMkLst>
            <pc:docMk/>
            <pc:sldMk cId="523485876" sldId="267"/>
            <ac:grpSpMk id="17" creationId="{93E02328-E636-4E36-9711-97BE9D7EF9EE}"/>
          </ac:grpSpMkLst>
        </pc:grpChg>
        <pc:grpChg chg="add mod">
          <ac:chgData name="GIOVANNI SQUILLERO" userId="7cc90f25-df63-463e-869c-1d91e4197e21" providerId="ADAL" clId="{1DA11985-6DCF-4FAE-87D1-C3000A9EE1EC}" dt="2020-11-30T12:38:18.266" v="1361" actId="14100"/>
          <ac:grpSpMkLst>
            <pc:docMk/>
            <pc:sldMk cId="523485876" sldId="267"/>
            <ac:grpSpMk id="22" creationId="{4902FB23-9FDD-4418-B2B8-65EBF9BA2954}"/>
          </ac:grpSpMkLst>
        </pc:grpChg>
      </pc:sldChg>
      <pc:sldChg chg="addSp delSp modSp new del mod modClrScheme chgLayout">
        <pc:chgData name="GIOVANNI SQUILLERO" userId="7cc90f25-df63-463e-869c-1d91e4197e21" providerId="ADAL" clId="{1DA11985-6DCF-4FAE-87D1-C3000A9EE1EC}" dt="2020-11-30T17:42:53.617" v="1443" actId="2696"/>
        <pc:sldMkLst>
          <pc:docMk/>
          <pc:sldMk cId="1617852572" sldId="268"/>
        </pc:sldMkLst>
        <pc:spChg chg="del">
          <ac:chgData name="GIOVANNI SQUILLERO" userId="7cc90f25-df63-463e-869c-1d91e4197e21" providerId="ADAL" clId="{1DA11985-6DCF-4FAE-87D1-C3000A9EE1EC}" dt="2020-11-30T12:39:36.888" v="1371" actId="700"/>
          <ac:spMkLst>
            <pc:docMk/>
            <pc:sldMk cId="1617852572" sldId="268"/>
            <ac:spMk id="2" creationId="{050A0E9A-035F-45B0-A6A7-DFEBCD7AA782}"/>
          </ac:spMkLst>
        </pc:spChg>
        <pc:spChg chg="mod ord">
          <ac:chgData name="GIOVANNI SQUILLERO" userId="7cc90f25-df63-463e-869c-1d91e4197e21" providerId="ADAL" clId="{1DA11985-6DCF-4FAE-87D1-C3000A9EE1EC}" dt="2020-11-30T12:39:36.888" v="1371" actId="700"/>
          <ac:spMkLst>
            <pc:docMk/>
            <pc:sldMk cId="1617852572" sldId="268"/>
            <ac:spMk id="3" creationId="{667103CE-54D9-4F84-AA6C-E7FFB22D7651}"/>
          </ac:spMkLst>
        </pc:spChg>
        <pc:spChg chg="mod ord">
          <ac:chgData name="GIOVANNI SQUILLERO" userId="7cc90f25-df63-463e-869c-1d91e4197e21" providerId="ADAL" clId="{1DA11985-6DCF-4FAE-87D1-C3000A9EE1EC}" dt="2020-11-30T12:39:36.888" v="1371" actId="700"/>
          <ac:spMkLst>
            <pc:docMk/>
            <pc:sldMk cId="1617852572" sldId="268"/>
            <ac:spMk id="4" creationId="{1E4334D6-D5E5-4BF7-BE8E-E1D27B524023}"/>
          </ac:spMkLst>
        </pc:spChg>
        <pc:spChg chg="mod ord">
          <ac:chgData name="GIOVANNI SQUILLERO" userId="7cc90f25-df63-463e-869c-1d91e4197e21" providerId="ADAL" clId="{1DA11985-6DCF-4FAE-87D1-C3000A9EE1EC}" dt="2020-11-30T12:39:36.888" v="1371" actId="700"/>
          <ac:spMkLst>
            <pc:docMk/>
            <pc:sldMk cId="1617852572" sldId="268"/>
            <ac:spMk id="5" creationId="{BCFEC409-D046-479C-AA17-6CEB0F05F983}"/>
          </ac:spMkLst>
        </pc:spChg>
        <pc:spChg chg="mod">
          <ac:chgData name="GIOVANNI SQUILLERO" userId="7cc90f25-df63-463e-869c-1d91e4197e21" providerId="ADAL" clId="{1DA11985-6DCF-4FAE-87D1-C3000A9EE1EC}" dt="2020-11-30T12:39:13.300" v="1369"/>
          <ac:spMkLst>
            <pc:docMk/>
            <pc:sldMk cId="1617852572" sldId="268"/>
            <ac:spMk id="7" creationId="{BC6BDCE8-9B3D-4DED-93C3-281C79C5F9BE}"/>
          </ac:spMkLst>
        </pc:spChg>
        <pc:spChg chg="mod">
          <ac:chgData name="GIOVANNI SQUILLERO" userId="7cc90f25-df63-463e-869c-1d91e4197e21" providerId="ADAL" clId="{1DA11985-6DCF-4FAE-87D1-C3000A9EE1EC}" dt="2020-11-30T12:39:13.300" v="1369"/>
          <ac:spMkLst>
            <pc:docMk/>
            <pc:sldMk cId="1617852572" sldId="268"/>
            <ac:spMk id="8" creationId="{DA268450-40D6-4380-B042-58CC47CC468D}"/>
          </ac:spMkLst>
        </pc:spChg>
        <pc:spChg chg="mod">
          <ac:chgData name="GIOVANNI SQUILLERO" userId="7cc90f25-df63-463e-869c-1d91e4197e21" providerId="ADAL" clId="{1DA11985-6DCF-4FAE-87D1-C3000A9EE1EC}" dt="2020-11-30T12:39:13.300" v="1369"/>
          <ac:spMkLst>
            <pc:docMk/>
            <pc:sldMk cId="1617852572" sldId="268"/>
            <ac:spMk id="10" creationId="{E5D0B843-AC7B-4C61-9761-7D69373D17C5}"/>
          </ac:spMkLst>
        </pc:spChg>
        <pc:spChg chg="mod">
          <ac:chgData name="GIOVANNI SQUILLERO" userId="7cc90f25-df63-463e-869c-1d91e4197e21" providerId="ADAL" clId="{1DA11985-6DCF-4FAE-87D1-C3000A9EE1EC}" dt="2020-11-30T12:39:13.300" v="1369"/>
          <ac:spMkLst>
            <pc:docMk/>
            <pc:sldMk cId="1617852572" sldId="268"/>
            <ac:spMk id="11" creationId="{F2B66976-2442-403C-BB91-995A22C0A256}"/>
          </ac:spMkLst>
        </pc:spChg>
        <pc:spChg chg="mod">
          <ac:chgData name="GIOVANNI SQUILLERO" userId="7cc90f25-df63-463e-869c-1d91e4197e21" providerId="ADAL" clId="{1DA11985-6DCF-4FAE-87D1-C3000A9EE1EC}" dt="2020-11-30T12:39:29.239" v="1370" actId="13822"/>
          <ac:spMkLst>
            <pc:docMk/>
            <pc:sldMk cId="1617852572" sldId="268"/>
            <ac:spMk id="13" creationId="{91DEFF0E-A6EC-41CB-A9C8-9F23883707D5}"/>
          </ac:spMkLst>
        </pc:spChg>
        <pc:spChg chg="mod">
          <ac:chgData name="GIOVANNI SQUILLERO" userId="7cc90f25-df63-463e-869c-1d91e4197e21" providerId="ADAL" clId="{1DA11985-6DCF-4FAE-87D1-C3000A9EE1EC}" dt="2020-11-30T12:39:13.300" v="1369"/>
          <ac:spMkLst>
            <pc:docMk/>
            <pc:sldMk cId="1617852572" sldId="268"/>
            <ac:spMk id="14" creationId="{A6D4007A-6F4A-4C13-9058-71FB1AF2C799}"/>
          </ac:spMkLst>
        </pc:spChg>
        <pc:grpChg chg="add mod">
          <ac:chgData name="GIOVANNI SQUILLERO" userId="7cc90f25-df63-463e-869c-1d91e4197e21" providerId="ADAL" clId="{1DA11985-6DCF-4FAE-87D1-C3000A9EE1EC}" dt="2020-11-30T12:39:13.300" v="1369"/>
          <ac:grpSpMkLst>
            <pc:docMk/>
            <pc:sldMk cId="1617852572" sldId="268"/>
            <ac:grpSpMk id="6" creationId="{6AD95171-DF6B-45E6-A99B-F882FAAA50AA}"/>
          </ac:grpSpMkLst>
        </pc:grpChg>
        <pc:grpChg chg="add mod">
          <ac:chgData name="GIOVANNI SQUILLERO" userId="7cc90f25-df63-463e-869c-1d91e4197e21" providerId="ADAL" clId="{1DA11985-6DCF-4FAE-87D1-C3000A9EE1EC}" dt="2020-11-30T12:39:13.300" v="1369"/>
          <ac:grpSpMkLst>
            <pc:docMk/>
            <pc:sldMk cId="1617852572" sldId="268"/>
            <ac:grpSpMk id="9" creationId="{AF5EEB82-43CB-4DB9-8BEE-E3AFFC7DAA12}"/>
          </ac:grpSpMkLst>
        </pc:grpChg>
        <pc:grpChg chg="add mod">
          <ac:chgData name="GIOVANNI SQUILLERO" userId="7cc90f25-df63-463e-869c-1d91e4197e21" providerId="ADAL" clId="{1DA11985-6DCF-4FAE-87D1-C3000A9EE1EC}" dt="2020-11-30T12:39:13.300" v="1369"/>
          <ac:grpSpMkLst>
            <pc:docMk/>
            <pc:sldMk cId="1617852572" sldId="268"/>
            <ac:grpSpMk id="12" creationId="{F39257EE-2CCF-4E9C-BCC6-4C2A4E317286}"/>
          </ac:grpSpMkLst>
        </pc:grpChg>
      </pc:sldChg>
      <pc:sldChg chg="add">
        <pc:chgData name="GIOVANNI SQUILLERO" userId="7cc90f25-df63-463e-869c-1d91e4197e21" providerId="ADAL" clId="{1DA11985-6DCF-4FAE-87D1-C3000A9EE1EC}" dt="2020-11-30T17:42:56.749" v="1444"/>
        <pc:sldMkLst>
          <pc:docMk/>
          <pc:sldMk cId="2814345045" sldId="268"/>
        </pc:sldMkLst>
      </pc:sldChg>
      <pc:sldChg chg="addSp delSp modSp new mod">
        <pc:chgData name="GIOVANNI SQUILLERO" userId="7cc90f25-df63-463e-869c-1d91e4197e21" providerId="ADAL" clId="{1DA11985-6DCF-4FAE-87D1-C3000A9EE1EC}" dt="2020-11-30T13:43:04.040" v="1426" actId="1035"/>
        <pc:sldMkLst>
          <pc:docMk/>
          <pc:sldMk cId="1363705899" sldId="269"/>
        </pc:sldMkLst>
        <pc:spChg chg="mod">
          <ac:chgData name="GIOVANNI SQUILLERO" userId="7cc90f25-df63-463e-869c-1d91e4197e21" providerId="ADAL" clId="{1DA11985-6DCF-4FAE-87D1-C3000A9EE1EC}" dt="2020-11-30T13:42:46.288" v="1408" actId="20577"/>
          <ac:spMkLst>
            <pc:docMk/>
            <pc:sldMk cId="1363705899" sldId="269"/>
            <ac:spMk id="2" creationId="{2AA2639F-63CE-4108-86E6-8E25204A1E59}"/>
          </ac:spMkLst>
        </pc:spChg>
        <pc:spChg chg="del">
          <ac:chgData name="GIOVANNI SQUILLERO" userId="7cc90f25-df63-463e-869c-1d91e4197e21" providerId="ADAL" clId="{1DA11985-6DCF-4FAE-87D1-C3000A9EE1EC}" dt="2020-11-30T13:42:50.762" v="1409"/>
          <ac:spMkLst>
            <pc:docMk/>
            <pc:sldMk cId="1363705899" sldId="269"/>
            <ac:spMk id="3" creationId="{8D25A714-D2DC-4305-A242-C0A3B2C06198}"/>
          </ac:spMkLst>
        </pc:spChg>
        <pc:picChg chg="add mod">
          <ac:chgData name="GIOVANNI SQUILLERO" userId="7cc90f25-df63-463e-869c-1d91e4197e21" providerId="ADAL" clId="{1DA11985-6DCF-4FAE-87D1-C3000A9EE1EC}" dt="2020-11-30T13:43:04.040" v="1426" actId="1035"/>
          <ac:picMkLst>
            <pc:docMk/>
            <pc:sldMk cId="1363705899" sldId="269"/>
            <ac:picMk id="7" creationId="{3206ACEB-5CF8-43B5-AA46-51358E628E8F}"/>
          </ac:picMkLst>
        </pc:picChg>
      </pc:sldChg>
      <pc:sldChg chg="addSp delSp modSp new del mod modClrScheme chgLayout">
        <pc:chgData name="GIOVANNI SQUILLERO" userId="7cc90f25-df63-463e-869c-1d91e4197e21" providerId="ADAL" clId="{1DA11985-6DCF-4FAE-87D1-C3000A9EE1EC}" dt="2020-11-30T13:41:59.720" v="1381" actId="47"/>
        <pc:sldMkLst>
          <pc:docMk/>
          <pc:sldMk cId="1554145859" sldId="269"/>
        </pc:sldMkLst>
        <pc:spChg chg="del mod ord">
          <ac:chgData name="GIOVANNI SQUILLERO" userId="7cc90f25-df63-463e-869c-1d91e4197e21" providerId="ADAL" clId="{1DA11985-6DCF-4FAE-87D1-C3000A9EE1EC}" dt="2020-11-30T13:41:33.118" v="1376" actId="700"/>
          <ac:spMkLst>
            <pc:docMk/>
            <pc:sldMk cId="1554145859" sldId="269"/>
            <ac:spMk id="2" creationId="{70DF4764-0C91-4F7F-B288-96C0B1DE6716}"/>
          </ac:spMkLst>
        </pc:spChg>
        <pc:spChg chg="del mod ord">
          <ac:chgData name="GIOVANNI SQUILLERO" userId="7cc90f25-df63-463e-869c-1d91e4197e21" providerId="ADAL" clId="{1DA11985-6DCF-4FAE-87D1-C3000A9EE1EC}" dt="2020-11-30T13:41:33.118" v="1376" actId="700"/>
          <ac:spMkLst>
            <pc:docMk/>
            <pc:sldMk cId="1554145859" sldId="269"/>
            <ac:spMk id="3" creationId="{E2426510-50EC-4AC7-9E41-9E7226B58D68}"/>
          </ac:spMkLst>
        </pc:spChg>
        <pc:spChg chg="del mod ord">
          <ac:chgData name="GIOVANNI SQUILLERO" userId="7cc90f25-df63-463e-869c-1d91e4197e21" providerId="ADAL" clId="{1DA11985-6DCF-4FAE-87D1-C3000A9EE1EC}" dt="2020-11-30T13:41:43.741" v="1378" actId="478"/>
          <ac:spMkLst>
            <pc:docMk/>
            <pc:sldMk cId="1554145859" sldId="269"/>
            <ac:spMk id="4" creationId="{7EB857F9-80CF-40EF-A3FE-2E55589BC0B8}"/>
          </ac:spMkLst>
        </pc:spChg>
        <pc:spChg chg="del mod ord">
          <ac:chgData name="GIOVANNI SQUILLERO" userId="7cc90f25-df63-463e-869c-1d91e4197e21" providerId="ADAL" clId="{1DA11985-6DCF-4FAE-87D1-C3000A9EE1EC}" dt="2020-11-30T13:41:41.577" v="1377" actId="478"/>
          <ac:spMkLst>
            <pc:docMk/>
            <pc:sldMk cId="1554145859" sldId="269"/>
            <ac:spMk id="5" creationId="{E1C50937-4139-4A49-A664-8F567EC60BEE}"/>
          </ac:spMkLst>
        </pc:spChg>
        <pc:spChg chg="mod ord">
          <ac:chgData name="GIOVANNI SQUILLERO" userId="7cc90f25-df63-463e-869c-1d91e4197e21" providerId="ADAL" clId="{1DA11985-6DCF-4FAE-87D1-C3000A9EE1EC}" dt="2020-11-30T13:41:52.790" v="1380" actId="700"/>
          <ac:spMkLst>
            <pc:docMk/>
            <pc:sldMk cId="1554145859" sldId="269"/>
            <ac:spMk id="6" creationId="{C4B4E94B-5F1A-4133-829A-8CA6FA646244}"/>
          </ac:spMkLst>
        </pc:spChg>
        <pc:spChg chg="add del mod ord">
          <ac:chgData name="GIOVANNI SQUILLERO" userId="7cc90f25-df63-463e-869c-1d91e4197e21" providerId="ADAL" clId="{1DA11985-6DCF-4FAE-87D1-C3000A9EE1EC}" dt="2020-11-30T13:41:48.002" v="1379" actId="700"/>
          <ac:spMkLst>
            <pc:docMk/>
            <pc:sldMk cId="1554145859" sldId="269"/>
            <ac:spMk id="7" creationId="{E06D1A2D-6BE5-448D-A1DC-67A85891A273}"/>
          </ac:spMkLst>
        </pc:spChg>
        <pc:spChg chg="add del mod ord">
          <ac:chgData name="GIOVANNI SQUILLERO" userId="7cc90f25-df63-463e-869c-1d91e4197e21" providerId="ADAL" clId="{1DA11985-6DCF-4FAE-87D1-C3000A9EE1EC}" dt="2020-11-30T13:41:48.002" v="1379" actId="700"/>
          <ac:spMkLst>
            <pc:docMk/>
            <pc:sldMk cId="1554145859" sldId="269"/>
            <ac:spMk id="8" creationId="{81F88333-8898-4CAC-96EB-C74EB688BF4B}"/>
          </ac:spMkLst>
        </pc:spChg>
        <pc:spChg chg="add del mod ord">
          <ac:chgData name="GIOVANNI SQUILLERO" userId="7cc90f25-df63-463e-869c-1d91e4197e21" providerId="ADAL" clId="{1DA11985-6DCF-4FAE-87D1-C3000A9EE1EC}" dt="2020-11-30T13:41:52.790" v="1380" actId="700"/>
          <ac:spMkLst>
            <pc:docMk/>
            <pc:sldMk cId="1554145859" sldId="269"/>
            <ac:spMk id="9" creationId="{9ACFD3D4-DA6F-4FAE-BB67-5EF2223D178C}"/>
          </ac:spMkLst>
        </pc:spChg>
        <pc:spChg chg="add del mod ord">
          <ac:chgData name="GIOVANNI SQUILLERO" userId="7cc90f25-df63-463e-869c-1d91e4197e21" providerId="ADAL" clId="{1DA11985-6DCF-4FAE-87D1-C3000A9EE1EC}" dt="2020-11-30T13:41:52.790" v="1380" actId="700"/>
          <ac:spMkLst>
            <pc:docMk/>
            <pc:sldMk cId="1554145859" sldId="269"/>
            <ac:spMk id="10" creationId="{E8179906-8DA1-417E-8E76-46A2A00AE151}"/>
          </ac:spMkLst>
        </pc:spChg>
        <pc:spChg chg="add mod ord">
          <ac:chgData name="GIOVANNI SQUILLERO" userId="7cc90f25-df63-463e-869c-1d91e4197e21" providerId="ADAL" clId="{1DA11985-6DCF-4FAE-87D1-C3000A9EE1EC}" dt="2020-11-30T13:41:52.790" v="1380" actId="700"/>
          <ac:spMkLst>
            <pc:docMk/>
            <pc:sldMk cId="1554145859" sldId="269"/>
            <ac:spMk id="11" creationId="{35BCDDE1-9251-4510-8E6D-6DB4490D5CFA}"/>
          </ac:spMkLst>
        </pc:spChg>
        <pc:spChg chg="add mod ord">
          <ac:chgData name="GIOVANNI SQUILLERO" userId="7cc90f25-df63-463e-869c-1d91e4197e21" providerId="ADAL" clId="{1DA11985-6DCF-4FAE-87D1-C3000A9EE1EC}" dt="2020-11-30T13:41:52.790" v="1380" actId="700"/>
          <ac:spMkLst>
            <pc:docMk/>
            <pc:sldMk cId="1554145859" sldId="269"/>
            <ac:spMk id="12" creationId="{278B9E5D-CBC0-4908-9360-3BAFAAF7B329}"/>
          </ac:spMkLst>
        </pc:spChg>
      </pc:sldChg>
      <pc:sldChg chg="modSp new del mod">
        <pc:chgData name="GIOVANNI SQUILLERO" userId="7cc90f25-df63-463e-869c-1d91e4197e21" providerId="ADAL" clId="{1DA11985-6DCF-4FAE-87D1-C3000A9EE1EC}" dt="2020-11-30T13:42:29.349" v="1395" actId="47"/>
        <pc:sldMkLst>
          <pc:docMk/>
          <pc:sldMk cId="3400735865" sldId="269"/>
        </pc:sldMkLst>
        <pc:spChg chg="mod">
          <ac:chgData name="GIOVANNI SQUILLERO" userId="7cc90f25-df63-463e-869c-1d91e4197e21" providerId="ADAL" clId="{1DA11985-6DCF-4FAE-87D1-C3000A9EE1EC}" dt="2020-11-30T13:42:19.135" v="1394" actId="20577"/>
          <ac:spMkLst>
            <pc:docMk/>
            <pc:sldMk cId="3400735865" sldId="269"/>
            <ac:spMk id="2" creationId="{37646339-7FC2-4BF4-AA9B-7F744BAAA1AB}"/>
          </ac:spMkLst>
        </pc:spChg>
      </pc:sldChg>
      <pc:sldChg chg="add">
        <pc:chgData name="GIOVANNI SQUILLERO" userId="7cc90f25-df63-463e-869c-1d91e4197e21" providerId="ADAL" clId="{1DA11985-6DCF-4FAE-87D1-C3000A9EE1EC}" dt="2020-11-30T13:43:21.150" v="1427"/>
        <pc:sldMkLst>
          <pc:docMk/>
          <pc:sldMk cId="2804386632" sldId="342"/>
        </pc:sldMkLst>
      </pc:sldChg>
      <pc:sldChg chg="add">
        <pc:chgData name="GIOVANNI SQUILLERO" userId="7cc90f25-df63-463e-869c-1d91e4197e21" providerId="ADAL" clId="{1DA11985-6DCF-4FAE-87D1-C3000A9EE1EC}" dt="2020-11-30T13:43:21.150" v="1427"/>
        <pc:sldMkLst>
          <pc:docMk/>
          <pc:sldMk cId="3762979467" sldId="343"/>
        </pc:sldMkLst>
      </pc:sldChg>
      <pc:sldChg chg="add">
        <pc:chgData name="GIOVANNI SQUILLERO" userId="7cc90f25-df63-463e-869c-1d91e4197e21" providerId="ADAL" clId="{1DA11985-6DCF-4FAE-87D1-C3000A9EE1EC}" dt="2020-11-30T13:43:21.150" v="1427"/>
        <pc:sldMkLst>
          <pc:docMk/>
          <pc:sldMk cId="230215500" sldId="351"/>
        </pc:sldMkLst>
      </pc:sldChg>
      <pc:sldChg chg="add">
        <pc:chgData name="GIOVANNI SQUILLERO" userId="7cc90f25-df63-463e-869c-1d91e4197e21" providerId="ADAL" clId="{1DA11985-6DCF-4FAE-87D1-C3000A9EE1EC}" dt="2020-11-30T13:43:21.150" v="1427"/>
        <pc:sldMkLst>
          <pc:docMk/>
          <pc:sldMk cId="1805641371" sldId="352"/>
        </pc:sldMkLst>
      </pc:sldChg>
      <pc:sldChg chg="add">
        <pc:chgData name="GIOVANNI SQUILLERO" userId="7cc90f25-df63-463e-869c-1d91e4197e21" providerId="ADAL" clId="{1DA11985-6DCF-4FAE-87D1-C3000A9EE1EC}" dt="2020-11-30T13:43:21.150" v="1427"/>
        <pc:sldMkLst>
          <pc:docMk/>
          <pc:sldMk cId="2069093870" sldId="353"/>
        </pc:sldMkLst>
      </pc:sldChg>
      <pc:sldChg chg="add">
        <pc:chgData name="GIOVANNI SQUILLERO" userId="7cc90f25-df63-463e-869c-1d91e4197e21" providerId="ADAL" clId="{1DA11985-6DCF-4FAE-87D1-C3000A9EE1EC}" dt="2020-11-30T13:43:21.150" v="1427"/>
        <pc:sldMkLst>
          <pc:docMk/>
          <pc:sldMk cId="3112578014" sldId="354"/>
        </pc:sldMkLst>
      </pc:sldChg>
      <pc:sldChg chg="modSp add mod">
        <pc:chgData name="GIOVANNI SQUILLERO" userId="7cc90f25-df63-463e-869c-1d91e4197e21" providerId="ADAL" clId="{1DA11985-6DCF-4FAE-87D1-C3000A9EE1EC}" dt="2020-11-30T13:43:51.145" v="1428" actId="688"/>
        <pc:sldMkLst>
          <pc:docMk/>
          <pc:sldMk cId="4108052494" sldId="355"/>
        </pc:sldMkLst>
        <pc:picChg chg="mod">
          <ac:chgData name="GIOVANNI SQUILLERO" userId="7cc90f25-df63-463e-869c-1d91e4197e21" providerId="ADAL" clId="{1DA11985-6DCF-4FAE-87D1-C3000A9EE1EC}" dt="2020-11-30T13:43:51.145" v="1428" actId="688"/>
          <ac:picMkLst>
            <pc:docMk/>
            <pc:sldMk cId="4108052494" sldId="355"/>
            <ac:picMk id="1026" creationId="{00000000-0000-0000-0000-000000000000}"/>
          </ac:picMkLst>
        </pc:picChg>
      </pc:sldChg>
      <pc:sldChg chg="add">
        <pc:chgData name="GIOVANNI SQUILLERO" userId="7cc90f25-df63-463e-869c-1d91e4197e21" providerId="ADAL" clId="{1DA11985-6DCF-4FAE-87D1-C3000A9EE1EC}" dt="2020-11-30T13:43:21.150" v="1427"/>
        <pc:sldMkLst>
          <pc:docMk/>
          <pc:sldMk cId="1551117338" sldId="356"/>
        </pc:sldMkLst>
      </pc:sldChg>
      <pc:sldChg chg="addSp delSp modSp new mod setBg modClrScheme delDesignElem chgLayout">
        <pc:chgData name="GIOVANNI SQUILLERO" userId="7cc90f25-df63-463e-869c-1d91e4197e21" providerId="ADAL" clId="{1DA11985-6DCF-4FAE-87D1-C3000A9EE1EC}" dt="2020-11-30T13:44:29.695" v="1435" actId="700"/>
        <pc:sldMkLst>
          <pc:docMk/>
          <pc:sldMk cId="3630020717" sldId="357"/>
        </pc:sldMkLst>
        <pc:spChg chg="del">
          <ac:chgData name="GIOVANNI SQUILLERO" userId="7cc90f25-df63-463e-869c-1d91e4197e21" providerId="ADAL" clId="{1DA11985-6DCF-4FAE-87D1-C3000A9EE1EC}" dt="2020-11-30T13:44:26.583" v="1434" actId="26606"/>
          <ac:spMkLst>
            <pc:docMk/>
            <pc:sldMk cId="3630020717" sldId="357"/>
            <ac:spMk id="2" creationId="{686E8D2F-26E2-4465-AF66-57FD7091A789}"/>
          </ac:spMkLst>
        </pc:spChg>
        <pc:spChg chg="del">
          <ac:chgData name="GIOVANNI SQUILLERO" userId="7cc90f25-df63-463e-869c-1d91e4197e21" providerId="ADAL" clId="{1DA11985-6DCF-4FAE-87D1-C3000A9EE1EC}" dt="2020-11-30T13:44:21.496" v="1432"/>
          <ac:spMkLst>
            <pc:docMk/>
            <pc:sldMk cId="3630020717" sldId="357"/>
            <ac:spMk id="3" creationId="{C3440224-8C99-4C7D-ADE1-583481D7F957}"/>
          </ac:spMkLst>
        </pc:spChg>
        <pc:spChg chg="mod ord">
          <ac:chgData name="GIOVANNI SQUILLERO" userId="7cc90f25-df63-463e-869c-1d91e4197e21" providerId="ADAL" clId="{1DA11985-6DCF-4FAE-87D1-C3000A9EE1EC}" dt="2020-11-30T13:44:29.695" v="1435" actId="700"/>
          <ac:spMkLst>
            <pc:docMk/>
            <pc:sldMk cId="3630020717" sldId="357"/>
            <ac:spMk id="4" creationId="{9C6F41A2-B090-4801-9D19-6A0F6EC4784E}"/>
          </ac:spMkLst>
        </pc:spChg>
        <pc:spChg chg="mod ord">
          <ac:chgData name="GIOVANNI SQUILLERO" userId="7cc90f25-df63-463e-869c-1d91e4197e21" providerId="ADAL" clId="{1DA11985-6DCF-4FAE-87D1-C3000A9EE1EC}" dt="2020-11-30T13:44:29.695" v="1435" actId="700"/>
          <ac:spMkLst>
            <pc:docMk/>
            <pc:sldMk cId="3630020717" sldId="357"/>
            <ac:spMk id="5" creationId="{AB128024-9177-4E59-946B-44E444AFBA44}"/>
          </ac:spMkLst>
        </pc:spChg>
        <pc:spChg chg="mod ord">
          <ac:chgData name="GIOVANNI SQUILLERO" userId="7cc90f25-df63-463e-869c-1d91e4197e21" providerId="ADAL" clId="{1DA11985-6DCF-4FAE-87D1-C3000A9EE1EC}" dt="2020-11-30T13:44:29.695" v="1435" actId="700"/>
          <ac:spMkLst>
            <pc:docMk/>
            <pc:sldMk cId="3630020717" sldId="357"/>
            <ac:spMk id="6" creationId="{602A6D0C-7DB2-4ACB-8146-C4422E9F3246}"/>
          </ac:spMkLst>
        </pc:spChg>
        <pc:spChg chg="add del">
          <ac:chgData name="GIOVANNI SQUILLERO" userId="7cc90f25-df63-463e-869c-1d91e4197e21" providerId="ADAL" clId="{1DA11985-6DCF-4FAE-87D1-C3000A9EE1EC}" dt="2020-11-30T13:44:29.695" v="1435" actId="700"/>
          <ac:spMkLst>
            <pc:docMk/>
            <pc:sldMk cId="3630020717" sldId="357"/>
            <ac:spMk id="12" creationId="{42A4FC2C-047E-45A5-965D-8E1E3BF09BC6}"/>
          </ac:spMkLst>
        </pc:spChg>
        <pc:picChg chg="add mod ord">
          <ac:chgData name="GIOVANNI SQUILLERO" userId="7cc90f25-df63-463e-869c-1d91e4197e21" providerId="ADAL" clId="{1DA11985-6DCF-4FAE-87D1-C3000A9EE1EC}" dt="2020-11-30T13:44:29.695" v="1435" actId="700"/>
          <ac:picMkLst>
            <pc:docMk/>
            <pc:sldMk cId="3630020717" sldId="357"/>
            <ac:picMk id="7" creationId="{DB974BAC-07CE-4C64-8688-7C8E5DBA5FEF}"/>
          </ac:picMkLst>
        </pc:picChg>
      </pc:sldChg>
      <pc:sldChg chg="modSp add mod">
        <pc:chgData name="GIOVANNI SQUILLERO" userId="7cc90f25-df63-463e-869c-1d91e4197e21" providerId="ADAL" clId="{1DA11985-6DCF-4FAE-87D1-C3000A9EE1EC}" dt="2020-11-30T17:44:56.422" v="1509" actId="20577"/>
        <pc:sldMkLst>
          <pc:docMk/>
          <pc:sldMk cId="3813960903" sldId="488"/>
        </pc:sldMkLst>
        <pc:spChg chg="mod">
          <ac:chgData name="GIOVANNI SQUILLERO" userId="7cc90f25-df63-463e-869c-1d91e4197e21" providerId="ADAL" clId="{1DA11985-6DCF-4FAE-87D1-C3000A9EE1EC}" dt="2020-11-30T17:44:56.422" v="1509" actId="20577"/>
          <ac:spMkLst>
            <pc:docMk/>
            <pc:sldMk cId="3813960903" sldId="488"/>
            <ac:spMk id="3" creationId="{6971E6A1-C85A-46B0-8C3D-A80A737AE3F7}"/>
          </ac:spMkLst>
        </pc:spChg>
      </pc:sldChg>
      <pc:sldChg chg="new del">
        <pc:chgData name="GIOVANNI SQUILLERO" userId="7cc90f25-df63-463e-869c-1d91e4197e21" providerId="ADAL" clId="{1DA11985-6DCF-4FAE-87D1-C3000A9EE1EC}" dt="2020-11-30T13:53:42.100" v="1441" actId="47"/>
        <pc:sldMkLst>
          <pc:docMk/>
          <pc:sldMk cId="3446380832" sldId="489"/>
        </pc:sldMkLst>
      </pc:sldChg>
      <pc:sldChg chg="add">
        <pc:chgData name="GIOVANNI SQUILLERO" userId="7cc90f25-df63-463e-869c-1d91e4197e21" providerId="ADAL" clId="{1DA11985-6DCF-4FAE-87D1-C3000A9EE1EC}" dt="2020-11-30T13:53:39.947" v="1440"/>
        <pc:sldMkLst>
          <pc:docMk/>
          <pc:sldMk cId="2382536875" sldId="490"/>
        </pc:sldMkLst>
      </pc:sldChg>
      <pc:sldChg chg="addSp delSp modSp new mod modClrScheme chgLayout">
        <pc:chgData name="GIOVANNI SQUILLERO" userId="7cc90f25-df63-463e-869c-1d91e4197e21" providerId="ADAL" clId="{1DA11985-6DCF-4FAE-87D1-C3000A9EE1EC}" dt="2020-11-30T17:56:45.383" v="1767" actId="14100"/>
        <pc:sldMkLst>
          <pc:docMk/>
          <pc:sldMk cId="1974269289" sldId="491"/>
        </pc:sldMkLst>
        <pc:spChg chg="del mod ord">
          <ac:chgData name="GIOVANNI SQUILLERO" userId="7cc90f25-df63-463e-869c-1d91e4197e21" providerId="ADAL" clId="{1DA11985-6DCF-4FAE-87D1-C3000A9EE1EC}" dt="2020-11-30T17:46:00.609" v="1517" actId="700"/>
          <ac:spMkLst>
            <pc:docMk/>
            <pc:sldMk cId="1974269289" sldId="491"/>
            <ac:spMk id="2" creationId="{071BFFE5-3E8F-4567-AC75-7D2231C0FE7E}"/>
          </ac:spMkLst>
        </pc:spChg>
        <pc:spChg chg="del">
          <ac:chgData name="GIOVANNI SQUILLERO" userId="7cc90f25-df63-463e-869c-1d91e4197e21" providerId="ADAL" clId="{1DA11985-6DCF-4FAE-87D1-C3000A9EE1EC}" dt="2020-11-30T17:46:00.609" v="1517" actId="700"/>
          <ac:spMkLst>
            <pc:docMk/>
            <pc:sldMk cId="1974269289" sldId="491"/>
            <ac:spMk id="3" creationId="{1F909349-44D8-44C9-B08C-1EC70364427A}"/>
          </ac:spMkLst>
        </pc:spChg>
        <pc:spChg chg="add del mod ord">
          <ac:chgData name="GIOVANNI SQUILLERO" userId="7cc90f25-df63-463e-869c-1d91e4197e21" providerId="ADAL" clId="{1DA11985-6DCF-4FAE-87D1-C3000A9EE1EC}" dt="2020-11-30T17:46:08.065" v="1518" actId="700"/>
          <ac:spMkLst>
            <pc:docMk/>
            <pc:sldMk cId="1974269289" sldId="491"/>
            <ac:spMk id="4" creationId="{444CD477-8B1D-4589-BFE3-E8BA7E71677B}"/>
          </ac:spMkLst>
        </pc:spChg>
        <pc:spChg chg="add mod ord">
          <ac:chgData name="GIOVANNI SQUILLERO" userId="7cc90f25-df63-463e-869c-1d91e4197e21" providerId="ADAL" clId="{1DA11985-6DCF-4FAE-87D1-C3000A9EE1EC}" dt="2020-11-30T17:46:12.693" v="1534" actId="20577"/>
          <ac:spMkLst>
            <pc:docMk/>
            <pc:sldMk cId="1974269289" sldId="491"/>
            <ac:spMk id="5" creationId="{49A2D112-313A-4DA7-BBD0-C8FC9D1788B0}"/>
          </ac:spMkLst>
        </pc:spChg>
        <pc:spChg chg="add mod ord">
          <ac:chgData name="GIOVANNI SQUILLERO" userId="7cc90f25-df63-463e-869c-1d91e4197e21" providerId="ADAL" clId="{1DA11985-6DCF-4FAE-87D1-C3000A9EE1EC}" dt="2020-11-30T17:51:07.862" v="1730" actId="20577"/>
          <ac:spMkLst>
            <pc:docMk/>
            <pc:sldMk cId="1974269289" sldId="491"/>
            <ac:spMk id="6" creationId="{639A11D6-C4EF-4982-BB02-95879BA2DD3C}"/>
          </ac:spMkLst>
        </pc:spChg>
        <pc:picChg chg="add mod">
          <ac:chgData name="GIOVANNI SQUILLERO" userId="7cc90f25-df63-463e-869c-1d91e4197e21" providerId="ADAL" clId="{1DA11985-6DCF-4FAE-87D1-C3000A9EE1EC}" dt="2020-11-30T17:56:45.383" v="1767" actId="14100"/>
          <ac:picMkLst>
            <pc:docMk/>
            <pc:sldMk cId="1974269289" sldId="491"/>
            <ac:picMk id="8" creationId="{7705797C-CB80-4E7C-8EAE-1A8606BC15E3}"/>
          </ac:picMkLst>
        </pc:picChg>
      </pc:sldChg>
      <pc:sldChg chg="delSp modSp add mod">
        <pc:chgData name="GIOVANNI SQUILLERO" userId="7cc90f25-df63-463e-869c-1d91e4197e21" providerId="ADAL" clId="{1DA11985-6DCF-4FAE-87D1-C3000A9EE1EC}" dt="2020-11-30T17:54:04.614" v="1757" actId="27636"/>
        <pc:sldMkLst>
          <pc:docMk/>
          <pc:sldMk cId="2252970942" sldId="492"/>
        </pc:sldMkLst>
        <pc:spChg chg="mod">
          <ac:chgData name="GIOVANNI SQUILLERO" userId="7cc90f25-df63-463e-869c-1d91e4197e21" providerId="ADAL" clId="{1DA11985-6DCF-4FAE-87D1-C3000A9EE1EC}" dt="2020-11-30T17:53:23.149" v="1745" actId="20577"/>
          <ac:spMkLst>
            <pc:docMk/>
            <pc:sldMk cId="2252970942" sldId="492"/>
            <ac:spMk id="2" creationId="{83484787-1891-40B8-860F-C335C6D552E4}"/>
          </ac:spMkLst>
        </pc:spChg>
        <pc:spChg chg="mod">
          <ac:chgData name="GIOVANNI SQUILLERO" userId="7cc90f25-df63-463e-869c-1d91e4197e21" providerId="ADAL" clId="{1DA11985-6DCF-4FAE-87D1-C3000A9EE1EC}" dt="2020-11-30T17:54:04.614" v="1757" actId="27636"/>
          <ac:spMkLst>
            <pc:docMk/>
            <pc:sldMk cId="2252970942" sldId="492"/>
            <ac:spMk id="3" creationId="{174B1DF5-3947-4AF6-97A7-8E42B6A32B9F}"/>
          </ac:spMkLst>
        </pc:spChg>
        <pc:picChg chg="del">
          <ac:chgData name="GIOVANNI SQUILLERO" userId="7cc90f25-df63-463e-869c-1d91e4197e21" providerId="ADAL" clId="{1DA11985-6DCF-4FAE-87D1-C3000A9EE1EC}" dt="2020-11-30T17:51:31.158" v="1732" actId="478"/>
          <ac:picMkLst>
            <pc:docMk/>
            <pc:sldMk cId="2252970942" sldId="492"/>
            <ac:picMk id="7" creationId="{1E362B6A-AB06-4A48-A3F3-A0B001F63F57}"/>
          </ac:picMkLst>
        </pc:picChg>
      </pc:sldChg>
      <pc:sldChg chg="delSp modSp add mod modAnim">
        <pc:chgData name="GIOVANNI SQUILLERO" userId="7cc90f25-df63-463e-869c-1d91e4197e21" providerId="ADAL" clId="{1DA11985-6DCF-4FAE-87D1-C3000A9EE1EC}" dt="2020-11-30T17:57:47.493" v="1818" actId="20577"/>
        <pc:sldMkLst>
          <pc:docMk/>
          <pc:sldMk cId="575935707" sldId="493"/>
        </pc:sldMkLst>
        <pc:spChg chg="mod">
          <ac:chgData name="GIOVANNI SQUILLERO" userId="7cc90f25-df63-463e-869c-1d91e4197e21" providerId="ADAL" clId="{1DA11985-6DCF-4FAE-87D1-C3000A9EE1EC}" dt="2020-11-30T17:57:47.493" v="1818" actId="20577"/>
          <ac:spMkLst>
            <pc:docMk/>
            <pc:sldMk cId="575935707" sldId="493"/>
            <ac:spMk id="7" creationId="{5057C5D1-3C72-4533-AFC6-1787630342C4}"/>
          </ac:spMkLst>
        </pc:spChg>
        <pc:spChg chg="del">
          <ac:chgData name="GIOVANNI SQUILLERO" userId="7cc90f25-df63-463e-869c-1d91e4197e21" providerId="ADAL" clId="{1DA11985-6DCF-4FAE-87D1-C3000A9EE1EC}" dt="2020-11-30T17:57:23.440" v="1771" actId="478"/>
          <ac:spMkLst>
            <pc:docMk/>
            <pc:sldMk cId="575935707" sldId="493"/>
            <ac:spMk id="9" creationId="{2995A288-F580-46ED-A2FA-B89E70C8C6D9}"/>
          </ac:spMkLst>
        </pc:spChg>
        <pc:picChg chg="del mod">
          <ac:chgData name="GIOVANNI SQUILLERO" userId="7cc90f25-df63-463e-869c-1d91e4197e21" providerId="ADAL" clId="{1DA11985-6DCF-4FAE-87D1-C3000A9EE1EC}" dt="2020-11-30T17:57:23.440" v="1771" actId="478"/>
          <ac:picMkLst>
            <pc:docMk/>
            <pc:sldMk cId="575935707" sldId="493"/>
            <ac:picMk id="8" creationId="{AA0DF6E3-65CF-40AF-B737-4C2DA44E0B76}"/>
          </ac:picMkLst>
        </pc:picChg>
        <pc:picChg chg="del">
          <ac:chgData name="GIOVANNI SQUILLERO" userId="7cc90f25-df63-463e-869c-1d91e4197e21" providerId="ADAL" clId="{1DA11985-6DCF-4FAE-87D1-C3000A9EE1EC}" dt="2020-11-30T17:57:23.440" v="1771" actId="478"/>
          <ac:picMkLst>
            <pc:docMk/>
            <pc:sldMk cId="575935707" sldId="493"/>
            <ac:picMk id="11" creationId="{87BBB285-4E54-4B6A-B00A-76EDB6FF30A9}"/>
          </ac:picMkLst>
        </pc:picChg>
      </pc:sldChg>
      <pc:sldChg chg="add">
        <pc:chgData name="GIOVANNI SQUILLERO" userId="7cc90f25-df63-463e-869c-1d91e4197e21" providerId="ADAL" clId="{1DA11985-6DCF-4FAE-87D1-C3000A9EE1EC}" dt="2020-11-30T17:57:17.798" v="1769"/>
        <pc:sldMkLst>
          <pc:docMk/>
          <pc:sldMk cId="3282717888" sldId="494"/>
        </pc:sldMkLst>
      </pc:sldChg>
    </pc:docChg>
  </pc:docChgLst>
  <pc:docChgLst>
    <pc:chgData name="SQUILLERO  GIOVANNI" userId="7cc90f25-df63-463e-869c-1d91e4197e21" providerId="ADAL" clId="{6CDD6E33-CBFB-45A8-B5FE-7CE1F44FF123}"/>
    <pc:docChg chg="undo custSel addSld delSld modSld sldOrd modMainMaster">
      <pc:chgData name="SQUILLERO  GIOVANNI" userId="7cc90f25-df63-463e-869c-1d91e4197e21" providerId="ADAL" clId="{6CDD6E33-CBFB-45A8-B5FE-7CE1F44FF123}" dt="2021-09-27T06:27:58.972" v="3245" actId="20577"/>
      <pc:docMkLst>
        <pc:docMk/>
      </pc:docMkLst>
      <pc:sldChg chg="modSp mod">
        <pc:chgData name="SQUILLERO  GIOVANNI" userId="7cc90f25-df63-463e-869c-1d91e4197e21" providerId="ADAL" clId="{6CDD6E33-CBFB-45A8-B5FE-7CE1F44FF123}" dt="2021-09-25T12:43:19.687" v="1152" actId="20577"/>
        <pc:sldMkLst>
          <pc:docMk/>
          <pc:sldMk cId="2014468261" sldId="258"/>
        </pc:sldMkLst>
        <pc:spChg chg="mod">
          <ac:chgData name="SQUILLERO  GIOVANNI" userId="7cc90f25-df63-463e-869c-1d91e4197e21" providerId="ADAL" clId="{6CDD6E33-CBFB-45A8-B5FE-7CE1F44FF123}" dt="2021-09-25T12:43:19.687" v="1152" actId="20577"/>
          <ac:spMkLst>
            <pc:docMk/>
            <pc:sldMk cId="2014468261" sldId="258"/>
            <ac:spMk id="3" creationId="{8C147806-4603-A24F-952E-D6C65175A4F4}"/>
          </ac:spMkLst>
        </pc:spChg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3920194706" sldId="260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1174304452" sldId="261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3424205061" sldId="552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3876399732" sldId="554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3331223539" sldId="556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3578177198" sldId="557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2855201876" sldId="558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3738861982" sldId="563"/>
        </pc:sldMkLst>
      </pc:sldChg>
      <pc:sldChg chg="addSp delSp modSp mod modAnim">
        <pc:chgData name="SQUILLERO  GIOVANNI" userId="7cc90f25-df63-463e-869c-1d91e4197e21" providerId="ADAL" clId="{6CDD6E33-CBFB-45A8-B5FE-7CE1F44FF123}" dt="2021-09-26T16:09:33.641" v="3122" actId="1076"/>
        <pc:sldMkLst>
          <pc:docMk/>
          <pc:sldMk cId="706854560" sldId="565"/>
        </pc:sldMkLst>
        <pc:spChg chg="mod">
          <ac:chgData name="SQUILLERO  GIOVANNI" userId="7cc90f25-df63-463e-869c-1d91e4197e21" providerId="ADAL" clId="{6CDD6E33-CBFB-45A8-B5FE-7CE1F44FF123}" dt="2021-09-26T16:07:00.478" v="3111" actId="20577"/>
          <ac:spMkLst>
            <pc:docMk/>
            <pc:sldMk cId="706854560" sldId="565"/>
            <ac:spMk id="11" creationId="{55C93237-3C78-D84D-8B56-6E40A5940A77}"/>
          </ac:spMkLst>
        </pc:spChg>
        <pc:spChg chg="mod">
          <ac:chgData name="SQUILLERO  GIOVANNI" userId="7cc90f25-df63-463e-869c-1d91e4197e21" providerId="ADAL" clId="{6CDD6E33-CBFB-45A8-B5FE-7CE1F44FF123}" dt="2021-09-25T09:24:53.801" v="443" actId="5793"/>
          <ac:spMkLst>
            <pc:docMk/>
            <pc:sldMk cId="706854560" sldId="565"/>
            <ac:spMk id="12" creationId="{44B7D9C1-DF44-6B47-A3E6-BCDA2669CE9E}"/>
          </ac:spMkLst>
        </pc:spChg>
        <pc:picChg chg="mod">
          <ac:chgData name="SQUILLERO  GIOVANNI" userId="7cc90f25-df63-463e-869c-1d91e4197e21" providerId="ADAL" clId="{6CDD6E33-CBFB-45A8-B5FE-7CE1F44FF123}" dt="2021-09-25T08:57:22.063" v="241" actId="14100"/>
          <ac:picMkLst>
            <pc:docMk/>
            <pc:sldMk cId="706854560" sldId="565"/>
            <ac:picMk id="10" creationId="{04D9C78B-4062-0B40-AD97-511766674C1A}"/>
          </ac:picMkLst>
        </pc:picChg>
        <pc:picChg chg="add del mod">
          <ac:chgData name="SQUILLERO  GIOVANNI" userId="7cc90f25-df63-463e-869c-1d91e4197e21" providerId="ADAL" clId="{6CDD6E33-CBFB-45A8-B5FE-7CE1F44FF123}" dt="2021-09-25T09:21:13.438" v="325" actId="21"/>
          <ac:picMkLst>
            <pc:docMk/>
            <pc:sldMk cId="706854560" sldId="565"/>
            <ac:picMk id="14" creationId="{EF33CED9-AAE0-4A80-9BB9-04B1291DE547}"/>
          </ac:picMkLst>
        </pc:picChg>
        <pc:picChg chg="mod">
          <ac:chgData name="SQUILLERO  GIOVANNI" userId="7cc90f25-df63-463e-869c-1d91e4197e21" providerId="ADAL" clId="{6CDD6E33-CBFB-45A8-B5FE-7CE1F44FF123}" dt="2021-09-26T16:07:25.944" v="3112" actId="1076"/>
          <ac:picMkLst>
            <pc:docMk/>
            <pc:sldMk cId="706854560" sldId="565"/>
            <ac:picMk id="2050" creationId="{928DAC79-0F35-5243-9FC7-2F5CA7545743}"/>
          </ac:picMkLst>
        </pc:picChg>
        <pc:inkChg chg="add del">
          <ac:chgData name="SQUILLERO  GIOVANNI" userId="7cc90f25-df63-463e-869c-1d91e4197e21" providerId="ADAL" clId="{6CDD6E33-CBFB-45A8-B5FE-7CE1F44FF123}" dt="2021-09-26T16:07:50.109" v="3114" actId="9405"/>
          <ac:inkMkLst>
            <pc:docMk/>
            <pc:sldMk cId="706854560" sldId="565"/>
            <ac:inkMk id="3" creationId="{34556312-B137-4009-8A21-730D82C463CF}"/>
          </ac:inkMkLst>
        </pc:inkChg>
        <pc:inkChg chg="add">
          <ac:chgData name="SQUILLERO  GIOVANNI" userId="7cc90f25-df63-463e-869c-1d91e4197e21" providerId="ADAL" clId="{6CDD6E33-CBFB-45A8-B5FE-7CE1F44FF123}" dt="2021-09-26T16:07:52.196" v="3115" actId="9405"/>
          <ac:inkMkLst>
            <pc:docMk/>
            <pc:sldMk cId="706854560" sldId="565"/>
            <ac:inkMk id="7" creationId="{8DA6DCDB-4751-4327-BACA-CEE0732F0C57}"/>
          </ac:inkMkLst>
        </pc:inkChg>
        <pc:inkChg chg="add mod">
          <ac:chgData name="SQUILLERO  GIOVANNI" userId="7cc90f25-df63-463e-869c-1d91e4197e21" providerId="ADAL" clId="{6CDD6E33-CBFB-45A8-B5FE-7CE1F44FF123}" dt="2021-09-26T16:09:33.641" v="3122" actId="1076"/>
          <ac:inkMkLst>
            <pc:docMk/>
            <pc:sldMk cId="706854560" sldId="565"/>
            <ac:inkMk id="8" creationId="{884B8085-0866-4860-86E9-560C1EF78616}"/>
          </ac:inkMkLst>
        </pc:inkChg>
      </pc:sldChg>
      <pc:sldChg chg="ord">
        <pc:chgData name="SQUILLERO  GIOVANNI" userId="7cc90f25-df63-463e-869c-1d91e4197e21" providerId="ADAL" clId="{6CDD6E33-CBFB-45A8-B5FE-7CE1F44FF123}" dt="2021-09-25T08:36:27.760" v="121"/>
        <pc:sldMkLst>
          <pc:docMk/>
          <pc:sldMk cId="2952971431" sldId="567"/>
        </pc:sldMkLst>
      </pc:sldChg>
      <pc:sldChg chg="addSp modSp mod modNotesTx">
        <pc:chgData name="SQUILLERO  GIOVANNI" userId="7cc90f25-df63-463e-869c-1d91e4197e21" providerId="ADAL" clId="{6CDD6E33-CBFB-45A8-B5FE-7CE1F44FF123}" dt="2021-09-27T06:27:58.972" v="3245" actId="20577"/>
        <pc:sldMkLst>
          <pc:docMk/>
          <pc:sldMk cId="2386753225" sldId="570"/>
        </pc:sldMkLst>
        <pc:spChg chg="mod">
          <ac:chgData name="SQUILLERO  GIOVANNI" userId="7cc90f25-df63-463e-869c-1d91e4197e21" providerId="ADAL" clId="{6CDD6E33-CBFB-45A8-B5FE-7CE1F44FF123}" dt="2021-09-27T06:27:58.972" v="3245" actId="20577"/>
          <ac:spMkLst>
            <pc:docMk/>
            <pc:sldMk cId="2386753225" sldId="570"/>
            <ac:spMk id="3" creationId="{C37635C3-3064-134B-9B58-BA2DF1AE611A}"/>
          </ac:spMkLst>
        </pc:spChg>
        <pc:picChg chg="add mod">
          <ac:chgData name="SQUILLERO  GIOVANNI" userId="7cc90f25-df63-463e-869c-1d91e4197e21" providerId="ADAL" clId="{6CDD6E33-CBFB-45A8-B5FE-7CE1F44FF123}" dt="2021-09-25T08:58:01.095" v="246" actId="1076"/>
          <ac:picMkLst>
            <pc:docMk/>
            <pc:sldMk cId="2386753225" sldId="570"/>
            <ac:picMk id="8" creationId="{0BD95195-F211-4010-BC21-D253DD6078F5}"/>
          </ac:picMkLst>
        </pc:picChg>
      </pc:sldChg>
      <pc:sldChg chg="addSp delSp modSp mod modAnim">
        <pc:chgData name="SQUILLERO  GIOVANNI" userId="7cc90f25-df63-463e-869c-1d91e4197e21" providerId="ADAL" clId="{6CDD6E33-CBFB-45A8-B5FE-7CE1F44FF123}" dt="2021-09-26T07:08:14.236" v="2498"/>
        <pc:sldMkLst>
          <pc:docMk/>
          <pc:sldMk cId="414296502" sldId="571"/>
        </pc:sldMkLst>
        <pc:spChg chg="mod">
          <ac:chgData name="SQUILLERO  GIOVANNI" userId="7cc90f25-df63-463e-869c-1d91e4197e21" providerId="ADAL" clId="{6CDD6E33-CBFB-45A8-B5FE-7CE1F44FF123}" dt="2021-09-26T07:07:52.360" v="2492" actId="962"/>
          <ac:spMkLst>
            <pc:docMk/>
            <pc:sldMk cId="414296502" sldId="571"/>
            <ac:spMk id="3" creationId="{666E35E3-DEFB-AE4D-9741-927FCC4BCF25}"/>
          </ac:spMkLst>
        </pc:spChg>
        <pc:spChg chg="add del mod">
          <ac:chgData name="SQUILLERO  GIOVANNI" userId="7cc90f25-df63-463e-869c-1d91e4197e21" providerId="ADAL" clId="{6CDD6E33-CBFB-45A8-B5FE-7CE1F44FF123}" dt="2021-09-26T07:07:48.066" v="2489" actId="478"/>
          <ac:spMkLst>
            <pc:docMk/>
            <pc:sldMk cId="414296502" sldId="571"/>
            <ac:spMk id="8" creationId="{5F560B2A-EB09-4183-941F-63521F8B8A5B}"/>
          </ac:spMkLst>
        </pc:spChg>
        <pc:picChg chg="add mod">
          <ac:chgData name="SQUILLERO  GIOVANNI" userId="7cc90f25-df63-463e-869c-1d91e4197e21" providerId="ADAL" clId="{6CDD6E33-CBFB-45A8-B5FE-7CE1F44FF123}" dt="2021-09-25T09:42:40.006" v="1002" actId="688"/>
          <ac:picMkLst>
            <pc:docMk/>
            <pc:sldMk cId="414296502" sldId="571"/>
            <ac:picMk id="9" creationId="{89B8B39C-9974-49D5-B93C-64D8F04B4B09}"/>
          </ac:picMkLst>
        </pc:picChg>
        <pc:picChg chg="add del mod">
          <ac:chgData name="SQUILLERO  GIOVANNI" userId="7cc90f25-df63-463e-869c-1d91e4197e21" providerId="ADAL" clId="{6CDD6E33-CBFB-45A8-B5FE-7CE1F44FF123}" dt="2021-09-25T09:29:13.492" v="472" actId="478"/>
          <ac:picMkLst>
            <pc:docMk/>
            <pc:sldMk cId="414296502" sldId="571"/>
            <ac:picMk id="9" creationId="{C567E3A2-E35A-4436-9E31-1F466DC7AF19}"/>
          </ac:picMkLst>
        </pc:picChg>
        <pc:picChg chg="add mod">
          <ac:chgData name="SQUILLERO  GIOVANNI" userId="7cc90f25-df63-463e-869c-1d91e4197e21" providerId="ADAL" clId="{6CDD6E33-CBFB-45A8-B5FE-7CE1F44FF123}" dt="2021-09-25T09:39:51.804" v="937" actId="14100"/>
          <ac:picMkLst>
            <pc:docMk/>
            <pc:sldMk cId="414296502" sldId="571"/>
            <ac:picMk id="11" creationId="{C095D556-7BD4-4000-9BDB-FBE9D9CBBDE5}"/>
          </ac:picMkLst>
        </pc:picChg>
        <pc:picChg chg="add mod">
          <ac:chgData name="SQUILLERO  GIOVANNI" userId="7cc90f25-df63-463e-869c-1d91e4197e21" providerId="ADAL" clId="{6CDD6E33-CBFB-45A8-B5FE-7CE1F44FF123}" dt="2021-09-26T07:08:06.937" v="2497" actId="12788"/>
          <ac:picMkLst>
            <pc:docMk/>
            <pc:sldMk cId="414296502" sldId="571"/>
            <ac:picMk id="12" creationId="{4B1CD7BC-0AFC-4E47-9AFA-4D727544B369}"/>
          </ac:picMkLst>
        </pc:picChg>
      </pc:sldChg>
      <pc:sldChg chg="modAnim">
        <pc:chgData name="SQUILLERO  GIOVANNI" userId="7cc90f25-df63-463e-869c-1d91e4197e21" providerId="ADAL" clId="{6CDD6E33-CBFB-45A8-B5FE-7CE1F44FF123}" dt="2021-09-26T07:09:21.457" v="2503"/>
        <pc:sldMkLst>
          <pc:docMk/>
          <pc:sldMk cId="405738149" sldId="572"/>
        </pc:sldMkLst>
      </pc:sldChg>
      <pc:sldChg chg="addSp delSp modSp mod addAnim delAnim modAnim">
        <pc:chgData name="SQUILLERO  GIOVANNI" userId="7cc90f25-df63-463e-869c-1d91e4197e21" providerId="ADAL" clId="{6CDD6E33-CBFB-45A8-B5FE-7CE1F44FF123}" dt="2021-09-26T16:12:57.068" v="3142" actId="478"/>
        <pc:sldMkLst>
          <pc:docMk/>
          <pc:sldMk cId="1761585492" sldId="575"/>
        </pc:sldMkLst>
        <pc:grpChg chg="add del">
          <ac:chgData name="SQUILLERO  GIOVANNI" userId="7cc90f25-df63-463e-869c-1d91e4197e21" providerId="ADAL" clId="{6CDD6E33-CBFB-45A8-B5FE-7CE1F44FF123}" dt="2021-09-26T16:12:57.068" v="3142" actId="478"/>
          <ac:grpSpMkLst>
            <pc:docMk/>
            <pc:sldMk cId="1761585492" sldId="575"/>
            <ac:grpSpMk id="4" creationId="{E4849129-0A41-1440-916A-802A1A090368}"/>
          </ac:grpSpMkLst>
        </pc:grpChg>
        <pc:grpChg chg="add mod">
          <ac:chgData name="SQUILLERO  GIOVANNI" userId="7cc90f25-df63-463e-869c-1d91e4197e21" providerId="ADAL" clId="{6CDD6E33-CBFB-45A8-B5FE-7CE1F44FF123}" dt="2021-09-26T16:12:55.007" v="3134" actId="164"/>
          <ac:grpSpMkLst>
            <pc:docMk/>
            <pc:sldMk cId="1761585492" sldId="575"/>
            <ac:grpSpMk id="11" creationId="{4C3D15A7-F473-4B72-A2F2-4B617793FB10}"/>
          </ac:grpSpMkLst>
        </pc:grpChg>
        <pc:inkChg chg="add del">
          <ac:chgData name="SQUILLERO  GIOVANNI" userId="7cc90f25-df63-463e-869c-1d91e4197e21" providerId="ADAL" clId="{6CDD6E33-CBFB-45A8-B5FE-7CE1F44FF123}" dt="2021-09-26T16:12:56.730" v="3141" actId="9405"/>
          <ac:inkMkLst>
            <pc:docMk/>
            <pc:sldMk cId="1761585492" sldId="575"/>
            <ac:inkMk id="5" creationId="{7B934B6E-A076-4258-80B9-3CD8953F8A69}"/>
          </ac:inkMkLst>
        </pc:inkChg>
        <pc:inkChg chg="add del">
          <ac:chgData name="SQUILLERO  GIOVANNI" userId="7cc90f25-df63-463e-869c-1d91e4197e21" providerId="ADAL" clId="{6CDD6E33-CBFB-45A8-B5FE-7CE1F44FF123}" dt="2021-09-26T16:12:56.448" v="3140" actId="9405"/>
          <ac:inkMkLst>
            <pc:docMk/>
            <pc:sldMk cId="1761585492" sldId="575"/>
            <ac:inkMk id="6" creationId="{902405C2-4CC9-4647-A5E9-F52AD16169BD}"/>
          </ac:inkMkLst>
        </pc:inkChg>
        <pc:inkChg chg="add del mod">
          <ac:chgData name="SQUILLERO  GIOVANNI" userId="7cc90f25-df63-463e-869c-1d91e4197e21" providerId="ADAL" clId="{6CDD6E33-CBFB-45A8-B5FE-7CE1F44FF123}" dt="2021-09-26T16:12:56.267" v="3139" actId="9405"/>
          <ac:inkMkLst>
            <pc:docMk/>
            <pc:sldMk cId="1761585492" sldId="575"/>
            <ac:inkMk id="9" creationId="{507AAF34-8BF8-4105-B408-4F012E92EC48}"/>
          </ac:inkMkLst>
        </pc:inkChg>
        <pc:inkChg chg="add del mod">
          <ac:chgData name="SQUILLERO  GIOVANNI" userId="7cc90f25-df63-463e-869c-1d91e4197e21" providerId="ADAL" clId="{6CDD6E33-CBFB-45A8-B5FE-7CE1F44FF123}" dt="2021-09-26T16:12:56.044" v="3138"/>
          <ac:inkMkLst>
            <pc:docMk/>
            <pc:sldMk cId="1761585492" sldId="575"/>
            <ac:inkMk id="30" creationId="{295B9452-EBDF-4BAE-82CF-E732BD934F37}"/>
          </ac:inkMkLst>
        </pc:inkChg>
      </pc:sldChg>
      <pc:sldChg chg="modSp mod">
        <pc:chgData name="SQUILLERO  GIOVANNI" userId="7cc90f25-df63-463e-869c-1d91e4197e21" providerId="ADAL" clId="{6CDD6E33-CBFB-45A8-B5FE-7CE1F44FF123}" dt="2021-09-25T09:45:53.876" v="1059" actId="1036"/>
        <pc:sldMkLst>
          <pc:docMk/>
          <pc:sldMk cId="4031806720" sldId="579"/>
        </pc:sldMkLst>
        <pc:spChg chg="mod">
          <ac:chgData name="SQUILLERO  GIOVANNI" userId="7cc90f25-df63-463e-869c-1d91e4197e21" providerId="ADAL" clId="{6CDD6E33-CBFB-45A8-B5FE-7CE1F44FF123}" dt="2021-09-25T09:45:53.876" v="1059" actId="1036"/>
          <ac:spMkLst>
            <pc:docMk/>
            <pc:sldMk cId="4031806720" sldId="579"/>
            <ac:spMk id="26" creationId="{DDCE4DCF-D9F9-9D45-A7AE-223556659E21}"/>
          </ac:spMkLst>
        </pc:spChg>
      </pc:sldChg>
      <pc:sldChg chg="ord">
        <pc:chgData name="SQUILLERO  GIOVANNI" userId="7cc90f25-df63-463e-869c-1d91e4197e21" providerId="ADAL" clId="{6CDD6E33-CBFB-45A8-B5FE-7CE1F44FF123}" dt="2021-09-25T08:36:27.760" v="121"/>
        <pc:sldMkLst>
          <pc:docMk/>
          <pc:sldMk cId="4203724352" sldId="580"/>
        </pc:sldMkLst>
      </pc:sldChg>
      <pc:sldChg chg="ord">
        <pc:chgData name="SQUILLERO  GIOVANNI" userId="7cc90f25-df63-463e-869c-1d91e4197e21" providerId="ADAL" clId="{6CDD6E33-CBFB-45A8-B5FE-7CE1F44FF123}" dt="2021-09-25T08:36:27.760" v="121"/>
        <pc:sldMkLst>
          <pc:docMk/>
          <pc:sldMk cId="1468320762" sldId="581"/>
        </pc:sldMkLst>
      </pc:sldChg>
      <pc:sldChg chg="modSp mod">
        <pc:chgData name="SQUILLERO  GIOVANNI" userId="7cc90f25-df63-463e-869c-1d91e4197e21" providerId="ADAL" clId="{6CDD6E33-CBFB-45A8-B5FE-7CE1F44FF123}" dt="2021-09-25T09:49:38.223" v="1066" actId="14100"/>
        <pc:sldMkLst>
          <pc:docMk/>
          <pc:sldMk cId="3853225483" sldId="583"/>
        </pc:sldMkLst>
        <pc:spChg chg="mod">
          <ac:chgData name="SQUILLERO  GIOVANNI" userId="7cc90f25-df63-463e-869c-1d91e4197e21" providerId="ADAL" clId="{6CDD6E33-CBFB-45A8-B5FE-7CE1F44FF123}" dt="2021-09-25T09:49:08.079" v="1063"/>
          <ac:spMkLst>
            <pc:docMk/>
            <pc:sldMk cId="3853225483" sldId="583"/>
            <ac:spMk id="3" creationId="{868F4683-EA9A-8B4E-874B-B18D380EC86F}"/>
          </ac:spMkLst>
        </pc:spChg>
        <pc:picChg chg="mod">
          <ac:chgData name="SQUILLERO  GIOVANNI" userId="7cc90f25-df63-463e-869c-1d91e4197e21" providerId="ADAL" clId="{6CDD6E33-CBFB-45A8-B5FE-7CE1F44FF123}" dt="2021-09-25T09:49:20.172" v="1065" actId="12789"/>
          <ac:picMkLst>
            <pc:docMk/>
            <pc:sldMk cId="3853225483" sldId="583"/>
            <ac:picMk id="12" creationId="{BB20E84F-02E0-2541-9F0B-D721C320E41C}"/>
          </ac:picMkLst>
        </pc:picChg>
        <pc:picChg chg="mod">
          <ac:chgData name="SQUILLERO  GIOVANNI" userId="7cc90f25-df63-463e-869c-1d91e4197e21" providerId="ADAL" clId="{6CDD6E33-CBFB-45A8-B5FE-7CE1F44FF123}" dt="2021-09-25T09:49:38.223" v="1066" actId="14100"/>
          <ac:picMkLst>
            <pc:docMk/>
            <pc:sldMk cId="3853225483" sldId="583"/>
            <ac:picMk id="14" creationId="{F02F1F64-A0AF-1147-BC30-5E5BE9061DA5}"/>
          </ac:picMkLst>
        </pc:picChg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707151669" sldId="585"/>
        </pc:sldMkLst>
      </pc:sldChg>
      <pc:sldChg chg="add">
        <pc:chgData name="SQUILLERO  GIOVANNI" userId="7cc90f25-df63-463e-869c-1d91e4197e21" providerId="ADAL" clId="{6CDD6E33-CBFB-45A8-B5FE-7CE1F44FF123}" dt="2021-09-25T12:31:24.723" v="1107"/>
        <pc:sldMkLst>
          <pc:docMk/>
          <pc:sldMk cId="903656248" sldId="586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3306732280" sldId="586"/>
        </pc:sldMkLst>
      </pc:sldChg>
      <pc:sldChg chg="add del ord">
        <pc:chgData name="SQUILLERO  GIOVANNI" userId="7cc90f25-df63-463e-869c-1d91e4197e21" providerId="ADAL" clId="{6CDD6E33-CBFB-45A8-B5FE-7CE1F44FF123}" dt="2021-09-26T06:11:29.518" v="1632"/>
        <pc:sldMkLst>
          <pc:docMk/>
          <pc:sldMk cId="1236791194" sldId="587"/>
        </pc:sldMkLst>
      </pc:sldChg>
      <pc:sldChg chg="add del">
        <pc:chgData name="SQUILLERO  GIOVANNI" userId="7cc90f25-df63-463e-869c-1d91e4197e21" providerId="ADAL" clId="{6CDD6E33-CBFB-45A8-B5FE-7CE1F44FF123}" dt="2021-09-26T06:11:14.031" v="1630" actId="47"/>
        <pc:sldMkLst>
          <pc:docMk/>
          <pc:sldMk cId="2602672032" sldId="587"/>
        </pc:sldMkLst>
      </pc:sldChg>
      <pc:sldChg chg="addSp modSp del mod modAnim">
        <pc:chgData name="SQUILLERO  GIOVANNI" userId="7cc90f25-df63-463e-869c-1d91e4197e21" providerId="ADAL" clId="{6CDD6E33-CBFB-45A8-B5FE-7CE1F44FF123}" dt="2021-09-25T08:34:58.465" v="118" actId="2696"/>
        <pc:sldMkLst>
          <pc:docMk/>
          <pc:sldMk cId="3293554091" sldId="587"/>
        </pc:sldMkLst>
        <pc:spChg chg="mod">
          <ac:chgData name="SQUILLERO  GIOVANNI" userId="7cc90f25-df63-463e-869c-1d91e4197e21" providerId="ADAL" clId="{6CDD6E33-CBFB-45A8-B5FE-7CE1F44FF123}" dt="2021-09-25T08:31:34.206" v="108" actId="114"/>
          <ac:spMkLst>
            <pc:docMk/>
            <pc:sldMk cId="3293554091" sldId="587"/>
            <ac:spMk id="16" creationId="{E3C4DD03-E198-1E4F-B2AF-EC74064997FC}"/>
          </ac:spMkLst>
        </pc:spChg>
        <pc:picChg chg="add mod">
          <ac:chgData name="SQUILLERO  GIOVANNI" userId="7cc90f25-df63-463e-869c-1d91e4197e21" providerId="ADAL" clId="{6CDD6E33-CBFB-45A8-B5FE-7CE1F44FF123}" dt="2021-09-25T08:34:33.442" v="116" actId="688"/>
          <ac:picMkLst>
            <pc:docMk/>
            <pc:sldMk cId="3293554091" sldId="587"/>
            <ac:picMk id="8" creationId="{90DD27E2-5CD4-4792-9F17-E02FCE4C55FF}"/>
          </ac:picMkLst>
        </pc:picChg>
      </pc:sldChg>
      <pc:sldChg chg="add del">
        <pc:chgData name="SQUILLERO  GIOVANNI" userId="7cc90f25-df63-463e-869c-1d91e4197e21" providerId="ADAL" clId="{6CDD6E33-CBFB-45A8-B5FE-7CE1F44FF123}" dt="2021-09-26T07:18:10.987" v="2670"/>
        <pc:sldMkLst>
          <pc:docMk/>
          <pc:sldMk cId="871986732" sldId="588"/>
        </pc:sldMkLst>
      </pc:sldChg>
      <pc:sldChg chg="del">
        <pc:chgData name="SQUILLERO  GIOVANNI" userId="7cc90f25-df63-463e-869c-1d91e4197e21" providerId="ADAL" clId="{6CDD6E33-CBFB-45A8-B5FE-7CE1F44FF123}" dt="2021-09-25T09:47:20.569" v="1060" actId="47"/>
        <pc:sldMkLst>
          <pc:docMk/>
          <pc:sldMk cId="3019850433" sldId="590"/>
        </pc:sldMkLst>
      </pc:sldChg>
      <pc:sldChg chg="add">
        <pc:chgData name="SQUILLERO  GIOVANNI" userId="7cc90f25-df63-463e-869c-1d91e4197e21" providerId="ADAL" clId="{6CDD6E33-CBFB-45A8-B5FE-7CE1F44FF123}" dt="2021-09-25T12:31:10.022" v="1106"/>
        <pc:sldMkLst>
          <pc:docMk/>
          <pc:sldMk cId="4019002210" sldId="590"/>
        </pc:sldMkLst>
      </pc:sldChg>
      <pc:sldChg chg="modSp add mod">
        <pc:chgData name="SQUILLERO  GIOVANNI" userId="7cc90f25-df63-463e-869c-1d91e4197e21" providerId="ADAL" clId="{6CDD6E33-CBFB-45A8-B5FE-7CE1F44FF123}" dt="2021-09-26T06:15:19.568" v="1663" actId="20577"/>
        <pc:sldMkLst>
          <pc:docMk/>
          <pc:sldMk cId="248409791" sldId="591"/>
        </pc:sldMkLst>
        <pc:spChg chg="mod">
          <ac:chgData name="SQUILLERO  GIOVANNI" userId="7cc90f25-df63-463e-869c-1d91e4197e21" providerId="ADAL" clId="{6CDD6E33-CBFB-45A8-B5FE-7CE1F44FF123}" dt="2021-09-26T06:14:53.553" v="1634" actId="20577"/>
          <ac:spMkLst>
            <pc:docMk/>
            <pc:sldMk cId="248409791" sldId="591"/>
            <ac:spMk id="2" creationId="{447E25CD-0B50-45DC-8FBD-7AC5438CC8FE}"/>
          </ac:spMkLst>
        </pc:spChg>
        <pc:spChg chg="mod">
          <ac:chgData name="SQUILLERO  GIOVANNI" userId="7cc90f25-df63-463e-869c-1d91e4197e21" providerId="ADAL" clId="{6CDD6E33-CBFB-45A8-B5FE-7CE1F44FF123}" dt="2021-09-26T06:15:19.568" v="1663" actId="20577"/>
          <ac:spMkLst>
            <pc:docMk/>
            <pc:sldMk cId="248409791" sldId="591"/>
            <ac:spMk id="3" creationId="{704DBD3C-795A-4FCB-8347-318F3721A9D6}"/>
          </ac:spMkLst>
        </pc:spChg>
      </pc:sldChg>
      <pc:sldChg chg="addSp delSp modSp add del mod modAnim">
        <pc:chgData name="SQUILLERO  GIOVANNI" userId="7cc90f25-df63-463e-869c-1d91e4197e21" providerId="ADAL" clId="{6CDD6E33-CBFB-45A8-B5FE-7CE1F44FF123}" dt="2021-09-25T09:25:21.435" v="445" actId="47"/>
        <pc:sldMkLst>
          <pc:docMk/>
          <pc:sldMk cId="254637809" sldId="591"/>
        </pc:sldMkLst>
        <pc:spChg chg="mod">
          <ac:chgData name="SQUILLERO  GIOVANNI" userId="7cc90f25-df63-463e-869c-1d91e4197e21" providerId="ADAL" clId="{6CDD6E33-CBFB-45A8-B5FE-7CE1F44FF123}" dt="2021-09-25T09:17:51.960" v="249" actId="20577"/>
          <ac:spMkLst>
            <pc:docMk/>
            <pc:sldMk cId="254637809" sldId="591"/>
            <ac:spMk id="11" creationId="{55C93237-3C78-D84D-8B56-6E40A5940A77}"/>
          </ac:spMkLst>
        </pc:spChg>
        <pc:spChg chg="mod">
          <ac:chgData name="SQUILLERO  GIOVANNI" userId="7cc90f25-df63-463e-869c-1d91e4197e21" providerId="ADAL" clId="{6CDD6E33-CBFB-45A8-B5FE-7CE1F44FF123}" dt="2021-09-25T09:23:44.073" v="418" actId="21"/>
          <ac:spMkLst>
            <pc:docMk/>
            <pc:sldMk cId="254637809" sldId="591"/>
            <ac:spMk id="12" creationId="{44B7D9C1-DF44-6B47-A3E6-BCDA2669CE9E}"/>
          </ac:spMkLst>
        </pc:spChg>
        <pc:picChg chg="del mod">
          <ac:chgData name="SQUILLERO  GIOVANNI" userId="7cc90f25-df63-463e-869c-1d91e4197e21" providerId="ADAL" clId="{6CDD6E33-CBFB-45A8-B5FE-7CE1F44FF123}" dt="2021-09-25T09:21:03.610" v="321" actId="21"/>
          <ac:picMkLst>
            <pc:docMk/>
            <pc:sldMk cId="254637809" sldId="591"/>
            <ac:picMk id="10" creationId="{04D9C78B-4062-0B40-AD97-511766674C1A}"/>
          </ac:picMkLst>
        </pc:picChg>
        <pc:picChg chg="add del mod">
          <ac:chgData name="SQUILLERO  GIOVANNI" userId="7cc90f25-df63-463e-869c-1d91e4197e21" providerId="ADAL" clId="{6CDD6E33-CBFB-45A8-B5FE-7CE1F44FF123}" dt="2021-09-25T09:21:34.808" v="329" actId="21"/>
          <ac:picMkLst>
            <pc:docMk/>
            <pc:sldMk cId="254637809" sldId="591"/>
            <ac:picMk id="14" creationId="{F087E738-0906-4D18-982F-53FE8125F1C2}"/>
          </ac:picMkLst>
        </pc:picChg>
      </pc:sldChg>
      <pc:sldChg chg="addSp delSp modSp add mod modAnim">
        <pc:chgData name="SQUILLERO  GIOVANNI" userId="7cc90f25-df63-463e-869c-1d91e4197e21" providerId="ADAL" clId="{6CDD6E33-CBFB-45A8-B5FE-7CE1F44FF123}" dt="2021-09-25T09:25:57.261" v="453" actId="20577"/>
        <pc:sldMkLst>
          <pc:docMk/>
          <pc:sldMk cId="1664607594" sldId="592"/>
        </pc:sldMkLst>
        <pc:spChg chg="mod">
          <ac:chgData name="SQUILLERO  GIOVANNI" userId="7cc90f25-df63-463e-869c-1d91e4197e21" providerId="ADAL" clId="{6CDD6E33-CBFB-45A8-B5FE-7CE1F44FF123}" dt="2021-09-25T09:21:30.362" v="328"/>
          <ac:spMkLst>
            <pc:docMk/>
            <pc:sldMk cId="1664607594" sldId="592"/>
            <ac:spMk id="2" creationId="{0CF496ED-A33C-D541-9FA9-FF27164EAAA6}"/>
          </ac:spMkLst>
        </pc:spChg>
        <pc:spChg chg="mod ord">
          <ac:chgData name="SQUILLERO  GIOVANNI" userId="7cc90f25-df63-463e-869c-1d91e4197e21" providerId="ADAL" clId="{6CDD6E33-CBFB-45A8-B5FE-7CE1F44FF123}" dt="2021-09-25T09:25:57.261" v="453" actId="20577"/>
          <ac:spMkLst>
            <pc:docMk/>
            <pc:sldMk cId="1664607594" sldId="592"/>
            <ac:spMk id="11" creationId="{55C93237-3C78-D84D-8B56-6E40A5940A77}"/>
          </ac:spMkLst>
        </pc:spChg>
        <pc:spChg chg="mod">
          <ac:chgData name="SQUILLERO  GIOVANNI" userId="7cc90f25-df63-463e-869c-1d91e4197e21" providerId="ADAL" clId="{6CDD6E33-CBFB-45A8-B5FE-7CE1F44FF123}" dt="2021-09-25T09:24:21.172" v="436" actId="20577"/>
          <ac:spMkLst>
            <pc:docMk/>
            <pc:sldMk cId="1664607594" sldId="592"/>
            <ac:spMk id="12" creationId="{44B7D9C1-DF44-6B47-A3E6-BCDA2669CE9E}"/>
          </ac:spMkLst>
        </pc:spChg>
        <pc:picChg chg="del mod ord">
          <ac:chgData name="SQUILLERO  GIOVANNI" userId="7cc90f25-df63-463e-869c-1d91e4197e21" providerId="ADAL" clId="{6CDD6E33-CBFB-45A8-B5FE-7CE1F44FF123}" dt="2021-09-25T09:22:19.960" v="341" actId="478"/>
          <ac:picMkLst>
            <pc:docMk/>
            <pc:sldMk cId="1664607594" sldId="592"/>
            <ac:picMk id="10" creationId="{04D9C78B-4062-0B40-AD97-511766674C1A}"/>
          </ac:picMkLst>
        </pc:picChg>
        <pc:picChg chg="add del mod ord">
          <ac:chgData name="SQUILLERO  GIOVANNI" userId="7cc90f25-df63-463e-869c-1d91e4197e21" providerId="ADAL" clId="{6CDD6E33-CBFB-45A8-B5FE-7CE1F44FF123}" dt="2021-09-25T09:22:18.715" v="340" actId="21"/>
          <ac:picMkLst>
            <pc:docMk/>
            <pc:sldMk cId="1664607594" sldId="592"/>
            <ac:picMk id="14" creationId="{D0145FE6-B79E-48D7-A427-1A008EFF6EE9}"/>
          </ac:picMkLst>
        </pc:picChg>
        <pc:picChg chg="add mod">
          <ac:chgData name="SQUILLERO  GIOVANNI" userId="7cc90f25-df63-463e-869c-1d91e4197e21" providerId="ADAL" clId="{6CDD6E33-CBFB-45A8-B5FE-7CE1F44FF123}" dt="2021-09-25T09:22:20.458" v="342"/>
          <ac:picMkLst>
            <pc:docMk/>
            <pc:sldMk cId="1664607594" sldId="592"/>
            <ac:picMk id="15" creationId="{2EDADFD0-8B0D-4224-B69C-44832D4C64EC}"/>
          </ac:picMkLst>
        </pc:picChg>
        <pc:picChg chg="del">
          <ac:chgData name="SQUILLERO  GIOVANNI" userId="7cc90f25-df63-463e-869c-1d91e4197e21" providerId="ADAL" clId="{6CDD6E33-CBFB-45A8-B5FE-7CE1F44FF123}" dt="2021-09-25T09:22:31.492" v="345" actId="478"/>
          <ac:picMkLst>
            <pc:docMk/>
            <pc:sldMk cId="1664607594" sldId="592"/>
            <ac:picMk id="2050" creationId="{928DAC79-0F35-5243-9FC7-2F5CA7545743}"/>
          </ac:picMkLst>
        </pc:picChg>
      </pc:sldChg>
      <pc:sldChg chg="addSp delSp modSp add del mod">
        <pc:chgData name="SQUILLERO  GIOVANNI" userId="7cc90f25-df63-463e-869c-1d91e4197e21" providerId="ADAL" clId="{6CDD6E33-CBFB-45A8-B5FE-7CE1F44FF123}" dt="2021-09-25T14:16:18.491" v="1586" actId="47"/>
        <pc:sldMkLst>
          <pc:docMk/>
          <pc:sldMk cId="3152575671" sldId="593"/>
        </pc:sldMkLst>
        <pc:spChg chg="mod">
          <ac:chgData name="SQUILLERO  GIOVANNI" userId="7cc90f25-df63-463e-869c-1d91e4197e21" providerId="ADAL" clId="{6CDD6E33-CBFB-45A8-B5FE-7CE1F44FF123}" dt="2021-09-25T13:52:20.244" v="1530" actId="20577"/>
          <ac:spMkLst>
            <pc:docMk/>
            <pc:sldMk cId="3152575671" sldId="593"/>
            <ac:spMk id="5" creationId="{20FA0532-F59E-EC44-9AE6-DB2519EC732F}"/>
          </ac:spMkLst>
        </pc:spChg>
        <pc:picChg chg="del">
          <ac:chgData name="SQUILLERO  GIOVANNI" userId="7cc90f25-df63-463e-869c-1d91e4197e21" providerId="ADAL" clId="{6CDD6E33-CBFB-45A8-B5FE-7CE1F44FF123}" dt="2021-09-25T14:14:14.672" v="1553" actId="478"/>
          <ac:picMkLst>
            <pc:docMk/>
            <pc:sldMk cId="3152575671" sldId="593"/>
            <ac:picMk id="3" creationId="{4B826E4D-6CB4-134D-AE05-8160C3570481}"/>
          </ac:picMkLst>
        </pc:picChg>
        <pc:picChg chg="add del mod modCrop">
          <ac:chgData name="SQUILLERO  GIOVANNI" userId="7cc90f25-df63-463e-869c-1d91e4197e21" providerId="ADAL" clId="{6CDD6E33-CBFB-45A8-B5FE-7CE1F44FF123}" dt="2021-09-25T14:14:13.412" v="1552" actId="21"/>
          <ac:picMkLst>
            <pc:docMk/>
            <pc:sldMk cId="3152575671" sldId="593"/>
            <ac:picMk id="7" creationId="{74DF9409-BDC5-431B-96C2-CBB31037A9CD}"/>
          </ac:picMkLst>
        </pc:picChg>
        <pc:picChg chg="add mod">
          <ac:chgData name="SQUILLERO  GIOVANNI" userId="7cc90f25-df63-463e-869c-1d91e4197e21" providerId="ADAL" clId="{6CDD6E33-CBFB-45A8-B5FE-7CE1F44FF123}" dt="2021-09-25T14:14:15.335" v="1554"/>
          <ac:picMkLst>
            <pc:docMk/>
            <pc:sldMk cId="3152575671" sldId="593"/>
            <ac:picMk id="8" creationId="{373AA050-664D-4B8A-BDFB-3225948B69BF}"/>
          </ac:picMkLst>
        </pc:picChg>
      </pc:sldChg>
      <pc:sldChg chg="addSp delSp modSp add mod modAnim">
        <pc:chgData name="SQUILLERO  GIOVANNI" userId="7cc90f25-df63-463e-869c-1d91e4197e21" providerId="ADAL" clId="{6CDD6E33-CBFB-45A8-B5FE-7CE1F44FF123}" dt="2021-09-26T07:45:16.148" v="2790" actId="1036"/>
        <pc:sldMkLst>
          <pc:docMk/>
          <pc:sldMk cId="2796002011" sldId="594"/>
        </pc:sldMkLst>
        <pc:spChg chg="mod">
          <ac:chgData name="SQUILLERO  GIOVANNI" userId="7cc90f25-df63-463e-869c-1d91e4197e21" providerId="ADAL" clId="{6CDD6E33-CBFB-45A8-B5FE-7CE1F44FF123}" dt="2021-09-26T07:45:01.652" v="2777" actId="20577"/>
          <ac:spMkLst>
            <pc:docMk/>
            <pc:sldMk cId="2796002011" sldId="594"/>
            <ac:spMk id="5" creationId="{7EF50630-97DF-4E5F-84A4-9D3A8BA364C2}"/>
          </ac:spMkLst>
        </pc:spChg>
        <pc:spChg chg="add mod">
          <ac:chgData name="SQUILLERO  GIOVANNI" userId="7cc90f25-df63-463e-869c-1d91e4197e21" providerId="ADAL" clId="{6CDD6E33-CBFB-45A8-B5FE-7CE1F44FF123}" dt="2021-09-26T07:45:16.148" v="2790" actId="1036"/>
          <ac:spMkLst>
            <pc:docMk/>
            <pc:sldMk cId="2796002011" sldId="594"/>
            <ac:spMk id="7" creationId="{7A8C7440-DBF9-457B-9F8D-FD294F1B984B}"/>
          </ac:spMkLst>
        </pc:spChg>
        <pc:spChg chg="add del mod">
          <ac:chgData name="SQUILLERO  GIOVANNI" userId="7cc90f25-df63-463e-869c-1d91e4197e21" providerId="ADAL" clId="{6CDD6E33-CBFB-45A8-B5FE-7CE1F44FF123}" dt="2021-09-26T07:44:43.588" v="2751"/>
          <ac:spMkLst>
            <pc:docMk/>
            <pc:sldMk cId="2796002011" sldId="594"/>
            <ac:spMk id="8" creationId="{8CE4B7A8-8BFA-4607-A417-765F7065BCC4}"/>
          </ac:spMkLst>
        </pc:spChg>
        <pc:spChg chg="add del mod">
          <ac:chgData name="SQUILLERO  GIOVANNI" userId="7cc90f25-df63-463e-869c-1d91e4197e21" providerId="ADAL" clId="{6CDD6E33-CBFB-45A8-B5FE-7CE1F44FF123}" dt="2021-09-26T07:44:47.151" v="2753"/>
          <ac:spMkLst>
            <pc:docMk/>
            <pc:sldMk cId="2796002011" sldId="594"/>
            <ac:spMk id="9" creationId="{E43FB3D5-EA4C-4A5E-BCD8-BEFC1A2CA820}"/>
          </ac:spMkLst>
        </pc:spChg>
      </pc:sldChg>
      <pc:sldChg chg="modSp add mod">
        <pc:chgData name="SQUILLERO  GIOVANNI" userId="7cc90f25-df63-463e-869c-1d91e4197e21" providerId="ADAL" clId="{6CDD6E33-CBFB-45A8-B5FE-7CE1F44FF123}" dt="2021-09-26T16:14:53.792" v="3143" actId="20577"/>
        <pc:sldMkLst>
          <pc:docMk/>
          <pc:sldMk cId="111032626" sldId="595"/>
        </pc:sldMkLst>
        <pc:spChg chg="mod">
          <ac:chgData name="SQUILLERO  GIOVANNI" userId="7cc90f25-df63-463e-869c-1d91e4197e21" providerId="ADAL" clId="{6CDD6E33-CBFB-45A8-B5FE-7CE1F44FF123}" dt="2021-09-26T16:14:53.792" v="3143" actId="20577"/>
          <ac:spMkLst>
            <pc:docMk/>
            <pc:sldMk cId="111032626" sldId="595"/>
            <ac:spMk id="3" creationId="{67CD7487-1AD7-47F2-A0F6-83E3E739CC47}"/>
          </ac:spMkLst>
        </pc:spChg>
      </pc:sldChg>
      <pc:sldChg chg="add">
        <pc:chgData name="SQUILLERO  GIOVANNI" userId="7cc90f25-df63-463e-869c-1d91e4197e21" providerId="ADAL" clId="{6CDD6E33-CBFB-45A8-B5FE-7CE1F44FF123}" dt="2021-09-25T12:31:10.022" v="1106"/>
        <pc:sldMkLst>
          <pc:docMk/>
          <pc:sldMk cId="3486069933" sldId="596"/>
        </pc:sldMkLst>
      </pc:sldChg>
      <pc:sldChg chg="add">
        <pc:chgData name="SQUILLERO  GIOVANNI" userId="7cc90f25-df63-463e-869c-1d91e4197e21" providerId="ADAL" clId="{6CDD6E33-CBFB-45A8-B5FE-7CE1F44FF123}" dt="2021-09-25T12:31:10.022" v="1106"/>
        <pc:sldMkLst>
          <pc:docMk/>
          <pc:sldMk cId="1801511818" sldId="597"/>
        </pc:sldMkLst>
      </pc:sldChg>
      <pc:sldChg chg="modSp new del mod">
        <pc:chgData name="SQUILLERO  GIOVANNI" userId="7cc90f25-df63-463e-869c-1d91e4197e21" providerId="ADAL" clId="{6CDD6E33-CBFB-45A8-B5FE-7CE1F44FF123}" dt="2021-09-25T12:51:32.562" v="1452" actId="47"/>
        <pc:sldMkLst>
          <pc:docMk/>
          <pc:sldMk cId="2121211186" sldId="598"/>
        </pc:sldMkLst>
        <pc:spChg chg="mod">
          <ac:chgData name="SQUILLERO  GIOVANNI" userId="7cc90f25-df63-463e-869c-1d91e4197e21" providerId="ADAL" clId="{6CDD6E33-CBFB-45A8-B5FE-7CE1F44FF123}" dt="2021-09-25T12:43:42.086" v="1163" actId="20577"/>
          <ac:spMkLst>
            <pc:docMk/>
            <pc:sldMk cId="2121211186" sldId="598"/>
            <ac:spMk id="2" creationId="{F5CCD74F-1B0F-478B-ABA9-B7CDB272FC9A}"/>
          </ac:spMkLst>
        </pc:spChg>
        <pc:spChg chg="mod">
          <ac:chgData name="SQUILLERO  GIOVANNI" userId="7cc90f25-df63-463e-869c-1d91e4197e21" providerId="ADAL" clId="{6CDD6E33-CBFB-45A8-B5FE-7CE1F44FF123}" dt="2021-09-25T12:50:31.958" v="1444" actId="20577"/>
          <ac:spMkLst>
            <pc:docMk/>
            <pc:sldMk cId="2121211186" sldId="598"/>
            <ac:spMk id="3" creationId="{BC0F8179-63CC-40B1-8A5E-6D2C74F4BFEB}"/>
          </ac:spMkLst>
        </pc:spChg>
      </pc:sldChg>
      <pc:sldChg chg="modSp add mod ord">
        <pc:chgData name="SQUILLERO  GIOVANNI" userId="7cc90f25-df63-463e-869c-1d91e4197e21" providerId="ADAL" clId="{6CDD6E33-CBFB-45A8-B5FE-7CE1F44FF123}" dt="2021-09-26T07:02:10.963" v="2481" actId="20577"/>
        <pc:sldMkLst>
          <pc:docMk/>
          <pc:sldMk cId="3075109634" sldId="599"/>
        </pc:sldMkLst>
        <pc:spChg chg="mod">
          <ac:chgData name="SQUILLERO  GIOVANNI" userId="7cc90f25-df63-463e-869c-1d91e4197e21" providerId="ADAL" clId="{6CDD6E33-CBFB-45A8-B5FE-7CE1F44FF123}" dt="2021-09-25T12:51:10.227" v="1446" actId="33524"/>
          <ac:spMkLst>
            <pc:docMk/>
            <pc:sldMk cId="3075109634" sldId="599"/>
            <ac:spMk id="2" creationId="{F5CCD74F-1B0F-478B-ABA9-B7CDB272FC9A}"/>
          </ac:spMkLst>
        </pc:spChg>
        <pc:spChg chg="mod">
          <ac:chgData name="SQUILLERO  GIOVANNI" userId="7cc90f25-df63-463e-869c-1d91e4197e21" providerId="ADAL" clId="{6CDD6E33-CBFB-45A8-B5FE-7CE1F44FF123}" dt="2021-09-26T07:02:10.963" v="2481" actId="20577"/>
          <ac:spMkLst>
            <pc:docMk/>
            <pc:sldMk cId="3075109634" sldId="599"/>
            <ac:spMk id="3" creationId="{BC0F8179-63CC-40B1-8A5E-6D2C74F4BFEB}"/>
          </ac:spMkLst>
        </pc:spChg>
      </pc:sldChg>
      <pc:sldChg chg="addSp delSp modSp add del mod chgLayout">
        <pc:chgData name="SQUILLERO  GIOVANNI" userId="7cc90f25-df63-463e-869c-1d91e4197e21" providerId="ADAL" clId="{6CDD6E33-CBFB-45A8-B5FE-7CE1F44FF123}" dt="2021-09-26T07:02:30.159" v="2482" actId="2696"/>
        <pc:sldMkLst>
          <pc:docMk/>
          <pc:sldMk cId="727536632" sldId="600"/>
        </pc:sldMkLst>
        <pc:spChg chg="mod or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2" creationId="{F5CCD74F-1B0F-478B-ABA9-B7CDB272FC9A}"/>
          </ac:spMkLst>
        </pc:spChg>
        <pc:spChg chg="del mo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3" creationId="{BC0F8179-63CC-40B1-8A5E-6D2C74F4BFEB}"/>
          </ac:spMkLst>
        </pc:spChg>
        <pc:spChg chg="mod or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4" creationId="{6442DE3E-3676-4227-AE4C-D3F2296A50F1}"/>
          </ac:spMkLst>
        </pc:spChg>
        <pc:spChg chg="mod or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5" creationId="{9FD78BFF-0ACF-4F07-BF62-2E7E2C0B677A}"/>
          </ac:spMkLst>
        </pc:spChg>
        <pc:spChg chg="mod or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6" creationId="{F55947E9-79EC-4002-A43D-AA74CA94652C}"/>
          </ac:spMkLst>
        </pc:spChg>
        <pc:spChg chg="add del mo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7" creationId="{B7793BE7-AFD5-4436-B310-942D58B6CF56}"/>
          </ac:spMkLst>
        </pc:spChg>
        <pc:spChg chg="add del mo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8" creationId="{7E221BF9-88AF-4929-BBA4-8E71C77794D0}"/>
          </ac:spMkLst>
        </pc:spChg>
        <pc:spChg chg="add del mo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9" creationId="{BDF111CA-CD40-460A-BEA8-C711CCD5F051}"/>
          </ac:spMkLst>
        </pc:spChg>
        <pc:spChg chg="add del mod">
          <ac:chgData name="SQUILLERO  GIOVANNI" userId="7cc90f25-df63-463e-869c-1d91e4197e21" providerId="ADAL" clId="{6CDD6E33-CBFB-45A8-B5FE-7CE1F44FF123}" dt="2021-09-25T13:45:20.593" v="1477" actId="6264"/>
          <ac:spMkLst>
            <pc:docMk/>
            <pc:sldMk cId="727536632" sldId="600"/>
            <ac:spMk id="10" creationId="{F0AA0470-8DBC-46F1-9A6C-16893770BCDF}"/>
          </ac:spMkLst>
        </pc:spChg>
        <pc:spChg chg="add mod ord">
          <ac:chgData name="SQUILLERO  GIOVANNI" userId="7cc90f25-df63-463e-869c-1d91e4197e21" providerId="ADAL" clId="{6CDD6E33-CBFB-45A8-B5FE-7CE1F44FF123}" dt="2021-09-25T13:50:06.266" v="1519"/>
          <ac:spMkLst>
            <pc:docMk/>
            <pc:sldMk cId="727536632" sldId="600"/>
            <ac:spMk id="11" creationId="{E9A15503-AC29-4AF9-9639-0204B7E80149}"/>
          </ac:spMkLst>
        </pc:spChg>
      </pc:sldChg>
      <pc:sldChg chg="add">
        <pc:chgData name="SQUILLERO  GIOVANNI" userId="7cc90f25-df63-463e-869c-1d91e4197e21" providerId="ADAL" clId="{6CDD6E33-CBFB-45A8-B5FE-7CE1F44FF123}" dt="2021-09-25T13:52:14.455" v="1522"/>
        <pc:sldMkLst>
          <pc:docMk/>
          <pc:sldMk cId="664865672" sldId="601"/>
        </pc:sldMkLst>
      </pc:sldChg>
      <pc:sldChg chg="add del">
        <pc:chgData name="SQUILLERO  GIOVANNI" userId="7cc90f25-df63-463e-869c-1d91e4197e21" providerId="ADAL" clId="{6CDD6E33-CBFB-45A8-B5FE-7CE1F44FF123}" dt="2021-09-25T13:51:38.017" v="1521" actId="47"/>
        <pc:sldMkLst>
          <pc:docMk/>
          <pc:sldMk cId="3947302074" sldId="601"/>
        </pc:sldMkLst>
      </pc:sldChg>
      <pc:sldChg chg="addSp delSp modSp new mod ord modClrScheme chgLayout">
        <pc:chgData name="SQUILLERO  GIOVANNI" userId="7cc90f25-df63-463e-869c-1d91e4197e21" providerId="ADAL" clId="{6CDD6E33-CBFB-45A8-B5FE-7CE1F44FF123}" dt="2021-09-25T14:29:45.022" v="1626" actId="12789"/>
        <pc:sldMkLst>
          <pc:docMk/>
          <pc:sldMk cId="1633446786" sldId="602"/>
        </pc:sldMkLst>
        <pc:spChg chg="del mod ord">
          <ac:chgData name="SQUILLERO  GIOVANNI" userId="7cc90f25-df63-463e-869c-1d91e4197e21" providerId="ADAL" clId="{6CDD6E33-CBFB-45A8-B5FE-7CE1F44FF123}" dt="2021-09-25T14:15:08.022" v="1556" actId="700"/>
          <ac:spMkLst>
            <pc:docMk/>
            <pc:sldMk cId="1633446786" sldId="602"/>
            <ac:spMk id="2" creationId="{A57435E7-72FC-46A9-8CA0-8054AA0A83F5}"/>
          </ac:spMkLst>
        </pc:spChg>
        <pc:spChg chg="del">
          <ac:chgData name="SQUILLERO  GIOVANNI" userId="7cc90f25-df63-463e-869c-1d91e4197e21" providerId="ADAL" clId="{6CDD6E33-CBFB-45A8-B5FE-7CE1F44FF123}" dt="2021-09-25T14:15:08.022" v="1556" actId="700"/>
          <ac:spMkLst>
            <pc:docMk/>
            <pc:sldMk cId="1633446786" sldId="602"/>
            <ac:spMk id="3" creationId="{D7092DE2-3054-44B5-8D20-1F4E057128B9}"/>
          </ac:spMkLst>
        </pc:spChg>
        <pc:spChg chg="add del mod ord">
          <ac:chgData name="SQUILLERO  GIOVANNI" userId="7cc90f25-df63-463e-869c-1d91e4197e21" providerId="ADAL" clId="{6CDD6E33-CBFB-45A8-B5FE-7CE1F44FF123}" dt="2021-09-25T14:15:12.408" v="1557" actId="700"/>
          <ac:spMkLst>
            <pc:docMk/>
            <pc:sldMk cId="1633446786" sldId="602"/>
            <ac:spMk id="4" creationId="{A2E0C11A-D127-483D-8938-3A8C27F774BC}"/>
          </ac:spMkLst>
        </pc:spChg>
        <pc:spChg chg="add mod ord">
          <ac:chgData name="SQUILLERO  GIOVANNI" userId="7cc90f25-df63-463e-869c-1d91e4197e21" providerId="ADAL" clId="{6CDD6E33-CBFB-45A8-B5FE-7CE1F44FF123}" dt="2021-09-25T14:16:12.659" v="1583" actId="20577"/>
          <ac:spMkLst>
            <pc:docMk/>
            <pc:sldMk cId="1633446786" sldId="602"/>
            <ac:spMk id="5" creationId="{25150644-F42B-4B9A-AB6C-CF2E5F44EDB9}"/>
          </ac:spMkLst>
        </pc:spChg>
        <pc:spChg chg="add del mod ord">
          <ac:chgData name="SQUILLERO  GIOVANNI" userId="7cc90f25-df63-463e-869c-1d91e4197e21" providerId="ADAL" clId="{6CDD6E33-CBFB-45A8-B5FE-7CE1F44FF123}" dt="2021-09-25T14:15:23.749" v="1567" actId="20577"/>
          <ac:spMkLst>
            <pc:docMk/>
            <pc:sldMk cId="1633446786" sldId="602"/>
            <ac:spMk id="6" creationId="{F681DB15-63F5-48EA-BF42-7DF4E5DCB64B}"/>
          </ac:spMkLst>
        </pc:spChg>
        <pc:picChg chg="add del mod">
          <ac:chgData name="SQUILLERO  GIOVANNI" userId="7cc90f25-df63-463e-869c-1d91e4197e21" providerId="ADAL" clId="{6CDD6E33-CBFB-45A8-B5FE-7CE1F44FF123}" dt="2021-09-25T14:15:20.275" v="1564"/>
          <ac:picMkLst>
            <pc:docMk/>
            <pc:sldMk cId="1633446786" sldId="602"/>
            <ac:picMk id="8" creationId="{58DDA772-E8C7-40CF-A14F-51A3529AEF1F}"/>
          </ac:picMkLst>
        </pc:picChg>
        <pc:picChg chg="add del mod">
          <ac:chgData name="SQUILLERO  GIOVANNI" userId="7cc90f25-df63-463e-869c-1d91e4197e21" providerId="ADAL" clId="{6CDD6E33-CBFB-45A8-B5FE-7CE1F44FF123}" dt="2021-09-25T14:15:22.976" v="1566"/>
          <ac:picMkLst>
            <pc:docMk/>
            <pc:sldMk cId="1633446786" sldId="602"/>
            <ac:picMk id="10" creationId="{B66DB389-4543-4A56-88B6-D4579DACD8F3}"/>
          </ac:picMkLst>
        </pc:picChg>
        <pc:picChg chg="add mod modCrop">
          <ac:chgData name="SQUILLERO  GIOVANNI" userId="7cc90f25-df63-463e-869c-1d91e4197e21" providerId="ADAL" clId="{6CDD6E33-CBFB-45A8-B5FE-7CE1F44FF123}" dt="2021-09-25T14:16:06.418" v="1575" actId="732"/>
          <ac:picMkLst>
            <pc:docMk/>
            <pc:sldMk cId="1633446786" sldId="602"/>
            <ac:picMk id="12" creationId="{02C3F727-3775-47B0-B5E7-CC9916989B20}"/>
          </ac:picMkLst>
        </pc:picChg>
        <pc:picChg chg="add mod modCrop">
          <ac:chgData name="SQUILLERO  GIOVANNI" userId="7cc90f25-df63-463e-869c-1d91e4197e21" providerId="ADAL" clId="{6CDD6E33-CBFB-45A8-B5FE-7CE1F44FF123}" dt="2021-09-25T14:29:45.022" v="1626" actId="12789"/>
          <ac:picMkLst>
            <pc:docMk/>
            <pc:sldMk cId="1633446786" sldId="602"/>
            <ac:picMk id="14" creationId="{89A8A3F5-0B37-4217-A6C5-44FBCE9EA2B9}"/>
          </ac:picMkLst>
        </pc:picChg>
      </pc:sldChg>
      <pc:sldChg chg="addSp modSp add mod modAnim">
        <pc:chgData name="SQUILLERO  GIOVANNI" userId="7cc90f25-df63-463e-869c-1d91e4197e21" providerId="ADAL" clId="{6CDD6E33-CBFB-45A8-B5FE-7CE1F44FF123}" dt="2021-09-26T07:43:35.988" v="2747"/>
        <pc:sldMkLst>
          <pc:docMk/>
          <pc:sldMk cId="3917417258" sldId="603"/>
        </pc:sldMkLst>
        <pc:spChg chg="mod">
          <ac:chgData name="SQUILLERO  GIOVANNI" userId="7cc90f25-df63-463e-869c-1d91e4197e21" providerId="ADAL" clId="{6CDD6E33-CBFB-45A8-B5FE-7CE1F44FF123}" dt="2021-09-26T07:42:05.103" v="2681" actId="20577"/>
          <ac:spMkLst>
            <pc:docMk/>
            <pc:sldMk cId="3917417258" sldId="603"/>
            <ac:spMk id="5" creationId="{7EF50630-97DF-4E5F-84A4-9D3A8BA364C2}"/>
          </ac:spMkLst>
        </pc:spChg>
        <pc:spChg chg="add mod">
          <ac:chgData name="SQUILLERO  GIOVANNI" userId="7cc90f25-df63-463e-869c-1d91e4197e21" providerId="ADAL" clId="{6CDD6E33-CBFB-45A8-B5FE-7CE1F44FF123}" dt="2021-09-26T07:43:27.011" v="2745" actId="1076"/>
          <ac:spMkLst>
            <pc:docMk/>
            <pc:sldMk cId="3917417258" sldId="603"/>
            <ac:spMk id="7" creationId="{0B3058C2-06B1-469F-8592-0B6990EA762B}"/>
          </ac:spMkLst>
        </pc:spChg>
      </pc:sldChg>
      <pc:sldChg chg="addSp delSp modSp new del mod modClrScheme chgLayout">
        <pc:chgData name="SQUILLERO  GIOVANNI" userId="7cc90f25-df63-463e-869c-1d91e4197e21" providerId="ADAL" clId="{6CDD6E33-CBFB-45A8-B5FE-7CE1F44FF123}" dt="2021-09-25T14:28:43.837" v="1620" actId="47"/>
        <pc:sldMkLst>
          <pc:docMk/>
          <pc:sldMk cId="3987488529" sldId="603"/>
        </pc:sldMkLst>
        <pc:spChg chg="del mod ord">
          <ac:chgData name="SQUILLERO  GIOVANNI" userId="7cc90f25-df63-463e-869c-1d91e4197e21" providerId="ADAL" clId="{6CDD6E33-CBFB-45A8-B5FE-7CE1F44FF123}" dt="2021-09-25T14:16:41.172" v="1593" actId="478"/>
          <ac:spMkLst>
            <pc:docMk/>
            <pc:sldMk cId="3987488529" sldId="603"/>
            <ac:spMk id="2" creationId="{A555215B-5E07-4353-95E5-8394F965C4BC}"/>
          </ac:spMkLst>
        </pc:spChg>
        <pc:spChg chg="del">
          <ac:chgData name="SQUILLERO  GIOVANNI" userId="7cc90f25-df63-463e-869c-1d91e4197e21" providerId="ADAL" clId="{6CDD6E33-CBFB-45A8-B5FE-7CE1F44FF123}" dt="2021-09-25T14:16:38.653" v="1592" actId="700"/>
          <ac:spMkLst>
            <pc:docMk/>
            <pc:sldMk cId="3987488529" sldId="603"/>
            <ac:spMk id="3" creationId="{8E682FE0-B17F-4D7C-855E-8228EEDA6418}"/>
          </ac:spMkLst>
        </pc:spChg>
        <pc:spChg chg="mod ord">
          <ac:chgData name="SQUILLERO  GIOVANNI" userId="7cc90f25-df63-463e-869c-1d91e4197e21" providerId="ADAL" clId="{6CDD6E33-CBFB-45A8-B5FE-7CE1F44FF123}" dt="2021-09-25T14:16:38.653" v="1592" actId="700"/>
          <ac:spMkLst>
            <pc:docMk/>
            <pc:sldMk cId="3987488529" sldId="603"/>
            <ac:spMk id="4" creationId="{37704AD3-A7C8-48E8-B64F-0EB72A8BB2E3}"/>
          </ac:spMkLst>
        </pc:spChg>
        <pc:spChg chg="mod ord">
          <ac:chgData name="SQUILLERO  GIOVANNI" userId="7cc90f25-df63-463e-869c-1d91e4197e21" providerId="ADAL" clId="{6CDD6E33-CBFB-45A8-B5FE-7CE1F44FF123}" dt="2021-09-25T14:16:38.653" v="1592" actId="700"/>
          <ac:spMkLst>
            <pc:docMk/>
            <pc:sldMk cId="3987488529" sldId="603"/>
            <ac:spMk id="5" creationId="{623CE183-C676-4EC2-AFBE-4BA22089B155}"/>
          </ac:spMkLst>
        </pc:spChg>
        <pc:spChg chg="mod ord">
          <ac:chgData name="SQUILLERO  GIOVANNI" userId="7cc90f25-df63-463e-869c-1d91e4197e21" providerId="ADAL" clId="{6CDD6E33-CBFB-45A8-B5FE-7CE1F44FF123}" dt="2021-09-25T14:16:38.653" v="1592" actId="700"/>
          <ac:spMkLst>
            <pc:docMk/>
            <pc:sldMk cId="3987488529" sldId="603"/>
            <ac:spMk id="6" creationId="{F2191FA9-B449-4D01-9A20-F2985B8ED9F5}"/>
          </ac:spMkLst>
        </pc:spChg>
        <pc:picChg chg="add del mod">
          <ac:chgData name="SQUILLERO  GIOVANNI" userId="7cc90f25-df63-463e-869c-1d91e4197e21" providerId="ADAL" clId="{6CDD6E33-CBFB-45A8-B5FE-7CE1F44FF123}" dt="2021-09-25T14:18:10.019" v="1612" actId="478"/>
          <ac:picMkLst>
            <pc:docMk/>
            <pc:sldMk cId="3987488529" sldId="603"/>
            <ac:picMk id="8" creationId="{59A731AD-3811-4E61-95B3-3862AF90067C}"/>
          </ac:picMkLst>
        </pc:picChg>
        <pc:picChg chg="add mod ord">
          <ac:chgData name="SQUILLERO  GIOVANNI" userId="7cc90f25-df63-463e-869c-1d91e4197e21" providerId="ADAL" clId="{6CDD6E33-CBFB-45A8-B5FE-7CE1F44FF123}" dt="2021-09-25T14:20:45.807" v="1619" actId="1076"/>
          <ac:picMkLst>
            <pc:docMk/>
            <pc:sldMk cId="3987488529" sldId="603"/>
            <ac:picMk id="10" creationId="{56A72131-D33E-4E83-A110-2515C6D36A1D}"/>
          </ac:picMkLst>
        </pc:picChg>
        <pc:picChg chg="add mod">
          <ac:chgData name="SQUILLERO  GIOVANNI" userId="7cc90f25-df63-463e-869c-1d91e4197e21" providerId="ADAL" clId="{6CDD6E33-CBFB-45A8-B5FE-7CE1F44FF123}" dt="2021-09-25T14:20:26.330" v="1616" actId="1076"/>
          <ac:picMkLst>
            <pc:docMk/>
            <pc:sldMk cId="3987488529" sldId="603"/>
            <ac:picMk id="12" creationId="{EBC8F950-7448-409D-A4C5-6B3BC8003C21}"/>
          </ac:picMkLst>
        </pc:picChg>
      </pc:sldChg>
      <pc:sldChg chg="delSp add del mod delAnim">
        <pc:chgData name="SQUILLERO  GIOVANNI" userId="7cc90f25-df63-463e-869c-1d91e4197e21" providerId="ADAL" clId="{6CDD6E33-CBFB-45A8-B5FE-7CE1F44FF123}" dt="2021-09-26T06:11:23.611" v="1631" actId="47"/>
        <pc:sldMkLst>
          <pc:docMk/>
          <pc:sldMk cId="1236791194" sldId="604"/>
        </pc:sldMkLst>
        <pc:picChg chg="del">
          <ac:chgData name="SQUILLERO  GIOVANNI" userId="7cc90f25-df63-463e-869c-1d91e4197e21" providerId="ADAL" clId="{6CDD6E33-CBFB-45A8-B5FE-7CE1F44FF123}" dt="2021-09-26T06:11:04.551" v="1629" actId="478"/>
          <ac:picMkLst>
            <pc:docMk/>
            <pc:sldMk cId="1236791194" sldId="604"/>
            <ac:picMk id="8" creationId="{90DD27E2-5CD4-4792-9F17-E02FCE4C55FF}"/>
          </ac:picMkLst>
        </pc:picChg>
      </pc:sldChg>
      <pc:sldChg chg="addSp modSp new mod">
        <pc:chgData name="SQUILLERO  GIOVANNI" userId="7cc90f25-df63-463e-869c-1d91e4197e21" providerId="ADAL" clId="{6CDD6E33-CBFB-45A8-B5FE-7CE1F44FF123}" dt="2021-09-26T16:15:22.648" v="3145" actId="313"/>
        <pc:sldMkLst>
          <pc:docMk/>
          <pc:sldMk cId="2744970390" sldId="604"/>
        </pc:sldMkLst>
        <pc:spChg chg="mod">
          <ac:chgData name="SQUILLERO  GIOVANNI" userId="7cc90f25-df63-463e-869c-1d91e4197e21" providerId="ADAL" clId="{6CDD6E33-CBFB-45A8-B5FE-7CE1F44FF123}" dt="2021-09-26T06:18:02.401" v="1712" actId="20577"/>
          <ac:spMkLst>
            <pc:docMk/>
            <pc:sldMk cId="2744970390" sldId="604"/>
            <ac:spMk id="2" creationId="{0CC2A030-AC1A-449A-9A21-CD69CAB927F6}"/>
          </ac:spMkLst>
        </pc:spChg>
        <pc:spChg chg="mod">
          <ac:chgData name="SQUILLERO  GIOVANNI" userId="7cc90f25-df63-463e-869c-1d91e4197e21" providerId="ADAL" clId="{6CDD6E33-CBFB-45A8-B5FE-7CE1F44FF123}" dt="2021-09-26T16:15:22.648" v="3145" actId="313"/>
          <ac:spMkLst>
            <pc:docMk/>
            <pc:sldMk cId="2744970390" sldId="604"/>
            <ac:spMk id="3" creationId="{D6826E45-85C8-4398-97CC-F03C6DA91E08}"/>
          </ac:spMkLst>
        </pc:spChg>
        <pc:picChg chg="add mod">
          <ac:chgData name="SQUILLERO  GIOVANNI" userId="7cc90f25-df63-463e-869c-1d91e4197e21" providerId="ADAL" clId="{6CDD6E33-CBFB-45A8-B5FE-7CE1F44FF123}" dt="2021-09-26T06:38:46.950" v="2162" actId="1076"/>
          <ac:picMkLst>
            <pc:docMk/>
            <pc:sldMk cId="2744970390" sldId="604"/>
            <ac:picMk id="8" creationId="{F22CB86F-C1FD-4B29-B6B1-05C693A778F8}"/>
          </ac:picMkLst>
        </pc:picChg>
      </pc:sldChg>
      <pc:sldChg chg="addSp delSp modSp new mod modClrScheme modAnim chgLayout">
        <pc:chgData name="SQUILLERO  GIOVANNI" userId="7cc90f25-df63-463e-869c-1d91e4197e21" providerId="ADAL" clId="{6CDD6E33-CBFB-45A8-B5FE-7CE1F44FF123}" dt="2021-09-26T06:43:17.783" v="2197"/>
        <pc:sldMkLst>
          <pc:docMk/>
          <pc:sldMk cId="3101859058" sldId="605"/>
        </pc:sldMkLst>
        <pc:spChg chg="del mod ord">
          <ac:chgData name="SQUILLERO  GIOVANNI" userId="7cc90f25-df63-463e-869c-1d91e4197e21" providerId="ADAL" clId="{6CDD6E33-CBFB-45A8-B5FE-7CE1F44FF123}" dt="2021-09-26T06:26:30.090" v="1715" actId="700"/>
          <ac:spMkLst>
            <pc:docMk/>
            <pc:sldMk cId="3101859058" sldId="605"/>
            <ac:spMk id="2" creationId="{B3836138-7137-4C2F-BF0E-6895845FE8B3}"/>
          </ac:spMkLst>
        </pc:spChg>
        <pc:spChg chg="del mod ord">
          <ac:chgData name="SQUILLERO  GIOVANNI" userId="7cc90f25-df63-463e-869c-1d91e4197e21" providerId="ADAL" clId="{6CDD6E33-CBFB-45A8-B5FE-7CE1F44FF123}" dt="2021-09-26T06:26:30.090" v="1715" actId="700"/>
          <ac:spMkLst>
            <pc:docMk/>
            <pc:sldMk cId="3101859058" sldId="605"/>
            <ac:spMk id="3" creationId="{4A645186-D0B8-4113-8D86-E6E98B018581}"/>
          </ac:spMkLst>
        </pc:spChg>
        <pc:spChg chg="add mod ord">
          <ac:chgData name="SQUILLERO  GIOVANNI" userId="7cc90f25-df63-463e-869c-1d91e4197e21" providerId="ADAL" clId="{6CDD6E33-CBFB-45A8-B5FE-7CE1F44FF123}" dt="2021-09-26T06:26:33.153" v="1723" actId="20577"/>
          <ac:spMkLst>
            <pc:docMk/>
            <pc:sldMk cId="3101859058" sldId="605"/>
            <ac:spMk id="4" creationId="{BFCCCFCA-0DDD-4E45-99BB-981B1207811B}"/>
          </ac:spMkLst>
        </pc:spChg>
        <pc:spChg chg="add mod ord">
          <ac:chgData name="SQUILLERO  GIOVANNI" userId="7cc90f25-df63-463e-869c-1d91e4197e21" providerId="ADAL" clId="{6CDD6E33-CBFB-45A8-B5FE-7CE1F44FF123}" dt="2021-09-26T06:26:49.152" v="1784" actId="20577"/>
          <ac:spMkLst>
            <pc:docMk/>
            <pc:sldMk cId="3101859058" sldId="605"/>
            <ac:spMk id="5" creationId="{5C671D76-47E0-47DE-9569-26A1987160A7}"/>
          </ac:spMkLst>
        </pc:spChg>
        <pc:spChg chg="add mod">
          <ac:chgData name="SQUILLERO  GIOVANNI" userId="7cc90f25-df63-463e-869c-1d91e4197e21" providerId="ADAL" clId="{6CDD6E33-CBFB-45A8-B5FE-7CE1F44FF123}" dt="2021-09-26T06:42:59.898" v="2194" actId="20577"/>
          <ac:spMkLst>
            <pc:docMk/>
            <pc:sldMk cId="3101859058" sldId="605"/>
            <ac:spMk id="11" creationId="{82F3B426-6D32-49C0-976E-18D75773142D}"/>
          </ac:spMkLst>
        </pc:spChg>
        <pc:picChg chg="add mod">
          <ac:chgData name="SQUILLERO  GIOVANNI" userId="7cc90f25-df63-463e-869c-1d91e4197e21" providerId="ADAL" clId="{6CDD6E33-CBFB-45A8-B5FE-7CE1F44FF123}" dt="2021-09-26T06:31:47.589" v="1948" actId="1038"/>
          <ac:picMkLst>
            <pc:docMk/>
            <pc:sldMk cId="3101859058" sldId="605"/>
            <ac:picMk id="7" creationId="{F80FE206-79E0-4130-81F8-FADFF013869C}"/>
          </ac:picMkLst>
        </pc:picChg>
      </pc:sldChg>
      <pc:sldChg chg="addSp modSp new mod modAnim">
        <pc:chgData name="SQUILLERO  GIOVANNI" userId="7cc90f25-df63-463e-869c-1d91e4197e21" providerId="ADAL" clId="{6CDD6E33-CBFB-45A8-B5FE-7CE1F44FF123}" dt="2021-09-26T07:01:19.508" v="2472"/>
        <pc:sldMkLst>
          <pc:docMk/>
          <pc:sldMk cId="3305235999" sldId="606"/>
        </pc:sldMkLst>
        <pc:spChg chg="mod">
          <ac:chgData name="SQUILLERO  GIOVANNI" userId="7cc90f25-df63-463e-869c-1d91e4197e21" providerId="ADAL" clId="{6CDD6E33-CBFB-45A8-B5FE-7CE1F44FF123}" dt="2021-09-26T06:43:58.483" v="2206" actId="20577"/>
          <ac:spMkLst>
            <pc:docMk/>
            <pc:sldMk cId="3305235999" sldId="606"/>
            <ac:spMk id="2" creationId="{4A1A2D0A-5F9B-4B2F-B6D9-F2D7D7841E22}"/>
          </ac:spMkLst>
        </pc:spChg>
        <pc:spChg chg="mod">
          <ac:chgData name="SQUILLERO  GIOVANNI" userId="7cc90f25-df63-463e-869c-1d91e4197e21" providerId="ADAL" clId="{6CDD6E33-CBFB-45A8-B5FE-7CE1F44FF123}" dt="2021-09-26T07:01:06.080" v="2470" actId="20577"/>
          <ac:spMkLst>
            <pc:docMk/>
            <pc:sldMk cId="3305235999" sldId="606"/>
            <ac:spMk id="3" creationId="{709D0DFA-D78B-43AB-A96A-7397E597D727}"/>
          </ac:spMkLst>
        </pc:spChg>
        <pc:picChg chg="add mod modCrop">
          <ac:chgData name="SQUILLERO  GIOVANNI" userId="7cc90f25-df63-463e-869c-1d91e4197e21" providerId="ADAL" clId="{6CDD6E33-CBFB-45A8-B5FE-7CE1F44FF123}" dt="2021-09-26T06:53:36.510" v="2333" actId="14100"/>
          <ac:picMkLst>
            <pc:docMk/>
            <pc:sldMk cId="3305235999" sldId="606"/>
            <ac:picMk id="8" creationId="{15A31515-1B54-4F81-99DD-83C2873FC1FF}"/>
          </ac:picMkLst>
        </pc:picChg>
      </pc:sldChg>
      <pc:sldChg chg="addSp modSp new mod ord">
        <pc:chgData name="SQUILLERO  GIOVANNI" userId="7cc90f25-df63-463e-869c-1d91e4197e21" providerId="ADAL" clId="{6CDD6E33-CBFB-45A8-B5FE-7CE1F44FF123}" dt="2021-09-26T07:18:08.389" v="2669"/>
        <pc:sldMkLst>
          <pc:docMk/>
          <pc:sldMk cId="3471971495" sldId="607"/>
        </pc:sldMkLst>
        <pc:spChg chg="mod">
          <ac:chgData name="SQUILLERO  GIOVANNI" userId="7cc90f25-df63-463e-869c-1d91e4197e21" providerId="ADAL" clId="{6CDD6E33-CBFB-45A8-B5FE-7CE1F44FF123}" dt="2021-09-26T07:14:13.599" v="2552" actId="20577"/>
          <ac:spMkLst>
            <pc:docMk/>
            <pc:sldMk cId="3471971495" sldId="607"/>
            <ac:spMk id="2" creationId="{9D2F2389-6801-432C-BB25-3D988C801472}"/>
          </ac:spMkLst>
        </pc:spChg>
        <pc:spChg chg="mod">
          <ac:chgData name="SQUILLERO  GIOVANNI" userId="7cc90f25-df63-463e-869c-1d91e4197e21" providerId="ADAL" clId="{6CDD6E33-CBFB-45A8-B5FE-7CE1F44FF123}" dt="2021-09-26T07:16:41.438" v="2663" actId="20577"/>
          <ac:spMkLst>
            <pc:docMk/>
            <pc:sldMk cId="3471971495" sldId="607"/>
            <ac:spMk id="3" creationId="{2D4E7EF1-7BE7-4DD0-9C82-BBFEA762DC29}"/>
          </ac:spMkLst>
        </pc:spChg>
        <pc:picChg chg="add mod modCrop">
          <ac:chgData name="SQUILLERO  GIOVANNI" userId="7cc90f25-df63-463e-869c-1d91e4197e21" providerId="ADAL" clId="{6CDD6E33-CBFB-45A8-B5FE-7CE1F44FF123}" dt="2021-09-26T07:16:44.768" v="2667" actId="1036"/>
          <ac:picMkLst>
            <pc:docMk/>
            <pc:sldMk cId="3471971495" sldId="607"/>
            <ac:picMk id="8" creationId="{E759DC42-C9C5-4694-AF6C-7E615C3E88F8}"/>
          </ac:picMkLst>
        </pc:picChg>
      </pc:sldChg>
      <pc:sldChg chg="addSp delSp modSp add mod">
        <pc:chgData name="SQUILLERO  GIOVANNI" userId="7cc90f25-df63-463e-869c-1d91e4197e21" providerId="ADAL" clId="{6CDD6E33-CBFB-45A8-B5FE-7CE1F44FF123}" dt="2021-09-26T08:09:29.867" v="2991" actId="207"/>
        <pc:sldMkLst>
          <pc:docMk/>
          <pc:sldMk cId="2303098151" sldId="608"/>
        </pc:sldMkLst>
        <pc:spChg chg="mod">
          <ac:chgData name="SQUILLERO  GIOVANNI" userId="7cc90f25-df63-463e-869c-1d91e4197e21" providerId="ADAL" clId="{6CDD6E33-CBFB-45A8-B5FE-7CE1F44FF123}" dt="2021-09-26T08:03:40.879" v="2811" actId="20577"/>
          <ac:spMkLst>
            <pc:docMk/>
            <pc:sldMk cId="2303098151" sldId="608"/>
            <ac:spMk id="2" creationId="{0CF496ED-A33C-D541-9FA9-FF27164EAAA6}"/>
          </ac:spMkLst>
        </pc:spChg>
        <pc:spChg chg="mod">
          <ac:chgData name="SQUILLERO  GIOVANNI" userId="7cc90f25-df63-463e-869c-1d91e4197e21" providerId="ADAL" clId="{6CDD6E33-CBFB-45A8-B5FE-7CE1F44FF123}" dt="2021-09-26T08:09:29.867" v="2991" actId="207"/>
          <ac:spMkLst>
            <pc:docMk/>
            <pc:sldMk cId="2303098151" sldId="608"/>
            <ac:spMk id="11" creationId="{F676FC6C-5C73-6944-8CCD-A307B9DB5E17}"/>
          </ac:spMkLst>
        </pc:spChg>
        <pc:picChg chg="del">
          <ac:chgData name="SQUILLERO  GIOVANNI" userId="7cc90f25-df63-463e-869c-1d91e4197e21" providerId="ADAL" clId="{6CDD6E33-CBFB-45A8-B5FE-7CE1F44FF123}" dt="2021-09-26T08:03:35.420" v="2806" actId="478"/>
          <ac:picMkLst>
            <pc:docMk/>
            <pc:sldMk cId="2303098151" sldId="608"/>
            <ac:picMk id="3" creationId="{66B39336-5BA1-2740-8BD5-C5B8665A15BD}"/>
          </ac:picMkLst>
        </pc:picChg>
        <pc:picChg chg="add del mod">
          <ac:chgData name="SQUILLERO  GIOVANNI" userId="7cc90f25-df63-463e-869c-1d91e4197e21" providerId="ADAL" clId="{6CDD6E33-CBFB-45A8-B5FE-7CE1F44FF123}" dt="2021-09-26T08:03:33.789" v="2805" actId="21"/>
          <ac:picMkLst>
            <pc:docMk/>
            <pc:sldMk cId="2303098151" sldId="608"/>
            <ac:picMk id="8" creationId="{E8BECC04-E875-4813-B29B-89EE02A5E329}"/>
          </ac:picMkLst>
        </pc:picChg>
        <pc:picChg chg="add mod">
          <ac:chgData name="SQUILLERO  GIOVANNI" userId="7cc90f25-df63-463e-869c-1d91e4197e21" providerId="ADAL" clId="{6CDD6E33-CBFB-45A8-B5FE-7CE1F44FF123}" dt="2021-09-26T08:03:35.809" v="2807"/>
          <ac:picMkLst>
            <pc:docMk/>
            <pc:sldMk cId="2303098151" sldId="608"/>
            <ac:picMk id="9" creationId="{FE180027-58DF-4AAE-9CEA-40821C18B275}"/>
          </ac:picMkLst>
        </pc:picChg>
        <pc:picChg chg="add mod">
          <ac:chgData name="SQUILLERO  GIOVANNI" userId="7cc90f25-df63-463e-869c-1d91e4197e21" providerId="ADAL" clId="{6CDD6E33-CBFB-45A8-B5FE-7CE1F44FF123}" dt="2021-09-26T08:07:19.880" v="2989" actId="1440"/>
          <ac:picMkLst>
            <pc:docMk/>
            <pc:sldMk cId="2303098151" sldId="608"/>
            <ac:picMk id="10" creationId="{0DEA8E4A-DD03-4A21-A2A3-288E926C491D}"/>
          </ac:picMkLst>
        </pc:picChg>
      </pc:sldChg>
      <pc:sldChg chg="addSp delSp modSp new mod modClrScheme chgLayout">
        <pc:chgData name="SQUILLERO  GIOVANNI" userId="7cc90f25-df63-463e-869c-1d91e4197e21" providerId="ADAL" clId="{6CDD6E33-CBFB-45A8-B5FE-7CE1F44FF123}" dt="2021-09-26T16:16:31.961" v="3146" actId="6549"/>
        <pc:sldMkLst>
          <pc:docMk/>
          <pc:sldMk cId="3494912886" sldId="609"/>
        </pc:sldMkLst>
        <pc:spChg chg="del mod ord">
          <ac:chgData name="SQUILLERO  GIOVANNI" userId="7cc90f25-df63-463e-869c-1d91e4197e21" providerId="ADAL" clId="{6CDD6E33-CBFB-45A8-B5FE-7CE1F44FF123}" dt="2021-09-26T14:29:33.394" v="2993" actId="700"/>
          <ac:spMkLst>
            <pc:docMk/>
            <pc:sldMk cId="3494912886" sldId="609"/>
            <ac:spMk id="2" creationId="{3743176A-15E7-436D-ADE2-ADCF2634E360}"/>
          </ac:spMkLst>
        </pc:spChg>
        <pc:spChg chg="del mod ord">
          <ac:chgData name="SQUILLERO  GIOVANNI" userId="7cc90f25-df63-463e-869c-1d91e4197e21" providerId="ADAL" clId="{6CDD6E33-CBFB-45A8-B5FE-7CE1F44FF123}" dt="2021-09-26T14:29:33.394" v="2993" actId="700"/>
          <ac:spMkLst>
            <pc:docMk/>
            <pc:sldMk cId="3494912886" sldId="609"/>
            <ac:spMk id="3" creationId="{5E8C5977-76FE-4073-A82D-7987FAAB742B}"/>
          </ac:spMkLst>
        </pc:spChg>
        <pc:spChg chg="mod ord">
          <ac:chgData name="SQUILLERO  GIOVANNI" userId="7cc90f25-df63-463e-869c-1d91e4197e21" providerId="ADAL" clId="{6CDD6E33-CBFB-45A8-B5FE-7CE1F44FF123}" dt="2021-09-26T14:29:33.394" v="2993" actId="700"/>
          <ac:spMkLst>
            <pc:docMk/>
            <pc:sldMk cId="3494912886" sldId="609"/>
            <ac:spMk id="4" creationId="{1FE47BC6-6394-4263-8D1E-FEFD9A3CAEB4}"/>
          </ac:spMkLst>
        </pc:spChg>
        <pc:spChg chg="mod ord">
          <ac:chgData name="SQUILLERO  GIOVANNI" userId="7cc90f25-df63-463e-869c-1d91e4197e21" providerId="ADAL" clId="{6CDD6E33-CBFB-45A8-B5FE-7CE1F44FF123}" dt="2021-09-26T14:29:33.394" v="2993" actId="700"/>
          <ac:spMkLst>
            <pc:docMk/>
            <pc:sldMk cId="3494912886" sldId="609"/>
            <ac:spMk id="5" creationId="{421A29C6-B9BF-4654-8AD8-2B6CCEBE2AC2}"/>
          </ac:spMkLst>
        </pc:spChg>
        <pc:spChg chg="mod ord">
          <ac:chgData name="SQUILLERO  GIOVANNI" userId="7cc90f25-df63-463e-869c-1d91e4197e21" providerId="ADAL" clId="{6CDD6E33-CBFB-45A8-B5FE-7CE1F44FF123}" dt="2021-09-26T14:29:33.394" v="2993" actId="700"/>
          <ac:spMkLst>
            <pc:docMk/>
            <pc:sldMk cId="3494912886" sldId="609"/>
            <ac:spMk id="6" creationId="{C7759CE7-5619-42E1-B4ED-3934F2E04006}"/>
          </ac:spMkLst>
        </pc:spChg>
        <pc:spChg chg="add mod ord">
          <ac:chgData name="SQUILLERO  GIOVANNI" userId="7cc90f25-df63-463e-869c-1d91e4197e21" providerId="ADAL" clId="{6CDD6E33-CBFB-45A8-B5FE-7CE1F44FF123}" dt="2021-09-26T14:29:38.306" v="2996" actId="20577"/>
          <ac:spMkLst>
            <pc:docMk/>
            <pc:sldMk cId="3494912886" sldId="609"/>
            <ac:spMk id="7" creationId="{76C3F913-0CD1-4308-B232-D1D847F8455D}"/>
          </ac:spMkLst>
        </pc:spChg>
        <pc:spChg chg="add del mod ord">
          <ac:chgData name="SQUILLERO  GIOVANNI" userId="7cc90f25-df63-463e-869c-1d91e4197e21" providerId="ADAL" clId="{6CDD6E33-CBFB-45A8-B5FE-7CE1F44FF123}" dt="2021-09-26T16:16:31.961" v="3146" actId="6549"/>
          <ac:spMkLst>
            <pc:docMk/>
            <pc:sldMk cId="3494912886" sldId="609"/>
            <ac:spMk id="8" creationId="{807F5DCF-E4FE-4D2B-ACBD-2BDE8EC8F1E5}"/>
          </ac:spMkLst>
        </pc:spChg>
        <pc:spChg chg="add mod ord">
          <ac:chgData name="SQUILLERO  GIOVANNI" userId="7cc90f25-df63-463e-869c-1d91e4197e21" providerId="ADAL" clId="{6CDD6E33-CBFB-45A8-B5FE-7CE1F44FF123}" dt="2021-09-26T14:30:17.360" v="3036" actId="20577"/>
          <ac:spMkLst>
            <pc:docMk/>
            <pc:sldMk cId="3494912886" sldId="609"/>
            <ac:spMk id="9" creationId="{5209B35A-5DF5-41DB-90BC-1A7D592AA0A9}"/>
          </ac:spMkLst>
        </pc:spChg>
        <pc:picChg chg="add del mod">
          <ac:chgData name="SQUILLERO  GIOVANNI" userId="7cc90f25-df63-463e-869c-1d91e4197e21" providerId="ADAL" clId="{6CDD6E33-CBFB-45A8-B5FE-7CE1F44FF123}" dt="2021-09-26T14:30:24.786" v="3041"/>
          <ac:picMkLst>
            <pc:docMk/>
            <pc:sldMk cId="3494912886" sldId="609"/>
            <ac:picMk id="11" creationId="{D194C9A7-5CC2-4369-9302-CE85781FF902}"/>
          </ac:picMkLst>
        </pc:picChg>
        <pc:picChg chg="add del mod">
          <ac:chgData name="SQUILLERO  GIOVANNI" userId="7cc90f25-df63-463e-869c-1d91e4197e21" providerId="ADAL" clId="{6CDD6E33-CBFB-45A8-B5FE-7CE1F44FF123}" dt="2021-09-26T14:30:26.978" v="3043"/>
          <ac:picMkLst>
            <pc:docMk/>
            <pc:sldMk cId="3494912886" sldId="609"/>
            <ac:picMk id="13" creationId="{203E9005-3772-414D-94AD-716FB72D6114}"/>
          </ac:picMkLst>
        </pc:picChg>
        <pc:picChg chg="add del mod">
          <ac:chgData name="SQUILLERO  GIOVANNI" userId="7cc90f25-df63-463e-869c-1d91e4197e21" providerId="ADAL" clId="{6CDD6E33-CBFB-45A8-B5FE-7CE1F44FF123}" dt="2021-09-26T14:32:05.006" v="3059" actId="478"/>
          <ac:picMkLst>
            <pc:docMk/>
            <pc:sldMk cId="3494912886" sldId="609"/>
            <ac:picMk id="15" creationId="{641E78F4-95B9-474B-952A-50D2389032AF}"/>
          </ac:picMkLst>
        </pc:picChg>
        <pc:picChg chg="add mod modCrop">
          <ac:chgData name="SQUILLERO  GIOVANNI" userId="7cc90f25-df63-463e-869c-1d91e4197e21" providerId="ADAL" clId="{6CDD6E33-CBFB-45A8-B5FE-7CE1F44FF123}" dt="2021-09-26T14:32:11.003" v="3061" actId="1076"/>
          <ac:picMkLst>
            <pc:docMk/>
            <pc:sldMk cId="3494912886" sldId="609"/>
            <ac:picMk id="17" creationId="{D99618AD-9B89-4FB9-B9BE-661AFDD77C57}"/>
          </ac:picMkLst>
        </pc:picChg>
        <pc:picChg chg="add mod">
          <ac:chgData name="SQUILLERO  GIOVANNI" userId="7cc90f25-df63-463e-869c-1d91e4197e21" providerId="ADAL" clId="{6CDD6E33-CBFB-45A8-B5FE-7CE1F44FF123}" dt="2021-09-26T14:33:30.948" v="3071" actId="1440"/>
          <ac:picMkLst>
            <pc:docMk/>
            <pc:sldMk cId="3494912886" sldId="609"/>
            <ac:picMk id="19" creationId="{68832488-2F4D-4EBC-BC51-3536D322C5CC}"/>
          </ac:picMkLst>
        </pc:picChg>
        <pc:picChg chg="add mod modCrop">
          <ac:chgData name="SQUILLERO  GIOVANNI" userId="7cc90f25-df63-463e-869c-1d91e4197e21" providerId="ADAL" clId="{6CDD6E33-CBFB-45A8-B5FE-7CE1F44FF123}" dt="2021-09-26T14:34:33.033" v="3083" actId="1076"/>
          <ac:picMkLst>
            <pc:docMk/>
            <pc:sldMk cId="3494912886" sldId="609"/>
            <ac:picMk id="21" creationId="{58B3E927-ECFE-4137-949D-ABDE05A5AA26}"/>
          </ac:picMkLst>
        </pc:picChg>
      </pc:sldChg>
      <pc:sldMasterChg chg="modSldLayout">
        <pc:chgData name="SQUILLERO  GIOVANNI" userId="7cc90f25-df63-463e-869c-1d91e4197e21" providerId="ADAL" clId="{6CDD6E33-CBFB-45A8-B5FE-7CE1F44FF123}" dt="2021-09-25T10:47:41.937" v="1105"/>
        <pc:sldMasterMkLst>
          <pc:docMk/>
          <pc:sldMasterMk cId="1233966397" sldId="2147483648"/>
        </pc:sldMasterMkLst>
        <pc:sldLayoutChg chg="addSp delSp modSp mod">
          <pc:chgData name="SQUILLERO  GIOVANNI" userId="7cc90f25-df63-463e-869c-1d91e4197e21" providerId="ADAL" clId="{6CDD6E33-CBFB-45A8-B5FE-7CE1F44FF123}" dt="2021-09-25T10:47:35.233" v="1104" actId="164"/>
          <pc:sldLayoutMkLst>
            <pc:docMk/>
            <pc:sldMasterMk cId="1233966397" sldId="2147483648"/>
            <pc:sldLayoutMk cId="287576830" sldId="2147483649"/>
          </pc:sldLayoutMkLst>
          <pc:spChg chg="add mod">
            <ac:chgData name="SQUILLERO  GIOVANNI" userId="7cc90f25-df63-463e-869c-1d91e4197e21" providerId="ADAL" clId="{6CDD6E33-CBFB-45A8-B5FE-7CE1F44FF123}" dt="2021-09-25T10:47:35.233" v="1104" actId="164"/>
            <ac:spMkLst>
              <pc:docMk/>
              <pc:sldMasterMk cId="1233966397" sldId="2147483648"/>
              <pc:sldLayoutMk cId="287576830" sldId="2147483649"/>
              <ac:spMk id="11" creationId="{AFDE6EE4-91AF-48A8-972E-D446701E2E51}"/>
            </ac:spMkLst>
          </pc:spChg>
          <pc:spChg chg="add del">
            <ac:chgData name="SQUILLERO  GIOVANNI" userId="7cc90f25-df63-463e-869c-1d91e4197e21" providerId="ADAL" clId="{6CDD6E33-CBFB-45A8-B5FE-7CE1F44FF123}" dt="2021-09-25T10:45:09.106" v="1077" actId="22"/>
            <ac:spMkLst>
              <pc:docMk/>
              <pc:sldMasterMk cId="1233966397" sldId="2147483648"/>
              <pc:sldLayoutMk cId="287576830" sldId="2147483649"/>
              <ac:spMk id="12" creationId="{83FEAD58-EA11-4F69-84F8-936E58B69E9F}"/>
            </ac:spMkLst>
          </pc:spChg>
          <pc:grpChg chg="add mod">
            <ac:chgData name="SQUILLERO  GIOVANNI" userId="7cc90f25-df63-463e-869c-1d91e4197e21" providerId="ADAL" clId="{6CDD6E33-CBFB-45A8-B5FE-7CE1F44FF123}" dt="2021-09-25T10:47:35.233" v="1104" actId="164"/>
            <ac:grpSpMkLst>
              <pc:docMk/>
              <pc:sldMasterMk cId="1233966397" sldId="2147483648"/>
              <pc:sldLayoutMk cId="287576830" sldId="2147483649"/>
              <ac:grpSpMk id="21" creationId="{C6B55E11-4846-4DC7-A559-726EB68E8697}"/>
            </ac:grpSpMkLst>
          </pc:grpChg>
          <pc:picChg chg="add del mod">
            <ac:chgData name="SQUILLERO  GIOVANNI" userId="7cc90f25-df63-463e-869c-1d91e4197e21" providerId="ADAL" clId="{6CDD6E33-CBFB-45A8-B5FE-7CE1F44FF123}" dt="2021-09-25T10:44:25.169" v="1075" actId="478"/>
            <ac:picMkLst>
              <pc:docMk/>
              <pc:sldMasterMk cId="1233966397" sldId="2147483648"/>
              <pc:sldLayoutMk cId="287576830" sldId="2147483649"/>
              <ac:picMk id="5" creationId="{29885620-E9B1-4638-A3DF-37DBDC6B972F}"/>
            </ac:picMkLst>
          </pc:picChg>
          <pc:picChg chg="add del mod">
            <ac:chgData name="SQUILLERO  GIOVANNI" userId="7cc90f25-df63-463e-869c-1d91e4197e21" providerId="ADAL" clId="{6CDD6E33-CBFB-45A8-B5FE-7CE1F44FF123}" dt="2021-09-25T10:45:18.579" v="1081" actId="478"/>
            <ac:picMkLst>
              <pc:docMk/>
              <pc:sldMasterMk cId="1233966397" sldId="2147483648"/>
              <pc:sldLayoutMk cId="287576830" sldId="2147483649"/>
              <ac:picMk id="14" creationId="{11881D4C-4DE5-4EA3-B4A4-20327175202C}"/>
            </ac:picMkLst>
          </pc:picChg>
          <pc:picChg chg="add del mod">
            <ac:chgData name="SQUILLERO  GIOVANNI" userId="7cc90f25-df63-463e-869c-1d91e4197e21" providerId="ADAL" clId="{6CDD6E33-CBFB-45A8-B5FE-7CE1F44FF123}" dt="2021-09-25T10:45:30.272" v="1086"/>
            <ac:picMkLst>
              <pc:docMk/>
              <pc:sldMasterMk cId="1233966397" sldId="2147483648"/>
              <pc:sldLayoutMk cId="287576830" sldId="2147483649"/>
              <ac:picMk id="16" creationId="{948E0F87-9035-429E-B048-5489621131FC}"/>
            </ac:picMkLst>
          </pc:picChg>
          <pc:picChg chg="add del mod">
            <ac:chgData name="SQUILLERO  GIOVANNI" userId="7cc90f25-df63-463e-869c-1d91e4197e21" providerId="ADAL" clId="{6CDD6E33-CBFB-45A8-B5FE-7CE1F44FF123}" dt="2021-09-25T10:47:17.406" v="1097" actId="478"/>
            <ac:picMkLst>
              <pc:docMk/>
              <pc:sldMasterMk cId="1233966397" sldId="2147483648"/>
              <pc:sldLayoutMk cId="287576830" sldId="2147483649"/>
              <ac:picMk id="18" creationId="{5DA40D84-3DEF-4363-B82F-3A3E5CCD3EA4}"/>
            </ac:picMkLst>
          </pc:picChg>
          <pc:picChg chg="add mod">
            <ac:chgData name="SQUILLERO  GIOVANNI" userId="7cc90f25-df63-463e-869c-1d91e4197e21" providerId="ADAL" clId="{6CDD6E33-CBFB-45A8-B5FE-7CE1F44FF123}" dt="2021-09-25T10:47:35.233" v="1104" actId="164"/>
            <ac:picMkLst>
              <pc:docMk/>
              <pc:sldMasterMk cId="1233966397" sldId="2147483648"/>
              <pc:sldLayoutMk cId="287576830" sldId="2147483649"/>
              <ac:picMk id="20" creationId="{F09BEF69-35F8-49C6-8A8F-A7FE096B12CE}"/>
            </ac:picMkLst>
          </pc:picChg>
        </pc:sldLayoutChg>
        <pc:sldLayoutChg chg="addSp delSp modSp mod">
          <pc:chgData name="SQUILLERO  GIOVANNI" userId="7cc90f25-df63-463e-869c-1d91e4197e21" providerId="ADAL" clId="{6CDD6E33-CBFB-45A8-B5FE-7CE1F44FF123}" dt="2021-09-25T10:47:41.937" v="1105"/>
          <pc:sldLayoutMkLst>
            <pc:docMk/>
            <pc:sldMasterMk cId="1233966397" sldId="2147483648"/>
            <pc:sldLayoutMk cId="2857623893" sldId="2147483660"/>
          </pc:sldLayoutMkLst>
          <pc:spChg chg="add del mod">
            <ac:chgData name="SQUILLERO  GIOVANNI" userId="7cc90f25-df63-463e-869c-1d91e4197e21" providerId="ADAL" clId="{6CDD6E33-CBFB-45A8-B5FE-7CE1F44FF123}" dt="2021-09-25T10:37:02.753" v="1071" actId="478"/>
            <ac:spMkLst>
              <pc:docMk/>
              <pc:sldMasterMk cId="1233966397" sldId="2147483648"/>
              <pc:sldLayoutMk cId="2857623893" sldId="2147483660"/>
              <ac:spMk id="8" creationId="{5ECEA5AF-2FE0-460D-BE5B-A12A1F3E62B5}"/>
            </ac:spMkLst>
          </pc:spChg>
          <pc:spChg chg="add mod">
            <ac:chgData name="SQUILLERO  GIOVANNI" userId="7cc90f25-df63-463e-869c-1d91e4197e21" providerId="ADAL" clId="{6CDD6E33-CBFB-45A8-B5FE-7CE1F44FF123}" dt="2021-09-25T10:37:03.150" v="1072"/>
            <ac:spMkLst>
              <pc:docMk/>
              <pc:sldMasterMk cId="1233966397" sldId="2147483648"/>
              <pc:sldLayoutMk cId="2857623893" sldId="2147483660"/>
              <ac:spMk id="11" creationId="{3C56100B-61C1-405D-A15F-5AB1BE27FD4D}"/>
            </ac:spMkLst>
          </pc:spChg>
          <pc:picChg chg="add mod">
            <ac:chgData name="SQUILLERO  GIOVANNI" userId="7cc90f25-df63-463e-869c-1d91e4197e21" providerId="ADAL" clId="{6CDD6E33-CBFB-45A8-B5FE-7CE1F44FF123}" dt="2021-09-25T10:47:41.937" v="1105"/>
            <ac:picMkLst>
              <pc:docMk/>
              <pc:sldMasterMk cId="1233966397" sldId="2147483648"/>
              <pc:sldLayoutMk cId="2857623893" sldId="2147483660"/>
              <ac:picMk id="8" creationId="{4C4AD127-844E-46B0-B64D-6656F5993D8E}"/>
            </ac:picMkLst>
          </pc:picChg>
        </pc:sldLayoutChg>
      </pc:sldMasterChg>
    </pc:docChg>
  </pc:docChgLst>
  <pc:docChgLst>
    <pc:chgData name="Andrea Calabrese" userId="6a3ac00d73361fd5" providerId="LiveId" clId="{B0E31AFF-EF3A-4392-94EC-BA020F7F851E}"/>
    <pc:docChg chg="undo custSel addSld delSld modSld sldOrd">
      <pc:chgData name="Andrea Calabrese" userId="6a3ac00d73361fd5" providerId="LiveId" clId="{B0E31AFF-EF3A-4392-94EC-BA020F7F851E}" dt="2021-10-01T12:52:49.917" v="7695" actId="1440"/>
      <pc:docMkLst>
        <pc:docMk/>
      </pc:docMkLst>
      <pc:sldChg chg="addSp delSp modSp add del mod modTransition">
        <pc:chgData name="Andrea Calabrese" userId="6a3ac00d73361fd5" providerId="LiveId" clId="{B0E31AFF-EF3A-4392-94EC-BA020F7F851E}" dt="2021-10-01T12:52:09.177" v="7694"/>
        <pc:sldMkLst>
          <pc:docMk/>
          <pc:sldMk cId="2014468261" sldId="258"/>
        </pc:sldMkLst>
        <pc:spChg chg="mod">
          <ac:chgData name="Andrea Calabrese" userId="6a3ac00d73361fd5" providerId="LiveId" clId="{B0E31AFF-EF3A-4392-94EC-BA020F7F851E}" dt="2021-09-30T16:12:27.414" v="47" actId="1076"/>
          <ac:spMkLst>
            <pc:docMk/>
            <pc:sldMk cId="2014468261" sldId="258"/>
            <ac:spMk id="2" creationId="{D8454B20-A730-5E48-8C9B-ACD15551A454}"/>
          </ac:spMkLst>
        </pc:spChg>
        <pc:spChg chg="mod">
          <ac:chgData name="Andrea Calabrese" userId="6a3ac00d73361fd5" providerId="LiveId" clId="{B0E31AFF-EF3A-4392-94EC-BA020F7F851E}" dt="2021-10-01T09:22:25.818" v="6061" actId="20577"/>
          <ac:spMkLst>
            <pc:docMk/>
            <pc:sldMk cId="2014468261" sldId="258"/>
            <ac:spMk id="3" creationId="{8C147806-4603-A24F-952E-D6C65175A4F4}"/>
          </ac:spMkLst>
        </pc:spChg>
        <pc:picChg chg="add del mod">
          <ac:chgData name="Andrea Calabrese" userId="6a3ac00d73361fd5" providerId="LiveId" clId="{B0E31AFF-EF3A-4392-94EC-BA020F7F851E}" dt="2021-09-30T16:12:28.224" v="48"/>
          <ac:picMkLst>
            <pc:docMk/>
            <pc:sldMk cId="2014468261" sldId="258"/>
            <ac:picMk id="1026" creationId="{32B065BA-81BC-4387-AC48-A75C02E95D89}"/>
          </ac:picMkLst>
        </pc:picChg>
        <pc:picChg chg="add mod">
          <ac:chgData name="Andrea Calabrese" userId="6a3ac00d73361fd5" providerId="LiveId" clId="{B0E31AFF-EF3A-4392-94EC-BA020F7F851E}" dt="2021-10-01T09:58:51.168" v="7292" actId="1440"/>
          <ac:picMkLst>
            <pc:docMk/>
            <pc:sldMk cId="2014468261" sldId="258"/>
            <ac:picMk id="1028" creationId="{3657F6FF-8D60-4ED3-A910-4C27FFF025FC}"/>
          </ac:picMkLst>
        </pc:picChg>
        <pc:picChg chg="add mod">
          <ac:chgData name="Andrea Calabrese" userId="6a3ac00d73361fd5" providerId="LiveId" clId="{B0E31AFF-EF3A-4392-94EC-BA020F7F851E}" dt="2021-10-01T12:31:31.050" v="7501" actId="1076"/>
          <ac:picMkLst>
            <pc:docMk/>
            <pc:sldMk cId="2014468261" sldId="258"/>
            <ac:picMk id="3074" creationId="{756074C1-7E95-4106-91CF-BB1D08717CD2}"/>
          </ac:picMkLst>
        </pc:picChg>
      </pc:sldChg>
      <pc:sldChg chg="delSp del mod">
        <pc:chgData name="Andrea Calabrese" userId="6a3ac00d73361fd5" providerId="LiveId" clId="{B0E31AFF-EF3A-4392-94EC-BA020F7F851E}" dt="2021-09-30T16:02:47.417" v="1" actId="47"/>
        <pc:sldMkLst>
          <pc:docMk/>
          <pc:sldMk cId="457307629" sldId="259"/>
        </pc:sldMkLst>
        <pc:picChg chg="del">
          <ac:chgData name="Andrea Calabrese" userId="6a3ac00d73361fd5" providerId="LiveId" clId="{B0E31AFF-EF3A-4392-94EC-BA020F7F851E}" dt="2021-09-30T16:02:44.594" v="0" actId="478"/>
          <ac:picMkLst>
            <pc:docMk/>
            <pc:sldMk cId="457307629" sldId="259"/>
            <ac:picMk id="7" creationId="{BF55EC45-E2CA-574E-A3E7-A5237A9DCAD2}"/>
          </ac:picMkLst>
        </pc:pic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2936549162" sldId="287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74127593" sldId="551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771902305" sldId="564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706854560" sldId="565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2952971431" sldId="567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2386753225" sldId="570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414296502" sldId="571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405738149" sldId="572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400638594" sldId="573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407766371" sldId="574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761585492" sldId="575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367685450" sldId="577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4031806720" sldId="579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4203724352" sldId="580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468320762" sldId="581"/>
        </pc:sldMkLst>
      </pc:sldChg>
      <pc:sldChg chg="addSp delSp modSp mod modTransition">
        <pc:chgData name="Andrea Calabrese" userId="6a3ac00d73361fd5" providerId="LiveId" clId="{B0E31AFF-EF3A-4392-94EC-BA020F7F851E}" dt="2021-10-01T12:52:09.177" v="7694"/>
        <pc:sldMkLst>
          <pc:docMk/>
          <pc:sldMk cId="1198446635" sldId="582"/>
        </pc:sldMkLst>
        <pc:picChg chg="add del mod">
          <ac:chgData name="Andrea Calabrese" userId="6a3ac00d73361fd5" providerId="LiveId" clId="{B0E31AFF-EF3A-4392-94EC-BA020F7F851E}" dt="2021-09-30T16:07:04.535" v="17" actId="22"/>
          <ac:picMkLst>
            <pc:docMk/>
            <pc:sldMk cId="1198446635" sldId="582"/>
            <ac:picMk id="7" creationId="{ABD76BBD-08CD-498B-B53D-93E91AA53A44}"/>
          </ac:picMkLst>
        </pc:picChg>
        <pc:picChg chg="add mod">
          <ac:chgData name="Andrea Calabrese" userId="6a3ac00d73361fd5" providerId="LiveId" clId="{B0E31AFF-EF3A-4392-94EC-BA020F7F851E}" dt="2021-09-30T16:11:08.465" v="19" actId="1076"/>
          <ac:picMkLst>
            <pc:docMk/>
            <pc:sldMk cId="1198446635" sldId="582"/>
            <ac:picMk id="9" creationId="{B934D27B-D1C7-41AE-BC90-F34A1B9A5E83}"/>
          </ac:picMkLst>
        </pc:picChg>
      </pc:sldChg>
      <pc:sldChg chg="add del">
        <pc:chgData name="Andrea Calabrese" userId="6a3ac00d73361fd5" providerId="LiveId" clId="{B0E31AFF-EF3A-4392-94EC-BA020F7F851E}" dt="2021-09-30T16:04:38.682" v="7" actId="47"/>
        <pc:sldMkLst>
          <pc:docMk/>
          <pc:sldMk cId="3853225483" sldId="583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4211529481" sldId="584"/>
        </pc:sldMkLst>
      </pc:sldChg>
      <pc:sldChg chg="modTransition">
        <pc:chgData name="Andrea Calabrese" userId="6a3ac00d73361fd5" providerId="LiveId" clId="{B0E31AFF-EF3A-4392-94EC-BA020F7F851E}" dt="2021-10-01T12:52:09.177" v="7694"/>
        <pc:sldMkLst>
          <pc:docMk/>
          <pc:sldMk cId="903656248" sldId="586"/>
        </pc:sldMkLst>
      </pc:sldChg>
      <pc:sldChg chg="new del">
        <pc:chgData name="Andrea Calabrese" userId="6a3ac00d73361fd5" providerId="LiveId" clId="{B0E31AFF-EF3A-4392-94EC-BA020F7F851E}" dt="2021-09-30T16:04:22.861" v="4" actId="680"/>
        <pc:sldMkLst>
          <pc:docMk/>
          <pc:sldMk cId="109996403" sldId="587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236791194" sldId="587"/>
        </pc:sldMkLst>
      </pc:sldChg>
      <pc:sldChg chg="addSp delSp modSp new mod modTransition">
        <pc:chgData name="Andrea Calabrese" userId="6a3ac00d73361fd5" providerId="LiveId" clId="{B0E31AFF-EF3A-4392-94EC-BA020F7F851E}" dt="2021-10-01T12:52:09.177" v="7694"/>
        <pc:sldMkLst>
          <pc:docMk/>
          <pc:sldMk cId="2734315358" sldId="587"/>
        </pc:sldMkLst>
        <pc:spChg chg="mod">
          <ac:chgData name="Andrea Calabrese" userId="6a3ac00d73361fd5" providerId="LiveId" clId="{B0E31AFF-EF3A-4392-94EC-BA020F7F851E}" dt="2021-10-01T08:08:07.115" v="1153" actId="20577"/>
          <ac:spMkLst>
            <pc:docMk/>
            <pc:sldMk cId="2734315358" sldId="587"/>
            <ac:spMk id="2" creationId="{A66C77B2-4278-4A23-B594-D9388ED592AB}"/>
          </ac:spMkLst>
        </pc:spChg>
        <pc:spChg chg="mod">
          <ac:chgData name="Andrea Calabrese" userId="6a3ac00d73361fd5" providerId="LiveId" clId="{B0E31AFF-EF3A-4392-94EC-BA020F7F851E}" dt="2021-10-01T10:25:30.463" v="7311" actId="2711"/>
          <ac:spMkLst>
            <pc:docMk/>
            <pc:sldMk cId="2734315358" sldId="587"/>
            <ac:spMk id="3" creationId="{174C23CD-7ADE-4131-9819-18439228D8A5}"/>
          </ac:spMkLst>
        </pc:spChg>
        <pc:spChg chg="add del mod">
          <ac:chgData name="Andrea Calabrese" userId="6a3ac00d73361fd5" providerId="LiveId" clId="{B0E31AFF-EF3A-4392-94EC-BA020F7F851E}" dt="2021-10-01T08:08:38.444" v="1162" actId="478"/>
          <ac:spMkLst>
            <pc:docMk/>
            <pc:sldMk cId="2734315358" sldId="587"/>
            <ac:spMk id="9" creationId="{D77B0DB2-3179-4BB6-A2AE-4E8C1A5C45CD}"/>
          </ac:spMkLst>
        </pc:spChg>
        <pc:picChg chg="add del mod">
          <ac:chgData name="Andrea Calabrese" userId="6a3ac00d73361fd5" providerId="LiveId" clId="{B0E31AFF-EF3A-4392-94EC-BA020F7F851E}" dt="2021-09-30T16:17:10.592" v="366"/>
          <ac:picMkLst>
            <pc:docMk/>
            <pc:sldMk cId="2734315358" sldId="587"/>
            <ac:picMk id="2050" creationId="{F932FFFC-669D-415D-8D87-9B0FC182BBAA}"/>
          </ac:picMkLst>
        </pc:picChg>
        <pc:picChg chg="add del mod">
          <ac:chgData name="Andrea Calabrese" userId="6a3ac00d73361fd5" providerId="LiveId" clId="{B0E31AFF-EF3A-4392-94EC-BA020F7F851E}" dt="2021-10-01T08:08:38.444" v="1162" actId="478"/>
          <ac:picMkLst>
            <pc:docMk/>
            <pc:sldMk cId="2734315358" sldId="587"/>
            <ac:picMk id="2052" creationId="{D7296BDE-BE79-49CB-A4D7-6C673B63D2CF}"/>
          </ac:picMkLst>
        </pc:picChg>
        <pc:cxnChg chg="add del mod">
          <ac:chgData name="Andrea Calabrese" userId="6a3ac00d73361fd5" providerId="LiveId" clId="{B0E31AFF-EF3A-4392-94EC-BA020F7F851E}" dt="2021-09-30T16:17:27.064" v="370" actId="11529"/>
          <ac:cxnSpMkLst>
            <pc:docMk/>
            <pc:sldMk cId="2734315358" sldId="587"/>
            <ac:cxnSpMk id="8" creationId="{AACAE65C-088A-4561-8333-6F84E7ECA9C2}"/>
          </ac:cxnSpMkLst>
        </pc:cxn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871986732" sldId="588"/>
        </pc:sldMkLst>
      </pc:sldChg>
      <pc:sldChg chg="addSp modSp new mod ord modTransition">
        <pc:chgData name="Andrea Calabrese" userId="6a3ac00d73361fd5" providerId="LiveId" clId="{B0E31AFF-EF3A-4392-94EC-BA020F7F851E}" dt="2021-10-01T12:52:09.177" v="7694"/>
        <pc:sldMkLst>
          <pc:docMk/>
          <pc:sldMk cId="2574156596" sldId="588"/>
        </pc:sldMkLst>
        <pc:spChg chg="mod">
          <ac:chgData name="Andrea Calabrese" userId="6a3ac00d73361fd5" providerId="LiveId" clId="{B0E31AFF-EF3A-4392-94EC-BA020F7F851E}" dt="2021-09-30T16:18:21.232" v="400" actId="20577"/>
          <ac:spMkLst>
            <pc:docMk/>
            <pc:sldMk cId="2574156596" sldId="588"/>
            <ac:spMk id="2" creationId="{1BC680C1-7595-4051-9A53-FD7EA2BBED67}"/>
          </ac:spMkLst>
        </pc:spChg>
        <pc:spChg chg="mod">
          <ac:chgData name="Andrea Calabrese" userId="6a3ac00d73361fd5" providerId="LiveId" clId="{B0E31AFF-EF3A-4392-94EC-BA020F7F851E}" dt="2021-10-01T10:23:40.596" v="7304" actId="20577"/>
          <ac:spMkLst>
            <pc:docMk/>
            <pc:sldMk cId="2574156596" sldId="588"/>
            <ac:spMk id="3" creationId="{4DFB2124-BD42-430E-8DDC-B0DE2173F796}"/>
          </ac:spMkLst>
        </pc:spChg>
        <pc:spChg chg="add mod">
          <ac:chgData name="Andrea Calabrese" userId="6a3ac00d73361fd5" providerId="LiveId" clId="{B0E31AFF-EF3A-4392-94EC-BA020F7F851E}" dt="2021-10-01T10:23:38.215" v="7303" actId="255"/>
          <ac:spMkLst>
            <pc:docMk/>
            <pc:sldMk cId="2574156596" sldId="588"/>
            <ac:spMk id="7" creationId="{C8784324-5B83-402B-9587-F0E8D6EC7477}"/>
          </ac:spMkLst>
        </pc:spChg>
      </pc:sldChg>
      <pc:sldChg chg="addSp delSp modSp add mod modTransition">
        <pc:chgData name="Andrea Calabrese" userId="6a3ac00d73361fd5" providerId="LiveId" clId="{B0E31AFF-EF3A-4392-94EC-BA020F7F851E}" dt="2021-10-01T12:52:09.177" v="7694"/>
        <pc:sldMkLst>
          <pc:docMk/>
          <pc:sldMk cId="118292974" sldId="589"/>
        </pc:sldMkLst>
        <pc:spChg chg="mod">
          <ac:chgData name="Andrea Calabrese" userId="6a3ac00d73361fd5" providerId="LiveId" clId="{B0E31AFF-EF3A-4392-94EC-BA020F7F851E}" dt="2021-10-01T08:57:00.852" v="4827" actId="20577"/>
          <ac:spMkLst>
            <pc:docMk/>
            <pc:sldMk cId="118292974" sldId="589"/>
            <ac:spMk id="2" creationId="{D8454B20-A730-5E48-8C9B-ACD15551A454}"/>
          </ac:spMkLst>
        </pc:spChg>
        <pc:spChg chg="mod">
          <ac:chgData name="Andrea Calabrese" userId="6a3ac00d73361fd5" providerId="LiveId" clId="{B0E31AFF-EF3A-4392-94EC-BA020F7F851E}" dt="2021-10-01T08:56:59.891" v="4824" actId="5793"/>
          <ac:spMkLst>
            <pc:docMk/>
            <pc:sldMk cId="118292974" sldId="589"/>
            <ac:spMk id="3" creationId="{8C147806-4603-A24F-952E-D6C65175A4F4}"/>
          </ac:spMkLst>
        </pc:spChg>
        <pc:picChg chg="add mod">
          <ac:chgData name="Andrea Calabrese" userId="6a3ac00d73361fd5" providerId="LiveId" clId="{B0E31AFF-EF3A-4392-94EC-BA020F7F851E}" dt="2021-10-01T09:59:06.617" v="7296"/>
          <ac:picMkLst>
            <pc:docMk/>
            <pc:sldMk cId="118292974" sldId="589"/>
            <ac:picMk id="8" creationId="{3B89F3B6-22A0-4F9D-818B-7DF275C60163}"/>
          </ac:picMkLst>
        </pc:picChg>
        <pc:picChg chg="del">
          <ac:chgData name="Andrea Calabrese" userId="6a3ac00d73361fd5" providerId="LiveId" clId="{B0E31AFF-EF3A-4392-94EC-BA020F7F851E}" dt="2021-10-01T09:59:06.399" v="7295" actId="478"/>
          <ac:picMkLst>
            <pc:docMk/>
            <pc:sldMk cId="118292974" sldId="589"/>
            <ac:picMk id="1028" creationId="{3657F6FF-8D60-4ED3-A910-4C27FFF025FC}"/>
          </ac:picMkLst>
        </pc:pic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489211863" sldId="589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3515981691" sldId="590"/>
        </pc:sldMkLst>
        <pc:spChg chg="mod">
          <ac:chgData name="Andrea Calabrese" userId="6a3ac00d73361fd5" providerId="LiveId" clId="{B0E31AFF-EF3A-4392-94EC-BA020F7F851E}" dt="2021-10-01T07:59:04.602" v="583" actId="207"/>
          <ac:spMkLst>
            <pc:docMk/>
            <pc:sldMk cId="3515981691" sldId="590"/>
            <ac:spMk id="2" creationId="{3C663EFF-6527-46F0-85DF-FB4E4D458F43}"/>
          </ac:spMkLst>
        </pc:spChg>
        <pc:spChg chg="mod">
          <ac:chgData name="Andrea Calabrese" userId="6a3ac00d73361fd5" providerId="LiveId" clId="{B0E31AFF-EF3A-4392-94EC-BA020F7F851E}" dt="2021-10-01T10:26:11.551" v="7322" actId="255"/>
          <ac:spMkLst>
            <pc:docMk/>
            <pc:sldMk cId="3515981691" sldId="590"/>
            <ac:spMk id="3" creationId="{8218308B-10DD-432F-B199-5566685CD37D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4019002210" sldId="590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248409791" sldId="591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3150256099" sldId="591"/>
        </pc:sldMkLst>
        <pc:spChg chg="mod">
          <ac:chgData name="Andrea Calabrese" userId="6a3ac00d73361fd5" providerId="LiveId" clId="{B0E31AFF-EF3A-4392-94EC-BA020F7F851E}" dt="2021-10-01T08:03:33.053" v="815" actId="20577"/>
          <ac:spMkLst>
            <pc:docMk/>
            <pc:sldMk cId="3150256099" sldId="591"/>
            <ac:spMk id="2" creationId="{28B61378-4C70-4E18-A0F3-B48FA9E0CB53}"/>
          </ac:spMkLst>
        </pc:spChg>
        <pc:spChg chg="mod">
          <ac:chgData name="Andrea Calabrese" userId="6a3ac00d73361fd5" providerId="LiveId" clId="{B0E31AFF-EF3A-4392-94EC-BA020F7F851E}" dt="2021-10-01T08:11:03.525" v="1454" actId="20577"/>
          <ac:spMkLst>
            <pc:docMk/>
            <pc:sldMk cId="3150256099" sldId="591"/>
            <ac:spMk id="3" creationId="{A2D837FE-E964-4232-920B-D3A9F6F99775}"/>
          </ac:spMkLst>
        </pc:spChg>
      </pc:sldChg>
      <pc:sldChg chg="addSp delSp modSp new mod modTransition setBg">
        <pc:chgData name="Andrea Calabrese" userId="6a3ac00d73361fd5" providerId="LiveId" clId="{B0E31AFF-EF3A-4392-94EC-BA020F7F851E}" dt="2021-10-01T12:52:49.917" v="7695" actId="1440"/>
        <pc:sldMkLst>
          <pc:docMk/>
          <pc:sldMk cId="1318963465" sldId="592"/>
        </pc:sldMkLst>
        <pc:spChg chg="mod">
          <ac:chgData name="Andrea Calabrese" userId="6a3ac00d73361fd5" providerId="LiveId" clId="{B0E31AFF-EF3A-4392-94EC-BA020F7F851E}" dt="2021-10-01T12:35:56.572" v="7527"/>
          <ac:spMkLst>
            <pc:docMk/>
            <pc:sldMk cId="1318963465" sldId="592"/>
            <ac:spMk id="2" creationId="{FE3994E6-E8C2-40F1-AADE-F042DD75A87E}"/>
          </ac:spMkLst>
        </pc:spChg>
        <pc:spChg chg="mod">
          <ac:chgData name="Andrea Calabrese" userId="6a3ac00d73361fd5" providerId="LiveId" clId="{B0E31AFF-EF3A-4392-94EC-BA020F7F851E}" dt="2021-10-01T12:35:56.572" v="7527"/>
          <ac:spMkLst>
            <pc:docMk/>
            <pc:sldMk cId="1318963465" sldId="592"/>
            <ac:spMk id="3" creationId="{928100CF-EF44-4670-9CDF-8FE507CAB8B8}"/>
          </ac:spMkLst>
        </pc:spChg>
        <pc:spChg chg="mod">
          <ac:chgData name="Andrea Calabrese" userId="6a3ac00d73361fd5" providerId="LiveId" clId="{B0E31AFF-EF3A-4392-94EC-BA020F7F851E}" dt="2021-10-01T12:35:56.572" v="7527"/>
          <ac:spMkLst>
            <pc:docMk/>
            <pc:sldMk cId="1318963465" sldId="592"/>
            <ac:spMk id="4" creationId="{77C05F1D-B475-4228-B8BC-1C3D9ADDBD06}"/>
          </ac:spMkLst>
        </pc:spChg>
        <pc:spChg chg="mod">
          <ac:chgData name="Andrea Calabrese" userId="6a3ac00d73361fd5" providerId="LiveId" clId="{B0E31AFF-EF3A-4392-94EC-BA020F7F851E}" dt="2021-10-01T12:35:56.572" v="7527"/>
          <ac:spMkLst>
            <pc:docMk/>
            <pc:sldMk cId="1318963465" sldId="592"/>
            <ac:spMk id="5" creationId="{88DE24DB-D39A-4D24-A704-6D68F9C26216}"/>
          </ac:spMkLst>
        </pc:spChg>
        <pc:spChg chg="mod ord">
          <ac:chgData name="Andrea Calabrese" userId="6a3ac00d73361fd5" providerId="LiveId" clId="{B0E31AFF-EF3A-4392-94EC-BA020F7F851E}" dt="2021-10-01T12:35:56.572" v="7527"/>
          <ac:spMkLst>
            <pc:docMk/>
            <pc:sldMk cId="1318963465" sldId="592"/>
            <ac:spMk id="6" creationId="{3BD621FF-1308-4D02-9EFE-A9C44349D345}"/>
          </ac:spMkLst>
        </pc:spChg>
        <pc:spChg chg="add del">
          <ac:chgData name="Andrea Calabrese" userId="6a3ac00d73361fd5" providerId="LiveId" clId="{B0E31AFF-EF3A-4392-94EC-BA020F7F851E}" dt="2021-10-01T12:35:56.572" v="7527"/>
          <ac:spMkLst>
            <pc:docMk/>
            <pc:sldMk cId="1318963465" sldId="592"/>
            <ac:spMk id="73" creationId="{3CD9DF72-87A3-404E-A828-84CBF11A8303}"/>
          </ac:spMkLst>
        </pc:spChg>
        <pc:picChg chg="add del mod">
          <ac:chgData name="Andrea Calabrese" userId="6a3ac00d73361fd5" providerId="LiveId" clId="{B0E31AFF-EF3A-4392-94EC-BA020F7F851E}" dt="2021-10-01T12:34:24.018" v="7519"/>
          <ac:picMkLst>
            <pc:docMk/>
            <pc:sldMk cId="1318963465" sldId="592"/>
            <ac:picMk id="4098" creationId="{B213233A-4B27-431A-B26F-F105D09EE3B5}"/>
          </ac:picMkLst>
        </pc:picChg>
        <pc:picChg chg="add mod ord">
          <ac:chgData name="Andrea Calabrese" userId="6a3ac00d73361fd5" providerId="LiveId" clId="{B0E31AFF-EF3A-4392-94EC-BA020F7F851E}" dt="2021-10-01T12:52:49.917" v="7695" actId="1440"/>
          <ac:picMkLst>
            <pc:docMk/>
            <pc:sldMk cId="1318963465" sldId="592"/>
            <ac:picMk id="4100" creationId="{42E1F5CF-2717-4F2A-8DC5-637837CF457C}"/>
          </ac:picMkLst>
        </pc:picChg>
        <pc:cxnChg chg="add del">
          <ac:chgData name="Andrea Calabrese" userId="6a3ac00d73361fd5" providerId="LiveId" clId="{B0E31AFF-EF3A-4392-94EC-BA020F7F851E}" dt="2021-10-01T12:35:56.572" v="7527"/>
          <ac:cxnSpMkLst>
            <pc:docMk/>
            <pc:sldMk cId="1318963465" sldId="592"/>
            <ac:cxnSpMk id="75" creationId="{20E3A342-4D61-4E3F-AF90-1AB42AEB96CC}"/>
          </ac:cxnSpMkLst>
        </pc:cxn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664607594" sldId="592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1076135029" sldId="593"/>
        </pc:sldMkLst>
        <pc:spChg chg="mod">
          <ac:chgData name="Andrea Calabrese" userId="6a3ac00d73361fd5" providerId="LiveId" clId="{B0E31AFF-EF3A-4392-94EC-BA020F7F851E}" dt="2021-10-01T08:12:13.786" v="1469" actId="207"/>
          <ac:spMkLst>
            <pc:docMk/>
            <pc:sldMk cId="1076135029" sldId="593"/>
            <ac:spMk id="2" creationId="{EBCBF9CC-CB46-4E03-80F1-5682ACFC9913}"/>
          </ac:spMkLst>
        </pc:spChg>
        <pc:spChg chg="mod">
          <ac:chgData name="Andrea Calabrese" userId="6a3ac00d73361fd5" providerId="LiveId" clId="{B0E31AFF-EF3A-4392-94EC-BA020F7F851E}" dt="2021-10-01T10:29:01.105" v="7348" actId="2711"/>
          <ac:spMkLst>
            <pc:docMk/>
            <pc:sldMk cId="1076135029" sldId="593"/>
            <ac:spMk id="3" creationId="{D8D5A18C-1DBC-490E-9F8B-27A51E9CF655}"/>
          </ac:spMkLst>
        </pc:spChg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811276811" sldId="594"/>
        </pc:sldMkLst>
        <pc:spChg chg="mod">
          <ac:chgData name="Andrea Calabrese" userId="6a3ac00d73361fd5" providerId="LiveId" clId="{B0E31AFF-EF3A-4392-94EC-BA020F7F851E}" dt="2021-10-01T08:13:40.640" v="1662" actId="207"/>
          <ac:spMkLst>
            <pc:docMk/>
            <pc:sldMk cId="811276811" sldId="594"/>
            <ac:spMk id="2" creationId="{32709280-0C02-4ACD-99BA-9780369B20B4}"/>
          </ac:spMkLst>
        </pc:spChg>
        <pc:spChg chg="mod">
          <ac:chgData name="Andrea Calabrese" userId="6a3ac00d73361fd5" providerId="LiveId" clId="{B0E31AFF-EF3A-4392-94EC-BA020F7F851E}" dt="2021-10-01T10:29:45.828" v="7353" actId="2711"/>
          <ac:spMkLst>
            <pc:docMk/>
            <pc:sldMk cId="811276811" sldId="594"/>
            <ac:spMk id="3" creationId="{A715121F-B6CF-49E3-B7EB-1A7D111F771D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2796002011" sldId="594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11032626" sldId="595"/>
        </pc:sldMkLst>
      </pc:sldChg>
      <pc:sldChg chg="addSp delSp modSp new mod modTransition">
        <pc:chgData name="Andrea Calabrese" userId="6a3ac00d73361fd5" providerId="LiveId" clId="{B0E31AFF-EF3A-4392-94EC-BA020F7F851E}" dt="2021-10-01T12:52:09.177" v="7694"/>
        <pc:sldMkLst>
          <pc:docMk/>
          <pc:sldMk cId="1737758641" sldId="595"/>
        </pc:sldMkLst>
        <pc:spChg chg="mod">
          <ac:chgData name="Andrea Calabrese" userId="6a3ac00d73361fd5" providerId="LiveId" clId="{B0E31AFF-EF3A-4392-94EC-BA020F7F851E}" dt="2021-10-01T08:18:18.950" v="2060" actId="207"/>
          <ac:spMkLst>
            <pc:docMk/>
            <pc:sldMk cId="1737758641" sldId="595"/>
            <ac:spMk id="2" creationId="{9776A0F3-8174-4BD0-89CE-9DD0FB99AF2E}"/>
          </ac:spMkLst>
        </pc:spChg>
        <pc:spChg chg="mod">
          <ac:chgData name="Andrea Calabrese" userId="6a3ac00d73361fd5" providerId="LiveId" clId="{B0E31AFF-EF3A-4392-94EC-BA020F7F851E}" dt="2021-10-01T10:30:30.147" v="7359" actId="2711"/>
          <ac:spMkLst>
            <pc:docMk/>
            <pc:sldMk cId="1737758641" sldId="595"/>
            <ac:spMk id="3" creationId="{EF72AD2C-3B8D-4627-AF66-E2027C016C90}"/>
          </ac:spMkLst>
        </pc:spChg>
        <pc:picChg chg="add del mod">
          <ac:chgData name="Andrea Calabrese" userId="6a3ac00d73361fd5" providerId="LiveId" clId="{B0E31AFF-EF3A-4392-94EC-BA020F7F851E}" dt="2021-10-01T08:19:28.726" v="2087"/>
          <ac:picMkLst>
            <pc:docMk/>
            <pc:sldMk cId="1737758641" sldId="595"/>
            <ac:picMk id="3074" creationId="{3DC3F449-7A7F-4315-AC5A-D491322F53CA}"/>
          </ac:picMkLst>
        </pc:picChg>
        <pc:picChg chg="add mod">
          <ac:chgData name="Andrea Calabrese" userId="6a3ac00d73361fd5" providerId="LiveId" clId="{B0E31AFF-EF3A-4392-94EC-BA020F7F851E}" dt="2021-10-01T10:30:12.206" v="7357" actId="1076"/>
          <ac:picMkLst>
            <pc:docMk/>
            <pc:sldMk cId="1737758641" sldId="595"/>
            <ac:picMk id="3076" creationId="{21A1C46C-3047-4FD4-806A-A249E67ACD23}"/>
          </ac:picMkLst>
        </pc:picChg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1190954129" sldId="596"/>
        </pc:sldMkLst>
        <pc:spChg chg="mod">
          <ac:chgData name="Andrea Calabrese" userId="6a3ac00d73361fd5" providerId="LiveId" clId="{B0E31AFF-EF3A-4392-94EC-BA020F7F851E}" dt="2021-10-01T08:23:24.549" v="2385" actId="207"/>
          <ac:spMkLst>
            <pc:docMk/>
            <pc:sldMk cId="1190954129" sldId="596"/>
            <ac:spMk id="2" creationId="{6280CAD1-3A79-400B-9BAB-6942C7D4A771}"/>
          </ac:spMkLst>
        </pc:spChg>
        <pc:spChg chg="mod">
          <ac:chgData name="Andrea Calabrese" userId="6a3ac00d73361fd5" providerId="LiveId" clId="{B0E31AFF-EF3A-4392-94EC-BA020F7F851E}" dt="2021-10-01T10:30:38.783" v="7360" actId="2711"/>
          <ac:spMkLst>
            <pc:docMk/>
            <pc:sldMk cId="1190954129" sldId="596"/>
            <ac:spMk id="3" creationId="{209330EA-2966-495B-A1B0-6A18BB5EC9DE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486069933" sldId="596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801511818" sldId="597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2340612668" sldId="597"/>
        </pc:sldMkLst>
        <pc:spChg chg="mod">
          <ac:chgData name="Andrea Calabrese" userId="6a3ac00d73361fd5" providerId="LiveId" clId="{B0E31AFF-EF3A-4392-94EC-BA020F7F851E}" dt="2021-10-01T08:27:08.928" v="2713" actId="20577"/>
          <ac:spMkLst>
            <pc:docMk/>
            <pc:sldMk cId="2340612668" sldId="597"/>
            <ac:spMk id="2" creationId="{A9290E09-51B7-43D2-8796-B871A02AA59C}"/>
          </ac:spMkLst>
        </pc:spChg>
        <pc:spChg chg="mod">
          <ac:chgData name="Andrea Calabrese" userId="6a3ac00d73361fd5" providerId="LiveId" clId="{B0E31AFF-EF3A-4392-94EC-BA020F7F851E}" dt="2021-10-01T10:30:45.078" v="7361" actId="2711"/>
          <ac:spMkLst>
            <pc:docMk/>
            <pc:sldMk cId="2340612668" sldId="597"/>
            <ac:spMk id="3" creationId="{B77A8285-D99A-48C9-9727-1EA464191BA2}"/>
          </ac:spMkLst>
        </pc:spChg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2110311702" sldId="598"/>
        </pc:sldMkLst>
        <pc:spChg chg="mod">
          <ac:chgData name="Andrea Calabrese" userId="6a3ac00d73361fd5" providerId="LiveId" clId="{B0E31AFF-EF3A-4392-94EC-BA020F7F851E}" dt="2021-10-01T09:56:46.282" v="7287" actId="1076"/>
          <ac:spMkLst>
            <pc:docMk/>
            <pc:sldMk cId="2110311702" sldId="598"/>
            <ac:spMk id="2" creationId="{64439F98-5CA3-442A-A378-2FC33ECAA8F4}"/>
          </ac:spMkLst>
        </pc:spChg>
        <pc:spChg chg="mod">
          <ac:chgData name="Andrea Calabrese" userId="6a3ac00d73361fd5" providerId="LiveId" clId="{B0E31AFF-EF3A-4392-94EC-BA020F7F851E}" dt="2021-10-01T09:56:46.282" v="7287" actId="1076"/>
          <ac:spMkLst>
            <pc:docMk/>
            <pc:sldMk cId="2110311702" sldId="598"/>
            <ac:spMk id="3" creationId="{3FF12A4D-5981-4C33-B831-37C0CAA7ED4C}"/>
          </ac:spMkLst>
        </pc:spChg>
      </pc:sldChg>
      <pc:sldChg chg="addSp modSp new mod modTransition">
        <pc:chgData name="Andrea Calabrese" userId="6a3ac00d73361fd5" providerId="LiveId" clId="{B0E31AFF-EF3A-4392-94EC-BA020F7F851E}" dt="2021-10-01T12:52:09.177" v="7694"/>
        <pc:sldMkLst>
          <pc:docMk/>
          <pc:sldMk cId="2174140796" sldId="599"/>
        </pc:sldMkLst>
        <pc:spChg chg="mod">
          <ac:chgData name="Andrea Calabrese" userId="6a3ac00d73361fd5" providerId="LiveId" clId="{B0E31AFF-EF3A-4392-94EC-BA020F7F851E}" dt="2021-10-01T08:29:26.900" v="3015" actId="207"/>
          <ac:spMkLst>
            <pc:docMk/>
            <pc:sldMk cId="2174140796" sldId="599"/>
            <ac:spMk id="2" creationId="{25323F61-255D-4FA6-A43B-018963BF7BD9}"/>
          </ac:spMkLst>
        </pc:spChg>
        <pc:spChg chg="mod">
          <ac:chgData name="Andrea Calabrese" userId="6a3ac00d73361fd5" providerId="LiveId" clId="{B0E31AFF-EF3A-4392-94EC-BA020F7F851E}" dt="2021-10-01T10:28:21.804" v="7340" actId="255"/>
          <ac:spMkLst>
            <pc:docMk/>
            <pc:sldMk cId="2174140796" sldId="599"/>
            <ac:spMk id="3" creationId="{97A54D7C-B599-4320-9319-94D05CE34CF7}"/>
          </ac:spMkLst>
        </pc:spChg>
        <pc:spChg chg="add mod">
          <ac:chgData name="Andrea Calabrese" userId="6a3ac00d73361fd5" providerId="LiveId" clId="{B0E31AFF-EF3A-4392-94EC-BA020F7F851E}" dt="2021-10-01T08:35:23.718" v="3518" actId="14100"/>
          <ac:spMkLst>
            <pc:docMk/>
            <pc:sldMk cId="2174140796" sldId="599"/>
            <ac:spMk id="7" creationId="{D9CE796B-71F6-4ACB-A418-FD1665E5D23B}"/>
          </ac:spMkLst>
        </pc:spChg>
        <pc:spChg chg="add mod">
          <ac:chgData name="Andrea Calabrese" userId="6a3ac00d73361fd5" providerId="LiveId" clId="{B0E31AFF-EF3A-4392-94EC-BA020F7F851E}" dt="2021-10-01T10:28:27.635" v="7341" actId="1076"/>
          <ac:spMkLst>
            <pc:docMk/>
            <pc:sldMk cId="2174140796" sldId="599"/>
            <ac:spMk id="8" creationId="{B1D4C777-2C57-453D-9078-62727EC9D537}"/>
          </ac:spMkLst>
        </pc:spChg>
        <pc:spChg chg="add mod">
          <ac:chgData name="Andrea Calabrese" userId="6a3ac00d73361fd5" providerId="LiveId" clId="{B0E31AFF-EF3A-4392-94EC-BA020F7F851E}" dt="2021-10-01T10:28:32.757" v="7342" actId="14100"/>
          <ac:spMkLst>
            <pc:docMk/>
            <pc:sldMk cId="2174140796" sldId="599"/>
            <ac:spMk id="9" creationId="{B0F3FF14-7938-435D-A86E-AA1A8A052ED8}"/>
          </ac:spMkLst>
        </pc:spChg>
        <pc:spChg chg="add mod">
          <ac:chgData name="Andrea Calabrese" userId="6a3ac00d73361fd5" providerId="LiveId" clId="{B0E31AFF-EF3A-4392-94EC-BA020F7F851E}" dt="2021-10-01T10:28:42.036" v="7344" actId="14100"/>
          <ac:spMkLst>
            <pc:docMk/>
            <pc:sldMk cId="2174140796" sldId="599"/>
            <ac:spMk id="10" creationId="{B993E5F6-160E-4DA2-8A05-9C47AAFEDE89}"/>
          </ac:spMkLst>
        </pc:spChg>
        <pc:spChg chg="add mod">
          <ac:chgData name="Andrea Calabrese" userId="6a3ac00d73361fd5" providerId="LiveId" clId="{B0E31AFF-EF3A-4392-94EC-BA020F7F851E}" dt="2021-10-01T10:28:51.074" v="7347" actId="14100"/>
          <ac:spMkLst>
            <pc:docMk/>
            <pc:sldMk cId="2174140796" sldId="599"/>
            <ac:spMk id="11" creationId="{7CED91C9-E814-4122-9889-E2FCFAF55DAD}"/>
          </ac:spMkLst>
        </pc:spChg>
        <pc:spChg chg="add mod">
          <ac:chgData name="Andrea Calabrese" userId="6a3ac00d73361fd5" providerId="LiveId" clId="{B0E31AFF-EF3A-4392-94EC-BA020F7F851E}" dt="2021-10-01T08:34:53.906" v="3483" actId="20577"/>
          <ac:spMkLst>
            <pc:docMk/>
            <pc:sldMk cId="2174140796" sldId="599"/>
            <ac:spMk id="12" creationId="{28259512-99A1-4048-9FF2-6AF5151A74DA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075109634" sldId="599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2817551319" sldId="600"/>
        </pc:sldMkLst>
        <pc:spChg chg="mod">
          <ac:chgData name="Andrea Calabrese" userId="6a3ac00d73361fd5" providerId="LiveId" clId="{B0E31AFF-EF3A-4392-94EC-BA020F7F851E}" dt="2021-10-01T08:31:58.939" v="3194" actId="207"/>
          <ac:spMkLst>
            <pc:docMk/>
            <pc:sldMk cId="2817551319" sldId="600"/>
            <ac:spMk id="2" creationId="{42B4595B-C6B3-4B8C-97F8-58EB2ED6F396}"/>
          </ac:spMkLst>
        </pc:spChg>
        <pc:spChg chg="mod">
          <ac:chgData name="Andrea Calabrese" userId="6a3ac00d73361fd5" providerId="LiveId" clId="{B0E31AFF-EF3A-4392-94EC-BA020F7F851E}" dt="2021-10-01T08:33:34.234" v="3394" actId="20577"/>
          <ac:spMkLst>
            <pc:docMk/>
            <pc:sldMk cId="2817551319" sldId="600"/>
            <ac:spMk id="3" creationId="{754D6CCB-0F97-46C3-A584-D344B0A923EB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664865672" sldId="601"/>
        </pc:sldMkLst>
      </pc:sldChg>
      <pc:sldChg chg="addSp modSp new mod modTransition">
        <pc:chgData name="Andrea Calabrese" userId="6a3ac00d73361fd5" providerId="LiveId" clId="{B0E31AFF-EF3A-4392-94EC-BA020F7F851E}" dt="2021-10-01T12:52:09.177" v="7694"/>
        <pc:sldMkLst>
          <pc:docMk/>
          <pc:sldMk cId="1246636823" sldId="601"/>
        </pc:sldMkLst>
        <pc:spChg chg="mod">
          <ac:chgData name="Andrea Calabrese" userId="6a3ac00d73361fd5" providerId="LiveId" clId="{B0E31AFF-EF3A-4392-94EC-BA020F7F851E}" dt="2021-10-01T08:33:48.922" v="3416" actId="207"/>
          <ac:spMkLst>
            <pc:docMk/>
            <pc:sldMk cId="1246636823" sldId="601"/>
            <ac:spMk id="2" creationId="{A162A3E3-8ADF-4D82-A0C9-8E3CFB4E976E}"/>
          </ac:spMkLst>
        </pc:spChg>
        <pc:spChg chg="mod">
          <ac:chgData name="Andrea Calabrese" userId="6a3ac00d73361fd5" providerId="LiveId" clId="{B0E31AFF-EF3A-4392-94EC-BA020F7F851E}" dt="2021-10-01T10:27:24.359" v="7326" actId="255"/>
          <ac:spMkLst>
            <pc:docMk/>
            <pc:sldMk cId="1246636823" sldId="601"/>
            <ac:spMk id="3" creationId="{D89F4E12-633A-4FE7-9A58-AB3F9F76F605}"/>
          </ac:spMkLst>
        </pc:spChg>
        <pc:spChg chg="add mod">
          <ac:chgData name="Andrea Calabrese" userId="6a3ac00d73361fd5" providerId="LiveId" clId="{B0E31AFF-EF3A-4392-94EC-BA020F7F851E}" dt="2021-10-01T10:27:49.496" v="7332" actId="14100"/>
          <ac:spMkLst>
            <pc:docMk/>
            <pc:sldMk cId="1246636823" sldId="601"/>
            <ac:spMk id="7" creationId="{269EFEDF-3EA3-46C0-BD7B-6A5C1C36AC7B}"/>
          </ac:spMkLst>
        </pc:spChg>
        <pc:spChg chg="add mod">
          <ac:chgData name="Andrea Calabrese" userId="6a3ac00d73361fd5" providerId="LiveId" clId="{B0E31AFF-EF3A-4392-94EC-BA020F7F851E}" dt="2021-10-01T10:27:57.755" v="7334" actId="14100"/>
          <ac:spMkLst>
            <pc:docMk/>
            <pc:sldMk cId="1246636823" sldId="601"/>
            <ac:spMk id="8" creationId="{5BA13AEA-19DD-4033-A676-6905C3AE01A0}"/>
          </ac:spMkLst>
        </pc:spChg>
        <pc:spChg chg="add mod">
          <ac:chgData name="Andrea Calabrese" userId="6a3ac00d73361fd5" providerId="LiveId" clId="{B0E31AFF-EF3A-4392-94EC-BA020F7F851E}" dt="2021-10-01T10:28:01.596" v="7335" actId="14100"/>
          <ac:spMkLst>
            <pc:docMk/>
            <pc:sldMk cId="1246636823" sldId="601"/>
            <ac:spMk id="9" creationId="{EC736B45-FC6F-4B85-B678-96F7E16F5EA2}"/>
          </ac:spMkLst>
        </pc:spChg>
        <pc:spChg chg="add mod">
          <ac:chgData name="Andrea Calabrese" userId="6a3ac00d73361fd5" providerId="LiveId" clId="{B0E31AFF-EF3A-4392-94EC-BA020F7F851E}" dt="2021-10-01T10:28:09.193" v="7338" actId="1076"/>
          <ac:spMkLst>
            <pc:docMk/>
            <pc:sldMk cId="1246636823" sldId="601"/>
            <ac:spMk id="10" creationId="{2D32C82C-5174-4623-801B-9E24A77A73CE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633446786" sldId="602"/>
        </pc:sldMkLst>
      </pc:sldChg>
      <pc:sldChg chg="addSp modSp new mod ord modTransition">
        <pc:chgData name="Andrea Calabrese" userId="6a3ac00d73361fd5" providerId="LiveId" clId="{B0E31AFF-EF3A-4392-94EC-BA020F7F851E}" dt="2021-10-01T12:52:09.177" v="7694"/>
        <pc:sldMkLst>
          <pc:docMk/>
          <pc:sldMk cId="1785679278" sldId="602"/>
        </pc:sldMkLst>
        <pc:spChg chg="mod">
          <ac:chgData name="Andrea Calabrese" userId="6a3ac00d73361fd5" providerId="LiveId" clId="{B0E31AFF-EF3A-4392-94EC-BA020F7F851E}" dt="2021-10-01T08:39:48.166" v="3898" actId="207"/>
          <ac:spMkLst>
            <pc:docMk/>
            <pc:sldMk cId="1785679278" sldId="602"/>
            <ac:spMk id="2" creationId="{044FE706-F2B6-423D-A593-A81C4D84CD1C}"/>
          </ac:spMkLst>
        </pc:spChg>
        <pc:spChg chg="mod">
          <ac:chgData name="Andrea Calabrese" userId="6a3ac00d73361fd5" providerId="LiveId" clId="{B0E31AFF-EF3A-4392-94EC-BA020F7F851E}" dt="2021-10-01T10:32:13.849" v="7384" actId="2711"/>
          <ac:spMkLst>
            <pc:docMk/>
            <pc:sldMk cId="1785679278" sldId="602"/>
            <ac:spMk id="3" creationId="{7E74E025-C260-4C47-8010-FB78D6FDEF97}"/>
          </ac:spMkLst>
        </pc:spChg>
        <pc:spChg chg="add mod">
          <ac:chgData name="Andrea Calabrese" userId="6a3ac00d73361fd5" providerId="LiveId" clId="{B0E31AFF-EF3A-4392-94EC-BA020F7F851E}" dt="2021-10-01T10:32:18.025" v="7385" actId="14100"/>
          <ac:spMkLst>
            <pc:docMk/>
            <pc:sldMk cId="1785679278" sldId="602"/>
            <ac:spMk id="7" creationId="{2C86B5C7-5F4E-4F03-A893-540A8C46728A}"/>
          </ac:spMkLst>
        </pc:spChg>
        <pc:spChg chg="add mod">
          <ac:chgData name="Andrea Calabrese" userId="6a3ac00d73361fd5" providerId="LiveId" clId="{B0E31AFF-EF3A-4392-94EC-BA020F7F851E}" dt="2021-10-01T10:32:06.183" v="7382" actId="1076"/>
          <ac:spMkLst>
            <pc:docMk/>
            <pc:sldMk cId="1785679278" sldId="602"/>
            <ac:spMk id="8" creationId="{64D55510-A43C-4097-99CF-5B8124913836}"/>
          </ac:spMkLst>
        </pc:spChg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750011418" sldId="603"/>
        </pc:sldMkLst>
        <pc:spChg chg="mod">
          <ac:chgData name="Andrea Calabrese" userId="6a3ac00d73361fd5" providerId="LiveId" clId="{B0E31AFF-EF3A-4392-94EC-BA020F7F851E}" dt="2021-10-01T08:40:38.584" v="3939" actId="207"/>
          <ac:spMkLst>
            <pc:docMk/>
            <pc:sldMk cId="750011418" sldId="603"/>
            <ac:spMk id="2" creationId="{0BE84AB6-BAAE-435E-B4D7-C7AA6D0EDF79}"/>
          </ac:spMkLst>
        </pc:spChg>
        <pc:spChg chg="mod">
          <ac:chgData name="Andrea Calabrese" userId="6a3ac00d73361fd5" providerId="LiveId" clId="{B0E31AFF-EF3A-4392-94EC-BA020F7F851E}" dt="2021-10-01T10:31:52.883" v="7380" actId="27636"/>
          <ac:spMkLst>
            <pc:docMk/>
            <pc:sldMk cId="750011418" sldId="603"/>
            <ac:spMk id="3" creationId="{C94C31D2-AE59-4516-B701-160F1E79FA1C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917417258" sldId="603"/>
        </pc:sldMkLst>
      </pc:sldChg>
      <pc:sldChg chg="modSp new mod ord modTransition">
        <pc:chgData name="Andrea Calabrese" userId="6a3ac00d73361fd5" providerId="LiveId" clId="{B0E31AFF-EF3A-4392-94EC-BA020F7F851E}" dt="2021-10-01T12:52:09.177" v="7694"/>
        <pc:sldMkLst>
          <pc:docMk/>
          <pc:sldMk cId="2408267761" sldId="604"/>
        </pc:sldMkLst>
        <pc:spChg chg="mod">
          <ac:chgData name="Andrea Calabrese" userId="6a3ac00d73361fd5" providerId="LiveId" clId="{B0E31AFF-EF3A-4392-94EC-BA020F7F851E}" dt="2021-10-01T08:46:29.518" v="4478" actId="207"/>
          <ac:spMkLst>
            <pc:docMk/>
            <pc:sldMk cId="2408267761" sldId="604"/>
            <ac:spMk id="2" creationId="{6747C428-BAF8-49A8-8029-FBBB19A1B657}"/>
          </ac:spMkLst>
        </pc:spChg>
        <pc:spChg chg="mod">
          <ac:chgData name="Andrea Calabrese" userId="6a3ac00d73361fd5" providerId="LiveId" clId="{B0E31AFF-EF3A-4392-94EC-BA020F7F851E}" dt="2021-10-01T10:32:57.065" v="7390" actId="2711"/>
          <ac:spMkLst>
            <pc:docMk/>
            <pc:sldMk cId="2408267761" sldId="604"/>
            <ac:spMk id="3" creationId="{6153A6B4-BFD9-40DF-9E60-8A8A050B6C64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2744970390" sldId="604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1864089311" sldId="605"/>
        </pc:sldMkLst>
        <pc:spChg chg="mod">
          <ac:chgData name="Andrea Calabrese" userId="6a3ac00d73361fd5" providerId="LiveId" clId="{B0E31AFF-EF3A-4392-94EC-BA020F7F851E}" dt="2021-10-01T08:56:25.235" v="4803" actId="207"/>
          <ac:spMkLst>
            <pc:docMk/>
            <pc:sldMk cId="1864089311" sldId="605"/>
            <ac:spMk id="2" creationId="{28A00806-53F4-4120-8AC4-6C443DE1C494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101859058" sldId="605"/>
        </pc:sldMkLst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305235999" sldId="606"/>
        </pc:sldMkLst>
      </pc:sldChg>
      <pc:sldChg chg="addSp delSp modSp add mod modTransition setBg setClrOvrMap">
        <pc:chgData name="Andrea Calabrese" userId="6a3ac00d73361fd5" providerId="LiveId" clId="{B0E31AFF-EF3A-4392-94EC-BA020F7F851E}" dt="2021-10-01T12:52:09.177" v="7694"/>
        <pc:sldMkLst>
          <pc:docMk/>
          <pc:sldMk cId="3718907446" sldId="606"/>
        </pc:sldMkLst>
        <pc:spChg chg="mod">
          <ac:chgData name="Andrea Calabrese" userId="6a3ac00d73361fd5" providerId="LiveId" clId="{B0E31AFF-EF3A-4392-94EC-BA020F7F851E}" dt="2021-10-01T12:32:21.220" v="7513" actId="26606"/>
          <ac:spMkLst>
            <pc:docMk/>
            <pc:sldMk cId="3718907446" sldId="606"/>
            <ac:spMk id="2" creationId="{D8454B20-A730-5E48-8C9B-ACD15551A454}"/>
          </ac:spMkLst>
        </pc:spChg>
        <pc:spChg chg="mod ord">
          <ac:chgData name="Andrea Calabrese" userId="6a3ac00d73361fd5" providerId="LiveId" clId="{B0E31AFF-EF3A-4392-94EC-BA020F7F851E}" dt="2021-10-01T12:32:21.220" v="7513" actId="26606"/>
          <ac:spMkLst>
            <pc:docMk/>
            <pc:sldMk cId="3718907446" sldId="606"/>
            <ac:spMk id="3" creationId="{8C147806-4603-A24F-952E-D6C65175A4F4}"/>
          </ac:spMkLst>
        </pc:spChg>
        <pc:spChg chg="mod">
          <ac:chgData name="Andrea Calabrese" userId="6a3ac00d73361fd5" providerId="LiveId" clId="{B0E31AFF-EF3A-4392-94EC-BA020F7F851E}" dt="2021-10-01T12:32:21.220" v="7513" actId="26606"/>
          <ac:spMkLst>
            <pc:docMk/>
            <pc:sldMk cId="3718907446" sldId="606"/>
            <ac:spMk id="4" creationId="{0CB74B19-3345-5E40-AFF3-F8F6C3D3BCC1}"/>
          </ac:spMkLst>
        </pc:spChg>
        <pc:spChg chg="mod ord">
          <ac:chgData name="Andrea Calabrese" userId="6a3ac00d73361fd5" providerId="LiveId" clId="{B0E31AFF-EF3A-4392-94EC-BA020F7F851E}" dt="2021-10-01T12:32:21.220" v="7513" actId="26606"/>
          <ac:spMkLst>
            <pc:docMk/>
            <pc:sldMk cId="3718907446" sldId="606"/>
            <ac:spMk id="5" creationId="{E56030D1-DAB0-004C-B3E7-AC88E83D4E99}"/>
          </ac:spMkLst>
        </pc:spChg>
        <pc:spChg chg="mod">
          <ac:chgData name="Andrea Calabrese" userId="6a3ac00d73361fd5" providerId="LiveId" clId="{B0E31AFF-EF3A-4392-94EC-BA020F7F851E}" dt="2021-10-01T12:32:21.220" v="7513" actId="26606"/>
          <ac:spMkLst>
            <pc:docMk/>
            <pc:sldMk cId="3718907446" sldId="606"/>
            <ac:spMk id="6" creationId="{1FDBBCDD-1552-A449-A454-E2685342CACB}"/>
          </ac:spMkLst>
        </pc:spChg>
        <pc:spChg chg="add del">
          <ac:chgData name="Andrea Calabrese" userId="6a3ac00d73361fd5" providerId="LiveId" clId="{B0E31AFF-EF3A-4392-94EC-BA020F7F851E}" dt="2021-10-01T12:31:59.681" v="7505" actId="26606"/>
          <ac:spMkLst>
            <pc:docMk/>
            <pc:sldMk cId="3718907446" sldId="606"/>
            <ac:spMk id="10" creationId="{9AA72BD9-2C5A-4EDC-931F-5AA08EACA0F3}"/>
          </ac:spMkLst>
        </pc:spChg>
        <pc:spChg chg="add del">
          <ac:chgData name="Andrea Calabrese" userId="6a3ac00d73361fd5" providerId="LiveId" clId="{B0E31AFF-EF3A-4392-94EC-BA020F7F851E}" dt="2021-10-01T12:32:02.536" v="7507" actId="26606"/>
          <ac:spMkLst>
            <pc:docMk/>
            <pc:sldMk cId="3718907446" sldId="606"/>
            <ac:spMk id="11" creationId="{EE1FC7B4-E4A7-4452-B413-1A623E3A7230}"/>
          </ac:spMkLst>
        </pc:spChg>
        <pc:spChg chg="add del">
          <ac:chgData name="Andrea Calabrese" userId="6a3ac00d73361fd5" providerId="LiveId" clId="{B0E31AFF-EF3A-4392-94EC-BA020F7F851E}" dt="2021-10-01T12:32:02.536" v="7507" actId="26606"/>
          <ac:spMkLst>
            <pc:docMk/>
            <pc:sldMk cId="3718907446" sldId="606"/>
            <ac:spMk id="12" creationId="{E0709AF0-24F0-4486-B189-BE6386BDB198}"/>
          </ac:spMkLst>
        </pc:spChg>
        <pc:spChg chg="add del">
          <ac:chgData name="Andrea Calabrese" userId="6a3ac00d73361fd5" providerId="LiveId" clId="{B0E31AFF-EF3A-4392-94EC-BA020F7F851E}" dt="2021-10-01T12:31:56.149" v="7503" actId="26606"/>
          <ac:spMkLst>
            <pc:docMk/>
            <pc:sldMk cId="3718907446" sldId="606"/>
            <ac:spMk id="13" creationId="{D009D6D5-DAC2-4A8B-A17A-E206B9012D09}"/>
          </ac:spMkLst>
        </pc:spChg>
        <pc:spChg chg="add del">
          <ac:chgData name="Andrea Calabrese" userId="6a3ac00d73361fd5" providerId="LiveId" clId="{B0E31AFF-EF3A-4392-94EC-BA020F7F851E}" dt="2021-10-01T12:32:02.536" v="7507" actId="26606"/>
          <ac:spMkLst>
            <pc:docMk/>
            <pc:sldMk cId="3718907446" sldId="606"/>
            <ac:spMk id="14" creationId="{FBE3B62F-5853-4A3C-B050-6186351A7176}"/>
          </ac:spMkLst>
        </pc:spChg>
        <pc:spChg chg="add del">
          <ac:chgData name="Andrea Calabrese" userId="6a3ac00d73361fd5" providerId="LiveId" clId="{B0E31AFF-EF3A-4392-94EC-BA020F7F851E}" dt="2021-10-01T12:31:59.681" v="7505" actId="26606"/>
          <ac:spMkLst>
            <pc:docMk/>
            <pc:sldMk cId="3718907446" sldId="606"/>
            <ac:spMk id="15" creationId="{DD3981AC-7B61-4947-BCF3-F7AA7FA385B9}"/>
          </ac:spMkLst>
        </pc:spChg>
        <pc:spChg chg="add del">
          <ac:chgData name="Andrea Calabrese" userId="6a3ac00d73361fd5" providerId="LiveId" clId="{B0E31AFF-EF3A-4392-94EC-BA020F7F851E}" dt="2021-10-01T12:32:04.783" v="7509" actId="26606"/>
          <ac:spMkLst>
            <pc:docMk/>
            <pc:sldMk cId="3718907446" sldId="606"/>
            <ac:spMk id="16" creationId="{F13C74B1-5B17-4795-BED0-7140497B445A}"/>
          </ac:spMkLst>
        </pc:spChg>
        <pc:spChg chg="add del">
          <ac:chgData name="Andrea Calabrese" userId="6a3ac00d73361fd5" providerId="LiveId" clId="{B0E31AFF-EF3A-4392-94EC-BA020F7F851E}" dt="2021-10-01T12:31:59.681" v="7505" actId="26606"/>
          <ac:spMkLst>
            <pc:docMk/>
            <pc:sldMk cId="3718907446" sldId="606"/>
            <ac:spMk id="17" creationId="{55D4142C-5077-457F-A6AD-3FECFDB39685}"/>
          </ac:spMkLst>
        </pc:spChg>
        <pc:spChg chg="add del">
          <ac:chgData name="Andrea Calabrese" userId="6a3ac00d73361fd5" providerId="LiveId" clId="{B0E31AFF-EF3A-4392-94EC-BA020F7F851E}" dt="2021-10-01T12:32:04.783" v="7509" actId="26606"/>
          <ac:spMkLst>
            <pc:docMk/>
            <pc:sldMk cId="3718907446" sldId="606"/>
            <ac:spMk id="18" creationId="{D4974D33-8DC5-464E-8C6D-BE58F0669C17}"/>
          </ac:spMkLst>
        </pc:spChg>
        <pc:spChg chg="add del">
          <ac:chgData name="Andrea Calabrese" userId="6a3ac00d73361fd5" providerId="LiveId" clId="{B0E31AFF-EF3A-4392-94EC-BA020F7F851E}" dt="2021-10-01T12:31:59.681" v="7505" actId="26606"/>
          <ac:spMkLst>
            <pc:docMk/>
            <pc:sldMk cId="3718907446" sldId="606"/>
            <ac:spMk id="19" creationId="{7A5F0580-5EE9-419F-96EE-B6529EF6E7D0}"/>
          </ac:spMkLst>
        </pc:spChg>
        <pc:spChg chg="add del">
          <ac:chgData name="Andrea Calabrese" userId="6a3ac00d73361fd5" providerId="LiveId" clId="{B0E31AFF-EF3A-4392-94EC-BA020F7F851E}" dt="2021-10-01T12:32:09.803" v="7511" actId="26606"/>
          <ac:spMkLst>
            <pc:docMk/>
            <pc:sldMk cId="3718907446" sldId="606"/>
            <ac:spMk id="20" creationId="{79BB35BC-D5C2-4C8B-A22A-A71E6191913B}"/>
          </ac:spMkLst>
        </pc:spChg>
        <pc:spChg chg="add del">
          <ac:chgData name="Andrea Calabrese" userId="6a3ac00d73361fd5" providerId="LiveId" clId="{B0E31AFF-EF3A-4392-94EC-BA020F7F851E}" dt="2021-10-01T12:32:21.220" v="7513" actId="26606"/>
          <ac:spMkLst>
            <pc:docMk/>
            <pc:sldMk cId="3718907446" sldId="606"/>
            <ac:spMk id="22" creationId="{B95B9BA8-1D69-4796-85F5-B6D0BD52354B}"/>
          </ac:spMkLst>
        </pc:spChg>
        <pc:grpChg chg="add del">
          <ac:chgData name="Andrea Calabrese" userId="6a3ac00d73361fd5" providerId="LiveId" clId="{B0E31AFF-EF3A-4392-94EC-BA020F7F851E}" dt="2021-10-01T12:32:21.220" v="7513" actId="26606"/>
          <ac:grpSpMkLst>
            <pc:docMk/>
            <pc:sldMk cId="3718907446" sldId="606"/>
            <ac:grpSpMk id="23" creationId="{D44E3F87-3D58-4B03-86B2-15A5C5B9C964}"/>
          </ac:grpSpMkLst>
        </pc:grpChg>
        <pc:picChg chg="add mod ord">
          <ac:chgData name="Andrea Calabrese" userId="6a3ac00d73361fd5" providerId="LiveId" clId="{B0E31AFF-EF3A-4392-94EC-BA020F7F851E}" dt="2021-10-01T12:32:21.220" v="7513" actId="26606"/>
          <ac:picMkLst>
            <pc:docMk/>
            <pc:sldMk cId="3718907446" sldId="606"/>
            <ac:picMk id="8" creationId="{9434EE11-61B8-4E33-A37A-BA9DD037F8F8}"/>
          </ac:picMkLst>
        </pc:picChg>
        <pc:picChg chg="del">
          <ac:chgData name="Andrea Calabrese" userId="6a3ac00d73361fd5" providerId="LiveId" clId="{B0E31AFF-EF3A-4392-94EC-BA020F7F851E}" dt="2021-10-01T09:59:10.742" v="7297" actId="478"/>
          <ac:picMkLst>
            <pc:docMk/>
            <pc:sldMk cId="3718907446" sldId="606"/>
            <ac:picMk id="1028" creationId="{3657F6FF-8D60-4ED3-A910-4C27FFF025FC}"/>
          </ac:picMkLst>
        </pc:picChg>
      </pc:sldChg>
      <pc:sldChg chg="addSp delSp modSp new mod ord modTransition">
        <pc:chgData name="Andrea Calabrese" userId="6a3ac00d73361fd5" providerId="LiveId" clId="{B0E31AFF-EF3A-4392-94EC-BA020F7F851E}" dt="2021-10-01T12:52:09.177" v="7694"/>
        <pc:sldMkLst>
          <pc:docMk/>
          <pc:sldMk cId="1656646943" sldId="607"/>
        </pc:sldMkLst>
        <pc:spChg chg="mod">
          <ac:chgData name="Andrea Calabrese" userId="6a3ac00d73361fd5" providerId="LiveId" clId="{B0E31AFF-EF3A-4392-94EC-BA020F7F851E}" dt="2021-10-01T08:58:33.790" v="5013" actId="207"/>
          <ac:spMkLst>
            <pc:docMk/>
            <pc:sldMk cId="1656646943" sldId="607"/>
            <ac:spMk id="2" creationId="{1B0F58CA-51FB-4E93-BB5B-98BF43D58431}"/>
          </ac:spMkLst>
        </pc:spChg>
        <pc:spChg chg="mod">
          <ac:chgData name="Andrea Calabrese" userId="6a3ac00d73361fd5" providerId="LiveId" clId="{B0E31AFF-EF3A-4392-94EC-BA020F7F851E}" dt="2021-10-01T09:01:50.320" v="5246" actId="14100"/>
          <ac:spMkLst>
            <pc:docMk/>
            <pc:sldMk cId="1656646943" sldId="607"/>
            <ac:spMk id="3" creationId="{E27E6608-0543-428D-8375-68ECADABAAA5}"/>
          </ac:spMkLst>
        </pc:spChg>
        <pc:picChg chg="add del mod">
          <ac:chgData name="Andrea Calabrese" userId="6a3ac00d73361fd5" providerId="LiveId" clId="{B0E31AFF-EF3A-4392-94EC-BA020F7F851E}" dt="2021-10-01T09:59:03.427" v="7293" actId="478"/>
          <ac:picMkLst>
            <pc:docMk/>
            <pc:sldMk cId="1656646943" sldId="607"/>
            <ac:picMk id="7" creationId="{6F5084EA-C0F5-4B8E-8D2C-48E43635592E}"/>
          </ac:picMkLst>
        </pc:picChg>
        <pc:picChg chg="add mod">
          <ac:chgData name="Andrea Calabrese" userId="6a3ac00d73361fd5" providerId="LiveId" clId="{B0E31AFF-EF3A-4392-94EC-BA020F7F851E}" dt="2021-10-01T09:59:03.696" v="7294"/>
          <ac:picMkLst>
            <pc:docMk/>
            <pc:sldMk cId="1656646943" sldId="607"/>
            <ac:picMk id="8" creationId="{783CA55C-4DA8-4D18-BE95-D3CE6D18638F}"/>
          </ac:picMkLst>
        </pc:pic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471971495" sldId="607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378256094" sldId="608"/>
        </pc:sldMkLst>
        <pc:spChg chg="mod">
          <ac:chgData name="Andrea Calabrese" userId="6a3ac00d73361fd5" providerId="LiveId" clId="{B0E31AFF-EF3A-4392-94EC-BA020F7F851E}" dt="2021-10-01T09:02:28.573" v="5261" actId="207"/>
          <ac:spMkLst>
            <pc:docMk/>
            <pc:sldMk cId="378256094" sldId="608"/>
            <ac:spMk id="2" creationId="{1DFE3475-9C63-4D2C-8DB8-CB3DC6D39013}"/>
          </ac:spMkLst>
        </pc:spChg>
        <pc:spChg chg="mod">
          <ac:chgData name="Andrea Calabrese" userId="6a3ac00d73361fd5" providerId="LiveId" clId="{B0E31AFF-EF3A-4392-94EC-BA020F7F851E}" dt="2021-10-01T09:50:08.512" v="7194" actId="20577"/>
          <ac:spMkLst>
            <pc:docMk/>
            <pc:sldMk cId="378256094" sldId="608"/>
            <ac:spMk id="3" creationId="{3A336FB5-DC86-4D8B-BA42-EDB8E5E71D67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2303098151" sldId="608"/>
        </pc:sldMkLst>
      </pc:sldChg>
      <pc:sldChg chg="modSp new mod ord modTransition">
        <pc:chgData name="Andrea Calabrese" userId="6a3ac00d73361fd5" providerId="LiveId" clId="{B0E31AFF-EF3A-4392-94EC-BA020F7F851E}" dt="2021-10-01T12:52:09.177" v="7694"/>
        <pc:sldMkLst>
          <pc:docMk/>
          <pc:sldMk cId="916359795" sldId="609"/>
        </pc:sldMkLst>
        <pc:spChg chg="mod">
          <ac:chgData name="Andrea Calabrese" userId="6a3ac00d73361fd5" providerId="LiveId" clId="{B0E31AFF-EF3A-4392-94EC-BA020F7F851E}" dt="2021-10-01T09:03:14.715" v="5438" actId="207"/>
          <ac:spMkLst>
            <pc:docMk/>
            <pc:sldMk cId="916359795" sldId="609"/>
            <ac:spMk id="2" creationId="{4900456B-DAAC-4698-B203-A84664374FF1}"/>
          </ac:spMkLst>
        </pc:spChg>
        <pc:spChg chg="mod">
          <ac:chgData name="Andrea Calabrese" userId="6a3ac00d73361fd5" providerId="LiveId" clId="{B0E31AFF-EF3A-4392-94EC-BA020F7F851E}" dt="2021-10-01T10:24:43.501" v="7309" actId="20577"/>
          <ac:spMkLst>
            <pc:docMk/>
            <pc:sldMk cId="916359795" sldId="609"/>
            <ac:spMk id="3" creationId="{7E0612AF-F762-42AD-994D-2CDAA1181D27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3494912886" sldId="609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878756876" sldId="610"/>
        </pc:sldMkLst>
        <pc:spChg chg="mod">
          <ac:chgData name="Andrea Calabrese" userId="6a3ac00d73361fd5" providerId="LiveId" clId="{B0E31AFF-EF3A-4392-94EC-BA020F7F851E}" dt="2021-10-01T09:05:51.871" v="5749" actId="207"/>
          <ac:spMkLst>
            <pc:docMk/>
            <pc:sldMk cId="878756876" sldId="610"/>
            <ac:spMk id="2" creationId="{86B0B2AF-E9D5-4E74-8807-E9E5BB54D73D}"/>
          </ac:spMkLst>
        </pc:spChg>
        <pc:spChg chg="mod">
          <ac:chgData name="Andrea Calabrese" userId="6a3ac00d73361fd5" providerId="LiveId" clId="{B0E31AFF-EF3A-4392-94EC-BA020F7F851E}" dt="2021-10-01T10:26:52.881" v="7324" actId="255"/>
          <ac:spMkLst>
            <pc:docMk/>
            <pc:sldMk cId="878756876" sldId="610"/>
            <ac:spMk id="3" creationId="{2261F3E0-97F7-486D-9386-4A3D81345630}"/>
          </ac:spMkLst>
        </pc:spChg>
      </pc:sldChg>
      <pc:sldChg chg="add del">
        <pc:chgData name="Andrea Calabrese" userId="6a3ac00d73361fd5" providerId="LiveId" clId="{B0E31AFF-EF3A-4392-94EC-BA020F7F851E}" dt="2021-09-30T16:04:36.155" v="6" actId="47"/>
        <pc:sldMkLst>
          <pc:docMk/>
          <pc:sldMk cId="1551752340" sldId="610"/>
        </pc:sldMkLst>
      </pc:sldChg>
      <pc:sldChg chg="modSp new mod ord modTransition">
        <pc:chgData name="Andrea Calabrese" userId="6a3ac00d73361fd5" providerId="LiveId" clId="{B0E31AFF-EF3A-4392-94EC-BA020F7F851E}" dt="2021-10-01T12:52:09.177" v="7694"/>
        <pc:sldMkLst>
          <pc:docMk/>
          <pc:sldMk cId="1561285008" sldId="611"/>
        </pc:sldMkLst>
        <pc:spChg chg="mod">
          <ac:chgData name="Andrea Calabrese" userId="6a3ac00d73361fd5" providerId="LiveId" clId="{B0E31AFF-EF3A-4392-94EC-BA020F7F851E}" dt="2021-10-01T09:07:42.683" v="5968" actId="207"/>
          <ac:spMkLst>
            <pc:docMk/>
            <pc:sldMk cId="1561285008" sldId="611"/>
            <ac:spMk id="2" creationId="{E75B059A-8E79-4881-B1CB-DD108F7CDC9A}"/>
          </ac:spMkLst>
        </pc:spChg>
        <pc:spChg chg="mod">
          <ac:chgData name="Andrea Calabrese" userId="6a3ac00d73361fd5" providerId="LiveId" clId="{B0E31AFF-EF3A-4392-94EC-BA020F7F851E}" dt="2021-10-01T09:08:24.413" v="6052" actId="20577"/>
          <ac:spMkLst>
            <pc:docMk/>
            <pc:sldMk cId="1561285008" sldId="611"/>
            <ac:spMk id="3" creationId="{E634FAE5-D137-4F69-89A1-474FED126AA1}"/>
          </ac:spMkLst>
        </pc:spChg>
      </pc:sldChg>
      <pc:sldChg chg="addSp delSp modSp new mod modTransition">
        <pc:chgData name="Andrea Calabrese" userId="6a3ac00d73361fd5" providerId="LiveId" clId="{B0E31AFF-EF3A-4392-94EC-BA020F7F851E}" dt="2021-10-01T12:52:09.177" v="7694"/>
        <pc:sldMkLst>
          <pc:docMk/>
          <pc:sldMk cId="3972505209" sldId="612"/>
        </pc:sldMkLst>
        <pc:spChg chg="mod">
          <ac:chgData name="Andrea Calabrese" userId="6a3ac00d73361fd5" providerId="LiveId" clId="{B0E31AFF-EF3A-4392-94EC-BA020F7F851E}" dt="2021-10-01T09:43:10.300" v="6316" actId="207"/>
          <ac:spMkLst>
            <pc:docMk/>
            <pc:sldMk cId="3972505209" sldId="612"/>
            <ac:spMk id="2" creationId="{68881041-EFDD-4EE2-8DBA-2355547F273B}"/>
          </ac:spMkLst>
        </pc:spChg>
        <pc:spChg chg="mod">
          <ac:chgData name="Andrea Calabrese" userId="6a3ac00d73361fd5" providerId="LiveId" clId="{B0E31AFF-EF3A-4392-94EC-BA020F7F851E}" dt="2021-10-01T10:33:08.054" v="7392" actId="2711"/>
          <ac:spMkLst>
            <pc:docMk/>
            <pc:sldMk cId="3972505209" sldId="612"/>
            <ac:spMk id="3" creationId="{7FA43920-FB9E-4ECB-B6C5-A894881F5606}"/>
          </ac:spMkLst>
        </pc:spChg>
        <pc:spChg chg="add del mod">
          <ac:chgData name="Andrea Calabrese" userId="6a3ac00d73361fd5" providerId="LiveId" clId="{B0E31AFF-EF3A-4392-94EC-BA020F7F851E}" dt="2021-10-01T09:44:20.331" v="6490"/>
          <ac:spMkLst>
            <pc:docMk/>
            <pc:sldMk cId="3972505209" sldId="612"/>
            <ac:spMk id="7" creationId="{50E89323-4987-4301-993F-F22FB4F5513B}"/>
          </ac:spMkLst>
        </pc:spChg>
        <pc:picChg chg="add mod">
          <ac:chgData name="Andrea Calabrese" userId="6a3ac00d73361fd5" providerId="LiveId" clId="{B0E31AFF-EF3A-4392-94EC-BA020F7F851E}" dt="2021-10-01T09:58:29.164" v="7291" actId="1440"/>
          <ac:picMkLst>
            <pc:docMk/>
            <pc:sldMk cId="3972505209" sldId="612"/>
            <ac:picMk id="1026" creationId="{F0F972AB-2E52-45F8-9263-BAB247C8C485}"/>
          </ac:picMkLst>
        </pc:picChg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1485083499" sldId="613"/>
        </pc:sldMkLst>
        <pc:spChg chg="mod">
          <ac:chgData name="Andrea Calabrese" userId="6a3ac00d73361fd5" providerId="LiveId" clId="{B0E31AFF-EF3A-4392-94EC-BA020F7F851E}" dt="2021-10-01T09:45:11.067" v="6554" actId="207"/>
          <ac:spMkLst>
            <pc:docMk/>
            <pc:sldMk cId="1485083499" sldId="613"/>
            <ac:spMk id="2" creationId="{3AE04EFA-6D31-47A9-989B-C75B44F813BA}"/>
          </ac:spMkLst>
        </pc:spChg>
        <pc:spChg chg="mod">
          <ac:chgData name="Andrea Calabrese" userId="6a3ac00d73361fd5" providerId="LiveId" clId="{B0E31AFF-EF3A-4392-94EC-BA020F7F851E}" dt="2021-10-01T10:33:37.316" v="7398" actId="2711"/>
          <ac:spMkLst>
            <pc:docMk/>
            <pc:sldMk cId="1485083499" sldId="613"/>
            <ac:spMk id="3" creationId="{1DFA3072-B9E3-49BD-B8CA-1CAC5FAA7A68}"/>
          </ac:spMkLst>
        </pc:spChg>
      </pc:sldChg>
      <pc:sldChg chg="addSp modSp new mod modTransition">
        <pc:chgData name="Andrea Calabrese" userId="6a3ac00d73361fd5" providerId="LiveId" clId="{B0E31AFF-EF3A-4392-94EC-BA020F7F851E}" dt="2021-10-01T12:52:09.177" v="7694"/>
        <pc:sldMkLst>
          <pc:docMk/>
          <pc:sldMk cId="2537169004" sldId="614"/>
        </pc:sldMkLst>
        <pc:spChg chg="mod">
          <ac:chgData name="Andrea Calabrese" userId="6a3ac00d73361fd5" providerId="LiveId" clId="{B0E31AFF-EF3A-4392-94EC-BA020F7F851E}" dt="2021-10-01T09:47:32.855" v="6929" actId="207"/>
          <ac:spMkLst>
            <pc:docMk/>
            <pc:sldMk cId="2537169004" sldId="614"/>
            <ac:spMk id="2" creationId="{7EDE59D8-7E59-4B52-8311-F92D2C1CABAD}"/>
          </ac:spMkLst>
        </pc:spChg>
        <pc:spChg chg="mod">
          <ac:chgData name="Andrea Calabrese" userId="6a3ac00d73361fd5" providerId="LiveId" clId="{B0E31AFF-EF3A-4392-94EC-BA020F7F851E}" dt="2021-10-01T10:33:55.720" v="7401" actId="2711"/>
          <ac:spMkLst>
            <pc:docMk/>
            <pc:sldMk cId="2537169004" sldId="614"/>
            <ac:spMk id="3" creationId="{B84438FB-57FC-4757-8982-4C556781CA38}"/>
          </ac:spMkLst>
        </pc:spChg>
        <pc:picChg chg="add mod">
          <ac:chgData name="Andrea Calabrese" userId="6a3ac00d73361fd5" providerId="LiveId" clId="{B0E31AFF-EF3A-4392-94EC-BA020F7F851E}" dt="2021-10-01T12:30:30.148" v="7497" actId="1076"/>
          <ac:picMkLst>
            <pc:docMk/>
            <pc:sldMk cId="2537169004" sldId="614"/>
            <ac:picMk id="2050" creationId="{72D13369-215F-4CAB-B746-42EACA68B9EA}"/>
          </ac:picMkLst>
        </pc:picChg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883671562" sldId="615"/>
        </pc:sldMkLst>
        <pc:spChg chg="mod">
          <ac:chgData name="Andrea Calabrese" userId="6a3ac00d73361fd5" providerId="LiveId" clId="{B0E31AFF-EF3A-4392-94EC-BA020F7F851E}" dt="2021-10-01T10:34:19.811" v="7420" actId="207"/>
          <ac:spMkLst>
            <pc:docMk/>
            <pc:sldMk cId="883671562" sldId="615"/>
            <ac:spMk id="2" creationId="{9B56F3BA-B1CD-491B-81B3-1F6F4C35602E}"/>
          </ac:spMkLst>
        </pc:spChg>
        <pc:spChg chg="mod">
          <ac:chgData name="Andrea Calabrese" userId="6a3ac00d73361fd5" providerId="LiveId" clId="{B0E31AFF-EF3A-4392-94EC-BA020F7F851E}" dt="2021-10-01T10:34:48.680" v="7489" actId="207"/>
          <ac:spMkLst>
            <pc:docMk/>
            <pc:sldMk cId="883671562" sldId="615"/>
            <ac:spMk id="3" creationId="{19B35984-59F6-49EB-9636-40886A9496F8}"/>
          </ac:spMkLst>
        </pc:spChg>
      </pc:sldChg>
      <pc:sldChg chg="new del">
        <pc:chgData name="Andrea Calabrese" userId="6a3ac00d73361fd5" providerId="LiveId" clId="{B0E31AFF-EF3A-4392-94EC-BA020F7F851E}" dt="2021-10-01T12:32:56.040" v="7515" actId="680"/>
        <pc:sldMkLst>
          <pc:docMk/>
          <pc:sldMk cId="151486384" sldId="616"/>
        </pc:sldMkLst>
      </pc:sldChg>
      <pc:sldChg chg="modSp new mod modTransition">
        <pc:chgData name="Andrea Calabrese" userId="6a3ac00d73361fd5" providerId="LiveId" clId="{B0E31AFF-EF3A-4392-94EC-BA020F7F851E}" dt="2021-10-01T12:52:09.177" v="7694"/>
        <pc:sldMkLst>
          <pc:docMk/>
          <pc:sldMk cId="2277689700" sldId="616"/>
        </pc:sldMkLst>
        <pc:spChg chg="mod">
          <ac:chgData name="Andrea Calabrese" userId="6a3ac00d73361fd5" providerId="LiveId" clId="{B0E31AFF-EF3A-4392-94EC-BA020F7F851E}" dt="2021-10-01T12:42:23.586" v="7561" actId="207"/>
          <ac:spMkLst>
            <pc:docMk/>
            <pc:sldMk cId="2277689700" sldId="616"/>
            <ac:spMk id="2" creationId="{78763D19-7A77-47EB-9070-634EAA772762}"/>
          </ac:spMkLst>
        </pc:spChg>
        <pc:spChg chg="mod">
          <ac:chgData name="Andrea Calabrese" userId="6a3ac00d73361fd5" providerId="LiveId" clId="{B0E31AFF-EF3A-4392-94EC-BA020F7F851E}" dt="2021-10-01T12:44:18.729" v="7686" actId="20577"/>
          <ac:spMkLst>
            <pc:docMk/>
            <pc:sldMk cId="2277689700" sldId="616"/>
            <ac:spMk id="3" creationId="{5FA9063B-8AEE-49BA-A594-B41BC71C5EF5}"/>
          </ac:spMkLst>
        </pc:spChg>
      </pc:sldChg>
    </pc:docChg>
  </pc:docChgLst>
  <pc:docChgLst>
    <pc:chgData name="Andrea Calabrese" userId="6a3ac00d73361fd5" providerId="LiveId" clId="{927AC7A8-D2A7-45E4-AC88-0197DF20B291}"/>
    <pc:docChg chg="undo redo custSel addSld delSld modSld sldOrd">
      <pc:chgData name="Andrea Calabrese" userId="6a3ac00d73361fd5" providerId="LiveId" clId="{927AC7A8-D2A7-45E4-AC88-0197DF20B291}" dt="2021-10-04T14:05:08.589" v="2075" actId="20577"/>
      <pc:docMkLst>
        <pc:docMk/>
      </pc:docMkLst>
      <pc:sldChg chg="del">
        <pc:chgData name="Andrea Calabrese" userId="6a3ac00d73361fd5" providerId="LiveId" clId="{927AC7A8-D2A7-45E4-AC88-0197DF20B291}" dt="2021-10-04T07:22:32.773" v="0" actId="47"/>
        <pc:sldMkLst>
          <pc:docMk/>
          <pc:sldMk cId="2014468261" sldId="258"/>
        </pc:sldMkLst>
      </pc:sldChg>
      <pc:sldChg chg="delSp mod modTransition">
        <pc:chgData name="Andrea Calabrese" userId="6a3ac00d73361fd5" providerId="LiveId" clId="{927AC7A8-D2A7-45E4-AC88-0197DF20B291}" dt="2021-10-04T08:57:08.188" v="1427"/>
        <pc:sldMkLst>
          <pc:docMk/>
          <pc:sldMk cId="1198446635" sldId="582"/>
        </pc:sldMkLst>
        <pc:picChg chg="del">
          <ac:chgData name="Andrea Calabrese" userId="6a3ac00d73361fd5" providerId="LiveId" clId="{927AC7A8-D2A7-45E4-AC88-0197DF20B291}" dt="2021-10-04T07:22:47.112" v="2" actId="478"/>
          <ac:picMkLst>
            <pc:docMk/>
            <pc:sldMk cId="1198446635" sldId="582"/>
            <ac:picMk id="9" creationId="{B934D27B-D1C7-41AE-BC90-F34A1B9A5E83}"/>
          </ac:picMkLst>
        </pc:picChg>
      </pc:sldChg>
      <pc:sldChg chg="modTransition">
        <pc:chgData name="Andrea Calabrese" userId="6a3ac00d73361fd5" providerId="LiveId" clId="{927AC7A8-D2A7-45E4-AC88-0197DF20B291}" dt="2021-10-04T08:57:08.188" v="1427"/>
        <pc:sldMkLst>
          <pc:docMk/>
          <pc:sldMk cId="903656248" sldId="586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734315358" sldId="587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574156596" sldId="588"/>
        </pc:sldMkLst>
      </pc:sldChg>
      <pc:sldChg chg="del">
        <pc:chgData name="Andrea Calabrese" userId="6a3ac00d73361fd5" providerId="LiveId" clId="{927AC7A8-D2A7-45E4-AC88-0197DF20B291}" dt="2021-10-04T07:22:32.773" v="0" actId="47"/>
        <pc:sldMkLst>
          <pc:docMk/>
          <pc:sldMk cId="118292974" sldId="589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3515981691" sldId="590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3150256099" sldId="591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318963465" sldId="592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076135029" sldId="593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811276811" sldId="594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737758641" sldId="595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190954129" sldId="596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340612668" sldId="597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110311702" sldId="598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174140796" sldId="599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817551319" sldId="600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246636823" sldId="601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785679278" sldId="602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750011418" sldId="603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408267761" sldId="604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864089311" sldId="605"/>
        </pc:sldMkLst>
      </pc:sldChg>
      <pc:sldChg chg="del">
        <pc:chgData name="Andrea Calabrese" userId="6a3ac00d73361fd5" providerId="LiveId" clId="{927AC7A8-D2A7-45E4-AC88-0197DF20B291}" dt="2021-10-04T07:22:32.773" v="0" actId="47"/>
        <pc:sldMkLst>
          <pc:docMk/>
          <pc:sldMk cId="3718907446" sldId="606"/>
        </pc:sldMkLst>
      </pc:sldChg>
      <pc:sldChg chg="del">
        <pc:chgData name="Andrea Calabrese" userId="6a3ac00d73361fd5" providerId="LiveId" clId="{927AC7A8-D2A7-45E4-AC88-0197DF20B291}" dt="2021-10-04T07:22:32.773" v="0" actId="47"/>
        <pc:sldMkLst>
          <pc:docMk/>
          <pc:sldMk cId="1656646943" sldId="607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378256094" sldId="608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916359795" sldId="609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878756876" sldId="610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561285008" sldId="611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3972505209" sldId="612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1485083499" sldId="613"/>
        </pc:sldMkLst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537169004" sldId="614"/>
        </pc:sldMkLst>
      </pc:sldChg>
      <pc:sldChg chg="addSp modSp mod modTransition modAnim">
        <pc:chgData name="Andrea Calabrese" userId="6a3ac00d73361fd5" providerId="LiveId" clId="{927AC7A8-D2A7-45E4-AC88-0197DF20B291}" dt="2021-10-04T13:30:22.674" v="1959" actId="20577"/>
        <pc:sldMkLst>
          <pc:docMk/>
          <pc:sldMk cId="883671562" sldId="615"/>
        </pc:sldMkLst>
        <pc:spChg chg="mod">
          <ac:chgData name="Andrea Calabrese" userId="6a3ac00d73361fd5" providerId="LiveId" clId="{927AC7A8-D2A7-45E4-AC88-0197DF20B291}" dt="2021-10-04T09:01:01.657" v="1693" actId="207"/>
          <ac:spMkLst>
            <pc:docMk/>
            <pc:sldMk cId="883671562" sldId="615"/>
            <ac:spMk id="2" creationId="{9B56F3BA-B1CD-491B-81B3-1F6F4C35602E}"/>
          </ac:spMkLst>
        </pc:spChg>
        <pc:spChg chg="mod">
          <ac:chgData name="Andrea Calabrese" userId="6a3ac00d73361fd5" providerId="LiveId" clId="{927AC7A8-D2A7-45E4-AC88-0197DF20B291}" dt="2021-10-04T13:30:22.674" v="1959" actId="20577"/>
          <ac:spMkLst>
            <pc:docMk/>
            <pc:sldMk cId="883671562" sldId="615"/>
            <ac:spMk id="3" creationId="{19B35984-59F6-49EB-9636-40886A9496F8}"/>
          </ac:spMkLst>
        </pc:spChg>
        <pc:picChg chg="add mod">
          <ac:chgData name="Andrea Calabrese" userId="6a3ac00d73361fd5" providerId="LiveId" clId="{927AC7A8-D2A7-45E4-AC88-0197DF20B291}" dt="2021-10-04T13:29:32.884" v="1932" actId="1440"/>
          <ac:picMkLst>
            <pc:docMk/>
            <pc:sldMk cId="883671562" sldId="615"/>
            <ac:picMk id="8" creationId="{06AC9A00-C026-4283-B2EF-5A2E75F4A028}"/>
          </ac:picMkLst>
        </pc:picChg>
      </pc:sldChg>
      <pc:sldChg chg="del">
        <pc:chgData name="Andrea Calabrese" userId="6a3ac00d73361fd5" providerId="LiveId" clId="{927AC7A8-D2A7-45E4-AC88-0197DF20B291}" dt="2021-10-04T07:22:41.195" v="1" actId="47"/>
        <pc:sldMkLst>
          <pc:docMk/>
          <pc:sldMk cId="2277689700" sldId="616"/>
        </pc:sldMkLst>
      </pc:sldChg>
      <pc:sldChg chg="modSp new mod ord modTransition">
        <pc:chgData name="Andrea Calabrese" userId="6a3ac00d73361fd5" providerId="LiveId" clId="{927AC7A8-D2A7-45E4-AC88-0197DF20B291}" dt="2021-10-04T14:01:29.887" v="1984" actId="20577"/>
        <pc:sldMkLst>
          <pc:docMk/>
          <pc:sldMk cId="3485993988" sldId="616"/>
        </pc:sldMkLst>
        <pc:spChg chg="mod">
          <ac:chgData name="Andrea Calabrese" userId="6a3ac00d73361fd5" providerId="LiveId" clId="{927AC7A8-D2A7-45E4-AC88-0197DF20B291}" dt="2021-10-04T08:22:26.581" v="557" actId="20577"/>
          <ac:spMkLst>
            <pc:docMk/>
            <pc:sldMk cId="3485993988" sldId="616"/>
            <ac:spMk id="2" creationId="{A4C860D2-A3FA-41A5-B9CE-579CE4726E3B}"/>
          </ac:spMkLst>
        </pc:spChg>
        <pc:spChg chg="mod">
          <ac:chgData name="Andrea Calabrese" userId="6a3ac00d73361fd5" providerId="LiveId" clId="{927AC7A8-D2A7-45E4-AC88-0197DF20B291}" dt="2021-10-04T14:01:29.887" v="1984" actId="20577"/>
          <ac:spMkLst>
            <pc:docMk/>
            <pc:sldMk cId="3485993988" sldId="616"/>
            <ac:spMk id="3" creationId="{26AB1E7D-70C7-46E8-9EB6-90B18C22689D}"/>
          </ac:spMkLst>
        </pc:spChg>
      </pc:sldChg>
      <pc:sldChg chg="addSp delSp modSp new mod ord modTransition">
        <pc:chgData name="Andrea Calabrese" userId="6a3ac00d73361fd5" providerId="LiveId" clId="{927AC7A8-D2A7-45E4-AC88-0197DF20B291}" dt="2021-10-04T08:57:08.188" v="1427"/>
        <pc:sldMkLst>
          <pc:docMk/>
          <pc:sldMk cId="2387557875" sldId="617"/>
        </pc:sldMkLst>
        <pc:spChg chg="mod">
          <ac:chgData name="Andrea Calabrese" userId="6a3ac00d73361fd5" providerId="LiveId" clId="{927AC7A8-D2A7-45E4-AC88-0197DF20B291}" dt="2021-10-04T08:20:39.347" v="409" actId="20577"/>
          <ac:spMkLst>
            <pc:docMk/>
            <pc:sldMk cId="2387557875" sldId="617"/>
            <ac:spMk id="2" creationId="{B06268A5-13E6-4397-AC9C-13D4CE40BBFE}"/>
          </ac:spMkLst>
        </pc:spChg>
        <pc:spChg chg="add del mod">
          <ac:chgData name="Andrea Calabrese" userId="6a3ac00d73361fd5" providerId="LiveId" clId="{927AC7A8-D2A7-45E4-AC88-0197DF20B291}" dt="2021-10-04T08:22:42.305" v="618" actId="20577"/>
          <ac:spMkLst>
            <pc:docMk/>
            <pc:sldMk cId="2387557875" sldId="617"/>
            <ac:spMk id="3" creationId="{EAE41CE5-DD9E-48B6-8737-F63D8F6D6108}"/>
          </ac:spMkLst>
        </pc:spChg>
        <pc:picChg chg="add del mod">
          <ac:chgData name="Andrea Calabrese" userId="6a3ac00d73361fd5" providerId="LiveId" clId="{927AC7A8-D2A7-45E4-AC88-0197DF20B291}" dt="2021-10-04T08:21:11.931" v="413"/>
          <ac:picMkLst>
            <pc:docMk/>
            <pc:sldMk cId="2387557875" sldId="617"/>
            <ac:picMk id="1026" creationId="{1310E22B-CC83-46FD-A5D9-B90D28314EBE}"/>
          </ac:picMkLst>
        </pc:picChg>
        <pc:picChg chg="add del">
          <ac:chgData name="Andrea Calabrese" userId="6a3ac00d73361fd5" providerId="LiveId" clId="{927AC7A8-D2A7-45E4-AC88-0197DF20B291}" dt="2021-10-04T08:21:18.137" v="416"/>
          <ac:picMkLst>
            <pc:docMk/>
            <pc:sldMk cId="2387557875" sldId="617"/>
            <ac:picMk id="1028" creationId="{72DBE204-A833-4636-B9AC-6C1BAAFB97FD}"/>
          </ac:picMkLst>
        </pc:picChg>
        <pc:picChg chg="add mod">
          <ac:chgData name="Andrea Calabrese" userId="6a3ac00d73361fd5" providerId="LiveId" clId="{927AC7A8-D2A7-45E4-AC88-0197DF20B291}" dt="2021-10-04T08:21:38.756" v="420" actId="1076"/>
          <ac:picMkLst>
            <pc:docMk/>
            <pc:sldMk cId="2387557875" sldId="617"/>
            <ac:picMk id="1030" creationId="{7FC7BE7A-07D8-4730-973E-F786B37A8B9E}"/>
          </ac:picMkLst>
        </pc:picChg>
      </pc:sldChg>
      <pc:sldChg chg="addSp delSp modSp new mod modTransition modAnim">
        <pc:chgData name="Andrea Calabrese" userId="6a3ac00d73361fd5" providerId="LiveId" clId="{927AC7A8-D2A7-45E4-AC88-0197DF20B291}" dt="2021-10-04T13:57:25.402" v="1974" actId="1440"/>
        <pc:sldMkLst>
          <pc:docMk/>
          <pc:sldMk cId="1043179182" sldId="618"/>
        </pc:sldMkLst>
        <pc:spChg chg="mod">
          <ac:chgData name="Andrea Calabrese" userId="6a3ac00d73361fd5" providerId="LiveId" clId="{927AC7A8-D2A7-45E4-AC88-0197DF20B291}" dt="2021-10-04T08:23:19.392" v="713" actId="207"/>
          <ac:spMkLst>
            <pc:docMk/>
            <pc:sldMk cId="1043179182" sldId="618"/>
            <ac:spMk id="2" creationId="{FF16A698-BF3F-4727-A9F1-4A3829BAF983}"/>
          </ac:spMkLst>
        </pc:spChg>
        <pc:spChg chg="mod">
          <ac:chgData name="Andrea Calabrese" userId="6a3ac00d73361fd5" providerId="LiveId" clId="{927AC7A8-D2A7-45E4-AC88-0197DF20B291}" dt="2021-10-04T09:01:35.075" v="1706" actId="20577"/>
          <ac:spMkLst>
            <pc:docMk/>
            <pc:sldMk cId="1043179182" sldId="618"/>
            <ac:spMk id="3" creationId="{A678E946-0BFA-4422-AB61-6B09638B2BF0}"/>
          </ac:spMkLst>
        </pc:spChg>
        <pc:picChg chg="add mod">
          <ac:chgData name="Andrea Calabrese" userId="6a3ac00d73361fd5" providerId="LiveId" clId="{927AC7A8-D2A7-45E4-AC88-0197DF20B291}" dt="2021-10-04T13:57:25.402" v="1974" actId="1440"/>
          <ac:picMkLst>
            <pc:docMk/>
            <pc:sldMk cId="1043179182" sldId="618"/>
            <ac:picMk id="1026" creationId="{1EE0E0C1-1214-42A8-BB00-A506AA7905A6}"/>
          </ac:picMkLst>
        </pc:picChg>
        <pc:picChg chg="add del mod">
          <ac:chgData name="Andrea Calabrese" userId="6a3ac00d73361fd5" providerId="LiveId" clId="{927AC7A8-D2A7-45E4-AC88-0197DF20B291}" dt="2021-10-04T08:23:50.352" v="757"/>
          <ac:picMkLst>
            <pc:docMk/>
            <pc:sldMk cId="1043179182" sldId="618"/>
            <ac:picMk id="2050" creationId="{8479C93E-18A5-4168-9F7F-5D52164AC958}"/>
          </ac:picMkLst>
        </pc:picChg>
        <pc:picChg chg="add del">
          <ac:chgData name="Andrea Calabrese" userId="6a3ac00d73361fd5" providerId="LiveId" clId="{927AC7A8-D2A7-45E4-AC88-0197DF20B291}" dt="2021-10-04T08:23:51.812" v="759"/>
          <ac:picMkLst>
            <pc:docMk/>
            <pc:sldMk cId="1043179182" sldId="618"/>
            <ac:picMk id="2052" creationId="{2F864CF9-444C-4817-87D2-9E92436EE90D}"/>
          </ac:picMkLst>
        </pc:picChg>
        <pc:picChg chg="add mod">
          <ac:chgData name="Andrea Calabrese" userId="6a3ac00d73361fd5" providerId="LiveId" clId="{927AC7A8-D2A7-45E4-AC88-0197DF20B291}" dt="2021-10-04T13:57:25.402" v="1974" actId="1440"/>
          <ac:picMkLst>
            <pc:docMk/>
            <pc:sldMk cId="1043179182" sldId="618"/>
            <ac:picMk id="2054" creationId="{33E4B7A3-00BF-42A4-9176-29417F280736}"/>
          </ac:picMkLst>
        </pc:picChg>
      </pc:sldChg>
      <pc:sldChg chg="new del">
        <pc:chgData name="Andrea Calabrese" userId="6a3ac00d73361fd5" providerId="LiveId" clId="{927AC7A8-D2A7-45E4-AC88-0197DF20B291}" dt="2021-10-04T08:21:11.082" v="412" actId="680"/>
        <pc:sldMkLst>
          <pc:docMk/>
          <pc:sldMk cId="1652006082" sldId="618"/>
        </pc:sldMkLst>
      </pc:sldChg>
      <pc:sldChg chg="addSp delSp modSp new mod modTransition modAnim modNotesTx">
        <pc:chgData name="Andrea Calabrese" userId="6a3ac00d73361fd5" providerId="LiveId" clId="{927AC7A8-D2A7-45E4-AC88-0197DF20B291}" dt="2021-10-04T14:04:41.178" v="2017" actId="20577"/>
        <pc:sldMkLst>
          <pc:docMk/>
          <pc:sldMk cId="1377434442" sldId="619"/>
        </pc:sldMkLst>
        <pc:spChg chg="mod">
          <ac:chgData name="Andrea Calabrese" userId="6a3ac00d73361fd5" providerId="LiveId" clId="{927AC7A8-D2A7-45E4-AC88-0197DF20B291}" dt="2021-10-04T08:25:04.908" v="873" actId="207"/>
          <ac:spMkLst>
            <pc:docMk/>
            <pc:sldMk cId="1377434442" sldId="619"/>
            <ac:spMk id="2" creationId="{CA473A65-C948-4CDE-B6A2-897D314F40B3}"/>
          </ac:spMkLst>
        </pc:spChg>
        <pc:spChg chg="mod">
          <ac:chgData name="Andrea Calabrese" userId="6a3ac00d73361fd5" providerId="LiveId" clId="{927AC7A8-D2A7-45E4-AC88-0197DF20B291}" dt="2021-10-04T08:29:24.474" v="1005" actId="20577"/>
          <ac:spMkLst>
            <pc:docMk/>
            <pc:sldMk cId="1377434442" sldId="619"/>
            <ac:spMk id="3" creationId="{FB38A78B-3CF8-42D4-B6DA-CBBD3E509715}"/>
          </ac:spMkLst>
        </pc:spChg>
        <pc:spChg chg="add mod">
          <ac:chgData name="Andrea Calabrese" userId="6a3ac00d73361fd5" providerId="LiveId" clId="{927AC7A8-D2A7-45E4-AC88-0197DF20B291}" dt="2021-10-04T09:05:51.670" v="1870" actId="208"/>
          <ac:spMkLst>
            <pc:docMk/>
            <pc:sldMk cId="1377434442" sldId="619"/>
            <ac:spMk id="7" creationId="{BC993FB7-3D1C-4393-9CD7-BFF73DC451F9}"/>
          </ac:spMkLst>
        </pc:spChg>
        <pc:spChg chg="add mod">
          <ac:chgData name="Andrea Calabrese" userId="6a3ac00d73361fd5" providerId="LiveId" clId="{927AC7A8-D2A7-45E4-AC88-0197DF20B291}" dt="2021-10-04T09:05:51.670" v="1870" actId="208"/>
          <ac:spMkLst>
            <pc:docMk/>
            <pc:sldMk cId="1377434442" sldId="619"/>
            <ac:spMk id="13" creationId="{C056BEBE-2D47-4BDF-9EA9-BF1B5C044F31}"/>
          </ac:spMkLst>
        </pc:spChg>
        <pc:spChg chg="add mod">
          <ac:chgData name="Andrea Calabrese" userId="6a3ac00d73361fd5" providerId="LiveId" clId="{927AC7A8-D2A7-45E4-AC88-0197DF20B291}" dt="2021-10-04T09:05:51.670" v="1870" actId="208"/>
          <ac:spMkLst>
            <pc:docMk/>
            <pc:sldMk cId="1377434442" sldId="619"/>
            <ac:spMk id="14" creationId="{F5DBE7DB-AA9F-4407-B165-D75433EE897E}"/>
          </ac:spMkLst>
        </pc:spChg>
        <pc:spChg chg="add mod">
          <ac:chgData name="Andrea Calabrese" userId="6a3ac00d73361fd5" providerId="LiveId" clId="{927AC7A8-D2A7-45E4-AC88-0197DF20B291}" dt="2021-10-04T08:32:54.289" v="1041" actId="1076"/>
          <ac:spMkLst>
            <pc:docMk/>
            <pc:sldMk cId="1377434442" sldId="619"/>
            <ac:spMk id="16" creationId="{72CA82A2-D751-4CC1-8E13-77ECFC03B4E8}"/>
          </ac:spMkLst>
        </pc:spChg>
        <pc:spChg chg="add mod">
          <ac:chgData name="Andrea Calabrese" userId="6a3ac00d73361fd5" providerId="LiveId" clId="{927AC7A8-D2A7-45E4-AC88-0197DF20B291}" dt="2021-10-04T08:32:54.289" v="1041" actId="1076"/>
          <ac:spMkLst>
            <pc:docMk/>
            <pc:sldMk cId="1377434442" sldId="619"/>
            <ac:spMk id="17" creationId="{933E1F28-D5B9-4281-A802-51F381C0A94A}"/>
          </ac:spMkLst>
        </pc:spChg>
        <pc:picChg chg="add del mod">
          <ac:chgData name="Andrea Calabrese" userId="6a3ac00d73361fd5" providerId="LiveId" clId="{927AC7A8-D2A7-45E4-AC88-0197DF20B291}" dt="2021-10-04T08:29:13.002" v="959" actId="478"/>
          <ac:picMkLst>
            <pc:docMk/>
            <pc:sldMk cId="1377434442" sldId="619"/>
            <ac:picMk id="7" creationId="{720ADDBD-8C4F-4F0F-A80A-A5E0954CAF35}"/>
          </ac:picMkLst>
        </pc:picChg>
        <pc:picChg chg="add mod">
          <ac:chgData name="Andrea Calabrese" userId="6a3ac00d73361fd5" providerId="LiveId" clId="{927AC7A8-D2A7-45E4-AC88-0197DF20B291}" dt="2021-10-04T13:58:49.726" v="1977" actId="1440"/>
          <ac:picMkLst>
            <pc:docMk/>
            <pc:sldMk cId="1377434442" sldId="619"/>
            <ac:picMk id="9" creationId="{FAC60F59-F0E7-4953-9D51-869772CE1C3E}"/>
          </ac:picMkLst>
        </pc:picChg>
        <pc:picChg chg="add mod">
          <ac:chgData name="Andrea Calabrese" userId="6a3ac00d73361fd5" providerId="LiveId" clId="{927AC7A8-D2A7-45E4-AC88-0197DF20B291}" dt="2021-10-04T13:58:49.726" v="1977" actId="1440"/>
          <ac:picMkLst>
            <pc:docMk/>
            <pc:sldMk cId="1377434442" sldId="619"/>
            <ac:picMk id="11" creationId="{72904FA2-4FB3-4417-82CA-53F04ED5A122}"/>
          </ac:picMkLst>
        </pc:picChg>
        <pc:picChg chg="add del mod">
          <ac:chgData name="Andrea Calabrese" userId="6a3ac00d73361fd5" providerId="LiveId" clId="{927AC7A8-D2A7-45E4-AC88-0197DF20B291}" dt="2021-10-04T08:30:38.583" v="1022"/>
          <ac:picMkLst>
            <pc:docMk/>
            <pc:sldMk cId="1377434442" sldId="619"/>
            <ac:picMk id="13" creationId="{5C5EA28E-D741-41FD-985C-E0C03707A000}"/>
          </ac:picMkLst>
        </pc:picChg>
        <pc:picChg chg="add mod">
          <ac:chgData name="Andrea Calabrese" userId="6a3ac00d73361fd5" providerId="LiveId" clId="{927AC7A8-D2A7-45E4-AC88-0197DF20B291}" dt="2021-10-04T13:58:49.726" v="1977" actId="1440"/>
          <ac:picMkLst>
            <pc:docMk/>
            <pc:sldMk cId="1377434442" sldId="619"/>
            <ac:picMk id="15" creationId="{BF5B63EE-F96C-4438-BFE9-E2A457529917}"/>
          </ac:picMkLst>
        </pc:picChg>
      </pc:sldChg>
      <pc:sldChg chg="modSp new mod modTransition modAnim modNotesTx">
        <pc:chgData name="Andrea Calabrese" userId="6a3ac00d73361fd5" providerId="LiveId" clId="{927AC7A8-D2A7-45E4-AC88-0197DF20B291}" dt="2021-10-04T14:04:52.914" v="2018"/>
        <pc:sldMkLst>
          <pc:docMk/>
          <pc:sldMk cId="2793112616" sldId="620"/>
        </pc:sldMkLst>
        <pc:spChg chg="mod">
          <ac:chgData name="Andrea Calabrese" userId="6a3ac00d73361fd5" providerId="LiveId" clId="{927AC7A8-D2A7-45E4-AC88-0197DF20B291}" dt="2021-10-04T08:33:17.954" v="1068" actId="207"/>
          <ac:spMkLst>
            <pc:docMk/>
            <pc:sldMk cId="2793112616" sldId="620"/>
            <ac:spMk id="2" creationId="{6C42BC21-1478-45CD-B375-FDCA4E4D9FD4}"/>
          </ac:spMkLst>
        </pc:spChg>
        <pc:spChg chg="mod">
          <ac:chgData name="Andrea Calabrese" userId="6a3ac00d73361fd5" providerId="LiveId" clId="{927AC7A8-D2A7-45E4-AC88-0197DF20B291}" dt="2021-10-04T09:03:33.181" v="1856" actId="20577"/>
          <ac:spMkLst>
            <pc:docMk/>
            <pc:sldMk cId="2793112616" sldId="620"/>
            <ac:spMk id="3" creationId="{241E7959-798B-4C61-9DF3-9A1EF7AE8233}"/>
          </ac:spMkLst>
        </pc:spChg>
      </pc:sldChg>
      <pc:sldChg chg="modSp new mod modTransition modAnim">
        <pc:chgData name="Andrea Calabrese" userId="6a3ac00d73361fd5" providerId="LiveId" clId="{927AC7A8-D2A7-45E4-AC88-0197DF20B291}" dt="2021-10-04T12:21:18.408" v="1910" actId="20577"/>
        <pc:sldMkLst>
          <pc:docMk/>
          <pc:sldMk cId="4061529993" sldId="621"/>
        </pc:sldMkLst>
        <pc:spChg chg="mod">
          <ac:chgData name="Andrea Calabrese" userId="6a3ac00d73361fd5" providerId="LiveId" clId="{927AC7A8-D2A7-45E4-AC88-0197DF20B291}" dt="2021-10-04T08:33:43.074" v="1154" actId="207"/>
          <ac:spMkLst>
            <pc:docMk/>
            <pc:sldMk cId="4061529993" sldId="621"/>
            <ac:spMk id="2" creationId="{552FF763-924E-45D7-A19F-D931DA0FA40A}"/>
          </ac:spMkLst>
        </pc:spChg>
        <pc:spChg chg="mod">
          <ac:chgData name="Andrea Calabrese" userId="6a3ac00d73361fd5" providerId="LiveId" clId="{927AC7A8-D2A7-45E4-AC88-0197DF20B291}" dt="2021-10-04T12:21:18.408" v="1910" actId="20577"/>
          <ac:spMkLst>
            <pc:docMk/>
            <pc:sldMk cId="4061529993" sldId="621"/>
            <ac:spMk id="3" creationId="{4DCBD561-EF37-4F91-AD62-8E8241CC548D}"/>
          </ac:spMkLst>
        </pc:spChg>
      </pc:sldChg>
      <pc:sldChg chg="addSp modSp new mod modTransition modAnim modNotesTx">
        <pc:chgData name="Andrea Calabrese" userId="6a3ac00d73361fd5" providerId="LiveId" clId="{927AC7A8-D2A7-45E4-AC88-0197DF20B291}" dt="2021-10-04T14:05:08.589" v="2075" actId="20577"/>
        <pc:sldMkLst>
          <pc:docMk/>
          <pc:sldMk cId="3510817697" sldId="622"/>
        </pc:sldMkLst>
        <pc:spChg chg="mod">
          <ac:chgData name="Andrea Calabrese" userId="6a3ac00d73361fd5" providerId="LiveId" clId="{927AC7A8-D2A7-45E4-AC88-0197DF20B291}" dt="2021-10-04T08:35:12.465" v="1266" actId="207"/>
          <ac:spMkLst>
            <pc:docMk/>
            <pc:sldMk cId="3510817697" sldId="622"/>
            <ac:spMk id="2" creationId="{FA360139-1E24-4F48-8FB9-799C60BB5DCC}"/>
          </ac:spMkLst>
        </pc:spChg>
        <pc:spChg chg="mod">
          <ac:chgData name="Andrea Calabrese" userId="6a3ac00d73361fd5" providerId="LiveId" clId="{927AC7A8-D2A7-45E4-AC88-0197DF20B291}" dt="2021-10-04T10:10:04.749" v="1906" actId="20577"/>
          <ac:spMkLst>
            <pc:docMk/>
            <pc:sldMk cId="3510817697" sldId="622"/>
            <ac:spMk id="3" creationId="{C49CCC38-7486-4849-8901-3731226E766E}"/>
          </ac:spMkLst>
        </pc:spChg>
        <pc:picChg chg="add mod">
          <ac:chgData name="Andrea Calabrese" userId="6a3ac00d73361fd5" providerId="LiveId" clId="{927AC7A8-D2A7-45E4-AC88-0197DF20B291}" dt="2021-10-04T10:09:13.355" v="1888" actId="1440"/>
          <ac:picMkLst>
            <pc:docMk/>
            <pc:sldMk cId="3510817697" sldId="622"/>
            <ac:picMk id="8" creationId="{CE7E3406-D990-485E-8CA2-2654306167C9}"/>
          </ac:picMkLst>
        </pc:picChg>
        <pc:picChg chg="add mod">
          <ac:chgData name="Andrea Calabrese" userId="6a3ac00d73361fd5" providerId="LiveId" clId="{927AC7A8-D2A7-45E4-AC88-0197DF20B291}" dt="2021-10-04T10:09:13.355" v="1888" actId="1440"/>
          <ac:picMkLst>
            <pc:docMk/>
            <pc:sldMk cId="3510817697" sldId="622"/>
            <ac:picMk id="10" creationId="{53EC0C94-005D-4A21-8C64-6E2F761A913C}"/>
          </ac:picMkLst>
        </pc:picChg>
      </pc:sldChg>
    </pc:docChg>
  </pc:docChgLst>
  <pc:docChgLst>
    <pc:chgData name="SQUILLERO  GIOVANNI" userId="7cc90f25-df63-463e-869c-1d91e4197e21" providerId="ADAL" clId="{C71AD5E2-7E1A-1B41-BD6C-E91D7EDF1943}"/>
    <pc:docChg chg="custSel addSld modSld sldOrd">
      <pc:chgData name="SQUILLERO  GIOVANNI" userId="7cc90f25-df63-463e-869c-1d91e4197e21" providerId="ADAL" clId="{C71AD5E2-7E1A-1B41-BD6C-E91D7EDF1943}" dt="2021-09-27T08:57:53.066" v="156" actId="20577"/>
      <pc:docMkLst>
        <pc:docMk/>
      </pc:docMkLst>
      <pc:sldChg chg="modSp modAnim">
        <pc:chgData name="SQUILLERO  GIOVANNI" userId="7cc90f25-df63-463e-869c-1d91e4197e21" providerId="ADAL" clId="{C71AD5E2-7E1A-1B41-BD6C-E91D7EDF1943}" dt="2021-09-27T08:24:50.279" v="24"/>
        <pc:sldMkLst>
          <pc:docMk/>
          <pc:sldMk cId="706854560" sldId="565"/>
        </pc:sldMkLst>
        <pc:spChg chg="mod">
          <ac:chgData name="SQUILLERO  GIOVANNI" userId="7cc90f25-df63-463e-869c-1d91e4197e21" providerId="ADAL" clId="{C71AD5E2-7E1A-1B41-BD6C-E91D7EDF1943}" dt="2021-09-27T08:23:20.430" v="18" actId="20577"/>
          <ac:spMkLst>
            <pc:docMk/>
            <pc:sldMk cId="706854560" sldId="565"/>
            <ac:spMk id="11" creationId="{55C93237-3C78-D84D-8B56-6E40A5940A77}"/>
          </ac:spMkLst>
        </pc:spChg>
      </pc:sldChg>
      <pc:sldChg chg="modSp modAnim">
        <pc:chgData name="SQUILLERO  GIOVANNI" userId="7cc90f25-df63-463e-869c-1d91e4197e21" providerId="ADAL" clId="{C71AD5E2-7E1A-1B41-BD6C-E91D7EDF1943}" dt="2021-09-27T08:33:15.128" v="66" actId="14100"/>
        <pc:sldMkLst>
          <pc:docMk/>
          <pc:sldMk cId="405738149" sldId="572"/>
        </pc:sldMkLst>
        <pc:picChg chg="mod">
          <ac:chgData name="SQUILLERO  GIOVANNI" userId="7cc90f25-df63-463e-869c-1d91e4197e21" providerId="ADAL" clId="{C71AD5E2-7E1A-1B41-BD6C-E91D7EDF1943}" dt="2021-09-27T08:33:15.128" v="66" actId="14100"/>
          <ac:picMkLst>
            <pc:docMk/>
            <pc:sldMk cId="405738149" sldId="572"/>
            <ac:picMk id="3084" creationId="{A93A289C-8D9F-F446-A293-FD89BBAB0CD9}"/>
          </ac:picMkLst>
        </pc:picChg>
      </pc:sldChg>
      <pc:sldChg chg="modSp mod">
        <pc:chgData name="SQUILLERO  GIOVANNI" userId="7cc90f25-df63-463e-869c-1d91e4197e21" providerId="ADAL" clId="{C71AD5E2-7E1A-1B41-BD6C-E91D7EDF1943}" dt="2021-09-27T08:37:53.787" v="78" actId="313"/>
        <pc:sldMkLst>
          <pc:docMk/>
          <pc:sldMk cId="4019002210" sldId="590"/>
        </pc:sldMkLst>
        <pc:spChg chg="mod">
          <ac:chgData name="SQUILLERO  GIOVANNI" userId="7cc90f25-df63-463e-869c-1d91e4197e21" providerId="ADAL" clId="{C71AD5E2-7E1A-1B41-BD6C-E91D7EDF1943}" dt="2021-09-27T08:37:53.787" v="78" actId="313"/>
          <ac:spMkLst>
            <pc:docMk/>
            <pc:sldMk cId="4019002210" sldId="590"/>
            <ac:spMk id="5" creationId="{7EF50630-97DF-4E5F-84A4-9D3A8BA364C2}"/>
          </ac:spMkLst>
        </pc:spChg>
      </pc:sldChg>
      <pc:sldChg chg="addSp modSp mod modAnim">
        <pc:chgData name="SQUILLERO  GIOVANNI" userId="7cc90f25-df63-463e-869c-1d91e4197e21" providerId="ADAL" clId="{C71AD5E2-7E1A-1B41-BD6C-E91D7EDF1943}" dt="2021-09-27T08:38:57.045" v="92" actId="20577"/>
        <pc:sldMkLst>
          <pc:docMk/>
          <pc:sldMk cId="248409791" sldId="591"/>
        </pc:sldMkLst>
        <pc:spChg chg="mod">
          <ac:chgData name="SQUILLERO  GIOVANNI" userId="7cc90f25-df63-463e-869c-1d91e4197e21" providerId="ADAL" clId="{C71AD5E2-7E1A-1B41-BD6C-E91D7EDF1943}" dt="2021-09-27T08:38:57.045" v="92" actId="20577"/>
          <ac:spMkLst>
            <pc:docMk/>
            <pc:sldMk cId="248409791" sldId="591"/>
            <ac:spMk id="3" creationId="{704DBD3C-795A-4FCB-8347-318F3721A9D6}"/>
          </ac:spMkLst>
        </pc:spChg>
        <pc:spChg chg="add mod">
          <ac:chgData name="SQUILLERO  GIOVANNI" userId="7cc90f25-df63-463e-869c-1d91e4197e21" providerId="ADAL" clId="{C71AD5E2-7E1A-1B41-BD6C-E91D7EDF1943}" dt="2021-09-27T08:38:55.234" v="91" actId="1076"/>
          <ac:spMkLst>
            <pc:docMk/>
            <pc:sldMk cId="248409791" sldId="591"/>
            <ac:spMk id="7" creationId="{23BE1B35-EE19-C94C-907F-61B77DC8482A}"/>
          </ac:spMkLst>
        </pc:spChg>
      </pc:sldChg>
      <pc:sldChg chg="modSp mod">
        <pc:chgData name="SQUILLERO  GIOVANNI" userId="7cc90f25-df63-463e-869c-1d91e4197e21" providerId="ADAL" clId="{C71AD5E2-7E1A-1B41-BD6C-E91D7EDF1943}" dt="2021-09-27T08:57:53.066" v="156" actId="20577"/>
        <pc:sldMkLst>
          <pc:docMk/>
          <pc:sldMk cId="1801511818" sldId="597"/>
        </pc:sldMkLst>
        <pc:spChg chg="mod">
          <ac:chgData name="SQUILLERO  GIOVANNI" userId="7cc90f25-df63-463e-869c-1d91e4197e21" providerId="ADAL" clId="{C71AD5E2-7E1A-1B41-BD6C-E91D7EDF1943}" dt="2021-09-27T08:57:53.066" v="156" actId="20577"/>
          <ac:spMkLst>
            <pc:docMk/>
            <pc:sldMk cId="1801511818" sldId="597"/>
            <ac:spMk id="3" creationId="{2042E86A-2688-4EF1-A611-7BD62B996409}"/>
          </ac:spMkLst>
        </pc:spChg>
      </pc:sldChg>
      <pc:sldChg chg="modSp mod">
        <pc:chgData name="SQUILLERO  GIOVANNI" userId="7cc90f25-df63-463e-869c-1d91e4197e21" providerId="ADAL" clId="{C71AD5E2-7E1A-1B41-BD6C-E91D7EDF1943}" dt="2021-09-27T08:31:47.018" v="61" actId="20577"/>
        <pc:sldMkLst>
          <pc:docMk/>
          <pc:sldMk cId="3075109634" sldId="599"/>
        </pc:sldMkLst>
        <pc:spChg chg="mod">
          <ac:chgData name="SQUILLERO  GIOVANNI" userId="7cc90f25-df63-463e-869c-1d91e4197e21" providerId="ADAL" clId="{C71AD5E2-7E1A-1B41-BD6C-E91D7EDF1943}" dt="2021-09-27T08:31:47.018" v="61" actId="20577"/>
          <ac:spMkLst>
            <pc:docMk/>
            <pc:sldMk cId="3075109634" sldId="599"/>
            <ac:spMk id="3" creationId="{BC0F8179-63CC-40B1-8A5E-6D2C74F4BFEB}"/>
          </ac:spMkLst>
        </pc:spChg>
      </pc:sldChg>
      <pc:sldChg chg="addSp delSp modSp mod">
        <pc:chgData name="SQUILLERO  GIOVANNI" userId="7cc90f25-df63-463e-869c-1d91e4197e21" providerId="ADAL" clId="{C71AD5E2-7E1A-1B41-BD6C-E91D7EDF1943}" dt="2021-09-27T08:35:20.782" v="76" actId="1076"/>
        <pc:sldMkLst>
          <pc:docMk/>
          <pc:sldMk cId="1633446786" sldId="602"/>
        </pc:sldMkLst>
        <pc:spChg chg="add del mod">
          <ac:chgData name="SQUILLERO  GIOVANNI" userId="7cc90f25-df63-463e-869c-1d91e4197e21" providerId="ADAL" clId="{C71AD5E2-7E1A-1B41-BD6C-E91D7EDF1943}" dt="2021-09-27T08:34:45.635" v="68"/>
          <ac:spMkLst>
            <pc:docMk/>
            <pc:sldMk cId="1633446786" sldId="602"/>
            <ac:spMk id="7" creationId="{10DEFE8F-D7C3-FB4A-BE88-6737C88697C3}"/>
          </ac:spMkLst>
        </pc:spChg>
        <pc:picChg chg="add mod">
          <ac:chgData name="SQUILLERO  GIOVANNI" userId="7cc90f25-df63-463e-869c-1d91e4197e21" providerId="ADAL" clId="{C71AD5E2-7E1A-1B41-BD6C-E91D7EDF1943}" dt="2021-09-27T08:35:20.782" v="76" actId="1076"/>
          <ac:picMkLst>
            <pc:docMk/>
            <pc:sldMk cId="1633446786" sldId="602"/>
            <ac:picMk id="8" creationId="{1B103E1D-8621-CE4F-ACC5-18E9A9672B17}"/>
          </ac:picMkLst>
        </pc:picChg>
      </pc:sldChg>
      <pc:sldChg chg="ord modAnim">
        <pc:chgData name="SQUILLERO  GIOVANNI" userId="7cc90f25-df63-463e-869c-1d91e4197e21" providerId="ADAL" clId="{C71AD5E2-7E1A-1B41-BD6C-E91D7EDF1943}" dt="2021-09-27T08:56:08.858" v="142" actId="20578"/>
        <pc:sldMkLst>
          <pc:docMk/>
          <pc:sldMk cId="3305235999" sldId="606"/>
        </pc:sldMkLst>
      </pc:sldChg>
      <pc:sldChg chg="modSp new mod">
        <pc:chgData name="SQUILLERO  GIOVANNI" userId="7cc90f25-df63-463e-869c-1d91e4197e21" providerId="ADAL" clId="{C71AD5E2-7E1A-1B41-BD6C-E91D7EDF1943}" dt="2021-09-27T08:45:13.984" v="122"/>
        <pc:sldMkLst>
          <pc:docMk/>
          <pc:sldMk cId="1551752340" sldId="610"/>
        </pc:sldMkLst>
        <pc:spChg chg="mod">
          <ac:chgData name="SQUILLERO  GIOVANNI" userId="7cc90f25-df63-463e-869c-1d91e4197e21" providerId="ADAL" clId="{C71AD5E2-7E1A-1B41-BD6C-E91D7EDF1943}" dt="2021-09-27T08:44:19.105" v="116" actId="20577"/>
          <ac:spMkLst>
            <pc:docMk/>
            <pc:sldMk cId="1551752340" sldId="610"/>
            <ac:spMk id="2" creationId="{F3AB8AE6-7152-7F49-8ACE-1B25ABBBC60B}"/>
          </ac:spMkLst>
        </pc:spChg>
        <pc:spChg chg="mod">
          <ac:chgData name="SQUILLERO  GIOVANNI" userId="7cc90f25-df63-463e-869c-1d91e4197e21" providerId="ADAL" clId="{C71AD5E2-7E1A-1B41-BD6C-E91D7EDF1943}" dt="2021-09-27T08:45:13.984" v="122"/>
          <ac:spMkLst>
            <pc:docMk/>
            <pc:sldMk cId="1551752340" sldId="610"/>
            <ac:spMk id="3" creationId="{FBA5DB9D-F7F1-6D4D-8474-C208A05D6958}"/>
          </ac:spMkLst>
        </pc:spChg>
      </pc:sldChg>
    </pc:docChg>
  </pc:docChgLst>
  <pc:docChgLst>
    <pc:chgData name="Andrea Calabrese" userId="6a3ac00d73361fd5" providerId="LiveId" clId="{C6C6F942-B456-4631-88BE-D7A317A17044}"/>
    <pc:docChg chg="undo custSel addSld delSld modSld sldOrd modMainMaster">
      <pc:chgData name="Andrea Calabrese" userId="6a3ac00d73361fd5" providerId="LiveId" clId="{C6C6F942-B456-4631-88BE-D7A317A17044}" dt="2021-10-12T08:50:29.458" v="2608" actId="20577"/>
      <pc:docMkLst>
        <pc:docMk/>
      </pc:docMkLst>
      <pc:sldChg chg="addSp delSp modSp mod modTransition">
        <pc:chgData name="Andrea Calabrese" userId="6a3ac00d73361fd5" providerId="LiveId" clId="{C6C6F942-B456-4631-88BE-D7A317A17044}" dt="2021-10-11T07:41:29.362" v="2097"/>
        <pc:sldMkLst>
          <pc:docMk/>
          <pc:sldMk cId="1198446635" sldId="582"/>
        </pc:sldMkLst>
        <pc:picChg chg="add del mod">
          <ac:chgData name="Andrea Calabrese" userId="6a3ac00d73361fd5" providerId="LiveId" clId="{C6C6F942-B456-4631-88BE-D7A317A17044}" dt="2021-10-06T09:54:14.780" v="734" actId="14826"/>
          <ac:picMkLst>
            <pc:docMk/>
            <pc:sldMk cId="1198446635" sldId="582"/>
            <ac:picMk id="3" creationId="{4B826E4D-6CB4-134D-AE05-8160C3570481}"/>
          </ac:picMkLst>
        </pc:picChg>
      </pc:sldChg>
      <pc:sldChg chg="add del">
        <pc:chgData name="Andrea Calabrese" userId="6a3ac00d73361fd5" providerId="LiveId" clId="{C6C6F942-B456-4631-88BE-D7A317A17044}" dt="2021-10-05T13:38:57.331" v="4" actId="47"/>
        <pc:sldMkLst>
          <pc:docMk/>
          <pc:sldMk cId="903656248" sldId="586"/>
        </pc:sldMkLst>
      </pc:sldChg>
      <pc:sldChg chg="del modTransition">
        <pc:chgData name="Andrea Calabrese" userId="6a3ac00d73361fd5" providerId="LiveId" clId="{C6C6F942-B456-4631-88BE-D7A317A17044}" dt="2021-10-10T06:56:38.106" v="1013" actId="47"/>
        <pc:sldMkLst>
          <pc:docMk/>
          <pc:sldMk cId="883671562" sldId="615"/>
        </pc:sldMkLst>
      </pc:sldChg>
      <pc:sldChg chg="modTransition">
        <pc:chgData name="Andrea Calabrese" userId="6a3ac00d73361fd5" providerId="LiveId" clId="{C6C6F942-B456-4631-88BE-D7A317A17044}" dt="2021-10-11T07:41:29.362" v="2097"/>
        <pc:sldMkLst>
          <pc:docMk/>
          <pc:sldMk cId="3485993988" sldId="616"/>
        </pc:sldMkLst>
      </pc:sldChg>
      <pc:sldChg chg="modSp mod modTransition">
        <pc:chgData name="Andrea Calabrese" userId="6a3ac00d73361fd5" providerId="LiveId" clId="{C6C6F942-B456-4631-88BE-D7A317A17044}" dt="2021-10-11T07:43:35.945" v="2133" actId="20577"/>
        <pc:sldMkLst>
          <pc:docMk/>
          <pc:sldMk cId="2387557875" sldId="617"/>
        </pc:sldMkLst>
        <pc:spChg chg="mod">
          <ac:chgData name="Andrea Calabrese" userId="6a3ac00d73361fd5" providerId="LiveId" clId="{C6C6F942-B456-4631-88BE-D7A317A17044}" dt="2021-10-11T07:43:35.945" v="2133" actId="20577"/>
          <ac:spMkLst>
            <pc:docMk/>
            <pc:sldMk cId="2387557875" sldId="617"/>
            <ac:spMk id="2" creationId="{B06268A5-13E6-4397-AC9C-13D4CE40BBFE}"/>
          </ac:spMkLst>
        </pc:spChg>
      </pc:sldChg>
      <pc:sldChg chg="del modTransition">
        <pc:chgData name="Andrea Calabrese" userId="6a3ac00d73361fd5" providerId="LiveId" clId="{C6C6F942-B456-4631-88BE-D7A317A17044}" dt="2021-10-10T06:56:38.106" v="1013" actId="47"/>
        <pc:sldMkLst>
          <pc:docMk/>
          <pc:sldMk cId="1043179182" sldId="618"/>
        </pc:sldMkLst>
      </pc:sldChg>
      <pc:sldChg chg="del modTransition">
        <pc:chgData name="Andrea Calabrese" userId="6a3ac00d73361fd5" providerId="LiveId" clId="{C6C6F942-B456-4631-88BE-D7A317A17044}" dt="2021-10-10T06:56:38.106" v="1013" actId="47"/>
        <pc:sldMkLst>
          <pc:docMk/>
          <pc:sldMk cId="1377434442" sldId="619"/>
        </pc:sldMkLst>
      </pc:sldChg>
      <pc:sldChg chg="modSp modTransition modAnim">
        <pc:chgData name="Andrea Calabrese" userId="6a3ac00d73361fd5" providerId="LiveId" clId="{C6C6F942-B456-4631-88BE-D7A317A17044}" dt="2021-10-11T07:41:29.362" v="2097"/>
        <pc:sldMkLst>
          <pc:docMk/>
          <pc:sldMk cId="2793112616" sldId="620"/>
        </pc:sldMkLst>
        <pc:spChg chg="mod">
          <ac:chgData name="Andrea Calabrese" userId="6a3ac00d73361fd5" providerId="LiveId" clId="{C6C6F942-B456-4631-88BE-D7A317A17044}" dt="2021-10-10T06:57:10.781" v="1019" actId="20577"/>
          <ac:spMkLst>
            <pc:docMk/>
            <pc:sldMk cId="2793112616" sldId="620"/>
            <ac:spMk id="3" creationId="{241E7959-798B-4C61-9DF3-9A1EF7AE8233}"/>
          </ac:spMkLst>
        </pc:spChg>
      </pc:sldChg>
      <pc:sldChg chg="del modTransition">
        <pc:chgData name="Andrea Calabrese" userId="6a3ac00d73361fd5" providerId="LiveId" clId="{C6C6F942-B456-4631-88BE-D7A317A17044}" dt="2021-10-10T06:56:58.485" v="1014" actId="47"/>
        <pc:sldMkLst>
          <pc:docMk/>
          <pc:sldMk cId="4061529993" sldId="621"/>
        </pc:sldMkLst>
      </pc:sldChg>
      <pc:sldChg chg="del modTransition">
        <pc:chgData name="Andrea Calabrese" userId="6a3ac00d73361fd5" providerId="LiveId" clId="{C6C6F942-B456-4631-88BE-D7A317A17044}" dt="2021-10-10T06:56:58.485" v="1014" actId="47"/>
        <pc:sldMkLst>
          <pc:docMk/>
          <pc:sldMk cId="3510817697" sldId="622"/>
        </pc:sldMkLst>
      </pc:sldChg>
      <pc:sldChg chg="modSp new mod modTransition modAnim modNotesTx">
        <pc:chgData name="Andrea Calabrese" userId="6a3ac00d73361fd5" providerId="LiveId" clId="{C6C6F942-B456-4631-88BE-D7A317A17044}" dt="2021-10-11T07:41:29.362" v="2097"/>
        <pc:sldMkLst>
          <pc:docMk/>
          <pc:sldMk cId="3018418679" sldId="623"/>
        </pc:sldMkLst>
        <pc:spChg chg="mod">
          <ac:chgData name="Andrea Calabrese" userId="6a3ac00d73361fd5" providerId="LiveId" clId="{C6C6F942-B456-4631-88BE-D7A317A17044}" dt="2021-10-05T13:39:47.791" v="70" actId="20577"/>
          <ac:spMkLst>
            <pc:docMk/>
            <pc:sldMk cId="3018418679" sldId="623"/>
            <ac:spMk id="2" creationId="{8BB701B7-8DFD-47CB-8BDB-136559D81DBA}"/>
          </ac:spMkLst>
        </pc:spChg>
        <pc:spChg chg="mod">
          <ac:chgData name="Andrea Calabrese" userId="6a3ac00d73361fd5" providerId="LiveId" clId="{C6C6F942-B456-4631-88BE-D7A317A17044}" dt="2021-10-11T07:32:07.960" v="1782" actId="20577"/>
          <ac:spMkLst>
            <pc:docMk/>
            <pc:sldMk cId="3018418679" sldId="623"/>
            <ac:spMk id="3" creationId="{72332D37-C0AB-4303-8742-9AA470286896}"/>
          </ac:spMkLst>
        </pc:spChg>
      </pc:sldChg>
      <pc:sldChg chg="modSp new mod modTransition modAnim">
        <pc:chgData name="Andrea Calabrese" userId="6a3ac00d73361fd5" providerId="LiveId" clId="{C6C6F942-B456-4631-88BE-D7A317A17044}" dt="2021-10-11T07:41:29.362" v="2097"/>
        <pc:sldMkLst>
          <pc:docMk/>
          <pc:sldMk cId="1050580210" sldId="624"/>
        </pc:sldMkLst>
        <pc:spChg chg="mod">
          <ac:chgData name="Andrea Calabrese" userId="6a3ac00d73361fd5" providerId="LiveId" clId="{C6C6F942-B456-4631-88BE-D7A317A17044}" dt="2021-10-06T09:36:35.239" v="681" actId="20577"/>
          <ac:spMkLst>
            <pc:docMk/>
            <pc:sldMk cId="1050580210" sldId="624"/>
            <ac:spMk id="2" creationId="{AA514624-BC40-461E-BE90-E5D49C4E2596}"/>
          </ac:spMkLst>
        </pc:spChg>
        <pc:spChg chg="mod">
          <ac:chgData name="Andrea Calabrese" userId="6a3ac00d73361fd5" providerId="LiveId" clId="{C6C6F942-B456-4631-88BE-D7A317A17044}" dt="2021-10-06T09:58:00.896" v="834" actId="20577"/>
          <ac:spMkLst>
            <pc:docMk/>
            <pc:sldMk cId="1050580210" sldId="624"/>
            <ac:spMk id="3" creationId="{9B6E44F0-EC40-4CDC-8251-D364208F2CDE}"/>
          </ac:spMkLst>
        </pc:spChg>
      </pc:sldChg>
      <pc:sldChg chg="addSp delSp modSp new mod modTransition">
        <pc:chgData name="Andrea Calabrese" userId="6a3ac00d73361fd5" providerId="LiveId" clId="{C6C6F942-B456-4631-88BE-D7A317A17044}" dt="2021-10-11T09:51:38.879" v="2237"/>
        <pc:sldMkLst>
          <pc:docMk/>
          <pc:sldMk cId="2043087586" sldId="625"/>
        </pc:sldMkLst>
        <pc:spChg chg="del">
          <ac:chgData name="Andrea Calabrese" userId="6a3ac00d73361fd5" providerId="LiveId" clId="{C6C6F942-B456-4631-88BE-D7A317A17044}" dt="2021-10-06T09:58:17.704" v="840" actId="478"/>
          <ac:spMkLst>
            <pc:docMk/>
            <pc:sldMk cId="2043087586" sldId="625"/>
            <ac:spMk id="2" creationId="{C4B2E572-6962-4318-8EA1-6B567FF9B402}"/>
          </ac:spMkLst>
        </pc:spChg>
        <pc:spChg chg="add del mod">
          <ac:chgData name="Andrea Calabrese" userId="6a3ac00d73361fd5" providerId="LiveId" clId="{C6C6F942-B456-4631-88BE-D7A317A17044}" dt="2021-10-06T10:22:33" v="845" actId="22"/>
          <ac:spMkLst>
            <pc:docMk/>
            <pc:sldMk cId="2043087586" sldId="625"/>
            <ac:spMk id="3" creationId="{4240F745-E72E-4B42-9A22-92F945804C00}"/>
          </ac:spMkLst>
        </pc:spChg>
        <pc:spChg chg="del">
          <ac:chgData name="Andrea Calabrese" userId="6a3ac00d73361fd5" providerId="LiveId" clId="{C6C6F942-B456-4631-88BE-D7A317A17044}" dt="2021-10-06T10:24:09.357" v="859" actId="478"/>
          <ac:spMkLst>
            <pc:docMk/>
            <pc:sldMk cId="2043087586" sldId="625"/>
            <ac:spMk id="4" creationId="{0DAD8082-FC92-4CFA-8552-9C882136E353}"/>
          </ac:spMkLst>
        </pc:spChg>
        <pc:spChg chg="del">
          <ac:chgData name="Andrea Calabrese" userId="6a3ac00d73361fd5" providerId="LiveId" clId="{C6C6F942-B456-4631-88BE-D7A317A17044}" dt="2021-10-06T10:24:06.373" v="858" actId="478"/>
          <ac:spMkLst>
            <pc:docMk/>
            <pc:sldMk cId="2043087586" sldId="625"/>
            <ac:spMk id="5" creationId="{1E1BA29B-1645-48CE-870C-1F3EFAA63539}"/>
          </ac:spMkLst>
        </pc:spChg>
        <pc:spChg chg="del mod">
          <ac:chgData name="Andrea Calabrese" userId="6a3ac00d73361fd5" providerId="LiveId" clId="{C6C6F942-B456-4631-88BE-D7A317A17044}" dt="2021-10-06T10:23:23.924" v="855" actId="478"/>
          <ac:spMkLst>
            <pc:docMk/>
            <pc:sldMk cId="2043087586" sldId="625"/>
            <ac:spMk id="6" creationId="{C1B0E95C-1F62-4F14-AAF3-4CD0A4B208C7}"/>
          </ac:spMkLst>
        </pc:spChg>
        <pc:spChg chg="add del mod">
          <ac:chgData name="Andrea Calabrese" userId="6a3ac00d73361fd5" providerId="LiveId" clId="{C6C6F942-B456-4631-88BE-D7A317A17044}" dt="2021-10-06T10:24:03.172" v="857" actId="478"/>
          <ac:spMkLst>
            <pc:docMk/>
            <pc:sldMk cId="2043087586" sldId="625"/>
            <ac:spMk id="12" creationId="{6EAF22A3-C632-4E97-A729-1D1FADAEC5B1}"/>
          </ac:spMkLst>
        </pc:spChg>
        <pc:picChg chg="add del mod ord">
          <ac:chgData name="Andrea Calabrese" userId="6a3ac00d73361fd5" providerId="LiveId" clId="{C6C6F942-B456-4631-88BE-D7A317A17044}" dt="2021-10-06T10:03:08.280" v="844" actId="22"/>
          <ac:picMkLst>
            <pc:docMk/>
            <pc:sldMk cId="2043087586" sldId="625"/>
            <ac:picMk id="8" creationId="{605CAA26-2C7E-4C94-9769-5A41005FC71C}"/>
          </ac:picMkLst>
        </pc:picChg>
        <pc:picChg chg="add del mod ord">
          <ac:chgData name="Andrea Calabrese" userId="6a3ac00d73361fd5" providerId="LiveId" clId="{C6C6F942-B456-4631-88BE-D7A317A17044}" dt="2021-10-06T10:24:03.172" v="857" actId="478"/>
          <ac:picMkLst>
            <pc:docMk/>
            <pc:sldMk cId="2043087586" sldId="625"/>
            <ac:picMk id="10" creationId="{EC8563D4-A496-45D8-95CA-19E131C6174E}"/>
          </ac:picMkLst>
        </pc:picChg>
      </pc:sldChg>
      <pc:sldChg chg="new del">
        <pc:chgData name="Andrea Calabrese" userId="6a3ac00d73361fd5" providerId="LiveId" clId="{C6C6F942-B456-4631-88BE-D7A317A17044}" dt="2021-10-06T09:58:11.669" v="838" actId="680"/>
        <pc:sldMkLst>
          <pc:docMk/>
          <pc:sldMk cId="2793637423" sldId="625"/>
        </pc:sldMkLst>
      </pc:sldChg>
      <pc:sldChg chg="new del">
        <pc:chgData name="Andrea Calabrese" userId="6a3ac00d73361fd5" providerId="LiveId" clId="{C6C6F942-B456-4631-88BE-D7A317A17044}" dt="2021-10-06T09:58:06.611" v="836" actId="680"/>
        <pc:sldMkLst>
          <pc:docMk/>
          <pc:sldMk cId="3647715673" sldId="625"/>
        </pc:sldMkLst>
      </pc:sldChg>
      <pc:sldChg chg="modSp add mod modTransition">
        <pc:chgData name="Andrea Calabrese" userId="6a3ac00d73361fd5" providerId="LiveId" clId="{C6C6F942-B456-4631-88BE-D7A317A17044}" dt="2021-10-11T07:41:29.362" v="2097"/>
        <pc:sldMkLst>
          <pc:docMk/>
          <pc:sldMk cId="2447576009" sldId="690"/>
        </pc:sldMkLst>
        <pc:spChg chg="mod">
          <ac:chgData name="Andrea Calabrese" userId="6a3ac00d73361fd5" providerId="LiveId" clId="{C6C6F942-B456-4631-88BE-D7A317A17044}" dt="2021-10-11T07:15:12.206" v="1065" actId="20577"/>
          <ac:spMkLst>
            <pc:docMk/>
            <pc:sldMk cId="2447576009" sldId="690"/>
            <ac:spMk id="7" creationId="{8C7143DE-45F1-461A-9FB1-E284A57E36C7}"/>
          </ac:spMkLst>
        </pc:spChg>
      </pc:sldChg>
      <pc:sldChg chg="modSp new mod ord modTransition modAnim">
        <pc:chgData name="Andrea Calabrese" userId="6a3ac00d73361fd5" providerId="LiveId" clId="{C6C6F942-B456-4631-88BE-D7A317A17044}" dt="2021-10-11T07:41:29.362" v="2097"/>
        <pc:sldMkLst>
          <pc:docMk/>
          <pc:sldMk cId="3486987171" sldId="691"/>
        </pc:sldMkLst>
        <pc:spChg chg="mod">
          <ac:chgData name="Andrea Calabrese" userId="6a3ac00d73361fd5" providerId="LiveId" clId="{C6C6F942-B456-4631-88BE-D7A317A17044}" dt="2021-10-11T07:17:42.307" v="1086" actId="207"/>
          <ac:spMkLst>
            <pc:docMk/>
            <pc:sldMk cId="3486987171" sldId="691"/>
            <ac:spMk id="2" creationId="{F143E536-F8BE-4F5C-B9AA-5823236535CD}"/>
          </ac:spMkLst>
        </pc:spChg>
        <pc:spChg chg="mod">
          <ac:chgData name="Andrea Calabrese" userId="6a3ac00d73361fd5" providerId="LiveId" clId="{C6C6F942-B456-4631-88BE-D7A317A17044}" dt="2021-10-11T07:18:10.024" v="1198" actId="20577"/>
          <ac:spMkLst>
            <pc:docMk/>
            <pc:sldMk cId="3486987171" sldId="691"/>
            <ac:spMk id="3" creationId="{6C986534-E97B-46E2-AB77-E75C9CD2411C}"/>
          </ac:spMkLst>
        </pc:spChg>
      </pc:sldChg>
      <pc:sldChg chg="modSp new mod modTransition modAnim">
        <pc:chgData name="Andrea Calabrese" userId="6a3ac00d73361fd5" providerId="LiveId" clId="{C6C6F942-B456-4631-88BE-D7A317A17044}" dt="2021-10-11T07:41:29.362" v="2097"/>
        <pc:sldMkLst>
          <pc:docMk/>
          <pc:sldMk cId="1728726224" sldId="692"/>
        </pc:sldMkLst>
        <pc:spChg chg="mod">
          <ac:chgData name="Andrea Calabrese" userId="6a3ac00d73361fd5" providerId="LiveId" clId="{C6C6F942-B456-4631-88BE-D7A317A17044}" dt="2021-10-11T07:24:20.186" v="1240" actId="207"/>
          <ac:spMkLst>
            <pc:docMk/>
            <pc:sldMk cId="1728726224" sldId="692"/>
            <ac:spMk id="2" creationId="{E7FA5CCE-4C83-4152-8619-3AF8145BE2A3}"/>
          </ac:spMkLst>
        </pc:spChg>
        <pc:spChg chg="mod">
          <ac:chgData name="Andrea Calabrese" userId="6a3ac00d73361fd5" providerId="LiveId" clId="{C6C6F942-B456-4631-88BE-D7A317A17044}" dt="2021-10-11T07:25:32.083" v="1366" actId="20577"/>
          <ac:spMkLst>
            <pc:docMk/>
            <pc:sldMk cId="1728726224" sldId="692"/>
            <ac:spMk id="3" creationId="{6EAF9940-2D2D-44F3-AC13-D1AD7747C81C}"/>
          </ac:spMkLst>
        </pc:spChg>
      </pc:sldChg>
      <pc:sldChg chg="addSp delSp modSp new mod modTransition modAnim">
        <pc:chgData name="Andrea Calabrese" userId="6a3ac00d73361fd5" providerId="LiveId" clId="{C6C6F942-B456-4631-88BE-D7A317A17044}" dt="2021-10-11T07:41:29.362" v="2097"/>
        <pc:sldMkLst>
          <pc:docMk/>
          <pc:sldMk cId="2585636465" sldId="693"/>
        </pc:sldMkLst>
        <pc:spChg chg="mod">
          <ac:chgData name="Andrea Calabrese" userId="6a3ac00d73361fd5" providerId="LiveId" clId="{C6C6F942-B456-4631-88BE-D7A317A17044}" dt="2021-10-11T07:26:21.064" v="1393" actId="207"/>
          <ac:spMkLst>
            <pc:docMk/>
            <pc:sldMk cId="2585636465" sldId="693"/>
            <ac:spMk id="2" creationId="{352C7564-C0B7-4305-BF8F-50CDA607FFB9}"/>
          </ac:spMkLst>
        </pc:spChg>
        <pc:spChg chg="mod">
          <ac:chgData name="Andrea Calabrese" userId="6a3ac00d73361fd5" providerId="LiveId" clId="{C6C6F942-B456-4631-88BE-D7A317A17044}" dt="2021-10-11T07:28:10.886" v="1629" actId="20577"/>
          <ac:spMkLst>
            <pc:docMk/>
            <pc:sldMk cId="2585636465" sldId="693"/>
            <ac:spMk id="3" creationId="{BBCEAAD8-A83B-45D8-A6EC-CDAEF4531286}"/>
          </ac:spMkLst>
        </pc:spChg>
        <pc:spChg chg="add mod">
          <ac:chgData name="Andrea Calabrese" userId="6a3ac00d73361fd5" providerId="LiveId" clId="{C6C6F942-B456-4631-88BE-D7A317A17044}" dt="2021-10-11T07:29:37.953" v="1650" actId="164"/>
          <ac:spMkLst>
            <pc:docMk/>
            <pc:sldMk cId="2585636465" sldId="693"/>
            <ac:spMk id="7" creationId="{38A024D1-6CE7-4272-843D-C36BA67E87F9}"/>
          </ac:spMkLst>
        </pc:spChg>
        <pc:grpChg chg="add mod">
          <ac:chgData name="Andrea Calabrese" userId="6a3ac00d73361fd5" providerId="LiveId" clId="{C6C6F942-B456-4631-88BE-D7A317A17044}" dt="2021-10-11T07:29:37.953" v="1650" actId="164"/>
          <ac:grpSpMkLst>
            <pc:docMk/>
            <pc:sldMk cId="2585636465" sldId="693"/>
            <ac:grpSpMk id="8" creationId="{F1A3DEB8-AAA2-4443-851A-18008FFCA791}"/>
          </ac:grpSpMkLst>
        </pc:grpChg>
        <pc:picChg chg="add del">
          <ac:chgData name="Andrea Calabrese" userId="6a3ac00d73361fd5" providerId="LiveId" clId="{C6C6F942-B456-4631-88BE-D7A317A17044}" dt="2021-10-11T07:28:41.497" v="1631"/>
          <ac:picMkLst>
            <pc:docMk/>
            <pc:sldMk cId="2585636465" sldId="693"/>
            <ac:picMk id="1026" creationId="{0C6F5C23-77FE-4544-9590-C7A600068D3C}"/>
          </ac:picMkLst>
        </pc:picChg>
        <pc:picChg chg="add mod">
          <ac:chgData name="Andrea Calabrese" userId="6a3ac00d73361fd5" providerId="LiveId" clId="{C6C6F942-B456-4631-88BE-D7A317A17044}" dt="2021-10-11T07:29:37.953" v="1650" actId="164"/>
          <ac:picMkLst>
            <pc:docMk/>
            <pc:sldMk cId="2585636465" sldId="693"/>
            <ac:picMk id="1028" creationId="{4C090F15-FF21-4BE0-80B8-B5E51C1CB42A}"/>
          </ac:picMkLst>
        </pc:picChg>
      </pc:sldChg>
      <pc:sldChg chg="modSp new mod modTransition modAnim">
        <pc:chgData name="Andrea Calabrese" userId="6a3ac00d73361fd5" providerId="LiveId" clId="{C6C6F942-B456-4631-88BE-D7A317A17044}" dt="2021-10-11T07:41:29.362" v="2097"/>
        <pc:sldMkLst>
          <pc:docMk/>
          <pc:sldMk cId="618407391" sldId="694"/>
        </pc:sldMkLst>
        <pc:spChg chg="mod">
          <ac:chgData name="Andrea Calabrese" userId="6a3ac00d73361fd5" providerId="LiveId" clId="{C6C6F942-B456-4631-88BE-D7A317A17044}" dt="2021-10-11T07:26:40.208" v="1445" actId="207"/>
          <ac:spMkLst>
            <pc:docMk/>
            <pc:sldMk cId="618407391" sldId="694"/>
            <ac:spMk id="2" creationId="{342477D0-DF46-41CF-B8D5-A7D3721B0A4D}"/>
          </ac:spMkLst>
        </pc:spChg>
        <pc:spChg chg="mod">
          <ac:chgData name="Andrea Calabrese" userId="6a3ac00d73361fd5" providerId="LiveId" clId="{C6C6F942-B456-4631-88BE-D7A317A17044}" dt="2021-10-11T07:27:18.770" v="1565" actId="20577"/>
          <ac:spMkLst>
            <pc:docMk/>
            <pc:sldMk cId="618407391" sldId="694"/>
            <ac:spMk id="3" creationId="{BF7BD5B6-0C68-466E-8943-3D123D435E9F}"/>
          </ac:spMkLst>
        </pc:spChg>
      </pc:sldChg>
      <pc:sldChg chg="addSp modSp new mod modTransition">
        <pc:chgData name="Andrea Calabrese" userId="6a3ac00d73361fd5" providerId="LiveId" clId="{C6C6F942-B456-4631-88BE-D7A317A17044}" dt="2021-10-12T08:48:28.979" v="2292" actId="1076"/>
        <pc:sldMkLst>
          <pc:docMk/>
          <pc:sldMk cId="2606623928" sldId="695"/>
        </pc:sldMkLst>
        <pc:spChg chg="mod">
          <ac:chgData name="Andrea Calabrese" userId="6a3ac00d73361fd5" providerId="LiveId" clId="{C6C6F942-B456-4631-88BE-D7A317A17044}" dt="2021-10-11T08:32:42.034" v="2134" actId="20577"/>
          <ac:spMkLst>
            <pc:docMk/>
            <pc:sldMk cId="2606623928" sldId="695"/>
            <ac:spMk id="2" creationId="{0BDAEB7D-42DB-4EAF-90AF-E14355A50980}"/>
          </ac:spMkLst>
        </pc:spChg>
        <pc:spChg chg="mod">
          <ac:chgData name="Andrea Calabrese" userId="6a3ac00d73361fd5" providerId="LiveId" clId="{C6C6F942-B456-4631-88BE-D7A317A17044}" dt="2021-10-12T08:48:21.404" v="2290" actId="207"/>
          <ac:spMkLst>
            <pc:docMk/>
            <pc:sldMk cId="2606623928" sldId="695"/>
            <ac:spMk id="3" creationId="{5FD602B6-6EFA-4131-840D-0795D5735C79}"/>
          </ac:spMkLst>
        </pc:spChg>
        <pc:picChg chg="add mod">
          <ac:chgData name="Andrea Calabrese" userId="6a3ac00d73361fd5" providerId="LiveId" clId="{C6C6F942-B456-4631-88BE-D7A317A17044}" dt="2021-10-12T08:48:28.979" v="2292" actId="1076"/>
          <ac:picMkLst>
            <pc:docMk/>
            <pc:sldMk cId="2606623928" sldId="695"/>
            <ac:picMk id="8" creationId="{76D08366-1371-40A0-A4A5-836DAA08AC12}"/>
          </ac:picMkLst>
        </pc:picChg>
      </pc:sldChg>
      <pc:sldChg chg="modSp new mod">
        <pc:chgData name="Andrea Calabrese" userId="6a3ac00d73361fd5" providerId="LiveId" clId="{C6C6F942-B456-4631-88BE-D7A317A17044}" dt="2021-10-11T09:43:58.274" v="2221" actId="20577"/>
        <pc:sldMkLst>
          <pc:docMk/>
          <pc:sldMk cId="2136447804" sldId="696"/>
        </pc:sldMkLst>
        <pc:spChg chg="mod">
          <ac:chgData name="Andrea Calabrese" userId="6a3ac00d73361fd5" providerId="LiveId" clId="{C6C6F942-B456-4631-88BE-D7A317A17044}" dt="2021-10-11T09:43:17.793" v="2159" actId="207"/>
          <ac:spMkLst>
            <pc:docMk/>
            <pc:sldMk cId="2136447804" sldId="696"/>
            <ac:spMk id="2" creationId="{D58DFD95-C077-4CDA-82A8-EA9A3C12F486}"/>
          </ac:spMkLst>
        </pc:spChg>
        <pc:spChg chg="mod">
          <ac:chgData name="Andrea Calabrese" userId="6a3ac00d73361fd5" providerId="LiveId" clId="{C6C6F942-B456-4631-88BE-D7A317A17044}" dt="2021-10-11T09:43:58.274" v="2221" actId="20577"/>
          <ac:spMkLst>
            <pc:docMk/>
            <pc:sldMk cId="2136447804" sldId="696"/>
            <ac:spMk id="3" creationId="{CC020C33-B0FF-4604-A9BC-01AFFF1E6755}"/>
          </ac:spMkLst>
        </pc:spChg>
      </pc:sldChg>
      <pc:sldChg chg="addSp delSp modSp new mod modTransition">
        <pc:chgData name="Andrea Calabrese" userId="6a3ac00d73361fd5" providerId="LiveId" clId="{C6C6F942-B456-4631-88BE-D7A317A17044}" dt="2021-10-11T09:51:38.879" v="2237"/>
        <pc:sldMkLst>
          <pc:docMk/>
          <pc:sldMk cId="4094440368" sldId="697"/>
        </pc:sldMkLst>
        <pc:spChg chg="del mod">
          <ac:chgData name="Andrea Calabrese" userId="6a3ac00d73361fd5" providerId="LiveId" clId="{C6C6F942-B456-4631-88BE-D7A317A17044}" dt="2021-10-11T09:49:52.425" v="2224" actId="478"/>
          <ac:spMkLst>
            <pc:docMk/>
            <pc:sldMk cId="4094440368" sldId="697"/>
            <ac:spMk id="2" creationId="{59161C27-A9A4-4CF4-886E-FC47E3D34C00}"/>
          </ac:spMkLst>
        </pc:spChg>
        <pc:spChg chg="del">
          <ac:chgData name="Andrea Calabrese" userId="6a3ac00d73361fd5" providerId="LiveId" clId="{C6C6F942-B456-4631-88BE-D7A317A17044}" dt="2021-10-11T09:49:55.026" v="2225" actId="478"/>
          <ac:spMkLst>
            <pc:docMk/>
            <pc:sldMk cId="4094440368" sldId="697"/>
            <ac:spMk id="3" creationId="{882B4D5C-EC70-4BCA-8F8A-A22C68D02615}"/>
          </ac:spMkLst>
        </pc:spChg>
        <pc:picChg chg="add mod">
          <ac:chgData name="Andrea Calabrese" userId="6a3ac00d73361fd5" providerId="LiveId" clId="{C6C6F942-B456-4631-88BE-D7A317A17044}" dt="2021-10-11T09:50:32.074" v="2230" actId="1076"/>
          <ac:picMkLst>
            <pc:docMk/>
            <pc:sldMk cId="4094440368" sldId="697"/>
            <ac:picMk id="1026" creationId="{48A58AD3-3B4D-4312-85AC-EE6FD31DD9A5}"/>
          </ac:picMkLst>
        </pc:picChg>
      </pc:sldChg>
      <pc:sldChg chg="modSp new mod">
        <pc:chgData name="Andrea Calabrese" userId="6a3ac00d73361fd5" providerId="LiveId" clId="{C6C6F942-B456-4631-88BE-D7A317A17044}" dt="2021-10-12T08:50:29.458" v="2608" actId="20577"/>
        <pc:sldMkLst>
          <pc:docMk/>
          <pc:sldMk cId="2694302015" sldId="698"/>
        </pc:sldMkLst>
        <pc:spChg chg="mod">
          <ac:chgData name="Andrea Calabrese" userId="6a3ac00d73361fd5" providerId="LiveId" clId="{C6C6F942-B456-4631-88BE-D7A317A17044}" dt="2021-10-12T08:48:45.890" v="2305" actId="207"/>
          <ac:spMkLst>
            <pc:docMk/>
            <pc:sldMk cId="2694302015" sldId="698"/>
            <ac:spMk id="2" creationId="{70B6E61B-1B22-40AC-99DA-2D97F3045A12}"/>
          </ac:spMkLst>
        </pc:spChg>
        <pc:spChg chg="mod">
          <ac:chgData name="Andrea Calabrese" userId="6a3ac00d73361fd5" providerId="LiveId" clId="{C6C6F942-B456-4631-88BE-D7A317A17044}" dt="2021-10-12T08:50:29.458" v="2608" actId="20577"/>
          <ac:spMkLst>
            <pc:docMk/>
            <pc:sldMk cId="2694302015" sldId="698"/>
            <ac:spMk id="3" creationId="{7FCBE138-AE2F-49E2-AD6B-F2BD08019FE8}"/>
          </ac:spMkLst>
        </pc:spChg>
      </pc:sldChg>
      <pc:sldMasterChg chg="modSldLayout">
        <pc:chgData name="Andrea Calabrese" userId="6a3ac00d73361fd5" providerId="LiveId" clId="{C6C6F942-B456-4631-88BE-D7A317A17044}" dt="2021-10-11T07:22:17.166" v="1213" actId="478"/>
        <pc:sldMasterMkLst>
          <pc:docMk/>
          <pc:sldMasterMk cId="1233966397" sldId="2147483648"/>
        </pc:sldMasterMkLst>
        <pc:sldLayoutChg chg="addSp delSp modSp mod">
          <pc:chgData name="Andrea Calabrese" userId="6a3ac00d73361fd5" providerId="LiveId" clId="{C6C6F942-B456-4631-88BE-D7A317A17044}" dt="2021-10-11T07:22:17.166" v="1213" actId="478"/>
          <pc:sldLayoutMkLst>
            <pc:docMk/>
            <pc:sldMasterMk cId="1233966397" sldId="2147483648"/>
            <pc:sldLayoutMk cId="2857623893" sldId="2147483660"/>
          </pc:sldLayoutMkLst>
          <pc:spChg chg="del mod">
            <ac:chgData name="Andrea Calabrese" userId="6a3ac00d73361fd5" providerId="LiveId" clId="{C6C6F942-B456-4631-88BE-D7A317A17044}" dt="2021-10-11T07:15:43.984" v="1068" actId="478"/>
            <ac:spMkLst>
              <pc:docMk/>
              <pc:sldMasterMk cId="1233966397" sldId="2147483648"/>
              <pc:sldLayoutMk cId="2857623893" sldId="2147483660"/>
              <ac:spMk id="9" creationId="{58524330-6217-4C8D-995C-6DA14A028A01}"/>
            </ac:spMkLst>
          </pc:spChg>
          <pc:spChg chg="del">
            <ac:chgData name="Andrea Calabrese" userId="6a3ac00d73361fd5" providerId="LiveId" clId="{C6C6F942-B456-4631-88BE-D7A317A17044}" dt="2021-10-11T07:22:14.589" v="1212" actId="478"/>
            <ac:spMkLst>
              <pc:docMk/>
              <pc:sldMasterMk cId="1233966397" sldId="2147483648"/>
              <pc:sldLayoutMk cId="2857623893" sldId="2147483660"/>
              <ac:spMk id="11" creationId="{3C56100B-61C1-405D-A15F-5AB1BE27FD4D}"/>
            </ac:spMkLst>
          </pc:spChg>
          <pc:spChg chg="add mod">
            <ac:chgData name="Andrea Calabrese" userId="6a3ac00d73361fd5" providerId="LiveId" clId="{C6C6F942-B456-4631-88BE-D7A317A17044}" dt="2021-10-11T07:15:50.449" v="1069" actId="1076"/>
            <ac:spMkLst>
              <pc:docMk/>
              <pc:sldMasterMk cId="1233966397" sldId="2147483648"/>
              <pc:sldLayoutMk cId="2857623893" sldId="2147483660"/>
              <ac:spMk id="12" creationId="{2C6F7287-5138-4DBC-8226-488004C6136B}"/>
            </ac:spMkLst>
          </pc:spChg>
          <pc:picChg chg="del">
            <ac:chgData name="Andrea Calabrese" userId="6a3ac00d73361fd5" providerId="LiveId" clId="{C6C6F942-B456-4631-88BE-D7A317A17044}" dt="2021-10-11T07:22:17.166" v="1213" actId="478"/>
            <ac:picMkLst>
              <pc:docMk/>
              <pc:sldMasterMk cId="1233966397" sldId="2147483648"/>
              <pc:sldLayoutMk cId="2857623893" sldId="2147483660"/>
              <ac:picMk id="8" creationId="{4C4AD127-844E-46B0-B64D-6656F5993D8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B2F65-1AF4-43A9-8ECD-392CBFDF6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9A969-3952-401D-A33E-95866850D2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19258-7ACF-4751-A7B6-8530886EB84E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85ECA-A270-4BE1-A133-8ACBBA42B6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A28B-7D96-4EC5-8151-345CC0298C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3E40-9620-47D6-9A18-5F1EFCC65C6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5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7F203-CF85-491B-B54A-C0A0A16EB4C9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C929F-BF64-46FB-BE25-758BB97A5A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10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C929F-BF64-46FB-BE25-758BB97A5A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C929F-BF64-46FB-BE25-758BB97A5A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6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C929F-BF64-46FB-BE25-758BB97A5A0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8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C929F-BF64-46FB-BE25-758BB97A5A0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7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08" y="1126416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3429000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C9962-AE59-4073-A089-886340C314B9}"/>
              </a:ext>
            </a:extLst>
          </p:cNvPr>
          <p:cNvSpPr txBox="1"/>
          <p:nvPr userDrawn="1"/>
        </p:nvSpPr>
        <p:spPr>
          <a:xfrm>
            <a:off x="350521" y="5357336"/>
            <a:ext cx="2803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Giovanni </a:t>
            </a:r>
            <a:r>
              <a:rPr lang="en-US" sz="2400" b="1" dirty="0" err="1"/>
              <a:t>Squillero</a:t>
            </a:r>
            <a:endParaRPr lang="en-US" sz="2400" b="1" dirty="0"/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squillero@polito.it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B4A81B-EE22-4127-B1AC-3FF3CBF29B35}"/>
              </a:ext>
            </a:extLst>
          </p:cNvPr>
          <p:cNvGrpSpPr/>
          <p:nvPr userDrawn="1"/>
        </p:nvGrpSpPr>
        <p:grpSpPr>
          <a:xfrm>
            <a:off x="457201" y="6096000"/>
            <a:ext cx="1558561" cy="429024"/>
            <a:chOff x="1615307" y="6071615"/>
            <a:chExt cx="1558561" cy="429024"/>
          </a:xfrm>
        </p:grpSpPr>
        <p:pic>
          <p:nvPicPr>
            <p:cNvPr id="9" name="Picture 8" descr="S:\Working\Huawei\Template\cad_logo.png">
              <a:extLst>
                <a:ext uri="{FF2B5EF4-FFF2-40B4-BE49-F238E27FC236}">
                  <a16:creationId xmlns:a16="http://schemas.microsoft.com/office/drawing/2014/main" id="{63D0547E-6A62-4642-9E32-768C74D4F6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533" y="6071615"/>
              <a:ext cx="1097335" cy="42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7B8001-FBA6-436C-A6BA-CA0197B57B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307" y="6086921"/>
              <a:ext cx="403100" cy="39841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B55E11-4846-4DC7-A559-726EB68E8697}"/>
              </a:ext>
            </a:extLst>
          </p:cNvPr>
          <p:cNvGrpSpPr/>
          <p:nvPr userDrawn="1"/>
        </p:nvGrpSpPr>
        <p:grpSpPr>
          <a:xfrm>
            <a:off x="0" y="6248345"/>
            <a:ext cx="12192000" cy="276999"/>
            <a:chOff x="0" y="6248345"/>
            <a:chExt cx="12192000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E6EE4-91AF-48A8-972E-D446701E2E51}"/>
                </a:ext>
              </a:extLst>
            </p:cNvPr>
            <p:cNvSpPr txBox="1"/>
            <p:nvPr userDrawn="1"/>
          </p:nvSpPr>
          <p:spPr>
            <a:xfrm>
              <a:off x="0" y="6248345"/>
              <a:ext cx="121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cap="small" baseline="0" dirty="0"/>
                <a:t>Licensed under the EUPL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09BEF69-35F8-49C6-8A8F-A7FE096B12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896" y="6303492"/>
              <a:ext cx="158063" cy="158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308" y="1126416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504" y="3429000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6405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al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0B582-32F7-4DE6-BAA6-156651A9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308" y="1977008"/>
            <a:ext cx="9313035" cy="2160240"/>
          </a:xfrm>
        </p:spPr>
        <p:txBody>
          <a:bodyPr>
            <a:noAutofit/>
          </a:bodyPr>
          <a:lstStyle>
            <a:lvl1pPr algn="l">
              <a:defRPr sz="8000" b="1">
                <a:ln w="19050">
                  <a:solidFill>
                    <a:schemeClr val="accent1"/>
                  </a:solidFill>
                </a:ln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40000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A79F7E-F3AA-4DDE-95C4-EE47955B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04" y="836712"/>
            <a:ext cx="8256917" cy="1032520"/>
          </a:xfrm>
        </p:spPr>
        <p:txBody>
          <a:bodyPr anchor="ctr" anchorCtr="0"/>
          <a:lstStyle>
            <a:lvl1pPr marL="0" indent="0" algn="l">
              <a:buNone/>
              <a:defRPr sz="4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10" name="Picture 9" descr="S:\Working\Huawei\Template\cad_logo.png">
            <a:extLst>
              <a:ext uri="{FF2B5EF4-FFF2-40B4-BE49-F238E27FC236}">
                <a16:creationId xmlns:a16="http://schemas.microsoft.com/office/drawing/2014/main" id="{8B39DAE0-2143-4D73-8EE2-FCF12CE471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7" y="6096000"/>
            <a:ext cx="1097335" cy="4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C91BB8-4559-B34C-8A90-AF3D5E7253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1132" y="6095999"/>
            <a:ext cx="457336" cy="429025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2C6F7287-5138-4DBC-8226-488004C6136B}"/>
              </a:ext>
            </a:extLst>
          </p:cNvPr>
          <p:cNvSpPr txBox="1"/>
          <p:nvPr userDrawn="1"/>
        </p:nvSpPr>
        <p:spPr>
          <a:xfrm>
            <a:off x="431132" y="5157192"/>
            <a:ext cx="37689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Andrea Calabrese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andrea.calabrese@polito.it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9387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40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55F211-AAC3-3A48-AD33-DF78FAB0F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392" y="274638"/>
            <a:ext cx="10959008" cy="608171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5B2EB8-3954-456B-9DB4-242B7D974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7638"/>
            <a:ext cx="10972800" cy="4938712"/>
          </a:xfrm>
          <a:noFill/>
        </p:spPr>
        <p:txBody>
          <a:bodyPr>
            <a:normAutofit/>
          </a:bodyPr>
          <a:lstStyle>
            <a:lvl1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0" indent="0" defTabSz="457200">
              <a:buNone/>
              <a:tabLst/>
              <a:defRPr sz="1600" b="1" baseline="0">
                <a:ln w="3175"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10DA3-9021-4238-9B7D-99C5729E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kern="1200" baseline="0">
                <a:ln>
                  <a:noFill/>
                </a:ln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D3E70-EEEA-4548-815C-9501C590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96588-E0E4-469D-A719-E744A44C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A9F5-FB4D-4496-8536-4E68815E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C72DC-1409-494E-B379-0E7D53FC8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-148282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4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iss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BC88E7-BDAC-DC43-9A97-F8C0231A0C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86835"/>
            <a:ext cx="10959008" cy="60695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A0DDE-F941-7248-8C32-733FC62F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6964-02B3-F540-B979-0F16FF9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63124-5740-E340-8CE3-039E1B43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372C248-2C4B-804E-8F2B-8435BC519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417638"/>
            <a:ext cx="10972800" cy="4938712"/>
          </a:xfrm>
          <a:noFill/>
        </p:spPr>
        <p:txBody>
          <a:bodyPr/>
          <a:lstStyle>
            <a:lvl1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>
              <a:defRPr i="1">
                <a:ln w="3175"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C7AD6F-C877-6C4C-960D-2A9CE964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it-IT" noProof="0"/>
          </a:p>
        </p:txBody>
      </p:sp>
      <p:pic>
        <p:nvPicPr>
          <p:cNvPr id="8" name="Picture 7" descr="A close-up of a person's foot&#10;&#10;Description automatically generated with medium confidence">
            <a:extLst>
              <a:ext uri="{FF2B5EF4-FFF2-40B4-BE49-F238E27FC236}">
                <a16:creationId xmlns:a16="http://schemas.microsoft.com/office/drawing/2014/main" id="{52D8786D-7F10-BA47-BA3F-69DA77805E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0"/>
            <a:ext cx="124495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7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68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‹N›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46955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392" y="6356353"/>
            <a:ext cx="2831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GB"/>
              <a:t>Computational Intellgence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268" y="6356353"/>
            <a:ext cx="308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fld id="{3FF68440-EEAC-41C8-ACB0-4CC7D3BAA621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96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2" r:id="rId5"/>
    <p:sldLayoutId id="2147483656" r:id="rId6"/>
    <p:sldLayoutId id="2147483658" r:id="rId7"/>
    <p:sldLayoutId id="2147483654" r:id="rId8"/>
    <p:sldLayoutId id="2147483655" r:id="rId9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ln>
            <a:solidFill>
              <a:schemeClr val="tx2"/>
            </a:solidFill>
          </a:ln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40000">
                <a:schemeClr val="accent1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ln w="3175">
            <a:solidFill>
              <a:schemeClr val="tx2">
                <a:lumMod val="75000"/>
              </a:schemeClr>
            </a:solidFill>
          </a:ln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ojzatmkNDZnjrYL-6u2wXQqvJaBA9dhzJ2KQFca6oVE/edit?usp=sharing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uillero/computational-intelligence.g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FA0532-F59E-EC44-9AE6-DB2519EC7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Computational</a:t>
            </a:r>
            <a:br>
              <a:rPr lang="en-IT" dirty="0"/>
            </a:br>
            <a:r>
              <a:rPr lang="en-IT" dirty="0"/>
              <a:t>Intelligence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A71D7B2-E874-EA46-8DAD-4B51F1D6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cap="small"/>
              <a:t>202</a:t>
            </a:r>
            <a:r>
              <a:rPr lang="en-US" cap="small" dirty="0"/>
              <a:t>3</a:t>
            </a:r>
            <a:r>
              <a:rPr lang="en-IT" cap="small"/>
              <a:t>/2</a:t>
            </a:r>
            <a:r>
              <a:rPr lang="en-US" cap="small" dirty="0"/>
              <a:t>4</a:t>
            </a:r>
            <a:endParaRPr lang="en-IT" cap="smal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495C4-7096-E745-986B-B95E32EB32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05900" y="6356350"/>
            <a:ext cx="3086100" cy="365125"/>
          </a:xfrm>
        </p:spPr>
        <p:txBody>
          <a:bodyPr/>
          <a:lstStyle/>
          <a:p>
            <a:fld id="{3FF68440-EEAC-41C8-ACB0-4CC7D3BAA621}" type="slidenum">
              <a:rPr lang="en-GB" smtClean="0"/>
              <a:t>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26E4D-6CB4-134D-AE05-8160C3570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" r="69"/>
          <a:stretch/>
        </p:blipFill>
        <p:spPr>
          <a:xfrm>
            <a:off x="7896200" y="3049637"/>
            <a:ext cx="3302131" cy="3306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98446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Still Here? (Slave Knight Gael Cutscene dialogue only) - YouTube">
            <a:extLst>
              <a:ext uri="{FF2B5EF4-FFF2-40B4-BE49-F238E27FC236}">
                <a16:creationId xmlns:a16="http://schemas.microsoft.com/office/drawing/2014/main" id="{BED212A3-AA96-EC58-8C89-18CDAD6B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7952-7984-D7DF-77AD-F365E7B904BA}"/>
              </a:ext>
            </a:extLst>
          </p:cNvPr>
          <p:cNvSpPr txBox="1"/>
          <p:nvPr/>
        </p:nvSpPr>
        <p:spPr>
          <a:xfrm>
            <a:off x="7104112" y="5949280"/>
            <a:ext cx="1872208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Github</a:t>
            </a:r>
            <a:r>
              <a:rPr lang="it-IT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04308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C9E97-D433-51BF-BAB8-AEF3F81A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repos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0FFBB-64CF-43EE-9AD8-469643BF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https://docs.google.com/spreadsheets/d/1ojzatmkNDZnjrYL-6u2wXQqvJaBA9dhzJ2KQFca6oVE/edit?usp=sharing</a:t>
            </a:r>
            <a:endParaRPr lang="it-IT" dirty="0"/>
          </a:p>
          <a:p>
            <a:endParaRPr lang="it-IT" dirty="0"/>
          </a:p>
          <a:p>
            <a:r>
              <a:rPr lang="it-IT" dirty="0"/>
              <a:t>Write </a:t>
            </a:r>
            <a:r>
              <a:rPr lang="it-IT" dirty="0" err="1"/>
              <a:t>your</a:t>
            </a:r>
            <a:r>
              <a:rPr lang="it-IT" dirty="0"/>
              <a:t> names and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github</a:t>
            </a:r>
            <a:r>
              <a:rPr lang="it-IT" dirty="0"/>
              <a:t> repo</a:t>
            </a:r>
          </a:p>
          <a:p>
            <a:pPr lvl="1"/>
            <a:r>
              <a:rPr lang="it-IT" dirty="0" err="1"/>
              <a:t>Git</a:t>
            </a:r>
            <a:r>
              <a:rPr lang="it-IT" dirty="0"/>
              <a:t> or html links are </a:t>
            </a:r>
            <a:r>
              <a:rPr lang="it-IT" dirty="0" err="1"/>
              <a:t>both</a:t>
            </a:r>
            <a:r>
              <a:rPr lang="it-IT" dirty="0"/>
              <a:t> fine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F15476-ACF0-7795-2CD6-38A20FA1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0B5C97-FDCB-84F4-FDEC-5D2A074B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32F4C2-A1B7-FF86-6DB4-BCE88EB3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268A5-13E6-4397-AC9C-13D4CE40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41CE5-DD9E-48B6-8737-F63D8F6D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400863"/>
            <a:ext cx="11175032" cy="49387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https://github.com/squillero/computational-intelligence.git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Pull request = “I follow the course”</a:t>
            </a:r>
          </a:p>
          <a:p>
            <a:endParaRPr lang="en-US" dirty="0"/>
          </a:p>
          <a:p>
            <a:r>
              <a:rPr lang="en-US" dirty="0"/>
              <a:t>The more you follow the course…</a:t>
            </a:r>
          </a:p>
          <a:p>
            <a:endParaRPr lang="en-US" dirty="0"/>
          </a:p>
          <a:p>
            <a:r>
              <a:rPr lang="en-US" dirty="0"/>
              <a:t>… the shorter the oral exam (you are so many! Wow!)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85938-9C64-480F-9009-D6E69A32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DC9FA-8215-4FA2-9DA5-3CC9B40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DBD16-54BF-421A-9EDB-52D328F5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5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268A5-13E6-4397-AC9C-13D4CE40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41CE5-DD9E-48B6-8737-F63D8F6D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400863"/>
            <a:ext cx="11175032" cy="4938712"/>
          </a:xfrm>
        </p:spPr>
        <p:txBody>
          <a:bodyPr/>
          <a:lstStyle/>
          <a:p>
            <a:r>
              <a:rPr lang="en-US" dirty="0"/>
              <a:t>Minimize the number of sets</a:t>
            </a:r>
          </a:p>
          <a:p>
            <a:endParaRPr lang="en-US" dirty="0"/>
          </a:p>
          <a:p>
            <a:r>
              <a:rPr lang="en-US" dirty="0"/>
              <a:t>You saw</a:t>
            </a:r>
          </a:p>
          <a:p>
            <a:pPr lvl="1"/>
            <a:r>
              <a:rPr lang="en-US" dirty="0"/>
              <a:t>Depth first</a:t>
            </a:r>
          </a:p>
          <a:p>
            <a:pPr lvl="1"/>
            <a:r>
              <a:rPr lang="en-US" dirty="0"/>
              <a:t>Breadth first</a:t>
            </a:r>
          </a:p>
          <a:p>
            <a:pPr lvl="1"/>
            <a:r>
              <a:rPr lang="en-US" dirty="0"/>
              <a:t>Best first (greedy)</a:t>
            </a:r>
          </a:p>
          <a:p>
            <a:endParaRPr lang="en-US" dirty="0"/>
          </a:p>
          <a:p>
            <a:r>
              <a:rPr lang="en-US" dirty="0"/>
              <a:t>Now it’s time for A star to rise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85938-9C64-480F-9009-D6E69A32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DC9FA-8215-4FA2-9DA5-3CC9B40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DBD16-54BF-421A-9EDB-52D328F5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2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268A5-13E6-4397-AC9C-13D4CE40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covering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41CE5-DD9E-48B6-8737-F63D8F6D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400863"/>
            <a:ext cx="11175032" cy="4938712"/>
          </a:xfrm>
        </p:spPr>
        <p:txBody>
          <a:bodyPr/>
          <a:lstStyle/>
          <a:p>
            <a:r>
              <a:rPr lang="en-US" dirty="0"/>
              <a:t>A*</a:t>
            </a:r>
          </a:p>
          <a:p>
            <a:pPr lvl="1"/>
            <a:r>
              <a:rPr lang="en-US" dirty="0"/>
              <a:t>Heuristic H drives the algorithm</a:t>
            </a:r>
          </a:p>
          <a:p>
            <a:pPr lvl="2"/>
            <a:r>
              <a:rPr lang="en-US" dirty="0"/>
              <a:t>Admissible</a:t>
            </a:r>
          </a:p>
          <a:p>
            <a:pPr lvl="2"/>
            <a:r>
              <a:rPr lang="en-US" dirty="0"/>
              <a:t>Monotonic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Build a new H</a:t>
            </a:r>
          </a:p>
          <a:p>
            <a:pPr lvl="2"/>
            <a:r>
              <a:rPr lang="en-US" dirty="0"/>
              <a:t>Consider the old H </a:t>
            </a:r>
            <a:r>
              <a:rPr lang="en-US"/>
              <a:t>(distance)</a:t>
            </a:r>
            <a:endParaRPr lang="en-US" dirty="0"/>
          </a:p>
          <a:p>
            <a:pPr lvl="2"/>
            <a:r>
              <a:rPr lang="en-US" dirty="0"/>
              <a:t>What about “special sets”?</a:t>
            </a:r>
          </a:p>
          <a:p>
            <a:pPr lvl="2"/>
            <a:r>
              <a:rPr lang="en-US" dirty="0"/>
              <a:t>What about the order of the sets?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85938-9C64-480F-9009-D6E69A32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DC9FA-8215-4FA2-9DA5-3CC9B40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DBD16-54BF-421A-9EDB-52D328F5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6</a:t>
            </a:fld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83E316-0CC4-BAA7-FEDB-BAA54DA739F6}"/>
              </a:ext>
            </a:extLst>
          </p:cNvPr>
          <p:cNvSpPr txBox="1"/>
          <p:nvPr/>
        </p:nvSpPr>
        <p:spPr>
          <a:xfrm>
            <a:off x="9445752" y="2011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2607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268A5-13E6-4397-AC9C-13D4CE40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41CE5-DD9E-48B6-8737-F63D8F6D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400863"/>
            <a:ext cx="11175032" cy="49387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Thursday, </a:t>
            </a:r>
            <a:r>
              <a:rPr lang="en-US">
                <a:solidFill>
                  <a:srgbClr val="FF0000"/>
                </a:solidFill>
              </a:rPr>
              <a:t>26/10/2023 h23:59</a:t>
            </a:r>
            <a:r>
              <a:rPr lang="en-US"/>
              <a:t> AOE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(dd/mm/</a:t>
            </a:r>
            <a:r>
              <a:rPr lang="en-US" dirty="0" err="1"/>
              <a:t>yyyy</a:t>
            </a:r>
            <a:r>
              <a:rPr lang="en-US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85938-9C64-480F-9009-D6E69A32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squillero@polito.it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BDC9FA-8215-4FA2-9DA5-3CC9B40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DBD16-54BF-421A-9EDB-52D328F5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7</a:t>
            </a:fld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83E316-0CC4-BAA7-FEDB-BAA54DA739F6}"/>
              </a:ext>
            </a:extLst>
          </p:cNvPr>
          <p:cNvSpPr txBox="1"/>
          <p:nvPr/>
        </p:nvSpPr>
        <p:spPr>
          <a:xfrm>
            <a:off x="9445752" y="2011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98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EDAED3-06E2-4B55-88D3-1FD27087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squillero@polito.it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238B9-C535-45E5-B3C4-C8B89B99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Computational Intellgence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2F8F1A-F737-4DED-BFD6-0277A14B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8440-EEAC-41C8-ACB0-4CC7D3BAA621}" type="slidenum">
              <a:rPr lang="en-GB" smtClean="0"/>
              <a:t>8</a:t>
            </a:fld>
            <a:endParaRPr lang="en-GB"/>
          </a:p>
        </p:txBody>
      </p:sp>
      <p:pic>
        <p:nvPicPr>
          <p:cNvPr id="2050" name="Picture 2" descr="Super Mario Galaxy Got A Star Theme Remix - YouTube">
            <a:extLst>
              <a:ext uri="{FF2B5EF4-FFF2-40B4-BE49-F238E27FC236}">
                <a16:creationId xmlns:a16="http://schemas.microsoft.com/office/drawing/2014/main" id="{E7688B16-FE11-F95E-D7C4-E0F18F2E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4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03DF400-3D60-4EC1-AD0C-CA21BD76E9AC}" vid="{D15BD0F6-6907-43AD-9937-8EA74F1696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8259</TotalTime>
  <Words>217</Words>
  <Application>Microsoft Macintosh PowerPoint</Application>
  <PresentationFormat>Widescreen</PresentationFormat>
  <Paragraphs>62</Paragraphs>
  <Slides>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Courier New</vt:lpstr>
      <vt:lpstr>Office Theme</vt:lpstr>
      <vt:lpstr>Computational Intelligence</vt:lpstr>
      <vt:lpstr>Presentazione standard di PowerPoint</vt:lpstr>
      <vt:lpstr>Submit your repos!</vt:lpstr>
      <vt:lpstr>First…</vt:lpstr>
      <vt:lpstr>Set covering</vt:lpstr>
      <vt:lpstr>Set covering</vt:lpstr>
      <vt:lpstr>Deadline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Squillero</dc:creator>
  <cp:lastModifiedBy>Andrea Calabrese</cp:lastModifiedBy>
  <cp:revision>40</cp:revision>
  <dcterms:created xsi:type="dcterms:W3CDTF">2020-11-30T13:44:26Z</dcterms:created>
  <dcterms:modified xsi:type="dcterms:W3CDTF">2023-10-18T11:03:05Z</dcterms:modified>
</cp:coreProperties>
</file>