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1" r:id="rId3"/>
    <p:sldId id="361" r:id="rId4"/>
    <p:sldId id="327" r:id="rId5"/>
    <p:sldId id="268" r:id="rId6"/>
    <p:sldId id="266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2" r:id="rId16"/>
    <p:sldId id="371" r:id="rId17"/>
    <p:sldId id="322" r:id="rId18"/>
    <p:sldId id="317" r:id="rId19"/>
    <p:sldId id="323" r:id="rId20"/>
    <p:sldId id="373" r:id="rId21"/>
    <p:sldId id="387" r:id="rId22"/>
    <p:sldId id="375" r:id="rId23"/>
    <p:sldId id="388" r:id="rId24"/>
    <p:sldId id="377" r:id="rId25"/>
    <p:sldId id="389" r:id="rId26"/>
    <p:sldId id="379" r:id="rId27"/>
    <p:sldId id="390" r:id="rId28"/>
    <p:sldId id="381" r:id="rId29"/>
    <p:sldId id="382" r:id="rId30"/>
    <p:sldId id="391" r:id="rId31"/>
    <p:sldId id="392" r:id="rId32"/>
    <p:sldId id="393" r:id="rId33"/>
    <p:sldId id="384" r:id="rId34"/>
    <p:sldId id="394" r:id="rId35"/>
    <p:sldId id="395" r:id="rId36"/>
    <p:sldId id="385" r:id="rId37"/>
    <p:sldId id="386" r:id="rId38"/>
    <p:sldId id="397" r:id="rId39"/>
    <p:sldId id="396" r:id="rId40"/>
    <p:sldId id="273" r:id="rId41"/>
    <p:sldId id="401" r:id="rId42"/>
    <p:sldId id="400" r:id="rId43"/>
    <p:sldId id="402" r:id="rId44"/>
    <p:sldId id="260" r:id="rId45"/>
    <p:sldId id="262" r:id="rId46"/>
    <p:sldId id="326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  <a:srgbClr val="006264"/>
    <a:srgbClr val="008F92"/>
    <a:srgbClr val="007F82"/>
    <a:srgbClr val="009EA2"/>
    <a:srgbClr val="00777A"/>
    <a:srgbClr val="004445"/>
    <a:srgbClr val="00696C"/>
    <a:srgbClr val="858585"/>
    <a:srgbClr val="A5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BBFAB-823B-48B1-B770-4DF4C034DB2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9189E3A-72D3-47B0-B4B1-D064A5BBD167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2005</a:t>
          </a:r>
        </a:p>
      </dgm:t>
    </dgm:pt>
    <dgm:pt modelId="{DDA90F8C-BD59-4169-A33A-1C6B9CE36BAB}" type="parTrans" cxnId="{585238FB-8392-466D-BEA1-DAC6DADA7F4B}">
      <dgm:prSet/>
      <dgm:spPr/>
      <dgm:t>
        <a:bodyPr/>
        <a:lstStyle/>
        <a:p>
          <a:endParaRPr lang="pt-BR"/>
        </a:p>
      </dgm:t>
    </dgm:pt>
    <dgm:pt modelId="{8FA94E7A-621E-4073-963D-696622FF39D4}" type="sibTrans" cxnId="{585238FB-8392-466D-BEA1-DAC6DADA7F4B}">
      <dgm:prSet/>
      <dgm:spPr/>
      <dgm:t>
        <a:bodyPr/>
        <a:lstStyle/>
        <a:p>
          <a:endParaRPr lang="pt-BR"/>
        </a:p>
      </dgm:t>
    </dgm:pt>
    <dgm:pt modelId="{4560B198-79BB-4E27-862F-D7EDF6F39250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2006</a:t>
          </a:r>
        </a:p>
      </dgm:t>
    </dgm:pt>
    <dgm:pt modelId="{DE647F55-7352-4B1C-A2D0-3C5A3DA14016}" type="parTrans" cxnId="{DEB1083F-88D4-4E16-8146-A119E0194F22}">
      <dgm:prSet/>
      <dgm:spPr/>
      <dgm:t>
        <a:bodyPr/>
        <a:lstStyle/>
        <a:p>
          <a:endParaRPr lang="pt-BR"/>
        </a:p>
      </dgm:t>
    </dgm:pt>
    <dgm:pt modelId="{A2E06DF7-440B-4F8E-B5AB-14A15EE3F6C4}" type="sibTrans" cxnId="{DEB1083F-88D4-4E16-8146-A119E0194F22}">
      <dgm:prSet/>
      <dgm:spPr/>
      <dgm:t>
        <a:bodyPr/>
        <a:lstStyle/>
        <a:p>
          <a:endParaRPr lang="pt-BR"/>
        </a:p>
      </dgm:t>
    </dgm:pt>
    <dgm:pt modelId="{9E9E597F-81FD-4E3A-8902-3EFF8B2CD9CC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2007</a:t>
          </a:r>
        </a:p>
      </dgm:t>
    </dgm:pt>
    <dgm:pt modelId="{DC5DE657-9D9C-4564-BB98-6FAE45C1E6CB}" type="parTrans" cxnId="{0D186276-CB10-4AE3-A9CE-BC0966A422FC}">
      <dgm:prSet/>
      <dgm:spPr/>
      <dgm:t>
        <a:bodyPr/>
        <a:lstStyle/>
        <a:p>
          <a:endParaRPr lang="pt-BR"/>
        </a:p>
      </dgm:t>
    </dgm:pt>
    <dgm:pt modelId="{AE22545D-81D6-4D65-ADD2-5D68E8E0958E}" type="sibTrans" cxnId="{0D186276-CB10-4AE3-A9CE-BC0966A422FC}">
      <dgm:prSet/>
      <dgm:spPr/>
      <dgm:t>
        <a:bodyPr/>
        <a:lstStyle/>
        <a:p>
          <a:endParaRPr lang="pt-BR"/>
        </a:p>
      </dgm:t>
    </dgm:pt>
    <dgm:pt modelId="{E619C90C-28DB-4C22-A599-B82B01F2BAC6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2008</a:t>
          </a:r>
        </a:p>
      </dgm:t>
    </dgm:pt>
    <dgm:pt modelId="{10650868-245D-4BAE-B49B-511D70A6A5EF}" type="parTrans" cxnId="{58221836-2D2F-4D32-84A8-4C7933FEE76F}">
      <dgm:prSet/>
      <dgm:spPr/>
      <dgm:t>
        <a:bodyPr/>
        <a:lstStyle/>
        <a:p>
          <a:endParaRPr lang="pt-BR"/>
        </a:p>
      </dgm:t>
    </dgm:pt>
    <dgm:pt modelId="{A92BCB86-7EB8-4420-9877-6B351616E72D}" type="sibTrans" cxnId="{58221836-2D2F-4D32-84A8-4C7933FEE76F}">
      <dgm:prSet/>
      <dgm:spPr/>
      <dgm:t>
        <a:bodyPr/>
        <a:lstStyle/>
        <a:p>
          <a:endParaRPr lang="pt-BR"/>
        </a:p>
      </dgm:t>
    </dgm:pt>
    <dgm:pt modelId="{A6E0EC70-7F85-440E-9163-A51373D71782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2009</a:t>
          </a:r>
        </a:p>
      </dgm:t>
    </dgm:pt>
    <dgm:pt modelId="{900F571F-6018-41A9-A6E6-F66058E87610}" type="parTrans" cxnId="{B495A120-0B62-4024-A2A2-9A03BBCD9215}">
      <dgm:prSet/>
      <dgm:spPr/>
      <dgm:t>
        <a:bodyPr/>
        <a:lstStyle/>
        <a:p>
          <a:endParaRPr lang="pt-BR"/>
        </a:p>
      </dgm:t>
    </dgm:pt>
    <dgm:pt modelId="{40037F05-A365-4FA5-AF2F-9F80CE6FEF57}" type="sibTrans" cxnId="{B495A120-0B62-4024-A2A2-9A03BBCD9215}">
      <dgm:prSet/>
      <dgm:spPr/>
      <dgm:t>
        <a:bodyPr/>
        <a:lstStyle/>
        <a:p>
          <a:endParaRPr lang="pt-BR"/>
        </a:p>
      </dgm:t>
    </dgm:pt>
    <dgm:pt modelId="{A7F95CA8-B9B0-4C8E-9CF2-F59A0CEC5B4C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2010</a:t>
          </a:r>
        </a:p>
      </dgm:t>
    </dgm:pt>
    <dgm:pt modelId="{6147F3B5-35DF-4DDF-9A58-F0A76DC64ECC}" type="parTrans" cxnId="{8FC42D51-BD11-4E90-BFB4-36AA67F66146}">
      <dgm:prSet/>
      <dgm:spPr/>
      <dgm:t>
        <a:bodyPr/>
        <a:lstStyle/>
        <a:p>
          <a:endParaRPr lang="pt-BR"/>
        </a:p>
      </dgm:t>
    </dgm:pt>
    <dgm:pt modelId="{4796D78B-8EAC-437A-997E-9AC19FE2C0B0}" type="sibTrans" cxnId="{8FC42D51-BD11-4E90-BFB4-36AA67F66146}">
      <dgm:prSet/>
      <dgm:spPr/>
      <dgm:t>
        <a:bodyPr/>
        <a:lstStyle/>
        <a:p>
          <a:endParaRPr lang="pt-BR"/>
        </a:p>
      </dgm:t>
    </dgm:pt>
    <dgm:pt modelId="{0E8D6E5D-CFAA-46DB-A56D-697572652B20}">
      <dgm:prSet phldrT="[Texto]" custT="1"/>
      <dgm:spPr/>
      <dgm:t>
        <a:bodyPr/>
        <a:lstStyle/>
        <a:p>
          <a:r>
            <a:rPr lang="pt-BR" sz="1100" b="1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2011</a:t>
          </a:r>
        </a:p>
      </dgm:t>
    </dgm:pt>
    <dgm:pt modelId="{70158244-7BF4-499A-B3DE-199F2A078EDD}" type="parTrans" cxnId="{4187A61E-E28F-4233-A6E6-6592A9E343BE}">
      <dgm:prSet/>
      <dgm:spPr/>
      <dgm:t>
        <a:bodyPr/>
        <a:lstStyle/>
        <a:p>
          <a:endParaRPr lang="pt-BR"/>
        </a:p>
      </dgm:t>
    </dgm:pt>
    <dgm:pt modelId="{BF051A9D-0491-4B76-AC06-41B0DB74E360}" type="sibTrans" cxnId="{4187A61E-E28F-4233-A6E6-6592A9E343BE}">
      <dgm:prSet/>
      <dgm:spPr/>
      <dgm:t>
        <a:bodyPr/>
        <a:lstStyle/>
        <a:p>
          <a:endParaRPr lang="pt-BR"/>
        </a:p>
      </dgm:t>
    </dgm:pt>
    <dgm:pt modelId="{B387634B-BFB5-471D-AEF1-01A1BDD7C222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$ 5,191,939.00</a:t>
          </a:r>
        </a:p>
      </dgm:t>
    </dgm:pt>
    <dgm:pt modelId="{6A0E3369-D441-4A6D-A25A-3FEB4981E4E8}" type="parTrans" cxnId="{E62C525B-1580-4B2F-B1FB-8F6EF4ED41CB}">
      <dgm:prSet/>
      <dgm:spPr/>
      <dgm:t>
        <a:bodyPr/>
        <a:lstStyle/>
        <a:p>
          <a:endParaRPr lang="pt-BR"/>
        </a:p>
      </dgm:t>
    </dgm:pt>
    <dgm:pt modelId="{D6F9343B-1E8F-4CF5-9AE6-CF639ABACE14}" type="sibTrans" cxnId="{E62C525B-1580-4B2F-B1FB-8F6EF4ED41CB}">
      <dgm:prSet/>
      <dgm:spPr/>
      <dgm:t>
        <a:bodyPr/>
        <a:lstStyle/>
        <a:p>
          <a:endParaRPr lang="pt-BR"/>
        </a:p>
      </dgm:t>
    </dgm:pt>
    <dgm:pt modelId="{D2F3B7B3-6107-4CD7-8E1F-79A751466DC0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$ 7,626,712.00</a:t>
          </a:r>
        </a:p>
      </dgm:t>
    </dgm:pt>
    <dgm:pt modelId="{FD9E64B7-BABC-4522-A645-F9039D256579}" type="parTrans" cxnId="{4874C428-3749-4432-944C-C7B468098A8F}">
      <dgm:prSet/>
      <dgm:spPr/>
      <dgm:t>
        <a:bodyPr/>
        <a:lstStyle/>
        <a:p>
          <a:endParaRPr lang="pt-BR"/>
        </a:p>
      </dgm:t>
    </dgm:pt>
    <dgm:pt modelId="{935D4452-F2B6-4888-B3D6-93E47965549D}" type="sibTrans" cxnId="{4874C428-3749-4432-944C-C7B468098A8F}">
      <dgm:prSet/>
      <dgm:spPr/>
      <dgm:t>
        <a:bodyPr/>
        <a:lstStyle/>
        <a:p>
          <a:endParaRPr lang="pt-BR"/>
        </a:p>
      </dgm:t>
    </dgm:pt>
    <dgm:pt modelId="{3000D676-0060-46DF-8620-38A4853398E3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$ 7,424,822.50</a:t>
          </a:r>
        </a:p>
      </dgm:t>
    </dgm:pt>
    <dgm:pt modelId="{0C833C98-829B-497C-BBD8-E7F650303A37}" type="parTrans" cxnId="{09B1F44B-49EE-49D2-94B9-F0B9C4ADBB45}">
      <dgm:prSet/>
      <dgm:spPr/>
      <dgm:t>
        <a:bodyPr/>
        <a:lstStyle/>
        <a:p>
          <a:endParaRPr lang="pt-BR"/>
        </a:p>
      </dgm:t>
    </dgm:pt>
    <dgm:pt modelId="{7CE9A635-034C-439E-A63B-CF6206EC594A}" type="sibTrans" cxnId="{09B1F44B-49EE-49D2-94B9-F0B9C4ADBB45}">
      <dgm:prSet/>
      <dgm:spPr/>
      <dgm:t>
        <a:bodyPr/>
        <a:lstStyle/>
        <a:p>
          <a:endParaRPr lang="pt-BR"/>
        </a:p>
      </dgm:t>
    </dgm:pt>
    <dgm:pt modelId="{00AF182A-3E87-4790-8567-330E7D8851E8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$ 7,084,717.50</a:t>
          </a:r>
        </a:p>
      </dgm:t>
    </dgm:pt>
    <dgm:pt modelId="{F87D98B1-8515-4DF5-9468-F9FEC10137E2}" type="parTrans" cxnId="{CDC8E1BB-6834-4E8D-ADF8-A53050B2F366}">
      <dgm:prSet/>
      <dgm:spPr/>
      <dgm:t>
        <a:bodyPr/>
        <a:lstStyle/>
        <a:p>
          <a:endParaRPr lang="pt-BR"/>
        </a:p>
      </dgm:t>
    </dgm:pt>
    <dgm:pt modelId="{283F3294-44F2-4BA4-9E4A-DF4538F98EF7}" type="sibTrans" cxnId="{CDC8E1BB-6834-4E8D-ADF8-A53050B2F366}">
      <dgm:prSet/>
      <dgm:spPr/>
      <dgm:t>
        <a:bodyPr/>
        <a:lstStyle/>
        <a:p>
          <a:endParaRPr lang="pt-BR"/>
        </a:p>
      </dgm:t>
    </dgm:pt>
    <dgm:pt modelId="{5DD7478A-A696-4E90-A6AD-05864CDFD6D9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$ 5,178,177.50</a:t>
          </a:r>
        </a:p>
      </dgm:t>
    </dgm:pt>
    <dgm:pt modelId="{AF693095-E2DB-418C-96C5-6DFDDEB1F761}" type="parTrans" cxnId="{A6C51533-8DA0-4214-BB78-A8D7F3FEA0D8}">
      <dgm:prSet/>
      <dgm:spPr/>
      <dgm:t>
        <a:bodyPr/>
        <a:lstStyle/>
        <a:p>
          <a:endParaRPr lang="pt-BR"/>
        </a:p>
      </dgm:t>
    </dgm:pt>
    <dgm:pt modelId="{D475EC92-335F-4DA8-8151-5233E42545F2}" type="sibTrans" cxnId="{A6C51533-8DA0-4214-BB78-A8D7F3FEA0D8}">
      <dgm:prSet/>
      <dgm:spPr/>
      <dgm:t>
        <a:bodyPr/>
        <a:lstStyle/>
        <a:p>
          <a:endParaRPr lang="pt-BR"/>
        </a:p>
      </dgm:t>
    </dgm:pt>
    <dgm:pt modelId="{336542E0-9473-467F-8829-8B6E12BDDBC3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$ 2,693,192.50</a:t>
          </a:r>
        </a:p>
      </dgm:t>
    </dgm:pt>
    <dgm:pt modelId="{EF397152-B109-4DFA-9D42-E2E08F60C2A6}" type="parTrans" cxnId="{3CA92123-F4A0-4FC9-8FA0-7ED261A2DCB9}">
      <dgm:prSet/>
      <dgm:spPr/>
      <dgm:t>
        <a:bodyPr/>
        <a:lstStyle/>
        <a:p>
          <a:endParaRPr lang="pt-BR"/>
        </a:p>
      </dgm:t>
    </dgm:pt>
    <dgm:pt modelId="{158DF3C8-F03F-4BF6-8B40-A4D8F9246551}" type="sibTrans" cxnId="{3CA92123-F4A0-4FC9-8FA0-7ED261A2DCB9}">
      <dgm:prSet/>
      <dgm:spPr/>
      <dgm:t>
        <a:bodyPr/>
        <a:lstStyle/>
        <a:p>
          <a:endParaRPr lang="pt-BR"/>
        </a:p>
      </dgm:t>
    </dgm:pt>
    <dgm:pt modelId="{9A9CE6D9-07E3-4EA2-BB55-C2B305C42590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$ 1,999,270.00</a:t>
          </a:r>
        </a:p>
      </dgm:t>
    </dgm:pt>
    <dgm:pt modelId="{4EAEF4E0-FF08-4806-A964-5FB370223E23}" type="parTrans" cxnId="{3A684DB3-991F-4690-B7F1-486969FCF114}">
      <dgm:prSet/>
      <dgm:spPr/>
      <dgm:t>
        <a:bodyPr/>
        <a:lstStyle/>
        <a:p>
          <a:endParaRPr lang="pt-BR"/>
        </a:p>
      </dgm:t>
    </dgm:pt>
    <dgm:pt modelId="{636E40BC-AC12-4621-B4F1-437DF12D7BCC}" type="sibTrans" cxnId="{3A684DB3-991F-4690-B7F1-486969FCF114}">
      <dgm:prSet/>
      <dgm:spPr/>
      <dgm:t>
        <a:bodyPr/>
        <a:lstStyle/>
        <a:p>
          <a:endParaRPr lang="pt-BR"/>
        </a:p>
      </dgm:t>
    </dgm:pt>
    <dgm:pt modelId="{4BF4D009-D988-4A6F-87A3-EB323EF68C2A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7.61%</a:t>
          </a:r>
        </a:p>
      </dgm:t>
    </dgm:pt>
    <dgm:pt modelId="{34FC927F-18C2-447A-94DE-5C767C3A1020}" type="parTrans" cxnId="{AB31E5CA-F22A-4B76-949B-B4C1892EE305}">
      <dgm:prSet/>
      <dgm:spPr/>
      <dgm:t>
        <a:bodyPr/>
        <a:lstStyle/>
        <a:p>
          <a:endParaRPr lang="pt-BR"/>
        </a:p>
      </dgm:t>
    </dgm:pt>
    <dgm:pt modelId="{6E73ED7F-C8D8-4B20-B599-AFCC8B0AC2C6}" type="sibTrans" cxnId="{AB31E5CA-F22A-4B76-949B-B4C1892EE305}">
      <dgm:prSet/>
      <dgm:spPr/>
      <dgm:t>
        <a:bodyPr/>
        <a:lstStyle/>
        <a:p>
          <a:endParaRPr lang="pt-BR"/>
        </a:p>
      </dgm:t>
    </dgm:pt>
    <dgm:pt modelId="{5D216AA9-9F6F-44B5-B0D8-062C31C4AE14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7.23%</a:t>
          </a:r>
        </a:p>
      </dgm:t>
    </dgm:pt>
    <dgm:pt modelId="{347FBEC6-F4AF-49FE-8918-6F7EDBB09B0D}" type="parTrans" cxnId="{533E27CC-E38A-4CE3-B254-116F98CE4111}">
      <dgm:prSet/>
      <dgm:spPr/>
      <dgm:t>
        <a:bodyPr/>
        <a:lstStyle/>
        <a:p>
          <a:endParaRPr lang="pt-BR"/>
        </a:p>
      </dgm:t>
    </dgm:pt>
    <dgm:pt modelId="{D033EB68-6CD2-4DA0-9577-756953CEF5BD}" type="sibTrans" cxnId="{533E27CC-E38A-4CE3-B254-116F98CE4111}">
      <dgm:prSet/>
      <dgm:spPr/>
      <dgm:t>
        <a:bodyPr/>
        <a:lstStyle/>
        <a:p>
          <a:endParaRPr lang="pt-BR"/>
        </a:p>
      </dgm:t>
    </dgm:pt>
    <dgm:pt modelId="{4CB39EB9-CEBF-4823-87EB-9C4BC0352A26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7.07%</a:t>
          </a:r>
        </a:p>
      </dgm:t>
    </dgm:pt>
    <dgm:pt modelId="{5323F401-B88D-40A0-80AB-901E9300C640}" type="parTrans" cxnId="{34E42D71-D6FE-4242-B58E-4F3569AB61A7}">
      <dgm:prSet/>
      <dgm:spPr/>
      <dgm:t>
        <a:bodyPr/>
        <a:lstStyle/>
        <a:p>
          <a:endParaRPr lang="pt-BR"/>
        </a:p>
      </dgm:t>
    </dgm:pt>
    <dgm:pt modelId="{D44BCAFD-B0FD-4DD3-ADB6-12796D25E8C6}" type="sibTrans" cxnId="{34E42D71-D6FE-4242-B58E-4F3569AB61A7}">
      <dgm:prSet/>
      <dgm:spPr/>
      <dgm:t>
        <a:bodyPr/>
        <a:lstStyle/>
        <a:p>
          <a:endParaRPr lang="pt-BR"/>
        </a:p>
      </dgm:t>
    </dgm:pt>
    <dgm:pt modelId="{A964EB2C-60D9-46A4-9AAF-4E6707F15969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6.49%</a:t>
          </a:r>
        </a:p>
      </dgm:t>
    </dgm:pt>
    <dgm:pt modelId="{3D5C91F1-724C-46AB-959F-72AB088578C8}" type="parTrans" cxnId="{1AD624F5-EAC9-466E-B992-09D6FC046F96}">
      <dgm:prSet/>
      <dgm:spPr/>
      <dgm:t>
        <a:bodyPr/>
        <a:lstStyle/>
        <a:p>
          <a:endParaRPr lang="pt-BR"/>
        </a:p>
      </dgm:t>
    </dgm:pt>
    <dgm:pt modelId="{C017842D-1BA0-4306-ADD8-B4A19F1B6CCC}" type="sibTrans" cxnId="{1AD624F5-EAC9-466E-B992-09D6FC046F96}">
      <dgm:prSet/>
      <dgm:spPr/>
      <dgm:t>
        <a:bodyPr/>
        <a:lstStyle/>
        <a:p>
          <a:endParaRPr lang="pt-BR"/>
        </a:p>
      </dgm:t>
    </dgm:pt>
    <dgm:pt modelId="{2544BEBE-89DE-467F-9599-9C1D70D0BFC6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7.37%</a:t>
          </a:r>
        </a:p>
      </dgm:t>
    </dgm:pt>
    <dgm:pt modelId="{10E5D784-D28C-49D9-9236-B3EB56821A27}" type="parTrans" cxnId="{4D16DC34-4554-4C0C-ACF7-2824BC51415B}">
      <dgm:prSet/>
      <dgm:spPr/>
      <dgm:t>
        <a:bodyPr/>
        <a:lstStyle/>
        <a:p>
          <a:endParaRPr lang="pt-BR"/>
        </a:p>
      </dgm:t>
    </dgm:pt>
    <dgm:pt modelId="{15A494FD-75C5-48F9-AF95-1765B87258D0}" type="sibTrans" cxnId="{4D16DC34-4554-4C0C-ACF7-2824BC51415B}">
      <dgm:prSet/>
      <dgm:spPr/>
      <dgm:t>
        <a:bodyPr/>
        <a:lstStyle/>
        <a:p>
          <a:endParaRPr lang="pt-BR"/>
        </a:p>
      </dgm:t>
    </dgm:pt>
    <dgm:pt modelId="{E503890B-61CC-46FA-921A-69E7B05143BE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4.56%</a:t>
          </a:r>
        </a:p>
      </dgm:t>
    </dgm:pt>
    <dgm:pt modelId="{91D9ABFC-057B-48BF-B664-825B6A8C50F9}" type="parTrans" cxnId="{D26685B8-7EDD-4993-BA7E-CA4D6D95826A}">
      <dgm:prSet/>
      <dgm:spPr/>
      <dgm:t>
        <a:bodyPr/>
        <a:lstStyle/>
        <a:p>
          <a:endParaRPr lang="pt-BR"/>
        </a:p>
      </dgm:t>
    </dgm:pt>
    <dgm:pt modelId="{BDBF501F-5B0F-44CE-84C5-D01409D49951}" type="sibTrans" cxnId="{D26685B8-7EDD-4993-BA7E-CA4D6D95826A}">
      <dgm:prSet/>
      <dgm:spPr/>
      <dgm:t>
        <a:bodyPr/>
        <a:lstStyle/>
        <a:p>
          <a:endParaRPr lang="pt-BR"/>
        </a:p>
      </dgm:t>
    </dgm:pt>
    <dgm:pt modelId="{C6E52273-1DBA-4ED7-8CF7-5B1FF493B485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7.92%</a:t>
          </a:r>
        </a:p>
      </dgm:t>
    </dgm:pt>
    <dgm:pt modelId="{039EE3F2-F087-4D74-BF85-3F3832596F7A}" type="parTrans" cxnId="{1F1F08EA-2B48-4001-BBE7-2EE856FC4807}">
      <dgm:prSet/>
      <dgm:spPr/>
      <dgm:t>
        <a:bodyPr/>
        <a:lstStyle/>
        <a:p>
          <a:endParaRPr lang="pt-BR"/>
        </a:p>
      </dgm:t>
    </dgm:pt>
    <dgm:pt modelId="{556E9062-7FE0-4FB8-906F-B4CA0B5A68CB}" type="sibTrans" cxnId="{1F1F08EA-2B48-4001-BBE7-2EE856FC4807}">
      <dgm:prSet/>
      <dgm:spPr/>
      <dgm:t>
        <a:bodyPr/>
        <a:lstStyle/>
        <a:p>
          <a:endParaRPr lang="pt-BR"/>
        </a:p>
      </dgm:t>
    </dgm:pt>
    <dgm:pt modelId="{4B8213F0-6263-40D3-B500-F1FAF0183C9E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$ 1,257,011.40</a:t>
          </a:r>
        </a:p>
      </dgm:t>
    </dgm:pt>
    <dgm:pt modelId="{42B42BC8-2E52-4EB9-84E6-72157EADE531}" type="parTrans" cxnId="{6BABA36E-E351-4492-BDA7-80A17F4F0D9D}">
      <dgm:prSet/>
      <dgm:spPr/>
      <dgm:t>
        <a:bodyPr/>
        <a:lstStyle/>
        <a:p>
          <a:endParaRPr lang="pt-BR"/>
        </a:p>
      </dgm:t>
    </dgm:pt>
    <dgm:pt modelId="{6FF61E57-E2EC-4B81-A55D-EDE2D5A35450}" type="sibTrans" cxnId="{6BABA36E-E351-4492-BDA7-80A17F4F0D9D}">
      <dgm:prSet/>
      <dgm:spPr/>
      <dgm:t>
        <a:bodyPr/>
        <a:lstStyle/>
        <a:p>
          <a:endParaRPr lang="pt-BR"/>
        </a:p>
      </dgm:t>
    </dgm:pt>
    <dgm:pt modelId="{5A22FE6C-33F1-4052-A6B2-18A902C5AE16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$ 1,220,407.70</a:t>
          </a:r>
        </a:p>
      </dgm:t>
    </dgm:pt>
    <dgm:pt modelId="{F0F042E5-4BCA-4ABC-B6F5-1919816C55AB}" type="parTrans" cxnId="{41CFFC2E-E115-45B5-9B56-9CD192E29DC9}">
      <dgm:prSet/>
      <dgm:spPr/>
      <dgm:t>
        <a:bodyPr/>
        <a:lstStyle/>
        <a:p>
          <a:endParaRPr lang="pt-BR"/>
        </a:p>
      </dgm:t>
    </dgm:pt>
    <dgm:pt modelId="{83B1CD1B-ED91-48CF-A07A-2A4E430CE99E}" type="sibTrans" cxnId="{41CFFC2E-E115-45B5-9B56-9CD192E29DC9}">
      <dgm:prSet/>
      <dgm:spPr/>
      <dgm:t>
        <a:bodyPr/>
        <a:lstStyle/>
        <a:p>
          <a:endParaRPr lang="pt-BR"/>
        </a:p>
      </dgm:t>
    </dgm:pt>
    <dgm:pt modelId="{671E25AE-9782-4DAF-8323-868A077005B8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$ 841,527.10</a:t>
          </a:r>
        </a:p>
      </dgm:t>
    </dgm:pt>
    <dgm:pt modelId="{77DA3EB2-C6DF-4F25-B12F-D501844BC579}" type="parTrans" cxnId="{F77D951F-0349-49AD-AEFE-22AA2BEBCD92}">
      <dgm:prSet/>
      <dgm:spPr/>
      <dgm:t>
        <a:bodyPr/>
        <a:lstStyle/>
        <a:p>
          <a:endParaRPr lang="pt-BR"/>
        </a:p>
      </dgm:t>
    </dgm:pt>
    <dgm:pt modelId="{70C53A33-0B95-4A52-9769-AEC2E4C6FC07}" type="sibTrans" cxnId="{F77D951F-0349-49AD-AEFE-22AA2BEBCD92}">
      <dgm:prSet/>
      <dgm:spPr/>
      <dgm:t>
        <a:bodyPr/>
        <a:lstStyle/>
        <a:p>
          <a:endParaRPr lang="pt-BR"/>
        </a:p>
      </dgm:t>
    </dgm:pt>
    <dgm:pt modelId="{825F0F4B-E407-4CAC-876B-D673C87D42C4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$ 958,752.60</a:t>
          </a:r>
        </a:p>
      </dgm:t>
    </dgm:pt>
    <dgm:pt modelId="{3C9EF9FC-472A-4A33-91A8-D482CD0170DE}" type="parTrans" cxnId="{4E3E87F0-737B-44A2-9919-9C0D30B368E6}">
      <dgm:prSet/>
      <dgm:spPr/>
      <dgm:t>
        <a:bodyPr/>
        <a:lstStyle/>
        <a:p>
          <a:endParaRPr lang="pt-BR"/>
        </a:p>
      </dgm:t>
    </dgm:pt>
    <dgm:pt modelId="{DDB27063-AAF1-4EFA-8FA2-30BBECD99B19}" type="sibTrans" cxnId="{4E3E87F0-737B-44A2-9919-9C0D30B368E6}">
      <dgm:prSet/>
      <dgm:spPr/>
      <dgm:t>
        <a:bodyPr/>
        <a:lstStyle/>
        <a:p>
          <a:endParaRPr lang="pt-BR"/>
        </a:p>
      </dgm:t>
    </dgm:pt>
    <dgm:pt modelId="{D6D8EA3E-6811-4957-AB61-EC009072D02A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$ 653,526.60</a:t>
          </a:r>
        </a:p>
      </dgm:t>
    </dgm:pt>
    <dgm:pt modelId="{E27FCF38-F076-4122-994F-90E455E9BF23}" type="parTrans" cxnId="{B19AB26B-9888-481E-96A8-81ADC53FFC30}">
      <dgm:prSet/>
      <dgm:spPr/>
      <dgm:t>
        <a:bodyPr/>
        <a:lstStyle/>
        <a:p>
          <a:endParaRPr lang="pt-BR"/>
        </a:p>
      </dgm:t>
    </dgm:pt>
    <dgm:pt modelId="{6E18479B-1E31-48C1-BAF2-A3890FE5A8EE}" type="sibTrans" cxnId="{B19AB26B-9888-481E-96A8-81ADC53FFC30}">
      <dgm:prSet/>
      <dgm:spPr/>
      <dgm:t>
        <a:bodyPr/>
        <a:lstStyle/>
        <a:p>
          <a:endParaRPr lang="pt-BR"/>
        </a:p>
      </dgm:t>
    </dgm:pt>
    <dgm:pt modelId="{EC4D78E0-4716-41D4-8609-CAF32A080492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$ 331,778.30</a:t>
          </a:r>
        </a:p>
      </dgm:t>
    </dgm:pt>
    <dgm:pt modelId="{62BB22D0-D828-4201-AF2E-29204292E70F}" type="parTrans" cxnId="{9A19309A-7F30-4A92-8C6A-C381A30E153C}">
      <dgm:prSet/>
      <dgm:spPr/>
      <dgm:t>
        <a:bodyPr/>
        <a:lstStyle/>
        <a:p>
          <a:endParaRPr lang="pt-BR"/>
        </a:p>
      </dgm:t>
    </dgm:pt>
    <dgm:pt modelId="{C31920C5-AEB2-4D6F-9EA1-251E99CFB38D}" type="sibTrans" cxnId="{9A19309A-7F30-4A92-8C6A-C381A30E153C}">
      <dgm:prSet/>
      <dgm:spPr/>
      <dgm:t>
        <a:bodyPr/>
        <a:lstStyle/>
        <a:p>
          <a:endParaRPr lang="pt-BR"/>
        </a:p>
      </dgm:t>
    </dgm:pt>
    <dgm:pt modelId="{A421413D-192F-420E-B1BB-8E75A584293C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$ 259,631.90</a:t>
          </a:r>
        </a:p>
      </dgm:t>
    </dgm:pt>
    <dgm:pt modelId="{95C353FE-8D19-4455-8D31-33D50CF449F7}" type="parTrans" cxnId="{9CCF936A-1CE9-470A-8EA0-4253D444EAE2}">
      <dgm:prSet/>
      <dgm:spPr/>
      <dgm:t>
        <a:bodyPr/>
        <a:lstStyle/>
        <a:p>
          <a:endParaRPr lang="pt-BR"/>
        </a:p>
      </dgm:t>
    </dgm:pt>
    <dgm:pt modelId="{EF4DCD50-5234-4B0C-8A90-C314F701011E}" type="sibTrans" cxnId="{9CCF936A-1CE9-470A-8EA0-4253D444EAE2}">
      <dgm:prSet/>
      <dgm:spPr/>
      <dgm:t>
        <a:bodyPr/>
        <a:lstStyle/>
        <a:p>
          <a:endParaRPr lang="pt-BR"/>
        </a:p>
      </dgm:t>
    </dgm:pt>
    <dgm:pt modelId="{960C9631-E098-41EB-8140-4B558E81FB45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24.21%</a:t>
          </a:r>
        </a:p>
      </dgm:t>
    </dgm:pt>
    <dgm:pt modelId="{C5FCB5B0-427E-4D78-8568-7DA9A3BBD962}" type="parTrans" cxnId="{B5CDD81E-4AB4-4258-9F45-E70711597D0B}">
      <dgm:prSet/>
      <dgm:spPr/>
      <dgm:t>
        <a:bodyPr/>
        <a:lstStyle/>
        <a:p>
          <a:endParaRPr lang="pt-BR"/>
        </a:p>
      </dgm:t>
    </dgm:pt>
    <dgm:pt modelId="{FA4BE7CE-E815-419A-98FC-522B76DA03BB}" type="sibTrans" cxnId="{B5CDD81E-4AB4-4258-9F45-E70711597D0B}">
      <dgm:prSet/>
      <dgm:spPr/>
      <dgm:t>
        <a:bodyPr/>
        <a:lstStyle/>
        <a:p>
          <a:endParaRPr lang="pt-BR"/>
        </a:p>
      </dgm:t>
    </dgm:pt>
    <dgm:pt modelId="{4F4A5865-AD25-4281-8924-B5610F511FF8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16.00%</a:t>
          </a:r>
        </a:p>
      </dgm:t>
    </dgm:pt>
    <dgm:pt modelId="{65E063AA-BAD1-41B1-9FEF-C61421D6C7A2}" type="parTrans" cxnId="{1E775CEF-245C-445F-B38C-EEBD96D2C5C8}">
      <dgm:prSet/>
      <dgm:spPr/>
      <dgm:t>
        <a:bodyPr/>
        <a:lstStyle/>
        <a:p>
          <a:endParaRPr lang="pt-BR"/>
        </a:p>
      </dgm:t>
    </dgm:pt>
    <dgm:pt modelId="{1AF793D1-B115-4B64-9D17-8B91B66A90E7}" type="sibTrans" cxnId="{1E775CEF-245C-445F-B38C-EEBD96D2C5C8}">
      <dgm:prSet/>
      <dgm:spPr/>
      <dgm:t>
        <a:bodyPr/>
        <a:lstStyle/>
        <a:p>
          <a:endParaRPr lang="pt-BR"/>
        </a:p>
      </dgm:t>
    </dgm:pt>
    <dgm:pt modelId="{B5D6F00B-5FE2-4865-A5B6-1F172FE33300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11.33%</a:t>
          </a:r>
        </a:p>
      </dgm:t>
    </dgm:pt>
    <dgm:pt modelId="{8670D2A6-06EB-43D5-B723-9647F0FE1307}" type="parTrans" cxnId="{D0C377D1-1865-48AE-89B2-4032DBCF92D4}">
      <dgm:prSet/>
      <dgm:spPr/>
      <dgm:t>
        <a:bodyPr/>
        <a:lstStyle/>
        <a:p>
          <a:endParaRPr lang="pt-BR"/>
        </a:p>
      </dgm:t>
    </dgm:pt>
    <dgm:pt modelId="{A63464CC-B57C-4122-9CB0-E469933620B6}" type="sibTrans" cxnId="{D0C377D1-1865-48AE-89B2-4032DBCF92D4}">
      <dgm:prSet/>
      <dgm:spPr/>
      <dgm:t>
        <a:bodyPr/>
        <a:lstStyle/>
        <a:p>
          <a:endParaRPr lang="pt-BR"/>
        </a:p>
      </dgm:t>
    </dgm:pt>
    <dgm:pt modelId="{EAEC118B-4CED-4989-96A4-A22FE48968B8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13.53%</a:t>
          </a:r>
        </a:p>
      </dgm:t>
    </dgm:pt>
    <dgm:pt modelId="{5B2A1597-6687-4B41-9B23-83144B155407}" type="parTrans" cxnId="{A578BA66-7F53-4F3D-886A-2AC28654141A}">
      <dgm:prSet/>
      <dgm:spPr/>
      <dgm:t>
        <a:bodyPr/>
        <a:lstStyle/>
        <a:p>
          <a:endParaRPr lang="pt-BR"/>
        </a:p>
      </dgm:t>
    </dgm:pt>
    <dgm:pt modelId="{CA7D202A-470D-4634-987B-D26D60F4F3EC}" type="sibTrans" cxnId="{A578BA66-7F53-4F3D-886A-2AC28654141A}">
      <dgm:prSet/>
      <dgm:spPr/>
      <dgm:t>
        <a:bodyPr/>
        <a:lstStyle/>
        <a:p>
          <a:endParaRPr lang="pt-BR"/>
        </a:p>
      </dgm:t>
    </dgm:pt>
    <dgm:pt modelId="{7C31D989-F9A0-487B-9C4C-4B7D7135F2BE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12.62%</a:t>
          </a:r>
        </a:p>
      </dgm:t>
    </dgm:pt>
    <dgm:pt modelId="{D878841B-A265-4CB2-BE09-843DCEF46FE4}" type="parTrans" cxnId="{967CC10A-A129-49F9-92DB-03CB65CCB01A}">
      <dgm:prSet/>
      <dgm:spPr/>
      <dgm:t>
        <a:bodyPr/>
        <a:lstStyle/>
        <a:p>
          <a:endParaRPr lang="pt-BR"/>
        </a:p>
      </dgm:t>
    </dgm:pt>
    <dgm:pt modelId="{BCC5D423-6AD1-4AA1-92E4-AF83BA9EE599}" type="sibTrans" cxnId="{967CC10A-A129-49F9-92DB-03CB65CCB01A}">
      <dgm:prSet/>
      <dgm:spPr/>
      <dgm:t>
        <a:bodyPr/>
        <a:lstStyle/>
        <a:p>
          <a:endParaRPr lang="pt-BR"/>
        </a:p>
      </dgm:t>
    </dgm:pt>
    <dgm:pt modelId="{EBB8CCA8-0697-4EEC-BEA0-82CE8C8E9A01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12.32%</a:t>
          </a:r>
        </a:p>
      </dgm:t>
    </dgm:pt>
    <dgm:pt modelId="{715C6C6F-8D06-4CE6-A912-9629BB737DE3}" type="parTrans" cxnId="{BCB87B9A-1E3F-4ACB-B438-9E1D79F44910}">
      <dgm:prSet/>
      <dgm:spPr/>
      <dgm:t>
        <a:bodyPr/>
        <a:lstStyle/>
        <a:p>
          <a:endParaRPr lang="pt-BR"/>
        </a:p>
      </dgm:t>
    </dgm:pt>
    <dgm:pt modelId="{4D3F26B8-0521-440C-9F3C-A74D23507764}" type="sibTrans" cxnId="{BCB87B9A-1E3F-4ACB-B438-9E1D79F44910}">
      <dgm:prSet/>
      <dgm:spPr/>
      <dgm:t>
        <a:bodyPr/>
        <a:lstStyle/>
        <a:p>
          <a:endParaRPr lang="pt-BR"/>
        </a:p>
      </dgm:t>
    </dgm:pt>
    <dgm:pt modelId="{49611B47-05DF-4881-A58A-22B3416F20C9}">
      <dgm:prSet phldrT="[Texto]" custT="1"/>
      <dgm:spPr/>
      <dgm:t>
        <a:bodyPr/>
        <a:lstStyle/>
        <a:p>
          <a:r>
            <a:rPr lang="pt-BR" sz="11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12.99%</a:t>
          </a:r>
        </a:p>
      </dgm:t>
    </dgm:pt>
    <dgm:pt modelId="{41E166E9-BAF3-4ADA-AEC8-F4176F335126}" type="parTrans" cxnId="{DD7AC04C-838B-4A8A-9472-ED3CB493EC75}">
      <dgm:prSet/>
      <dgm:spPr/>
      <dgm:t>
        <a:bodyPr/>
        <a:lstStyle/>
        <a:p>
          <a:endParaRPr lang="pt-BR"/>
        </a:p>
      </dgm:t>
    </dgm:pt>
    <dgm:pt modelId="{968CFBEC-2BC5-43CD-B07A-004ADC3A15CF}" type="sibTrans" cxnId="{DD7AC04C-838B-4A8A-9472-ED3CB493EC75}">
      <dgm:prSet/>
      <dgm:spPr/>
      <dgm:t>
        <a:bodyPr/>
        <a:lstStyle/>
        <a:p>
          <a:endParaRPr lang="pt-BR"/>
        </a:p>
      </dgm:t>
    </dgm:pt>
    <dgm:pt modelId="{A003124A-7B3D-40B0-9C69-363EC5A4EC47}" type="pres">
      <dgm:prSet presAssocID="{D4FBBFAB-823B-48B1-B770-4DF4C034DB2D}" presName="Name0" presStyleCnt="0">
        <dgm:presLayoutVars>
          <dgm:dir/>
          <dgm:resizeHandles val="exact"/>
        </dgm:presLayoutVars>
      </dgm:prSet>
      <dgm:spPr/>
    </dgm:pt>
    <dgm:pt modelId="{4A9C2678-F305-43C8-B7DF-CDAB18ADBE72}" type="pres">
      <dgm:prSet presAssocID="{D4FBBFAB-823B-48B1-B770-4DF4C034DB2D}" presName="arrow" presStyleLbl="bgShp" presStyleIdx="0" presStyleCnt="1"/>
      <dgm:spPr>
        <a:solidFill>
          <a:srgbClr val="00777A">
            <a:alpha val="50000"/>
          </a:srgbClr>
        </a:solidFill>
      </dgm:spPr>
    </dgm:pt>
    <dgm:pt modelId="{B011D85E-0583-420A-A7CB-A7B73D4BC8F8}" type="pres">
      <dgm:prSet presAssocID="{D4FBBFAB-823B-48B1-B770-4DF4C034DB2D}" presName="points" presStyleCnt="0"/>
      <dgm:spPr/>
    </dgm:pt>
    <dgm:pt modelId="{F7E7EC2A-E8BA-44C9-840B-BED21E34B5AD}" type="pres">
      <dgm:prSet presAssocID="{69189E3A-72D3-47B0-B4B1-D064A5BBD167}" presName="compositeA" presStyleCnt="0"/>
      <dgm:spPr/>
    </dgm:pt>
    <dgm:pt modelId="{0985297B-5D90-4983-BEFB-4DCB53115724}" type="pres">
      <dgm:prSet presAssocID="{69189E3A-72D3-47B0-B4B1-D064A5BBD167}" presName="textA" presStyleLbl="revTx" presStyleIdx="0" presStyleCnt="7" custScaleX="200664">
        <dgm:presLayoutVars>
          <dgm:bulletEnabled val="1"/>
        </dgm:presLayoutVars>
      </dgm:prSet>
      <dgm:spPr/>
    </dgm:pt>
    <dgm:pt modelId="{55FF1549-B7A3-41CF-A418-9BD18BF9DAEF}" type="pres">
      <dgm:prSet presAssocID="{69189E3A-72D3-47B0-B4B1-D064A5BBD167}" presName="circleA" presStyleLbl="node1" presStyleIdx="0" presStyleCnt="7"/>
      <dgm:spPr>
        <a:solidFill>
          <a:srgbClr val="004445"/>
        </a:solidFill>
      </dgm:spPr>
    </dgm:pt>
    <dgm:pt modelId="{90AD3232-BB4E-4EBA-B40C-EBE744781C73}" type="pres">
      <dgm:prSet presAssocID="{69189E3A-72D3-47B0-B4B1-D064A5BBD167}" presName="spaceA" presStyleCnt="0"/>
      <dgm:spPr/>
    </dgm:pt>
    <dgm:pt modelId="{9FEC95FB-EC7B-4D00-BB22-04CD8E049436}" type="pres">
      <dgm:prSet presAssocID="{8FA94E7A-621E-4073-963D-696622FF39D4}" presName="space" presStyleCnt="0"/>
      <dgm:spPr/>
    </dgm:pt>
    <dgm:pt modelId="{BDCF168D-4741-450D-B4D6-17909F2DAEF5}" type="pres">
      <dgm:prSet presAssocID="{4560B198-79BB-4E27-862F-D7EDF6F39250}" presName="compositeB" presStyleCnt="0"/>
      <dgm:spPr/>
    </dgm:pt>
    <dgm:pt modelId="{F47722EE-7EA5-4C5A-947B-BD3696D9B1D2}" type="pres">
      <dgm:prSet presAssocID="{4560B198-79BB-4E27-862F-D7EDF6F39250}" presName="textB" presStyleLbl="revTx" presStyleIdx="1" presStyleCnt="7" custScaleX="200664">
        <dgm:presLayoutVars>
          <dgm:bulletEnabled val="1"/>
        </dgm:presLayoutVars>
      </dgm:prSet>
      <dgm:spPr/>
    </dgm:pt>
    <dgm:pt modelId="{6764C60F-F21D-4BF5-94C3-A134461AFC24}" type="pres">
      <dgm:prSet presAssocID="{4560B198-79BB-4E27-862F-D7EDF6F39250}" presName="circleB" presStyleLbl="node1" presStyleIdx="1" presStyleCnt="7"/>
      <dgm:spPr>
        <a:solidFill>
          <a:srgbClr val="004445"/>
        </a:solidFill>
      </dgm:spPr>
    </dgm:pt>
    <dgm:pt modelId="{7D4A35BA-FD56-46C3-BC00-9400BE2ECD96}" type="pres">
      <dgm:prSet presAssocID="{4560B198-79BB-4E27-862F-D7EDF6F39250}" presName="spaceB" presStyleCnt="0"/>
      <dgm:spPr/>
    </dgm:pt>
    <dgm:pt modelId="{A7EC02E0-4DE9-46C1-B29B-FF90A925FC25}" type="pres">
      <dgm:prSet presAssocID="{A2E06DF7-440B-4F8E-B5AB-14A15EE3F6C4}" presName="space" presStyleCnt="0"/>
      <dgm:spPr/>
    </dgm:pt>
    <dgm:pt modelId="{F17F1AD7-A55D-4593-B0E6-FF4331594A1D}" type="pres">
      <dgm:prSet presAssocID="{9E9E597F-81FD-4E3A-8902-3EFF8B2CD9CC}" presName="compositeA" presStyleCnt="0"/>
      <dgm:spPr/>
    </dgm:pt>
    <dgm:pt modelId="{23BE96FD-17FE-4E2C-BF8E-315489D0A076}" type="pres">
      <dgm:prSet presAssocID="{9E9E597F-81FD-4E3A-8902-3EFF8B2CD9CC}" presName="textA" presStyleLbl="revTx" presStyleIdx="2" presStyleCnt="7" custScaleX="200664">
        <dgm:presLayoutVars>
          <dgm:bulletEnabled val="1"/>
        </dgm:presLayoutVars>
      </dgm:prSet>
      <dgm:spPr/>
    </dgm:pt>
    <dgm:pt modelId="{C44F7024-46BE-462D-B2E7-37CE963D2DCA}" type="pres">
      <dgm:prSet presAssocID="{9E9E597F-81FD-4E3A-8902-3EFF8B2CD9CC}" presName="circleA" presStyleLbl="node1" presStyleIdx="2" presStyleCnt="7"/>
      <dgm:spPr>
        <a:solidFill>
          <a:srgbClr val="004445"/>
        </a:solidFill>
      </dgm:spPr>
    </dgm:pt>
    <dgm:pt modelId="{E1B0B85F-ADCE-4551-A57B-BF13447705A7}" type="pres">
      <dgm:prSet presAssocID="{9E9E597F-81FD-4E3A-8902-3EFF8B2CD9CC}" presName="spaceA" presStyleCnt="0"/>
      <dgm:spPr/>
    </dgm:pt>
    <dgm:pt modelId="{0C1922EC-C170-4776-B156-EA4096CB9363}" type="pres">
      <dgm:prSet presAssocID="{AE22545D-81D6-4D65-ADD2-5D68E8E0958E}" presName="space" presStyleCnt="0"/>
      <dgm:spPr/>
    </dgm:pt>
    <dgm:pt modelId="{3D7BF130-EA4F-4960-8EDB-1E97F0A08F53}" type="pres">
      <dgm:prSet presAssocID="{E619C90C-28DB-4C22-A599-B82B01F2BAC6}" presName="compositeB" presStyleCnt="0"/>
      <dgm:spPr/>
    </dgm:pt>
    <dgm:pt modelId="{6B0DBAB4-A4B6-4E4F-B1E0-81BE102FB8D7}" type="pres">
      <dgm:prSet presAssocID="{E619C90C-28DB-4C22-A599-B82B01F2BAC6}" presName="textB" presStyleLbl="revTx" presStyleIdx="3" presStyleCnt="7" custScaleX="200664">
        <dgm:presLayoutVars>
          <dgm:bulletEnabled val="1"/>
        </dgm:presLayoutVars>
      </dgm:prSet>
      <dgm:spPr/>
    </dgm:pt>
    <dgm:pt modelId="{CB634D07-8E19-4E5D-9275-CABA9BD55BEB}" type="pres">
      <dgm:prSet presAssocID="{E619C90C-28DB-4C22-A599-B82B01F2BAC6}" presName="circleB" presStyleLbl="node1" presStyleIdx="3" presStyleCnt="7"/>
      <dgm:spPr>
        <a:solidFill>
          <a:srgbClr val="004445"/>
        </a:solidFill>
      </dgm:spPr>
    </dgm:pt>
    <dgm:pt modelId="{71582C1E-398C-4CE2-8FBC-3CDCD9AC7198}" type="pres">
      <dgm:prSet presAssocID="{E619C90C-28DB-4C22-A599-B82B01F2BAC6}" presName="spaceB" presStyleCnt="0"/>
      <dgm:spPr/>
    </dgm:pt>
    <dgm:pt modelId="{62CDCF20-F6F8-4113-97A9-CE4B990ADA74}" type="pres">
      <dgm:prSet presAssocID="{A92BCB86-7EB8-4420-9877-6B351616E72D}" presName="space" presStyleCnt="0"/>
      <dgm:spPr/>
    </dgm:pt>
    <dgm:pt modelId="{9F66C270-B808-4BE0-A3DC-A5AB7396FA8D}" type="pres">
      <dgm:prSet presAssocID="{A6E0EC70-7F85-440E-9163-A51373D71782}" presName="compositeA" presStyleCnt="0"/>
      <dgm:spPr/>
    </dgm:pt>
    <dgm:pt modelId="{E44A7832-B5A9-4D6D-BBA6-17123906F262}" type="pres">
      <dgm:prSet presAssocID="{A6E0EC70-7F85-440E-9163-A51373D71782}" presName="textA" presStyleLbl="revTx" presStyleIdx="4" presStyleCnt="7" custScaleX="200664">
        <dgm:presLayoutVars>
          <dgm:bulletEnabled val="1"/>
        </dgm:presLayoutVars>
      </dgm:prSet>
      <dgm:spPr/>
    </dgm:pt>
    <dgm:pt modelId="{F6BBA62E-9969-435E-B9DC-8D14E7AC35F5}" type="pres">
      <dgm:prSet presAssocID="{A6E0EC70-7F85-440E-9163-A51373D71782}" presName="circleA" presStyleLbl="node1" presStyleIdx="4" presStyleCnt="7"/>
      <dgm:spPr>
        <a:solidFill>
          <a:srgbClr val="004445"/>
        </a:solidFill>
      </dgm:spPr>
    </dgm:pt>
    <dgm:pt modelId="{B60808A6-90C4-4C07-A222-E56A5449D73B}" type="pres">
      <dgm:prSet presAssocID="{A6E0EC70-7F85-440E-9163-A51373D71782}" presName="spaceA" presStyleCnt="0"/>
      <dgm:spPr/>
    </dgm:pt>
    <dgm:pt modelId="{EDDB30C8-B7F8-4E38-AF89-972BABA82DED}" type="pres">
      <dgm:prSet presAssocID="{40037F05-A365-4FA5-AF2F-9F80CE6FEF57}" presName="space" presStyleCnt="0"/>
      <dgm:spPr/>
    </dgm:pt>
    <dgm:pt modelId="{B50DA46E-9137-48E2-B579-B81EACF9A6B2}" type="pres">
      <dgm:prSet presAssocID="{A7F95CA8-B9B0-4C8E-9CF2-F59A0CEC5B4C}" presName="compositeB" presStyleCnt="0"/>
      <dgm:spPr/>
    </dgm:pt>
    <dgm:pt modelId="{9AE432F6-C151-4AD7-9E78-695A58884513}" type="pres">
      <dgm:prSet presAssocID="{A7F95CA8-B9B0-4C8E-9CF2-F59A0CEC5B4C}" presName="textB" presStyleLbl="revTx" presStyleIdx="5" presStyleCnt="7" custScaleX="200664">
        <dgm:presLayoutVars>
          <dgm:bulletEnabled val="1"/>
        </dgm:presLayoutVars>
      </dgm:prSet>
      <dgm:spPr/>
    </dgm:pt>
    <dgm:pt modelId="{6236924D-E482-4E12-9FDE-DD44BC9F94A0}" type="pres">
      <dgm:prSet presAssocID="{A7F95CA8-B9B0-4C8E-9CF2-F59A0CEC5B4C}" presName="circleB" presStyleLbl="node1" presStyleIdx="5" presStyleCnt="7"/>
      <dgm:spPr>
        <a:solidFill>
          <a:srgbClr val="004445"/>
        </a:solidFill>
      </dgm:spPr>
    </dgm:pt>
    <dgm:pt modelId="{E7CFF40B-40AD-43D4-8555-8D01B67B6E1D}" type="pres">
      <dgm:prSet presAssocID="{A7F95CA8-B9B0-4C8E-9CF2-F59A0CEC5B4C}" presName="spaceB" presStyleCnt="0"/>
      <dgm:spPr/>
    </dgm:pt>
    <dgm:pt modelId="{B6383E89-1BB0-41E5-8A86-1D52FBD0B2C5}" type="pres">
      <dgm:prSet presAssocID="{4796D78B-8EAC-437A-997E-9AC19FE2C0B0}" presName="space" presStyleCnt="0"/>
      <dgm:spPr/>
    </dgm:pt>
    <dgm:pt modelId="{BAC35C11-DFC4-45B4-B3C7-97AFA0B3334E}" type="pres">
      <dgm:prSet presAssocID="{0E8D6E5D-CFAA-46DB-A56D-697572652B20}" presName="compositeA" presStyleCnt="0"/>
      <dgm:spPr/>
    </dgm:pt>
    <dgm:pt modelId="{3D5D8B77-F679-42C5-9BA6-6FC081FC3691}" type="pres">
      <dgm:prSet presAssocID="{0E8D6E5D-CFAA-46DB-A56D-697572652B20}" presName="textA" presStyleLbl="revTx" presStyleIdx="6" presStyleCnt="7" custScaleX="200664">
        <dgm:presLayoutVars>
          <dgm:bulletEnabled val="1"/>
        </dgm:presLayoutVars>
      </dgm:prSet>
      <dgm:spPr/>
    </dgm:pt>
    <dgm:pt modelId="{753992E7-952E-475F-B59D-94C4E9BC0509}" type="pres">
      <dgm:prSet presAssocID="{0E8D6E5D-CFAA-46DB-A56D-697572652B20}" presName="circleA" presStyleLbl="node1" presStyleIdx="6" presStyleCnt="7"/>
      <dgm:spPr>
        <a:solidFill>
          <a:srgbClr val="004445"/>
        </a:solidFill>
      </dgm:spPr>
    </dgm:pt>
    <dgm:pt modelId="{84573BB2-0EF8-4FFF-9592-1962D0B6B741}" type="pres">
      <dgm:prSet presAssocID="{0E8D6E5D-CFAA-46DB-A56D-697572652B20}" presName="spaceA" presStyleCnt="0"/>
      <dgm:spPr/>
    </dgm:pt>
  </dgm:ptLst>
  <dgm:cxnLst>
    <dgm:cxn modelId="{66FD5D08-F296-417E-BB9C-B18363190C87}" type="presOf" srcId="{5D216AA9-9F6F-44B5-B0D8-062C31C4AE14}" destId="{F47722EE-7EA5-4C5A-947B-BD3696D9B1D2}" srcOrd="0" destOrd="4" presId="urn:microsoft.com/office/officeart/2005/8/layout/hProcess11"/>
    <dgm:cxn modelId="{967CC10A-A129-49F9-92DB-03CB65CCB01A}" srcId="{A6E0EC70-7F85-440E-9163-A51373D71782}" destId="{7C31D989-F9A0-487B-9C4C-4B7D7135F2BE}" srcOrd="2" destOrd="0" parTransId="{D878841B-A265-4CB2-BE09-843DCEF46FE4}" sibTransId="{BCC5D423-6AD1-4AA1-92E4-AF83BA9EE599}"/>
    <dgm:cxn modelId="{1060F00F-BF60-4DB6-91BB-42C69A35F0C0}" type="presOf" srcId="{49611B47-05DF-4881-A58A-22B3416F20C9}" destId="{3D5D8B77-F679-42C5-9BA6-6FC081FC3691}" srcOrd="0" destOrd="3" presId="urn:microsoft.com/office/officeart/2005/8/layout/hProcess11"/>
    <dgm:cxn modelId="{09A86E11-16A1-4EDD-B687-005060A39A1B}" type="presOf" srcId="{4560B198-79BB-4E27-862F-D7EDF6F39250}" destId="{F47722EE-7EA5-4C5A-947B-BD3696D9B1D2}" srcOrd="0" destOrd="0" presId="urn:microsoft.com/office/officeart/2005/8/layout/hProcess11"/>
    <dgm:cxn modelId="{6B68F113-F902-4BF2-B228-EEAACE10C71F}" type="presOf" srcId="{5A22FE6C-33F1-4052-A6B2-18A902C5AE16}" destId="{F47722EE-7EA5-4C5A-947B-BD3696D9B1D2}" srcOrd="0" destOrd="2" presId="urn:microsoft.com/office/officeart/2005/8/layout/hProcess11"/>
    <dgm:cxn modelId="{75306B19-63B8-46EB-B7FC-5CE99D1A5796}" type="presOf" srcId="{EAEC118B-4CED-4989-96A4-A22FE48968B8}" destId="{6B0DBAB4-A4B6-4E4F-B1E0-81BE102FB8D7}" srcOrd="0" destOrd="3" presId="urn:microsoft.com/office/officeart/2005/8/layout/hProcess11"/>
    <dgm:cxn modelId="{4167931B-232C-4500-B465-DDDC29C50ECB}" type="presOf" srcId="{336542E0-9473-467F-8829-8B6E12BDDBC3}" destId="{9AE432F6-C151-4AD7-9E78-695A58884513}" srcOrd="0" destOrd="1" presId="urn:microsoft.com/office/officeart/2005/8/layout/hProcess11"/>
    <dgm:cxn modelId="{4187A61E-E28F-4233-A6E6-6592A9E343BE}" srcId="{D4FBBFAB-823B-48B1-B770-4DF4C034DB2D}" destId="{0E8D6E5D-CFAA-46DB-A56D-697572652B20}" srcOrd="6" destOrd="0" parTransId="{70158244-7BF4-499A-B3DE-199F2A078EDD}" sibTransId="{BF051A9D-0491-4B76-AC06-41B0DB74E360}"/>
    <dgm:cxn modelId="{B5CDD81E-4AB4-4258-9F45-E70711597D0B}" srcId="{69189E3A-72D3-47B0-B4B1-D064A5BBD167}" destId="{960C9631-E098-41EB-8140-4B558E81FB45}" srcOrd="2" destOrd="0" parTransId="{C5FCB5B0-427E-4D78-8568-7DA9A3BBD962}" sibTransId="{FA4BE7CE-E815-419A-98FC-522B76DA03BB}"/>
    <dgm:cxn modelId="{F77D951F-0349-49AD-AEFE-22AA2BEBCD92}" srcId="{9E9E597F-81FD-4E3A-8902-3EFF8B2CD9CC}" destId="{671E25AE-9782-4DAF-8323-868A077005B8}" srcOrd="1" destOrd="0" parTransId="{77DA3EB2-C6DF-4F25-B12F-D501844BC579}" sibTransId="{70C53A33-0B95-4A52-9769-AEC2E4C6FC07}"/>
    <dgm:cxn modelId="{B495A120-0B62-4024-A2A2-9A03BBCD9215}" srcId="{D4FBBFAB-823B-48B1-B770-4DF4C034DB2D}" destId="{A6E0EC70-7F85-440E-9163-A51373D71782}" srcOrd="4" destOrd="0" parTransId="{900F571F-6018-41A9-A6E6-F66058E87610}" sibTransId="{40037F05-A365-4FA5-AF2F-9F80CE6FEF57}"/>
    <dgm:cxn modelId="{B6C84122-7730-4288-B47A-B42AF9755ADC}" type="presOf" srcId="{EBB8CCA8-0697-4EEC-BEA0-82CE8C8E9A01}" destId="{9AE432F6-C151-4AD7-9E78-695A58884513}" srcOrd="0" destOrd="3" presId="urn:microsoft.com/office/officeart/2005/8/layout/hProcess11"/>
    <dgm:cxn modelId="{3CA92123-F4A0-4FC9-8FA0-7ED261A2DCB9}" srcId="{A7F95CA8-B9B0-4C8E-9CF2-F59A0CEC5B4C}" destId="{336542E0-9473-467F-8829-8B6E12BDDBC3}" srcOrd="0" destOrd="0" parTransId="{EF397152-B109-4DFA-9D42-E2E08F60C2A6}" sibTransId="{158DF3C8-F03F-4BF6-8B40-A4D8F9246551}"/>
    <dgm:cxn modelId="{4874C428-3749-4432-944C-C7B468098A8F}" srcId="{4560B198-79BB-4E27-862F-D7EDF6F39250}" destId="{D2F3B7B3-6107-4CD7-8E1F-79A751466DC0}" srcOrd="0" destOrd="0" parTransId="{FD9E64B7-BABC-4522-A645-F9039D256579}" sibTransId="{935D4452-F2B6-4888-B3D6-93E47965549D}"/>
    <dgm:cxn modelId="{41CFFC2E-E115-45B5-9B56-9CD192E29DC9}" srcId="{4560B198-79BB-4E27-862F-D7EDF6F39250}" destId="{5A22FE6C-33F1-4052-A6B2-18A902C5AE16}" srcOrd="1" destOrd="0" parTransId="{F0F042E5-4BCA-4ABC-B6F5-1919816C55AB}" sibTransId="{83B1CD1B-ED91-48CF-A07A-2A4E430CE99E}"/>
    <dgm:cxn modelId="{A6C51533-8DA0-4214-BB78-A8D7F3FEA0D8}" srcId="{A6E0EC70-7F85-440E-9163-A51373D71782}" destId="{5DD7478A-A696-4E90-A6AD-05864CDFD6D9}" srcOrd="0" destOrd="0" parTransId="{AF693095-E2DB-418C-96C5-6DFDDEB1F761}" sibTransId="{D475EC92-335F-4DA8-8151-5233E42545F2}"/>
    <dgm:cxn modelId="{4D16DC34-4554-4C0C-ACF7-2824BC51415B}" srcId="{A6E0EC70-7F85-440E-9163-A51373D71782}" destId="{2544BEBE-89DE-467F-9599-9C1D70D0BFC6}" srcOrd="3" destOrd="0" parTransId="{10E5D784-D28C-49D9-9236-B3EB56821A27}" sibTransId="{15A494FD-75C5-48F9-AF95-1765B87258D0}"/>
    <dgm:cxn modelId="{58221836-2D2F-4D32-84A8-4C7933FEE76F}" srcId="{D4FBBFAB-823B-48B1-B770-4DF4C034DB2D}" destId="{E619C90C-28DB-4C22-A599-B82B01F2BAC6}" srcOrd="3" destOrd="0" parTransId="{10650868-245D-4BAE-B49B-511D70A6A5EF}" sibTransId="{A92BCB86-7EB8-4420-9877-6B351616E72D}"/>
    <dgm:cxn modelId="{BED1FE36-02CF-46EA-A748-B010F1925F8D}" type="presOf" srcId="{9E9E597F-81FD-4E3A-8902-3EFF8B2CD9CC}" destId="{23BE96FD-17FE-4E2C-BF8E-315489D0A076}" srcOrd="0" destOrd="0" presId="urn:microsoft.com/office/officeart/2005/8/layout/hProcess11"/>
    <dgm:cxn modelId="{C18EF837-43EF-4330-9A43-C309B257B488}" type="presOf" srcId="{A6E0EC70-7F85-440E-9163-A51373D71782}" destId="{E44A7832-B5A9-4D6D-BBA6-17123906F262}" srcOrd="0" destOrd="0" presId="urn:microsoft.com/office/officeart/2005/8/layout/hProcess11"/>
    <dgm:cxn modelId="{DEB1083F-88D4-4E16-8146-A119E0194F22}" srcId="{D4FBBFAB-823B-48B1-B770-4DF4C034DB2D}" destId="{4560B198-79BB-4E27-862F-D7EDF6F39250}" srcOrd="1" destOrd="0" parTransId="{DE647F55-7352-4B1C-A2D0-3C5A3DA14016}" sibTransId="{A2E06DF7-440B-4F8E-B5AB-14A15EE3F6C4}"/>
    <dgm:cxn modelId="{F8F86D5B-E9E8-4EFB-AECF-42F9A68317D8}" type="presOf" srcId="{4B8213F0-6263-40D3-B500-F1FAF0183C9E}" destId="{0985297B-5D90-4983-BEFB-4DCB53115724}" srcOrd="0" destOrd="2" presId="urn:microsoft.com/office/officeart/2005/8/layout/hProcess11"/>
    <dgm:cxn modelId="{E62C525B-1580-4B2F-B1FB-8F6EF4ED41CB}" srcId="{69189E3A-72D3-47B0-B4B1-D064A5BBD167}" destId="{B387634B-BFB5-471D-AEF1-01A1BDD7C222}" srcOrd="0" destOrd="0" parTransId="{6A0E3369-D441-4A6D-A25A-3FEB4981E4E8}" sibTransId="{D6F9343B-1E8F-4CF5-9AE6-CF639ABACE14}"/>
    <dgm:cxn modelId="{DBC0BE5E-ECEC-4C00-806E-CD6EB87E671E}" type="presOf" srcId="{EC4D78E0-4716-41D4-8609-CAF32A080492}" destId="{9AE432F6-C151-4AD7-9E78-695A58884513}" srcOrd="0" destOrd="2" presId="urn:microsoft.com/office/officeart/2005/8/layout/hProcess11"/>
    <dgm:cxn modelId="{9E89B160-8544-4268-9242-86323A1CA202}" type="presOf" srcId="{A7F95CA8-B9B0-4C8E-9CF2-F59A0CEC5B4C}" destId="{9AE432F6-C151-4AD7-9E78-695A58884513}" srcOrd="0" destOrd="0" presId="urn:microsoft.com/office/officeart/2005/8/layout/hProcess11"/>
    <dgm:cxn modelId="{F3CD2242-60AD-48B8-A9C0-D1161956E2DF}" type="presOf" srcId="{D4FBBFAB-823B-48B1-B770-4DF4C034DB2D}" destId="{A003124A-7B3D-40B0-9C69-363EC5A4EC47}" srcOrd="0" destOrd="0" presId="urn:microsoft.com/office/officeart/2005/8/layout/hProcess11"/>
    <dgm:cxn modelId="{06FF4043-05BD-4853-A64C-8039BB9C9FCD}" type="presOf" srcId="{9A9CE6D9-07E3-4EA2-BB55-C2B305C42590}" destId="{3D5D8B77-F679-42C5-9BA6-6FC081FC3691}" srcOrd="0" destOrd="1" presId="urn:microsoft.com/office/officeart/2005/8/layout/hProcess11"/>
    <dgm:cxn modelId="{1D34A845-A2A4-4F23-BC66-377C43323489}" type="presOf" srcId="{D6D8EA3E-6811-4957-AB61-EC009072D02A}" destId="{E44A7832-B5A9-4D6D-BBA6-17123906F262}" srcOrd="0" destOrd="2" presId="urn:microsoft.com/office/officeart/2005/8/layout/hProcess11"/>
    <dgm:cxn modelId="{A578BA66-7F53-4F3D-886A-2AC28654141A}" srcId="{E619C90C-28DB-4C22-A599-B82B01F2BAC6}" destId="{EAEC118B-4CED-4989-96A4-A22FE48968B8}" srcOrd="2" destOrd="0" parTransId="{5B2A1597-6687-4B41-9B23-83144B155407}" sibTransId="{CA7D202A-470D-4634-987B-D26D60F4F3EC}"/>
    <dgm:cxn modelId="{7FF87049-9A29-4B74-8439-0588D3C29A27}" type="presOf" srcId="{4BF4D009-D988-4A6F-87A3-EB323EF68C2A}" destId="{0985297B-5D90-4983-BEFB-4DCB53115724}" srcOrd="0" destOrd="4" presId="urn:microsoft.com/office/officeart/2005/8/layout/hProcess11"/>
    <dgm:cxn modelId="{9CCF936A-1CE9-470A-8EA0-4253D444EAE2}" srcId="{0E8D6E5D-CFAA-46DB-A56D-697572652B20}" destId="{A421413D-192F-420E-B1BB-8E75A584293C}" srcOrd="1" destOrd="0" parTransId="{95C353FE-8D19-4455-8D31-33D50CF449F7}" sibTransId="{EF4DCD50-5234-4B0C-8A90-C314F701011E}"/>
    <dgm:cxn modelId="{B19AB26B-9888-481E-96A8-81ADC53FFC30}" srcId="{A6E0EC70-7F85-440E-9163-A51373D71782}" destId="{D6D8EA3E-6811-4957-AB61-EC009072D02A}" srcOrd="1" destOrd="0" parTransId="{E27FCF38-F076-4122-994F-90E455E9BF23}" sibTransId="{6E18479B-1E31-48C1-BAF2-A3890FE5A8EE}"/>
    <dgm:cxn modelId="{09B1F44B-49EE-49D2-94B9-F0B9C4ADBB45}" srcId="{9E9E597F-81FD-4E3A-8902-3EFF8B2CD9CC}" destId="{3000D676-0060-46DF-8620-38A4853398E3}" srcOrd="0" destOrd="0" parTransId="{0C833C98-829B-497C-BBD8-E7F650303A37}" sibTransId="{7CE9A635-034C-439E-A63B-CF6206EC594A}"/>
    <dgm:cxn modelId="{370E3A4C-5076-4D0D-9710-B0E1B391CFEC}" type="presOf" srcId="{E619C90C-28DB-4C22-A599-B82B01F2BAC6}" destId="{6B0DBAB4-A4B6-4E4F-B1E0-81BE102FB8D7}" srcOrd="0" destOrd="0" presId="urn:microsoft.com/office/officeart/2005/8/layout/hProcess11"/>
    <dgm:cxn modelId="{DD7AC04C-838B-4A8A-9472-ED3CB493EC75}" srcId="{0E8D6E5D-CFAA-46DB-A56D-697572652B20}" destId="{49611B47-05DF-4881-A58A-22B3416F20C9}" srcOrd="2" destOrd="0" parTransId="{41E166E9-BAF3-4ADA-AEC8-F4176F335126}" sibTransId="{968CFBEC-2BC5-43CD-B07A-004ADC3A15CF}"/>
    <dgm:cxn modelId="{6B28134D-8D74-43F4-8933-8AEF0A412724}" type="presOf" srcId="{0E8D6E5D-CFAA-46DB-A56D-697572652B20}" destId="{3D5D8B77-F679-42C5-9BA6-6FC081FC3691}" srcOrd="0" destOrd="0" presId="urn:microsoft.com/office/officeart/2005/8/layout/hProcess11"/>
    <dgm:cxn modelId="{38A2754E-554B-4572-B5C4-8C77F4A77E66}" type="presOf" srcId="{A421413D-192F-420E-B1BB-8E75A584293C}" destId="{3D5D8B77-F679-42C5-9BA6-6FC081FC3691}" srcOrd="0" destOrd="2" presId="urn:microsoft.com/office/officeart/2005/8/layout/hProcess11"/>
    <dgm:cxn modelId="{6BABA36E-E351-4492-BDA7-80A17F4F0D9D}" srcId="{69189E3A-72D3-47B0-B4B1-D064A5BBD167}" destId="{4B8213F0-6263-40D3-B500-F1FAF0183C9E}" srcOrd="1" destOrd="0" parTransId="{42B42BC8-2E52-4EB9-84E6-72157EADE531}" sibTransId="{6FF61E57-E2EC-4B81-A55D-EDE2D5A35450}"/>
    <dgm:cxn modelId="{8FC42D51-BD11-4E90-BFB4-36AA67F66146}" srcId="{D4FBBFAB-823B-48B1-B770-4DF4C034DB2D}" destId="{A7F95CA8-B9B0-4C8E-9CF2-F59A0CEC5B4C}" srcOrd="5" destOrd="0" parTransId="{6147F3B5-35DF-4DDF-9A58-F0A76DC64ECC}" sibTransId="{4796D78B-8EAC-437A-997E-9AC19FE2C0B0}"/>
    <dgm:cxn modelId="{34E42D71-D6FE-4242-B58E-4F3569AB61A7}" srcId="{9E9E597F-81FD-4E3A-8902-3EFF8B2CD9CC}" destId="{4CB39EB9-CEBF-4823-87EB-9C4BC0352A26}" srcOrd="3" destOrd="0" parTransId="{5323F401-B88D-40A0-80AB-901E9300C640}" sibTransId="{D44BCAFD-B0FD-4DD3-ADB6-12796D25E8C6}"/>
    <dgm:cxn modelId="{C506A453-04EF-4D69-B655-EFD5EE96B171}" type="presOf" srcId="{960C9631-E098-41EB-8140-4B558E81FB45}" destId="{0985297B-5D90-4983-BEFB-4DCB53115724}" srcOrd="0" destOrd="3" presId="urn:microsoft.com/office/officeart/2005/8/layout/hProcess11"/>
    <dgm:cxn modelId="{0D186276-CB10-4AE3-A9CE-BC0966A422FC}" srcId="{D4FBBFAB-823B-48B1-B770-4DF4C034DB2D}" destId="{9E9E597F-81FD-4E3A-8902-3EFF8B2CD9CC}" srcOrd="2" destOrd="0" parTransId="{DC5DE657-9D9C-4564-BB98-6FAE45C1E6CB}" sibTransId="{AE22545D-81D6-4D65-ADD2-5D68E8E0958E}"/>
    <dgm:cxn modelId="{90142879-E5DF-47B1-8D2E-2C928B088677}" type="presOf" srcId="{2544BEBE-89DE-467F-9599-9C1D70D0BFC6}" destId="{E44A7832-B5A9-4D6D-BBA6-17123906F262}" srcOrd="0" destOrd="4" presId="urn:microsoft.com/office/officeart/2005/8/layout/hProcess11"/>
    <dgm:cxn modelId="{6781517C-E32A-4C44-BF66-A78004F90A92}" type="presOf" srcId="{4F4A5865-AD25-4281-8924-B5610F511FF8}" destId="{F47722EE-7EA5-4C5A-947B-BD3696D9B1D2}" srcOrd="0" destOrd="3" presId="urn:microsoft.com/office/officeart/2005/8/layout/hProcess11"/>
    <dgm:cxn modelId="{B5D24B83-82DE-4E76-AE9A-D98174CA5F72}" type="presOf" srcId="{4CB39EB9-CEBF-4823-87EB-9C4BC0352A26}" destId="{23BE96FD-17FE-4E2C-BF8E-315489D0A076}" srcOrd="0" destOrd="4" presId="urn:microsoft.com/office/officeart/2005/8/layout/hProcess11"/>
    <dgm:cxn modelId="{9A19309A-7F30-4A92-8C6A-C381A30E153C}" srcId="{A7F95CA8-B9B0-4C8E-9CF2-F59A0CEC5B4C}" destId="{EC4D78E0-4716-41D4-8609-CAF32A080492}" srcOrd="1" destOrd="0" parTransId="{62BB22D0-D828-4201-AF2E-29204292E70F}" sibTransId="{C31920C5-AEB2-4D6F-9EA1-251E99CFB38D}"/>
    <dgm:cxn modelId="{BCB87B9A-1E3F-4ACB-B438-9E1D79F44910}" srcId="{A7F95CA8-B9B0-4C8E-9CF2-F59A0CEC5B4C}" destId="{EBB8CCA8-0697-4EEC-BEA0-82CE8C8E9A01}" srcOrd="2" destOrd="0" parTransId="{715C6C6F-8D06-4CE6-A912-9629BB737DE3}" sibTransId="{4D3F26B8-0521-440C-9F3C-A74D23507764}"/>
    <dgm:cxn modelId="{D4FDAD9A-81AB-4B2B-BEB4-8A7B94A53F05}" type="presOf" srcId="{B387634B-BFB5-471D-AEF1-01A1BDD7C222}" destId="{0985297B-5D90-4983-BEFB-4DCB53115724}" srcOrd="0" destOrd="1" presId="urn:microsoft.com/office/officeart/2005/8/layout/hProcess11"/>
    <dgm:cxn modelId="{426151AB-C350-4ACB-9DCD-699EB5F470E9}" type="presOf" srcId="{671E25AE-9782-4DAF-8323-868A077005B8}" destId="{23BE96FD-17FE-4E2C-BF8E-315489D0A076}" srcOrd="0" destOrd="2" presId="urn:microsoft.com/office/officeart/2005/8/layout/hProcess11"/>
    <dgm:cxn modelId="{757B46AE-F677-495E-A1E8-B578FBEC824C}" type="presOf" srcId="{A964EB2C-60D9-46A4-9AAF-4E6707F15969}" destId="{6B0DBAB4-A4B6-4E4F-B1E0-81BE102FB8D7}" srcOrd="0" destOrd="4" presId="urn:microsoft.com/office/officeart/2005/8/layout/hProcess11"/>
    <dgm:cxn modelId="{425530AF-5D39-41B1-97E6-A84F32BFB9C3}" type="presOf" srcId="{69189E3A-72D3-47B0-B4B1-D064A5BBD167}" destId="{0985297B-5D90-4983-BEFB-4DCB53115724}" srcOrd="0" destOrd="0" presId="urn:microsoft.com/office/officeart/2005/8/layout/hProcess11"/>
    <dgm:cxn modelId="{3A684DB3-991F-4690-B7F1-486969FCF114}" srcId="{0E8D6E5D-CFAA-46DB-A56D-697572652B20}" destId="{9A9CE6D9-07E3-4EA2-BB55-C2B305C42590}" srcOrd="0" destOrd="0" parTransId="{4EAEF4E0-FF08-4806-A964-5FB370223E23}" sibTransId="{636E40BC-AC12-4621-B4F1-437DF12D7BCC}"/>
    <dgm:cxn modelId="{719D1DB7-9CA5-4E45-B932-3BE8115DA025}" type="presOf" srcId="{7C31D989-F9A0-487B-9C4C-4B7D7135F2BE}" destId="{E44A7832-B5A9-4D6D-BBA6-17123906F262}" srcOrd="0" destOrd="3" presId="urn:microsoft.com/office/officeart/2005/8/layout/hProcess11"/>
    <dgm:cxn modelId="{D26685B8-7EDD-4993-BA7E-CA4D6D95826A}" srcId="{A7F95CA8-B9B0-4C8E-9CF2-F59A0CEC5B4C}" destId="{E503890B-61CC-46FA-921A-69E7B05143BE}" srcOrd="3" destOrd="0" parTransId="{91D9ABFC-057B-48BF-B664-825B6A8C50F9}" sibTransId="{BDBF501F-5B0F-44CE-84C5-D01409D49951}"/>
    <dgm:cxn modelId="{582056BA-F5CD-4ED8-B56A-07EEF30EC4B8}" type="presOf" srcId="{C6E52273-1DBA-4ED7-8CF7-5B1FF493B485}" destId="{3D5D8B77-F679-42C5-9BA6-6FC081FC3691}" srcOrd="0" destOrd="4" presId="urn:microsoft.com/office/officeart/2005/8/layout/hProcess11"/>
    <dgm:cxn modelId="{CDC8E1BB-6834-4E8D-ADF8-A53050B2F366}" srcId="{E619C90C-28DB-4C22-A599-B82B01F2BAC6}" destId="{00AF182A-3E87-4790-8567-330E7D8851E8}" srcOrd="0" destOrd="0" parTransId="{F87D98B1-8515-4DF5-9468-F9FEC10137E2}" sibTransId="{283F3294-44F2-4BA4-9E4A-DF4538F98EF7}"/>
    <dgm:cxn modelId="{1D6678C9-AE87-4C79-9C5D-03D0CF2C77B8}" type="presOf" srcId="{D2F3B7B3-6107-4CD7-8E1F-79A751466DC0}" destId="{F47722EE-7EA5-4C5A-947B-BD3696D9B1D2}" srcOrd="0" destOrd="1" presId="urn:microsoft.com/office/officeart/2005/8/layout/hProcess11"/>
    <dgm:cxn modelId="{AB31E5CA-F22A-4B76-949B-B4C1892EE305}" srcId="{69189E3A-72D3-47B0-B4B1-D064A5BBD167}" destId="{4BF4D009-D988-4A6F-87A3-EB323EF68C2A}" srcOrd="3" destOrd="0" parTransId="{34FC927F-18C2-447A-94DE-5C767C3A1020}" sibTransId="{6E73ED7F-C8D8-4B20-B599-AFCC8B0AC2C6}"/>
    <dgm:cxn modelId="{533E27CC-E38A-4CE3-B254-116F98CE4111}" srcId="{4560B198-79BB-4E27-862F-D7EDF6F39250}" destId="{5D216AA9-9F6F-44B5-B0D8-062C31C4AE14}" srcOrd="3" destOrd="0" parTransId="{347FBEC6-F4AF-49FE-8918-6F7EDBB09B0D}" sibTransId="{D033EB68-6CD2-4DA0-9577-756953CEF5BD}"/>
    <dgm:cxn modelId="{71C9FBCF-7A25-473D-8ADB-17EB772C84A8}" type="presOf" srcId="{5DD7478A-A696-4E90-A6AD-05864CDFD6D9}" destId="{E44A7832-B5A9-4D6D-BBA6-17123906F262}" srcOrd="0" destOrd="1" presId="urn:microsoft.com/office/officeart/2005/8/layout/hProcess11"/>
    <dgm:cxn modelId="{D0C377D1-1865-48AE-89B2-4032DBCF92D4}" srcId="{9E9E597F-81FD-4E3A-8902-3EFF8B2CD9CC}" destId="{B5D6F00B-5FE2-4865-A5B6-1F172FE33300}" srcOrd="2" destOrd="0" parTransId="{8670D2A6-06EB-43D5-B723-9647F0FE1307}" sibTransId="{A63464CC-B57C-4122-9CB0-E469933620B6}"/>
    <dgm:cxn modelId="{15E93CE4-2DD0-4BE6-A10D-DE5181C67156}" type="presOf" srcId="{B5D6F00B-5FE2-4865-A5B6-1F172FE33300}" destId="{23BE96FD-17FE-4E2C-BF8E-315489D0A076}" srcOrd="0" destOrd="3" presId="urn:microsoft.com/office/officeart/2005/8/layout/hProcess11"/>
    <dgm:cxn modelId="{1F1F08EA-2B48-4001-BBE7-2EE856FC4807}" srcId="{0E8D6E5D-CFAA-46DB-A56D-697572652B20}" destId="{C6E52273-1DBA-4ED7-8CF7-5B1FF493B485}" srcOrd="3" destOrd="0" parTransId="{039EE3F2-F087-4D74-BF85-3F3832596F7A}" sibTransId="{556E9062-7FE0-4FB8-906F-B4CA0B5A68CB}"/>
    <dgm:cxn modelId="{5971FDEC-F161-48E5-937C-9F28231F97F9}" type="presOf" srcId="{00AF182A-3E87-4790-8567-330E7D8851E8}" destId="{6B0DBAB4-A4B6-4E4F-B1E0-81BE102FB8D7}" srcOrd="0" destOrd="1" presId="urn:microsoft.com/office/officeart/2005/8/layout/hProcess11"/>
    <dgm:cxn modelId="{1E775CEF-245C-445F-B38C-EEBD96D2C5C8}" srcId="{4560B198-79BB-4E27-862F-D7EDF6F39250}" destId="{4F4A5865-AD25-4281-8924-B5610F511FF8}" srcOrd="2" destOrd="0" parTransId="{65E063AA-BAD1-41B1-9FEF-C61421D6C7A2}" sibTransId="{1AF793D1-B115-4B64-9D17-8B91B66A90E7}"/>
    <dgm:cxn modelId="{4E3E87F0-737B-44A2-9919-9C0D30B368E6}" srcId="{E619C90C-28DB-4C22-A599-B82B01F2BAC6}" destId="{825F0F4B-E407-4CAC-876B-D673C87D42C4}" srcOrd="1" destOrd="0" parTransId="{3C9EF9FC-472A-4A33-91A8-D482CD0170DE}" sibTransId="{DDB27063-AAF1-4EFA-8FA2-30BBECD99B19}"/>
    <dgm:cxn modelId="{C02BA4F3-C812-4024-8929-3F64CA2386B5}" type="presOf" srcId="{3000D676-0060-46DF-8620-38A4853398E3}" destId="{23BE96FD-17FE-4E2C-BF8E-315489D0A076}" srcOrd="0" destOrd="1" presId="urn:microsoft.com/office/officeart/2005/8/layout/hProcess11"/>
    <dgm:cxn modelId="{1AD624F5-EAC9-466E-B992-09D6FC046F96}" srcId="{E619C90C-28DB-4C22-A599-B82B01F2BAC6}" destId="{A964EB2C-60D9-46A4-9AAF-4E6707F15969}" srcOrd="3" destOrd="0" parTransId="{3D5C91F1-724C-46AB-959F-72AB088578C8}" sibTransId="{C017842D-1BA0-4306-ADD8-B4A19F1B6CCC}"/>
    <dgm:cxn modelId="{CBFD33F7-B267-4225-9BFF-FD58296DDB5B}" type="presOf" srcId="{E503890B-61CC-46FA-921A-69E7B05143BE}" destId="{9AE432F6-C151-4AD7-9E78-695A58884513}" srcOrd="0" destOrd="4" presId="urn:microsoft.com/office/officeart/2005/8/layout/hProcess11"/>
    <dgm:cxn modelId="{585238FB-8392-466D-BEA1-DAC6DADA7F4B}" srcId="{D4FBBFAB-823B-48B1-B770-4DF4C034DB2D}" destId="{69189E3A-72D3-47B0-B4B1-D064A5BBD167}" srcOrd="0" destOrd="0" parTransId="{DDA90F8C-BD59-4169-A33A-1C6B9CE36BAB}" sibTransId="{8FA94E7A-621E-4073-963D-696622FF39D4}"/>
    <dgm:cxn modelId="{9F7815FF-2491-4C73-9422-10C50B66D730}" type="presOf" srcId="{825F0F4B-E407-4CAC-876B-D673C87D42C4}" destId="{6B0DBAB4-A4B6-4E4F-B1E0-81BE102FB8D7}" srcOrd="0" destOrd="2" presId="urn:microsoft.com/office/officeart/2005/8/layout/hProcess11"/>
    <dgm:cxn modelId="{3E0430CC-7FDC-454C-B3BA-3E0A91269C3C}" type="presParOf" srcId="{A003124A-7B3D-40B0-9C69-363EC5A4EC47}" destId="{4A9C2678-F305-43C8-B7DF-CDAB18ADBE72}" srcOrd="0" destOrd="0" presId="urn:microsoft.com/office/officeart/2005/8/layout/hProcess11"/>
    <dgm:cxn modelId="{9269245D-C1F8-456C-B2E3-1C89598C76E6}" type="presParOf" srcId="{A003124A-7B3D-40B0-9C69-363EC5A4EC47}" destId="{B011D85E-0583-420A-A7CB-A7B73D4BC8F8}" srcOrd="1" destOrd="0" presId="urn:microsoft.com/office/officeart/2005/8/layout/hProcess11"/>
    <dgm:cxn modelId="{4B58E7DF-4D33-4375-81F8-8E4E5354E8AB}" type="presParOf" srcId="{B011D85E-0583-420A-A7CB-A7B73D4BC8F8}" destId="{F7E7EC2A-E8BA-44C9-840B-BED21E34B5AD}" srcOrd="0" destOrd="0" presId="urn:microsoft.com/office/officeart/2005/8/layout/hProcess11"/>
    <dgm:cxn modelId="{981DD988-EE90-423F-A529-8438589D3F4B}" type="presParOf" srcId="{F7E7EC2A-E8BA-44C9-840B-BED21E34B5AD}" destId="{0985297B-5D90-4983-BEFB-4DCB53115724}" srcOrd="0" destOrd="0" presId="urn:microsoft.com/office/officeart/2005/8/layout/hProcess11"/>
    <dgm:cxn modelId="{0999C35E-6427-476B-ADA2-4A21F8767837}" type="presParOf" srcId="{F7E7EC2A-E8BA-44C9-840B-BED21E34B5AD}" destId="{55FF1549-B7A3-41CF-A418-9BD18BF9DAEF}" srcOrd="1" destOrd="0" presId="urn:microsoft.com/office/officeart/2005/8/layout/hProcess11"/>
    <dgm:cxn modelId="{E20E72B9-D212-4874-9684-99BCE9895332}" type="presParOf" srcId="{F7E7EC2A-E8BA-44C9-840B-BED21E34B5AD}" destId="{90AD3232-BB4E-4EBA-B40C-EBE744781C73}" srcOrd="2" destOrd="0" presId="urn:microsoft.com/office/officeart/2005/8/layout/hProcess11"/>
    <dgm:cxn modelId="{97E75541-F7FC-4E85-A050-760ABDB83844}" type="presParOf" srcId="{B011D85E-0583-420A-A7CB-A7B73D4BC8F8}" destId="{9FEC95FB-EC7B-4D00-BB22-04CD8E049436}" srcOrd="1" destOrd="0" presId="urn:microsoft.com/office/officeart/2005/8/layout/hProcess11"/>
    <dgm:cxn modelId="{80071BAC-FE9A-4AF7-8F3B-5079471FF2C2}" type="presParOf" srcId="{B011D85E-0583-420A-A7CB-A7B73D4BC8F8}" destId="{BDCF168D-4741-450D-B4D6-17909F2DAEF5}" srcOrd="2" destOrd="0" presId="urn:microsoft.com/office/officeart/2005/8/layout/hProcess11"/>
    <dgm:cxn modelId="{D33E753F-4D9D-401C-ADC3-9213C2F42FBB}" type="presParOf" srcId="{BDCF168D-4741-450D-B4D6-17909F2DAEF5}" destId="{F47722EE-7EA5-4C5A-947B-BD3696D9B1D2}" srcOrd="0" destOrd="0" presId="urn:microsoft.com/office/officeart/2005/8/layout/hProcess11"/>
    <dgm:cxn modelId="{16E9A738-E33A-461B-8927-F5DB12C4A8B1}" type="presParOf" srcId="{BDCF168D-4741-450D-B4D6-17909F2DAEF5}" destId="{6764C60F-F21D-4BF5-94C3-A134461AFC24}" srcOrd="1" destOrd="0" presId="urn:microsoft.com/office/officeart/2005/8/layout/hProcess11"/>
    <dgm:cxn modelId="{FDFAE8C4-1321-47FE-B656-2FD19121F5E2}" type="presParOf" srcId="{BDCF168D-4741-450D-B4D6-17909F2DAEF5}" destId="{7D4A35BA-FD56-46C3-BC00-9400BE2ECD96}" srcOrd="2" destOrd="0" presId="urn:microsoft.com/office/officeart/2005/8/layout/hProcess11"/>
    <dgm:cxn modelId="{55CEF116-0C2A-4094-8DC1-A3D0D9A6D2DE}" type="presParOf" srcId="{B011D85E-0583-420A-A7CB-A7B73D4BC8F8}" destId="{A7EC02E0-4DE9-46C1-B29B-FF90A925FC25}" srcOrd="3" destOrd="0" presId="urn:microsoft.com/office/officeart/2005/8/layout/hProcess11"/>
    <dgm:cxn modelId="{AE98DA2C-FFBC-4C1A-84F3-6B2FB3C2DEF0}" type="presParOf" srcId="{B011D85E-0583-420A-A7CB-A7B73D4BC8F8}" destId="{F17F1AD7-A55D-4593-B0E6-FF4331594A1D}" srcOrd="4" destOrd="0" presId="urn:microsoft.com/office/officeart/2005/8/layout/hProcess11"/>
    <dgm:cxn modelId="{26EB9FD9-D0EA-42CB-BC78-651733A9CC92}" type="presParOf" srcId="{F17F1AD7-A55D-4593-B0E6-FF4331594A1D}" destId="{23BE96FD-17FE-4E2C-BF8E-315489D0A076}" srcOrd="0" destOrd="0" presId="urn:microsoft.com/office/officeart/2005/8/layout/hProcess11"/>
    <dgm:cxn modelId="{B24AED98-6304-4611-973C-0DFE70F1441A}" type="presParOf" srcId="{F17F1AD7-A55D-4593-B0E6-FF4331594A1D}" destId="{C44F7024-46BE-462D-B2E7-37CE963D2DCA}" srcOrd="1" destOrd="0" presId="urn:microsoft.com/office/officeart/2005/8/layout/hProcess11"/>
    <dgm:cxn modelId="{55928C35-9932-4813-B54D-723A028F15C5}" type="presParOf" srcId="{F17F1AD7-A55D-4593-B0E6-FF4331594A1D}" destId="{E1B0B85F-ADCE-4551-A57B-BF13447705A7}" srcOrd="2" destOrd="0" presId="urn:microsoft.com/office/officeart/2005/8/layout/hProcess11"/>
    <dgm:cxn modelId="{23121722-738B-4822-B1A5-7FD5F757C33E}" type="presParOf" srcId="{B011D85E-0583-420A-A7CB-A7B73D4BC8F8}" destId="{0C1922EC-C170-4776-B156-EA4096CB9363}" srcOrd="5" destOrd="0" presId="urn:microsoft.com/office/officeart/2005/8/layout/hProcess11"/>
    <dgm:cxn modelId="{E7C486A1-FF2B-47E3-85CA-085E4C7A4835}" type="presParOf" srcId="{B011D85E-0583-420A-A7CB-A7B73D4BC8F8}" destId="{3D7BF130-EA4F-4960-8EDB-1E97F0A08F53}" srcOrd="6" destOrd="0" presId="urn:microsoft.com/office/officeart/2005/8/layout/hProcess11"/>
    <dgm:cxn modelId="{73A97A2A-5A44-466B-BC75-D721CFCC818F}" type="presParOf" srcId="{3D7BF130-EA4F-4960-8EDB-1E97F0A08F53}" destId="{6B0DBAB4-A4B6-4E4F-B1E0-81BE102FB8D7}" srcOrd="0" destOrd="0" presId="urn:microsoft.com/office/officeart/2005/8/layout/hProcess11"/>
    <dgm:cxn modelId="{1C6AC332-15F4-4FA6-BDE5-691F06E2C52D}" type="presParOf" srcId="{3D7BF130-EA4F-4960-8EDB-1E97F0A08F53}" destId="{CB634D07-8E19-4E5D-9275-CABA9BD55BEB}" srcOrd="1" destOrd="0" presId="urn:microsoft.com/office/officeart/2005/8/layout/hProcess11"/>
    <dgm:cxn modelId="{8EAF0E37-7AAC-400A-97CD-0C6D6B9207A2}" type="presParOf" srcId="{3D7BF130-EA4F-4960-8EDB-1E97F0A08F53}" destId="{71582C1E-398C-4CE2-8FBC-3CDCD9AC7198}" srcOrd="2" destOrd="0" presId="urn:microsoft.com/office/officeart/2005/8/layout/hProcess11"/>
    <dgm:cxn modelId="{1C7112D4-70F8-4590-8F9D-38FD44DA7223}" type="presParOf" srcId="{B011D85E-0583-420A-A7CB-A7B73D4BC8F8}" destId="{62CDCF20-F6F8-4113-97A9-CE4B990ADA74}" srcOrd="7" destOrd="0" presId="urn:microsoft.com/office/officeart/2005/8/layout/hProcess11"/>
    <dgm:cxn modelId="{697FCCB5-E59F-4000-A5F3-67BA470EF04D}" type="presParOf" srcId="{B011D85E-0583-420A-A7CB-A7B73D4BC8F8}" destId="{9F66C270-B808-4BE0-A3DC-A5AB7396FA8D}" srcOrd="8" destOrd="0" presId="urn:microsoft.com/office/officeart/2005/8/layout/hProcess11"/>
    <dgm:cxn modelId="{9BA05C31-3263-4E5A-9185-8E33D07DFF2E}" type="presParOf" srcId="{9F66C270-B808-4BE0-A3DC-A5AB7396FA8D}" destId="{E44A7832-B5A9-4D6D-BBA6-17123906F262}" srcOrd="0" destOrd="0" presId="urn:microsoft.com/office/officeart/2005/8/layout/hProcess11"/>
    <dgm:cxn modelId="{03298D03-BF91-4782-A790-13259C9CEF17}" type="presParOf" srcId="{9F66C270-B808-4BE0-A3DC-A5AB7396FA8D}" destId="{F6BBA62E-9969-435E-B9DC-8D14E7AC35F5}" srcOrd="1" destOrd="0" presId="urn:microsoft.com/office/officeart/2005/8/layout/hProcess11"/>
    <dgm:cxn modelId="{35A3F1CE-0E2D-41A2-A281-38793C1A06D0}" type="presParOf" srcId="{9F66C270-B808-4BE0-A3DC-A5AB7396FA8D}" destId="{B60808A6-90C4-4C07-A222-E56A5449D73B}" srcOrd="2" destOrd="0" presId="urn:microsoft.com/office/officeart/2005/8/layout/hProcess11"/>
    <dgm:cxn modelId="{4FA11E9D-C62F-4354-8218-A9102212332E}" type="presParOf" srcId="{B011D85E-0583-420A-A7CB-A7B73D4BC8F8}" destId="{EDDB30C8-B7F8-4E38-AF89-972BABA82DED}" srcOrd="9" destOrd="0" presId="urn:microsoft.com/office/officeart/2005/8/layout/hProcess11"/>
    <dgm:cxn modelId="{44FE507A-CA41-4F4C-9B76-36B5FBEAC58E}" type="presParOf" srcId="{B011D85E-0583-420A-A7CB-A7B73D4BC8F8}" destId="{B50DA46E-9137-48E2-B579-B81EACF9A6B2}" srcOrd="10" destOrd="0" presId="urn:microsoft.com/office/officeart/2005/8/layout/hProcess11"/>
    <dgm:cxn modelId="{BC84F621-D461-4D0A-9306-79E257FA3319}" type="presParOf" srcId="{B50DA46E-9137-48E2-B579-B81EACF9A6B2}" destId="{9AE432F6-C151-4AD7-9E78-695A58884513}" srcOrd="0" destOrd="0" presId="urn:microsoft.com/office/officeart/2005/8/layout/hProcess11"/>
    <dgm:cxn modelId="{2BD53477-0CA6-4E40-9603-5285102BFE41}" type="presParOf" srcId="{B50DA46E-9137-48E2-B579-B81EACF9A6B2}" destId="{6236924D-E482-4E12-9FDE-DD44BC9F94A0}" srcOrd="1" destOrd="0" presId="urn:microsoft.com/office/officeart/2005/8/layout/hProcess11"/>
    <dgm:cxn modelId="{5F0A4E06-D0C5-4090-AA7C-3173347CA5B3}" type="presParOf" srcId="{B50DA46E-9137-48E2-B579-B81EACF9A6B2}" destId="{E7CFF40B-40AD-43D4-8555-8D01B67B6E1D}" srcOrd="2" destOrd="0" presId="urn:microsoft.com/office/officeart/2005/8/layout/hProcess11"/>
    <dgm:cxn modelId="{F71EB155-9C03-4D63-A941-15302B3F9DEF}" type="presParOf" srcId="{B011D85E-0583-420A-A7CB-A7B73D4BC8F8}" destId="{B6383E89-1BB0-41E5-8A86-1D52FBD0B2C5}" srcOrd="11" destOrd="0" presId="urn:microsoft.com/office/officeart/2005/8/layout/hProcess11"/>
    <dgm:cxn modelId="{DB27EF43-E273-45DD-A726-1C942C9D9A9C}" type="presParOf" srcId="{B011D85E-0583-420A-A7CB-A7B73D4BC8F8}" destId="{BAC35C11-DFC4-45B4-B3C7-97AFA0B3334E}" srcOrd="12" destOrd="0" presId="urn:microsoft.com/office/officeart/2005/8/layout/hProcess11"/>
    <dgm:cxn modelId="{4DF2DD9B-5432-481C-96F9-C630E4DE5459}" type="presParOf" srcId="{BAC35C11-DFC4-45B4-B3C7-97AFA0B3334E}" destId="{3D5D8B77-F679-42C5-9BA6-6FC081FC3691}" srcOrd="0" destOrd="0" presId="urn:microsoft.com/office/officeart/2005/8/layout/hProcess11"/>
    <dgm:cxn modelId="{F00109A6-F170-49BA-922F-5E079E0983A7}" type="presParOf" srcId="{BAC35C11-DFC4-45B4-B3C7-97AFA0B3334E}" destId="{753992E7-952E-475F-B59D-94C4E9BC0509}" srcOrd="1" destOrd="0" presId="urn:microsoft.com/office/officeart/2005/8/layout/hProcess11"/>
    <dgm:cxn modelId="{41D02803-A949-421A-8251-44619F55C129}" type="presParOf" srcId="{BAC35C11-DFC4-45B4-B3C7-97AFA0B3334E}" destId="{84573BB2-0EF8-4FFF-9592-1962D0B6B74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C2678-F305-43C8-B7DF-CDAB18ADBE72}">
      <dsp:nvSpPr>
        <dsp:cNvPr id="0" name=""/>
        <dsp:cNvSpPr/>
      </dsp:nvSpPr>
      <dsp:spPr>
        <a:xfrm>
          <a:off x="0" y="1328801"/>
          <a:ext cx="11258550" cy="1771734"/>
        </a:xfrm>
        <a:prstGeom prst="notchedRightArrow">
          <a:avLst/>
        </a:prstGeom>
        <a:solidFill>
          <a:srgbClr val="00777A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5297B-5D90-4983-BEFB-4DCB53115724}">
      <dsp:nvSpPr>
        <dsp:cNvPr id="0" name=""/>
        <dsp:cNvSpPr/>
      </dsp:nvSpPr>
      <dsp:spPr>
        <a:xfrm>
          <a:off x="98" y="0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2005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$ 5,191,939.00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$ 1,257,011.40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24.21%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7.61%</a:t>
          </a:r>
        </a:p>
      </dsp:txBody>
      <dsp:txXfrm>
        <a:off x="98" y="0"/>
        <a:ext cx="1417230" cy="1771734"/>
      </dsp:txXfrm>
    </dsp:sp>
    <dsp:sp modelId="{55FF1549-B7A3-41CF-A418-9BD18BF9DAEF}">
      <dsp:nvSpPr>
        <dsp:cNvPr id="0" name=""/>
        <dsp:cNvSpPr/>
      </dsp:nvSpPr>
      <dsp:spPr>
        <a:xfrm>
          <a:off x="487247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722EE-7EA5-4C5A-947B-BD3696D9B1D2}">
      <dsp:nvSpPr>
        <dsp:cNvPr id="0" name=""/>
        <dsp:cNvSpPr/>
      </dsp:nvSpPr>
      <dsp:spPr>
        <a:xfrm>
          <a:off x="1452643" y="2657602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$ 7,626,712.00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$ 1,220,407.70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16.00%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7.23%</a:t>
          </a:r>
        </a:p>
      </dsp:txBody>
      <dsp:txXfrm>
        <a:off x="1452643" y="2657602"/>
        <a:ext cx="1417230" cy="1771734"/>
      </dsp:txXfrm>
    </dsp:sp>
    <dsp:sp modelId="{6764C60F-F21D-4BF5-94C3-A134461AFC24}">
      <dsp:nvSpPr>
        <dsp:cNvPr id="0" name=""/>
        <dsp:cNvSpPr/>
      </dsp:nvSpPr>
      <dsp:spPr>
        <a:xfrm>
          <a:off x="1939791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E96FD-17FE-4E2C-BF8E-315489D0A076}">
      <dsp:nvSpPr>
        <dsp:cNvPr id="0" name=""/>
        <dsp:cNvSpPr/>
      </dsp:nvSpPr>
      <dsp:spPr>
        <a:xfrm>
          <a:off x="2905187" y="0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$ 7,424,822.50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$ 841,527.10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11.33%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7.07%</a:t>
          </a:r>
        </a:p>
      </dsp:txBody>
      <dsp:txXfrm>
        <a:off x="2905187" y="0"/>
        <a:ext cx="1417230" cy="1771734"/>
      </dsp:txXfrm>
    </dsp:sp>
    <dsp:sp modelId="{C44F7024-46BE-462D-B2E7-37CE963D2DCA}">
      <dsp:nvSpPr>
        <dsp:cNvPr id="0" name=""/>
        <dsp:cNvSpPr/>
      </dsp:nvSpPr>
      <dsp:spPr>
        <a:xfrm>
          <a:off x="3392336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DBAB4-A4B6-4E4F-B1E0-81BE102FB8D7}">
      <dsp:nvSpPr>
        <dsp:cNvPr id="0" name=""/>
        <dsp:cNvSpPr/>
      </dsp:nvSpPr>
      <dsp:spPr>
        <a:xfrm>
          <a:off x="4357732" y="2657602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$ 7,084,717.50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$ 958,752.60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13.53%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6.49%</a:t>
          </a:r>
        </a:p>
      </dsp:txBody>
      <dsp:txXfrm>
        <a:off x="4357732" y="2657602"/>
        <a:ext cx="1417230" cy="1771734"/>
      </dsp:txXfrm>
    </dsp:sp>
    <dsp:sp modelId="{CB634D07-8E19-4E5D-9275-CABA9BD55BEB}">
      <dsp:nvSpPr>
        <dsp:cNvPr id="0" name=""/>
        <dsp:cNvSpPr/>
      </dsp:nvSpPr>
      <dsp:spPr>
        <a:xfrm>
          <a:off x="4844880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7832-B5A9-4D6D-BBA6-17123906F262}">
      <dsp:nvSpPr>
        <dsp:cNvPr id="0" name=""/>
        <dsp:cNvSpPr/>
      </dsp:nvSpPr>
      <dsp:spPr>
        <a:xfrm>
          <a:off x="5810276" y="0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2009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$ 5,178,177.50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$ 653,526.60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12.62%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7.37%</a:t>
          </a:r>
        </a:p>
      </dsp:txBody>
      <dsp:txXfrm>
        <a:off x="5810276" y="0"/>
        <a:ext cx="1417230" cy="1771734"/>
      </dsp:txXfrm>
    </dsp:sp>
    <dsp:sp modelId="{F6BBA62E-9969-435E-B9DC-8D14E7AC35F5}">
      <dsp:nvSpPr>
        <dsp:cNvPr id="0" name=""/>
        <dsp:cNvSpPr/>
      </dsp:nvSpPr>
      <dsp:spPr>
        <a:xfrm>
          <a:off x="6297425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432F6-C151-4AD7-9E78-695A58884513}">
      <dsp:nvSpPr>
        <dsp:cNvPr id="0" name=""/>
        <dsp:cNvSpPr/>
      </dsp:nvSpPr>
      <dsp:spPr>
        <a:xfrm>
          <a:off x="7262820" y="2657602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2010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$ 2,693,192.50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$ 331,778.30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12.32%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4.56%</a:t>
          </a:r>
        </a:p>
      </dsp:txBody>
      <dsp:txXfrm>
        <a:off x="7262820" y="2657602"/>
        <a:ext cx="1417230" cy="1771734"/>
      </dsp:txXfrm>
    </dsp:sp>
    <dsp:sp modelId="{6236924D-E482-4E12-9FDE-DD44BC9F94A0}">
      <dsp:nvSpPr>
        <dsp:cNvPr id="0" name=""/>
        <dsp:cNvSpPr/>
      </dsp:nvSpPr>
      <dsp:spPr>
        <a:xfrm>
          <a:off x="7749969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D8B77-F679-42C5-9BA6-6FC081FC3691}">
      <dsp:nvSpPr>
        <dsp:cNvPr id="0" name=""/>
        <dsp:cNvSpPr/>
      </dsp:nvSpPr>
      <dsp:spPr>
        <a:xfrm>
          <a:off x="8715365" y="0"/>
          <a:ext cx="1417230" cy="177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2011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I: $ 1,999,270.00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P: $ 259,631.90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PP: 12.99%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>
              <a:solidFill>
                <a:srgbClr val="004445"/>
              </a:solidFill>
              <a:latin typeface="Roboto" panose="02000000000000000000" pitchFamily="2" charset="0"/>
              <a:ea typeface="Roboto" panose="02000000000000000000" pitchFamily="2" charset="0"/>
            </a:rPr>
            <a:t> CR: 7.92%</a:t>
          </a:r>
        </a:p>
      </dsp:txBody>
      <dsp:txXfrm>
        <a:off x="8715365" y="0"/>
        <a:ext cx="1417230" cy="1771734"/>
      </dsp:txXfrm>
    </dsp:sp>
    <dsp:sp modelId="{753992E7-952E-475F-B59D-94C4E9BC0509}">
      <dsp:nvSpPr>
        <dsp:cNvPr id="0" name=""/>
        <dsp:cNvSpPr/>
      </dsp:nvSpPr>
      <dsp:spPr>
        <a:xfrm>
          <a:off x="9202513" y="1993201"/>
          <a:ext cx="442933" cy="442933"/>
        </a:xfrm>
        <a:prstGeom prst="ellipse">
          <a:avLst/>
        </a:prstGeom>
        <a:solidFill>
          <a:srgbClr val="0044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7FD3-D1D7-427E-BB2B-8F7B85E6A612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86240-579B-4906-84B4-17BB80C58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5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Google Shape;5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0" name="Google Shape;51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2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52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Google Shape;5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2" name="Google Shape;52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Google Shape;5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2" name="Google Shape;52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36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1E4E-80C0-40B0-B9A1-F00282836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4AA1F-43AB-4A75-A6AC-A0B7629C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27327-E6DB-488A-AD56-BCBDD1E5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3B358-CA48-4C42-810B-B0ACD5A0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76A9F-3B52-4505-8D3F-A069D9C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7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5F3E0-38C2-49EA-8408-4ABB6ACC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C35F25-3AAC-4A4D-B8EB-A47D8214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B6A69-289E-4B24-95FA-7B9433BD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C4924-89A0-428C-B936-71E08590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17935-4AA5-41FD-8E1B-91C9A08D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0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548624-5F48-4405-99E8-847000158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1AB1B-5821-48AA-A571-F5159A88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CF7F29-A5BC-43B1-A0C1-B5045826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90F85-CF14-4D5C-8566-394160B3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7F3DA-F4C2-4FCF-896E-B3BEE713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8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55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 text &amp; some text slide 1">
    <p:bg>
      <p:bgPr>
        <a:solidFill>
          <a:srgbClr val="3E606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156400" y="3971367"/>
            <a:ext cx="98792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2"/>
          </p:nvPr>
        </p:nvSpPr>
        <p:spPr>
          <a:xfrm>
            <a:off x="1240133" y="1308700"/>
            <a:ext cx="9711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 b="1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18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2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6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FE6E6-E452-48C5-8B5A-340CBFA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F5A9C-CCDB-4080-B216-5D6EF822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C12D2-AAEF-4ECD-A7BE-0465D245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DF370-4F57-42FF-A256-4E72AADD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513F7-6914-43AB-B8F8-39A16B8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39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E3BE-DB6A-41FC-9600-2C179213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8A9A-8D99-4DE3-A8B5-3E1ACE3D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61198-51B1-4F60-8EB7-7ED163FC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AD6F0-5B68-4006-A5E2-B6BE1909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47047-8CF8-4F75-87AF-6FE2E58B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71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A2739-5A3C-46E0-9C87-946D34E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76CD7-6685-4AFF-88FF-709CF64C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3E06C-901B-45F0-95C6-DEB31E7A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652EB-CAD2-4753-9A1F-C54D6E4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B4EF0-016C-4559-BD84-45330F92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BD3FE5-2AC0-4CB2-BDF1-BAF4ED72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2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BB155-5E57-493A-BF3D-AA8B7A7E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BEEA0A-136E-4494-BEF3-5EB0BEB8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2C15CA-EF1A-4A24-BFC2-F344A1E0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C8F14C-EA7D-4B3E-97A6-7BC7E004B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CB678F-8298-426C-A2ED-2210CE461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2EF6A8-2E16-4994-BD47-089EDBB6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7E969-C014-49A5-AD97-5B1D2E61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E1A7F-29C8-4669-AB57-6CA81435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7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91B3-1265-4275-BE29-F16CE3D4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EA595F-2F95-426B-864D-C895D7BB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424F1-2708-47D4-9B20-8F9286D5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89EE39-69DD-4F0C-89F8-BA70007E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8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63EF2B-4CBA-4918-8C81-F1DD75FD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78432-994F-4A42-8B09-5F723D00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2BBC9E-C699-475E-A497-7F3FDC61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0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D75DA-8750-451C-BB5A-66FAA780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B6EC5-514E-4551-90C7-799ED4D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AD54A4-1631-410D-B297-E5897A5D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43C00C-3F34-469B-BD56-C52089B8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99404-0746-440A-ADB9-80D385B4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C0E84-CF67-4A1D-ADEF-8227FC6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0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65243-A382-4AFE-B3F7-6BED85AD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D390-7476-4EBB-B40C-67D7ADDC3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B5A21B-5525-41CC-A384-DFE1FC11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63AB42-FF64-4612-AE6E-7D3E48A9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D74C30-643A-4941-95B7-E489204B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A66260-08B0-4DC2-B7BA-2823DCE8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47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309603-8B54-46F1-B8E0-139C559B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60E70E-E344-4AB4-BE82-2546AF9B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6AB35-3918-49FC-8217-23F175CB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6BD0-2919-41B2-9C62-5B0470B7F802}" type="datetimeFigureOut">
              <a:rPr lang="pt-BR" smtClean="0"/>
              <a:t>23/10/2021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F668A-ED2E-4BB4-ABE5-92C2E246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1B1DB-933C-423E-BAEF-1667087BC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A31B-2B34-4E06-949D-F0B77455A8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27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6847"/>
            <a:ext cx="9144000" cy="223579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Blight Tickets</a:t>
            </a:r>
            <a:br>
              <a:rPr lang="en-US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0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Henrique Issamu Umeda - 2021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D57090-28E8-411A-B407-671F80CC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07" y="-194340"/>
            <a:ext cx="4763386" cy="4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6417" y="132093"/>
            <a:ext cx="7399165" cy="65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Disposition</a:t>
            </a:r>
            <a:b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(Judgement Type)</a:t>
            </a:r>
          </a:p>
        </p:txBody>
      </p:sp>
    </p:spTree>
    <p:extLst>
      <p:ext uri="{BB962C8B-B14F-4D97-AF65-F5344CB8AC3E}">
        <p14:creationId xmlns:p14="http://schemas.microsoft.com/office/powerpoint/2010/main" val="347536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082" y="132093"/>
            <a:ext cx="7839835" cy="65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5000" t="-5000" r="1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Ticket Issue Semester</a:t>
            </a:r>
          </a:p>
        </p:txBody>
      </p:sp>
    </p:spTree>
    <p:extLst>
      <p:ext uri="{BB962C8B-B14F-4D97-AF65-F5344CB8AC3E}">
        <p14:creationId xmlns:p14="http://schemas.microsoft.com/office/powerpoint/2010/main" val="367339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000" y="371612"/>
            <a:ext cx="8199999" cy="61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8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4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442E107-ED22-4475-B201-B7E8229F6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5231"/>
              </p:ext>
            </p:extLst>
          </p:nvPr>
        </p:nvGraphicFramePr>
        <p:xfrm>
          <a:off x="1649730" y="504360"/>
          <a:ext cx="8892540" cy="548352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4446270">
                  <a:extLst>
                    <a:ext uri="{9D8B030D-6E8A-4147-A177-3AD203B41FA5}">
                      <a16:colId xmlns:a16="http://schemas.microsoft.com/office/drawing/2014/main" val="1060182358"/>
                    </a:ext>
                  </a:extLst>
                </a:gridCol>
                <a:gridCol w="4446270">
                  <a:extLst>
                    <a:ext uri="{9D8B030D-6E8A-4147-A177-3AD203B41FA5}">
                      <a16:colId xmlns:a16="http://schemas.microsoft.com/office/drawing/2014/main" val="114655188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Violation Code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Compliance</a:t>
                      </a:r>
                      <a:endParaRPr lang="en-US" sz="1600" b="1" noProof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851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22-2-61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24.22%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879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61-81.0100/32.0066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15.96%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326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9-1-103(C)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12.90%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566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22-2-43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12.44%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6065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22-2-45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12.21%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3294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44435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9-1-81(a)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3.03%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7742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9-1-82(d) - (</a:t>
                      </a:r>
                      <a:r>
                        <a:rPr lang="en-US" sz="1400" b="0" noProof="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Dwellin</a:t>
                      </a:r>
                      <a:endParaRPr lang="en-US" sz="1400" b="0" noProof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2.26%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36102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19450901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2.15%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26892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22-2-83(a)(b)(c)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1.96%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415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9-1-43(a) - (</a:t>
                      </a:r>
                      <a:r>
                        <a:rPr lang="en-US" sz="1400" b="0" noProof="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Dwellin</a:t>
                      </a:r>
                      <a:endParaRPr lang="en-US" sz="1400" b="0" noProof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1.55%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0418583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B136FE6-5EA2-47D6-8902-F0688D9A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60700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Compliance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16015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99CAB94F-114D-4DF8-938D-459BCE4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35425"/>
              </p:ext>
            </p:extLst>
          </p:nvPr>
        </p:nvGraphicFramePr>
        <p:xfrm>
          <a:off x="584200" y="1766977"/>
          <a:ext cx="11023600" cy="394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344319399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0662861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47704072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9774807"/>
                    </a:ext>
                  </a:extLst>
                </a:gridCol>
              </a:tblGrid>
              <a:tr h="3823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Tickets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Non-Compliant</a:t>
                      </a:r>
                      <a:r>
                        <a:rPr lang="pt-BR" b="1" dirty="0"/>
                        <a:t> </a:t>
                      </a:r>
                      <a:r>
                        <a:rPr lang="en-US" b="1" dirty="0"/>
                        <a:t>Tickets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Compliant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84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Number of Residents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96,745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90,005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6,740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Agency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Buildings, Safety Engineering &amp; Env Dep. (59,860  (61.9%))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Buildings, Safety Engineering &amp; Env Dep. (56,233  (62.5%))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Buildings, Safety Engineering &amp; Env Dep. (3,627  (53.8%))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44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Violation 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9-1-36(a)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(41,242 (42.6%))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9-1-36(a)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(38,226 (42.5%))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9-1-36(a)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(3,016 (44.7%))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3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Judgment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Responsible by Default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(83,817 (86.6%))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Responsible by Default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(80,821 (89.8%))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Responsible by Default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(2,996 (44.5%))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6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Owed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$ 37,206,316.00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$ 35,474,094.50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$ 1,732,221.50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6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$ 5,523,768.70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(14.9%)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$ 3,884,351.40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(11.0%)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$ 1,639,417.30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(94.6%)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19325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471090ED-8DDA-40AE-B17D-F1710864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D3EE7213-AEAE-4104-9FE6-83A07297E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032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7A111E-9513-4898-81BE-02B1FFC3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0" y="1564574"/>
            <a:ext cx="4818880" cy="47260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ED2BE8-2BA0-4D3F-9BCA-B00FDB0B0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602EDEE7-2B36-4BFB-8EBD-7BBB04AC91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Compliance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9061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1971DFF0-5D83-467E-9B01-3BC79D93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44" name="Google Shape;189;p36">
            <a:extLst>
              <a:ext uri="{FF2B5EF4-FFF2-40B4-BE49-F238E27FC236}">
                <a16:creationId xmlns:a16="http://schemas.microsoft.com/office/drawing/2014/main" id="{7FE53C26-97AF-430A-9EE2-7A206FAB73B7}"/>
              </a:ext>
            </a:extLst>
          </p:cNvPr>
          <p:cNvSpPr txBox="1">
            <a:spLocks/>
          </p:cNvSpPr>
          <p:nvPr/>
        </p:nvSpPr>
        <p:spPr>
          <a:xfrm>
            <a:off x="6732105" y="551366"/>
            <a:ext cx="4851200" cy="742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City of Detroit</a:t>
            </a:r>
            <a:br>
              <a:rPr lang="en-US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5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211378F-D4D2-4086-8AAF-3D57C7DF2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" y="0"/>
            <a:ext cx="6082295" cy="6858000"/>
          </a:xfrm>
          <a:prstGeom prst="rect">
            <a:avLst/>
          </a:prstGeom>
        </p:spPr>
      </p:pic>
      <p:sp>
        <p:nvSpPr>
          <p:cNvPr id="47" name="Google Shape;190;p36">
            <a:extLst>
              <a:ext uri="{FF2B5EF4-FFF2-40B4-BE49-F238E27FC236}">
                <a16:creationId xmlns:a16="http://schemas.microsoft.com/office/drawing/2014/main" id="{1282FE0A-5E7C-48D2-8616-3A298DEBFCB8}"/>
              </a:ext>
            </a:extLst>
          </p:cNvPr>
          <p:cNvSpPr txBox="1">
            <a:spLocks/>
          </p:cNvSpPr>
          <p:nvPr/>
        </p:nvSpPr>
        <p:spPr>
          <a:xfrm>
            <a:off x="6732105" y="1294316"/>
            <a:ext cx="4851200" cy="39977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858585"/>
                </a:solidFill>
              </a:rPr>
              <a:t>Blight violations:</a:t>
            </a:r>
          </a:p>
          <a:p>
            <a:pPr>
              <a:lnSpc>
                <a:spcPct val="100000"/>
              </a:lnSpc>
              <a:spcAft>
                <a:spcPts val="500"/>
              </a:spcAft>
              <a:buClr>
                <a:srgbClr val="858585"/>
              </a:buCl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858585"/>
                </a:solidFill>
              </a:rPr>
              <a:t> Properties remain in a deteriorated condition</a:t>
            </a:r>
          </a:p>
          <a:p>
            <a:pPr>
              <a:lnSpc>
                <a:spcPct val="100000"/>
              </a:lnSpc>
              <a:spcAft>
                <a:spcPts val="500"/>
              </a:spcAft>
              <a:buClr>
                <a:srgbClr val="858585"/>
              </a:buCl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858585"/>
                </a:solidFill>
              </a:rPr>
              <a:t> Millions of dollars issued in fines (blight ticket)</a:t>
            </a:r>
          </a:p>
          <a:p>
            <a:pPr>
              <a:lnSpc>
                <a:spcPct val="100000"/>
              </a:lnSpc>
              <a:buClr>
                <a:srgbClr val="858585"/>
              </a:buCl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858585"/>
                </a:solidFill>
              </a:rPr>
              <a:t> Most blight tickets remain unpaid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US" dirty="0">
              <a:solidFill>
                <a:srgbClr val="85858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 idx="2"/>
          </p:nvPr>
        </p:nvSpPr>
        <p:spPr>
          <a:xfrm>
            <a:off x="1240200" y="1248825"/>
            <a:ext cx="9711600" cy="436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9000"/>
            </a:pPr>
            <a:r>
              <a:rPr lang="es" u="none" dirty="0"/>
              <a:t>2</a:t>
            </a:r>
            <a:br>
              <a:rPr lang="es" sz="6000" u="none" dirty="0"/>
            </a:br>
            <a:r>
              <a:rPr lang="en-US" sz="6000" u="none" dirty="0">
                <a:latin typeface="Roboto" panose="02000000000000000000" pitchFamily="2" charset="0"/>
                <a:ea typeface="Roboto" panose="02000000000000000000" pitchFamily="2" charset="0"/>
              </a:rPr>
              <a:t>Predict whether a non-compliant blight ticket will be paid</a:t>
            </a:r>
            <a:endParaRPr sz="6000" u="none" dirty="0"/>
          </a:p>
        </p:txBody>
      </p:sp>
    </p:spTree>
    <p:extLst>
      <p:ext uri="{BB962C8B-B14F-4D97-AF65-F5344CB8AC3E}">
        <p14:creationId xmlns:p14="http://schemas.microsoft.com/office/powerpoint/2010/main" val="31227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Owed Amount</a:t>
            </a:r>
          </a:p>
        </p:txBody>
      </p:sp>
    </p:spTree>
    <p:extLst>
      <p:ext uri="{BB962C8B-B14F-4D97-AF65-F5344CB8AC3E}">
        <p14:creationId xmlns:p14="http://schemas.microsoft.com/office/powerpoint/2010/main" val="105338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000" y="132093"/>
            <a:ext cx="8199999" cy="65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Agency</a:t>
            </a:r>
          </a:p>
        </p:txBody>
      </p:sp>
    </p:spTree>
    <p:extLst>
      <p:ext uri="{BB962C8B-B14F-4D97-AF65-F5344CB8AC3E}">
        <p14:creationId xmlns:p14="http://schemas.microsoft.com/office/powerpoint/2010/main" val="174383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6417" y="132093"/>
            <a:ext cx="7399165" cy="65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Disposition</a:t>
            </a:r>
            <a:b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(Judgement Type)</a:t>
            </a:r>
          </a:p>
        </p:txBody>
      </p:sp>
    </p:spTree>
    <p:extLst>
      <p:ext uri="{BB962C8B-B14F-4D97-AF65-F5344CB8AC3E}">
        <p14:creationId xmlns:p14="http://schemas.microsoft.com/office/powerpoint/2010/main" val="228877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082" y="552848"/>
            <a:ext cx="7839835" cy="5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42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5000" t="-5000" r="1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Ticket Issue Semester</a:t>
            </a:r>
          </a:p>
        </p:txBody>
      </p:sp>
    </p:spTree>
    <p:extLst>
      <p:ext uri="{BB962C8B-B14F-4D97-AF65-F5344CB8AC3E}">
        <p14:creationId xmlns:p14="http://schemas.microsoft.com/office/powerpoint/2010/main" val="429006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000" y="397654"/>
            <a:ext cx="8199999" cy="6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1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4549-C7E4-4005-BD4C-92BB48C3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Ticket Issue Year</a:t>
            </a:r>
          </a:p>
        </p:txBody>
      </p:sp>
    </p:spTree>
    <p:extLst>
      <p:ext uri="{BB962C8B-B14F-4D97-AF65-F5344CB8AC3E}">
        <p14:creationId xmlns:p14="http://schemas.microsoft.com/office/powerpoint/2010/main" val="22570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7DD808-E77D-4F57-930E-0C3C016E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FB67B9A-7727-409A-9A7D-A46980FA5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967089"/>
              </p:ext>
            </p:extLst>
          </p:nvPr>
        </p:nvGraphicFramePr>
        <p:xfrm>
          <a:off x="558165" y="1214331"/>
          <a:ext cx="11258550" cy="442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C05057C-E6B3-4108-B3CD-E35603A2360A}"/>
              </a:ext>
            </a:extLst>
          </p:cNvPr>
          <p:cNvSpPr txBox="1"/>
          <p:nvPr/>
        </p:nvSpPr>
        <p:spPr>
          <a:xfrm>
            <a:off x="838200" y="5228169"/>
            <a:ext cx="638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I: Issued amount</a:t>
            </a:r>
          </a:p>
          <a:p>
            <a:r>
              <a:rPr lang="en-US" sz="1200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P: Paid amount</a:t>
            </a:r>
          </a:p>
          <a:p>
            <a:r>
              <a:rPr lang="en-US" sz="1200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PP: Paid Percentage</a:t>
            </a:r>
          </a:p>
          <a:p>
            <a:r>
              <a:rPr lang="en-US" sz="1200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CR: Compliance Ratio (ticket paid on time or within one month of the hearing date)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3E124E1-3800-45CD-81DB-344A18CC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Blight Tickets</a:t>
            </a:r>
          </a:p>
        </p:txBody>
      </p:sp>
    </p:spTree>
    <p:extLst>
      <p:ext uri="{BB962C8B-B14F-4D97-AF65-F5344CB8AC3E}">
        <p14:creationId xmlns:p14="http://schemas.microsoft.com/office/powerpoint/2010/main" val="122159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001" y="397654"/>
            <a:ext cx="8199997" cy="6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4549-C7E4-4005-BD4C-92BB48C3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Hearing Year</a:t>
            </a:r>
          </a:p>
        </p:txBody>
      </p:sp>
    </p:spTree>
    <p:extLst>
      <p:ext uri="{BB962C8B-B14F-4D97-AF65-F5344CB8AC3E}">
        <p14:creationId xmlns:p14="http://schemas.microsoft.com/office/powerpoint/2010/main" val="3833787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001" y="397654"/>
            <a:ext cx="8199997" cy="60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3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5000" t="5000" r="1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92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493" y="397654"/>
            <a:ext cx="8193013" cy="6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0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Non-Compliant Payment Prediction</a:t>
            </a:r>
          </a:p>
        </p:txBody>
      </p:sp>
    </p:spTree>
    <p:extLst>
      <p:ext uri="{BB962C8B-B14F-4D97-AF65-F5344CB8AC3E}">
        <p14:creationId xmlns:p14="http://schemas.microsoft.com/office/powerpoint/2010/main" val="516531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99CAB94F-114D-4DF8-938D-459BCE43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49391"/>
              </p:ext>
            </p:extLst>
          </p:nvPr>
        </p:nvGraphicFramePr>
        <p:xfrm>
          <a:off x="584200" y="1766977"/>
          <a:ext cx="11023600" cy="367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344319399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0662861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47704072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9774807"/>
                    </a:ext>
                  </a:extLst>
                </a:gridCol>
              </a:tblGrid>
              <a:tr h="3823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Tickets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Pending Payment</a:t>
                      </a:r>
                      <a:r>
                        <a:rPr lang="pt-BR" b="1" dirty="0"/>
                        <a:t> </a:t>
                      </a:r>
                      <a:r>
                        <a:rPr lang="en-US" b="1" dirty="0"/>
                        <a:t>Tickets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Paid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84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Number of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90,005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79,062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10,943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Agency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Buildings, Safety Engineering &amp; Env Dep. (56,233  (62.5%))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Buildings, Safety Engineering &amp; Env Dep. (49,709  (62.9%))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Buildings, Safety Engineering &amp; Env Dep. (6,524  (59.6%))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44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Judgment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Responsible by Default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(80,821 (89.8%))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Responsible by Default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(71,711 (90.7%))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Responsible by Default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(9,110 (83.2%))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6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Discount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$ 855.00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$ 0.00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$ 855.00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4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Owed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$ 35,474,094.50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$ 32,198,375.00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$ 3,275,719.50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6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$ 3,884,351.40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(11.0%)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$ 987,757.60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(3.1%)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$ 2,896,893.80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(88.4%)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19325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471090ED-8DDA-40AE-B17D-F1710864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D3EE7213-AEAE-4104-9FE6-83A07297E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2071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7A111E-9513-4898-81BE-02B1FFC3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0359" y="1564574"/>
            <a:ext cx="4791282" cy="47260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ED2BE8-2BA0-4D3F-9BCA-B00FDB0B0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602EDEE7-2B36-4BFB-8EBD-7BBB04AC91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Payment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400905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FED2BE8-2BA0-4D3F-9BCA-B00FDB0B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602EDEE7-2B36-4BFB-8EBD-7BBB04AC91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Predictions</a:t>
            </a:r>
          </a:p>
        </p:txBody>
      </p:sp>
      <p:graphicFrame>
        <p:nvGraphicFramePr>
          <p:cNvPr id="8" name="Tabela 10">
            <a:extLst>
              <a:ext uri="{FF2B5EF4-FFF2-40B4-BE49-F238E27FC236}">
                <a16:creationId xmlns:a16="http://schemas.microsoft.com/office/drawing/2014/main" id="{12288E3D-A39D-461B-AE23-64E5387CE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19938"/>
              </p:ext>
            </p:extLst>
          </p:nvPr>
        </p:nvGraphicFramePr>
        <p:xfrm>
          <a:off x="584200" y="1766977"/>
          <a:ext cx="11023600" cy="321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344319399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0662861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47704072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9774807"/>
                    </a:ext>
                  </a:extLst>
                </a:gridCol>
              </a:tblGrid>
              <a:tr h="3823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Tickets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Pending Payment</a:t>
                      </a:r>
                      <a:r>
                        <a:rPr lang="pt-BR" b="1" dirty="0"/>
                        <a:t> </a:t>
                      </a:r>
                      <a:r>
                        <a:rPr lang="en-US" b="1" dirty="0"/>
                        <a:t>Tickets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Paid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84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Number of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90,005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79,062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10,943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Discount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$ 855.00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$ 0.00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$ 855.00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327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Owed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$ 35,474,094.50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$ 32,198,375.00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$ 3,275,719.50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44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Paid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$ 3,884,351.40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$ 987,757.60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$ 2,896,893.80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6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Payment Prediction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$ 378,082.77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$ 10,119.52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$ 367,963.25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24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Paid Amount After Prediction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$ 4,262,434.17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$ 997,877.12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$ 3,264,557.05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1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Pending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$ 31,212,515.33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$ 31,200,497.88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$ 12,017.45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0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 idx="2"/>
          </p:nvPr>
        </p:nvSpPr>
        <p:spPr>
          <a:xfrm>
            <a:off x="1240200" y="1248825"/>
            <a:ext cx="9711600" cy="436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9000"/>
            </a:pPr>
            <a:r>
              <a:rPr lang="es" u="none" dirty="0"/>
              <a:t>3</a:t>
            </a:r>
            <a:br>
              <a:rPr lang="es" sz="6000" u="none" dirty="0"/>
            </a:br>
            <a:r>
              <a:rPr lang="en-US" sz="6000" u="none" dirty="0">
                <a:latin typeface="Roboto" panose="02000000000000000000" pitchFamily="2" charset="0"/>
                <a:ea typeface="Roboto" panose="02000000000000000000" pitchFamily="2" charset="0"/>
              </a:rPr>
              <a:t>Increase the amount received from non-compliant tickets</a:t>
            </a:r>
            <a:endParaRPr sz="6000" u="none" dirty="0"/>
          </a:p>
        </p:txBody>
      </p:sp>
    </p:spTree>
    <p:extLst>
      <p:ext uri="{BB962C8B-B14F-4D97-AF65-F5344CB8AC3E}">
        <p14:creationId xmlns:p14="http://schemas.microsoft.com/office/powerpoint/2010/main" val="262030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5246;p51">
            <a:extLst>
              <a:ext uri="{FF2B5EF4-FFF2-40B4-BE49-F238E27FC236}">
                <a16:creationId xmlns:a16="http://schemas.microsoft.com/office/drawing/2014/main" id="{94E744C3-6C2C-4D2F-9B6E-58B78E0982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0483" y="3953826"/>
            <a:ext cx="2691397" cy="812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Quantity: 96,745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Amount: $ 37,206,316.00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Google Shape;5250;p51">
            <a:extLst>
              <a:ext uri="{FF2B5EF4-FFF2-40B4-BE49-F238E27FC236}">
                <a16:creationId xmlns:a16="http://schemas.microsoft.com/office/drawing/2014/main" id="{4CBE2AB6-48CF-48D5-8FDD-96255058408D}"/>
              </a:ext>
            </a:extLst>
          </p:cNvPr>
          <p:cNvSpPr txBox="1">
            <a:spLocks/>
          </p:cNvSpPr>
          <p:nvPr/>
        </p:nvSpPr>
        <p:spPr>
          <a:xfrm>
            <a:off x="3455228" y="3491182"/>
            <a:ext cx="2640772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Compliance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E4FD0CA-7D80-47D5-AF22-6A3091C61CFB}"/>
              </a:ext>
            </a:extLst>
          </p:cNvPr>
          <p:cNvCxnSpPr>
            <a:cxnSpLocks/>
          </p:cNvCxnSpPr>
          <p:nvPr/>
        </p:nvCxnSpPr>
        <p:spPr>
          <a:xfrm>
            <a:off x="3211830" y="2570174"/>
            <a:ext cx="0" cy="1988797"/>
          </a:xfrm>
          <a:prstGeom prst="line">
            <a:avLst/>
          </a:prstGeom>
          <a:ln w="28575">
            <a:solidFill>
              <a:srgbClr val="A5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7FA42A6-3D6D-41E6-8F97-A08887732BEA}"/>
              </a:ext>
            </a:extLst>
          </p:cNvPr>
          <p:cNvCxnSpPr>
            <a:cxnSpLocks/>
          </p:cNvCxnSpPr>
          <p:nvPr/>
        </p:nvCxnSpPr>
        <p:spPr>
          <a:xfrm>
            <a:off x="6244590" y="2570174"/>
            <a:ext cx="0" cy="1988797"/>
          </a:xfrm>
          <a:prstGeom prst="line">
            <a:avLst/>
          </a:prstGeom>
          <a:ln w="28575">
            <a:solidFill>
              <a:srgbClr val="A5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24ADEE0-601B-4FC2-ADEB-B2E2E9D11D6B}"/>
              </a:ext>
            </a:extLst>
          </p:cNvPr>
          <p:cNvCxnSpPr>
            <a:cxnSpLocks/>
          </p:cNvCxnSpPr>
          <p:nvPr/>
        </p:nvCxnSpPr>
        <p:spPr>
          <a:xfrm>
            <a:off x="9195627" y="2570174"/>
            <a:ext cx="0" cy="1988797"/>
          </a:xfrm>
          <a:prstGeom prst="line">
            <a:avLst/>
          </a:prstGeom>
          <a:ln w="28575">
            <a:solidFill>
              <a:srgbClr val="A5B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0DF3E9CE-BE41-44C6-9204-4AC106C2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pSp>
        <p:nvGrpSpPr>
          <p:cNvPr id="35" name="Google Shape;9533;p69">
            <a:extLst>
              <a:ext uri="{FF2B5EF4-FFF2-40B4-BE49-F238E27FC236}">
                <a16:creationId xmlns:a16="http://schemas.microsoft.com/office/drawing/2014/main" id="{4F4F3322-D361-4B2F-B994-09B82D0BE04E}"/>
              </a:ext>
            </a:extLst>
          </p:cNvPr>
          <p:cNvGrpSpPr/>
          <p:nvPr/>
        </p:nvGrpSpPr>
        <p:grpSpPr>
          <a:xfrm>
            <a:off x="1367355" y="2419030"/>
            <a:ext cx="731519" cy="716965"/>
            <a:chOff x="-60988625" y="3740800"/>
            <a:chExt cx="316650" cy="310350"/>
          </a:xfrm>
          <a:solidFill>
            <a:srgbClr val="004445">
              <a:alpha val="70000"/>
            </a:srgbClr>
          </a:solidFill>
        </p:grpSpPr>
        <p:sp>
          <p:nvSpPr>
            <p:cNvPr id="36" name="Google Shape;9534;p69">
              <a:extLst>
                <a:ext uri="{FF2B5EF4-FFF2-40B4-BE49-F238E27FC236}">
                  <a16:creationId xmlns:a16="http://schemas.microsoft.com/office/drawing/2014/main" id="{235C41A6-70F0-4DA3-8B75-19A98FD7BB3A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35;p69">
              <a:extLst>
                <a:ext uri="{FF2B5EF4-FFF2-40B4-BE49-F238E27FC236}">
                  <a16:creationId xmlns:a16="http://schemas.microsoft.com/office/drawing/2014/main" id="{249E42D8-DF6D-4ABE-B5D2-07DEA7979499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36;p69">
              <a:extLst>
                <a:ext uri="{FF2B5EF4-FFF2-40B4-BE49-F238E27FC236}">
                  <a16:creationId xmlns:a16="http://schemas.microsoft.com/office/drawing/2014/main" id="{4A02885D-2DD6-4A87-BDF7-91E2E1B08E34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3622;p78">
            <a:extLst>
              <a:ext uri="{FF2B5EF4-FFF2-40B4-BE49-F238E27FC236}">
                <a16:creationId xmlns:a16="http://schemas.microsoft.com/office/drawing/2014/main" id="{5CAE5634-0256-499F-B08B-1A1E05FD745C}"/>
              </a:ext>
            </a:extLst>
          </p:cNvPr>
          <p:cNvGrpSpPr/>
          <p:nvPr/>
        </p:nvGrpSpPr>
        <p:grpSpPr>
          <a:xfrm>
            <a:off x="4331433" y="2449419"/>
            <a:ext cx="731520" cy="610465"/>
            <a:chOff x="6543825" y="3202075"/>
            <a:chExt cx="296975" cy="275350"/>
          </a:xfrm>
          <a:solidFill>
            <a:srgbClr val="004445">
              <a:alpha val="70000"/>
            </a:srgbClr>
          </a:solidFill>
        </p:grpSpPr>
        <p:sp>
          <p:nvSpPr>
            <p:cNvPr id="53" name="Google Shape;13623;p78">
              <a:extLst>
                <a:ext uri="{FF2B5EF4-FFF2-40B4-BE49-F238E27FC236}">
                  <a16:creationId xmlns:a16="http://schemas.microsoft.com/office/drawing/2014/main" id="{DFB496C3-D2A7-4CDB-99D0-537C5E7BF180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24;p78">
              <a:extLst>
                <a:ext uri="{FF2B5EF4-FFF2-40B4-BE49-F238E27FC236}">
                  <a16:creationId xmlns:a16="http://schemas.microsoft.com/office/drawing/2014/main" id="{02BB26F9-A575-49CF-93D9-DE5933802035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25;p78">
              <a:extLst>
                <a:ext uri="{FF2B5EF4-FFF2-40B4-BE49-F238E27FC236}">
                  <a16:creationId xmlns:a16="http://schemas.microsoft.com/office/drawing/2014/main" id="{69170088-60AC-4944-B161-4FD02CE29A9D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26;p78">
              <a:extLst>
                <a:ext uri="{FF2B5EF4-FFF2-40B4-BE49-F238E27FC236}">
                  <a16:creationId xmlns:a16="http://schemas.microsoft.com/office/drawing/2014/main" id="{1F873216-FC78-407A-8F63-A624ECEE9E3F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27;p78">
              <a:extLst>
                <a:ext uri="{FF2B5EF4-FFF2-40B4-BE49-F238E27FC236}">
                  <a16:creationId xmlns:a16="http://schemas.microsoft.com/office/drawing/2014/main" id="{7561FAC6-877D-4017-AC2F-83CA693F45AC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28;p78">
              <a:extLst>
                <a:ext uri="{FF2B5EF4-FFF2-40B4-BE49-F238E27FC236}">
                  <a16:creationId xmlns:a16="http://schemas.microsoft.com/office/drawing/2014/main" id="{1ECF22A9-7A2D-4096-9406-5A9F986F0F2E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29;p78">
              <a:extLst>
                <a:ext uri="{FF2B5EF4-FFF2-40B4-BE49-F238E27FC236}">
                  <a16:creationId xmlns:a16="http://schemas.microsoft.com/office/drawing/2014/main" id="{E1E12CE7-3355-4F17-8277-A0639DFD2487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246;p51">
            <a:extLst>
              <a:ext uri="{FF2B5EF4-FFF2-40B4-BE49-F238E27FC236}">
                <a16:creationId xmlns:a16="http://schemas.microsoft.com/office/drawing/2014/main" id="{4F93A9E3-F9B0-43AD-8DA6-31D597B69488}"/>
              </a:ext>
            </a:extLst>
          </p:cNvPr>
          <p:cNvSpPr txBox="1">
            <a:spLocks/>
          </p:cNvSpPr>
          <p:nvPr/>
        </p:nvSpPr>
        <p:spPr>
          <a:xfrm>
            <a:off x="3455227" y="3955084"/>
            <a:ext cx="2691397" cy="8124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Quantity: 6,740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Ratio: 7%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4" name="Google Shape;13412;p78">
            <a:extLst>
              <a:ext uri="{FF2B5EF4-FFF2-40B4-BE49-F238E27FC236}">
                <a16:creationId xmlns:a16="http://schemas.microsoft.com/office/drawing/2014/main" id="{95B3909F-4D55-48F7-A510-E2617AC3193E}"/>
              </a:ext>
            </a:extLst>
          </p:cNvPr>
          <p:cNvGrpSpPr/>
          <p:nvPr/>
        </p:nvGrpSpPr>
        <p:grpSpPr>
          <a:xfrm>
            <a:off x="7385339" y="2469442"/>
            <a:ext cx="731520" cy="660298"/>
            <a:chOff x="2404875" y="3592725"/>
            <a:chExt cx="298525" cy="293825"/>
          </a:xfrm>
          <a:solidFill>
            <a:srgbClr val="004445">
              <a:alpha val="70000"/>
            </a:srgbClr>
          </a:solidFill>
        </p:grpSpPr>
        <p:sp>
          <p:nvSpPr>
            <p:cNvPr id="65" name="Google Shape;13413;p78">
              <a:extLst>
                <a:ext uri="{FF2B5EF4-FFF2-40B4-BE49-F238E27FC236}">
                  <a16:creationId xmlns:a16="http://schemas.microsoft.com/office/drawing/2014/main" id="{677A8D51-F76D-4CA0-8C79-C994813546FE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14;p78">
              <a:extLst>
                <a:ext uri="{FF2B5EF4-FFF2-40B4-BE49-F238E27FC236}">
                  <a16:creationId xmlns:a16="http://schemas.microsoft.com/office/drawing/2014/main" id="{1619FF3B-CB57-4D17-A4F2-41C692449A4A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15;p78">
              <a:extLst>
                <a:ext uri="{FF2B5EF4-FFF2-40B4-BE49-F238E27FC236}">
                  <a16:creationId xmlns:a16="http://schemas.microsoft.com/office/drawing/2014/main" id="{89F8AD9C-5319-4A36-93F6-3B578D6C8D18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5250;p51">
            <a:extLst>
              <a:ext uri="{FF2B5EF4-FFF2-40B4-BE49-F238E27FC236}">
                <a16:creationId xmlns:a16="http://schemas.microsoft.com/office/drawing/2014/main" id="{4E21081C-50A4-4445-9FCD-179B104A1489}"/>
              </a:ext>
            </a:extLst>
          </p:cNvPr>
          <p:cNvSpPr txBox="1">
            <a:spLocks/>
          </p:cNvSpPr>
          <p:nvPr/>
        </p:nvSpPr>
        <p:spPr>
          <a:xfrm>
            <a:off x="380483" y="3491182"/>
            <a:ext cx="2640772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Tickets</a:t>
            </a:r>
          </a:p>
        </p:txBody>
      </p:sp>
      <p:sp>
        <p:nvSpPr>
          <p:cNvPr id="69" name="Google Shape;5250;p51">
            <a:extLst>
              <a:ext uri="{FF2B5EF4-FFF2-40B4-BE49-F238E27FC236}">
                <a16:creationId xmlns:a16="http://schemas.microsoft.com/office/drawing/2014/main" id="{41D2E396-DB9C-4D8F-A5FD-74B44C07F62C}"/>
              </a:ext>
            </a:extLst>
          </p:cNvPr>
          <p:cNvSpPr txBox="1">
            <a:spLocks/>
          </p:cNvSpPr>
          <p:nvPr/>
        </p:nvSpPr>
        <p:spPr>
          <a:xfrm>
            <a:off x="6410889" y="3491182"/>
            <a:ext cx="2640772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Paid Amount</a:t>
            </a:r>
          </a:p>
        </p:txBody>
      </p:sp>
      <p:sp>
        <p:nvSpPr>
          <p:cNvPr id="70" name="Google Shape;5246;p51">
            <a:extLst>
              <a:ext uri="{FF2B5EF4-FFF2-40B4-BE49-F238E27FC236}">
                <a16:creationId xmlns:a16="http://schemas.microsoft.com/office/drawing/2014/main" id="{53628D2A-E0FF-4353-B73E-FF9E14C8EEB8}"/>
              </a:ext>
            </a:extLst>
          </p:cNvPr>
          <p:cNvSpPr txBox="1">
            <a:spLocks/>
          </p:cNvSpPr>
          <p:nvPr/>
        </p:nvSpPr>
        <p:spPr>
          <a:xfrm>
            <a:off x="6360264" y="3955084"/>
            <a:ext cx="2691397" cy="8124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Amount: $ 5,523,768.70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Ratio: 14.85%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Google Shape;9572;p69">
            <a:extLst>
              <a:ext uri="{FF2B5EF4-FFF2-40B4-BE49-F238E27FC236}">
                <a16:creationId xmlns:a16="http://schemas.microsoft.com/office/drawing/2014/main" id="{EE6FC164-4511-4D17-8279-0352C1C0ECC9}"/>
              </a:ext>
            </a:extLst>
          </p:cNvPr>
          <p:cNvSpPr/>
          <p:nvPr/>
        </p:nvSpPr>
        <p:spPr>
          <a:xfrm>
            <a:off x="10366866" y="2477521"/>
            <a:ext cx="731520" cy="635381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004445">
              <a:alpha val="7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250;p51">
            <a:extLst>
              <a:ext uri="{FF2B5EF4-FFF2-40B4-BE49-F238E27FC236}">
                <a16:creationId xmlns:a16="http://schemas.microsoft.com/office/drawing/2014/main" id="{A2BFA145-4310-455F-BF32-0E8B631BA130}"/>
              </a:ext>
            </a:extLst>
          </p:cNvPr>
          <p:cNvSpPr txBox="1">
            <a:spLocks/>
          </p:cNvSpPr>
          <p:nvPr/>
        </p:nvSpPr>
        <p:spPr>
          <a:xfrm>
            <a:off x="9412241" y="3491182"/>
            <a:ext cx="2640772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Pending Payment</a:t>
            </a:r>
          </a:p>
        </p:txBody>
      </p:sp>
      <p:sp>
        <p:nvSpPr>
          <p:cNvPr id="73" name="Google Shape;5246;p51">
            <a:extLst>
              <a:ext uri="{FF2B5EF4-FFF2-40B4-BE49-F238E27FC236}">
                <a16:creationId xmlns:a16="http://schemas.microsoft.com/office/drawing/2014/main" id="{F5BFD949-BA67-49F1-8774-44ECBBE65950}"/>
              </a:ext>
            </a:extLst>
          </p:cNvPr>
          <p:cNvSpPr txBox="1">
            <a:spLocks/>
          </p:cNvSpPr>
          <p:nvPr/>
        </p:nvSpPr>
        <p:spPr>
          <a:xfrm>
            <a:off x="9386928" y="3953826"/>
            <a:ext cx="2691397" cy="8124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Amount: $ 31,682,555.40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85858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Ratio: 85.15%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5858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Título 4">
            <a:extLst>
              <a:ext uri="{FF2B5EF4-FFF2-40B4-BE49-F238E27FC236}">
                <a16:creationId xmlns:a16="http://schemas.microsoft.com/office/drawing/2014/main" id="{988A983F-0627-4FA9-A6E3-D102C5EA76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Blight Tickets</a:t>
            </a:r>
          </a:p>
        </p:txBody>
      </p:sp>
    </p:spTree>
    <p:extLst>
      <p:ext uri="{BB962C8B-B14F-4D97-AF65-F5344CB8AC3E}">
        <p14:creationId xmlns:p14="http://schemas.microsoft.com/office/powerpoint/2010/main" val="356204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4" name="Google Shape;5214;p49"/>
          <p:cNvPicPr preferRelativeResize="0"/>
          <p:nvPr/>
        </p:nvPicPr>
        <p:blipFill rotWithShape="1">
          <a:blip r:embed="rId3">
            <a:alphaModFix/>
          </a:blip>
          <a:srcRect l="7604" r="39254"/>
          <a:stretch/>
        </p:blipFill>
        <p:spPr>
          <a:xfrm>
            <a:off x="0" y="0"/>
            <a:ext cx="546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5" name="Google Shape;5215;p49"/>
          <p:cNvSpPr txBox="1">
            <a:spLocks noGrp="1"/>
          </p:cNvSpPr>
          <p:nvPr>
            <p:ph type="title"/>
          </p:nvPr>
        </p:nvSpPr>
        <p:spPr>
          <a:xfrm>
            <a:off x="5468000" y="450150"/>
            <a:ext cx="6724000" cy="1063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2600"/>
            </a:pPr>
            <a:r>
              <a:rPr lang="pt-BR" sz="6000" b="1" dirty="0" err="1">
                <a:solidFill>
                  <a:srgbClr val="00626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</a:t>
            </a:r>
            <a:endParaRPr sz="6000" b="1" dirty="0">
              <a:solidFill>
                <a:srgbClr val="00626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18" name="Google Shape;5218;p49"/>
          <p:cNvSpPr txBox="1">
            <a:spLocks noGrp="1"/>
          </p:cNvSpPr>
          <p:nvPr>
            <p:ph type="subTitle" idx="3"/>
          </p:nvPr>
        </p:nvSpPr>
        <p:spPr>
          <a:xfrm>
            <a:off x="5476100" y="1426390"/>
            <a:ext cx="67078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Discounts</a:t>
            </a: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according</a:t>
            </a: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chance </a:t>
            </a:r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payment</a:t>
            </a: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predicted</a:t>
            </a:r>
            <a:endParaRPr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6801C2-3CED-45F7-B15A-3E16C432C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aphicFrame>
        <p:nvGraphicFramePr>
          <p:cNvPr id="18" name="Espaço Reservado para Conteúdo 3">
            <a:extLst>
              <a:ext uri="{FF2B5EF4-FFF2-40B4-BE49-F238E27FC236}">
                <a16:creationId xmlns:a16="http://schemas.microsoft.com/office/drawing/2014/main" id="{AB1249EF-6E6B-425C-866A-A8E166B9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784122"/>
              </p:ext>
            </p:extLst>
          </p:nvPr>
        </p:nvGraphicFramePr>
        <p:xfrm>
          <a:off x="6267775" y="2145590"/>
          <a:ext cx="5124450" cy="3196934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2562225">
                  <a:extLst>
                    <a:ext uri="{9D8B030D-6E8A-4147-A177-3AD203B41FA5}">
                      <a16:colId xmlns:a16="http://schemas.microsoft.com/office/drawing/2014/main" val="1060182358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1146551882"/>
                    </a:ext>
                  </a:extLst>
                </a:gridCol>
              </a:tblGrid>
              <a:tr h="688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Payment Probability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Discount</a:t>
                      </a:r>
                      <a:endParaRPr lang="en-US" sz="1600" b="1" noProof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85181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 &gt;= 80%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487997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50% &lt;= p &lt; 80%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326973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30% &lt;= p &lt; 50%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56669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10% &lt;= p &lt; 30%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606585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5% &lt;= p &lt; 10%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75%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329487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 &lt; 5%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noProof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90%</a:t>
                      </a:r>
                    </a:p>
                  </a:txBody>
                  <a:tcPr marL="36566" marR="36566" marT="18283" marB="18283"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44435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76801C2-3CED-45F7-B15A-3E16C432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919F7E-0A36-4D06-9914-BF810A73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32" y="1690688"/>
            <a:ext cx="8404335" cy="4512582"/>
          </a:xfrm>
          <a:prstGeom prst="rect">
            <a:avLst/>
          </a:prstGeom>
        </p:spPr>
      </p:pic>
      <p:sp>
        <p:nvSpPr>
          <p:cNvPr id="16" name="Título 4">
            <a:extLst>
              <a:ext uri="{FF2B5EF4-FFF2-40B4-BE49-F238E27FC236}">
                <a16:creationId xmlns:a16="http://schemas.microsoft.com/office/drawing/2014/main" id="{CF8A306C-CD50-440A-85CC-0E8EA3DC7B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Payment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34079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FED2BE8-2BA0-4D3F-9BCA-B00FDB0B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602EDEE7-2B36-4BFB-8EBD-7BBB04AC91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Predictions</a:t>
            </a:r>
          </a:p>
        </p:txBody>
      </p:sp>
      <p:graphicFrame>
        <p:nvGraphicFramePr>
          <p:cNvPr id="8" name="Tabela 10">
            <a:extLst>
              <a:ext uri="{FF2B5EF4-FFF2-40B4-BE49-F238E27FC236}">
                <a16:creationId xmlns:a16="http://schemas.microsoft.com/office/drawing/2014/main" id="{12288E3D-A39D-461B-AE23-64E5387CE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55525"/>
              </p:ext>
            </p:extLst>
          </p:nvPr>
        </p:nvGraphicFramePr>
        <p:xfrm>
          <a:off x="584200" y="1766977"/>
          <a:ext cx="11023600" cy="321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344319399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0662861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47704072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9774807"/>
                    </a:ext>
                  </a:extLst>
                </a:gridCol>
              </a:tblGrid>
              <a:tr h="3823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Tickets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Pending Payment</a:t>
                      </a:r>
                      <a:r>
                        <a:rPr lang="pt-BR" b="1" dirty="0"/>
                        <a:t> </a:t>
                      </a:r>
                      <a:r>
                        <a:rPr lang="en-US" b="1" dirty="0"/>
                        <a:t>Tickets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Paid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84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Number of Tickets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90,005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79,062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10,943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Discount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$ 28,078,009.15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$ 28,075,170.65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$ 2,838.50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6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Owed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$ 7,396,940.45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$ 4,123,204.45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$ 3,273,736.00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95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Paid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$ 3,884,351.40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$ 987,757.60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$ 2,896,893.80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6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Payment Prediction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$ 1,038,732.22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$ 673,266.36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$ 365,505.86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24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Paid Amount After Prediction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$ 4,923,083.62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$ 1,660,983.96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$ 3,262,099.66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1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Pending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$ 2,473,856.83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$ 2,462,220.49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$ 11,636.64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89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FED2BE8-2BA0-4D3F-9BCA-B00FDB0B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602EDEE7-2B36-4BFB-8EBD-7BBB04AC91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444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 Profit Estimations</a:t>
            </a:r>
          </a:p>
        </p:txBody>
      </p:sp>
      <p:graphicFrame>
        <p:nvGraphicFramePr>
          <p:cNvPr id="8" name="Tabela 10">
            <a:extLst>
              <a:ext uri="{FF2B5EF4-FFF2-40B4-BE49-F238E27FC236}">
                <a16:creationId xmlns:a16="http://schemas.microsoft.com/office/drawing/2014/main" id="{12288E3D-A39D-461B-AE23-64E5387CE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84257"/>
              </p:ext>
            </p:extLst>
          </p:nvPr>
        </p:nvGraphicFramePr>
        <p:xfrm>
          <a:off x="584200" y="1766977"/>
          <a:ext cx="11023600" cy="321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344319399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0662861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47704072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9774807"/>
                    </a:ext>
                  </a:extLst>
                </a:gridCol>
              </a:tblGrid>
              <a:tr h="3823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Discount</a:t>
                      </a:r>
                      <a:endParaRPr lang="en-US" noProof="0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/>
                        <a:t>With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Discount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84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Owed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$ 35,474,094.50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$ 7,396,940.45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- 79.1%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44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Discount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$ 855.00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$ 28,078,009.05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+ 3,283,877.7%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6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Paid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$ 3,884,351.40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$ 3,884,351.40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6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Payment Prediction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$ 378,082.77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$ 1,038,732.22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+ 174.7%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24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Paid Amount After Prediction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$ 4,262,434.17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$ 4,923,083.62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+ 15.5%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1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Pending Amount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$ 31,212,515.33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$ 2,473,856.83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- 92.1%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5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Pending Percentage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88.0%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33.4%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- 54.6%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E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1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187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68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 idx="7"/>
          </p:nvPr>
        </p:nvSpPr>
        <p:spPr>
          <a:xfrm>
            <a:off x="2416133" y="622167"/>
            <a:ext cx="7360000" cy="145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400" dirty="0">
                <a:solidFill>
                  <a:srgbClr val="006264"/>
                </a:solidFill>
              </a:rPr>
              <a:t>Next </a:t>
            </a:r>
            <a:r>
              <a:rPr lang="pt-BR" sz="4400" dirty="0" err="1">
                <a:solidFill>
                  <a:srgbClr val="006264"/>
                </a:solidFill>
              </a:rPr>
              <a:t>Steps</a:t>
            </a:r>
            <a:endParaRPr sz="4400" dirty="0">
              <a:solidFill>
                <a:srgbClr val="006264"/>
              </a:solidFill>
            </a:endParaRPr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>
                <a:solidFill>
                  <a:srgbClr val="193441"/>
                </a:solidFill>
              </a:rPr>
              <a:t>Compliance Model</a:t>
            </a:r>
            <a:endParaRPr dirty="0">
              <a:solidFill>
                <a:srgbClr val="193441"/>
              </a:solidFill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dirty="0">
                <a:solidFill>
                  <a:srgbClr val="193441"/>
                </a:solidFill>
              </a:rPr>
              <a:t>Improve the accuracy of the compliance prediction method</a:t>
            </a:r>
            <a:endParaRPr dirty="0">
              <a:solidFill>
                <a:srgbClr val="193441"/>
              </a:solidFill>
            </a:endParaRPr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>
                <a:solidFill>
                  <a:srgbClr val="193441"/>
                </a:solidFill>
              </a:rPr>
              <a:t>Compliance</a:t>
            </a:r>
            <a:endParaRPr dirty="0">
              <a:solidFill>
                <a:srgbClr val="193441"/>
              </a:solidFill>
            </a:endParaRPr>
          </a:p>
        </p:txBody>
      </p:sp>
      <p:sp>
        <p:nvSpPr>
          <p:cNvPr id="210" name="Google Shape;210;p3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dirty="0">
                <a:solidFill>
                  <a:srgbClr val="193441"/>
                </a:solidFill>
              </a:rPr>
              <a:t>Elaborate new strategies to avoid future default blight tickets</a:t>
            </a:r>
            <a:endParaRPr dirty="0">
              <a:solidFill>
                <a:srgbClr val="193441"/>
              </a:solidFill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>
                <a:solidFill>
                  <a:srgbClr val="193441"/>
                </a:solidFill>
              </a:rPr>
              <a:t>Discount Solution</a:t>
            </a:r>
            <a:endParaRPr dirty="0">
              <a:solidFill>
                <a:srgbClr val="193441"/>
              </a:solidFill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" dirty="0">
                <a:solidFill>
                  <a:srgbClr val="193441"/>
                </a:solidFill>
              </a:rPr>
              <a:t>Create a method that optimizes the discount percentage choice to maximize the receipt and minimize the pending payment percentage</a:t>
            </a:r>
            <a:endParaRPr dirty="0">
              <a:solidFill>
                <a:srgbClr val="19344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01F575-1692-4DA3-BAF4-49E9CD448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596900"/>
            <a:ext cx="10921999" cy="5664200"/>
          </a:xfrm>
        </p:spPr>
        <p:txBody>
          <a:bodyPr anchor="t">
            <a:normAutofit/>
          </a:bodyPr>
          <a:lstStyle/>
          <a:p>
            <a:pPr algn="l"/>
            <a:r>
              <a:rPr lang="en-US" sz="5000" b="1" dirty="0">
                <a:solidFill>
                  <a:srgbClr val="193441"/>
                </a:solidFill>
              </a:rPr>
              <a:t>Henrique Issamu Umeda</a:t>
            </a:r>
            <a:br>
              <a:rPr lang="en-US" sz="4400" b="1" dirty="0">
                <a:solidFill>
                  <a:srgbClr val="193441"/>
                </a:solidFill>
              </a:rPr>
            </a:br>
            <a:br>
              <a:rPr lang="en-US" sz="4400" b="1" dirty="0">
                <a:solidFill>
                  <a:srgbClr val="193441"/>
                </a:solidFill>
              </a:rPr>
            </a:br>
            <a:r>
              <a:rPr lang="en-US" sz="4000" b="1" dirty="0">
                <a:solidFill>
                  <a:srgbClr val="193441"/>
                </a:solidFill>
              </a:rPr>
              <a:t>	   issamuumeda@gmail.com</a:t>
            </a:r>
            <a:br>
              <a:rPr lang="en-US" sz="4000" b="1" dirty="0">
                <a:solidFill>
                  <a:srgbClr val="193441"/>
                </a:solidFill>
              </a:rPr>
            </a:br>
            <a:br>
              <a:rPr lang="en-US" sz="4000" b="1" dirty="0">
                <a:solidFill>
                  <a:srgbClr val="193441"/>
                </a:solidFill>
              </a:rPr>
            </a:br>
            <a:br>
              <a:rPr lang="en-US" sz="4000" b="1" dirty="0">
                <a:solidFill>
                  <a:srgbClr val="193441"/>
                </a:solidFill>
              </a:rPr>
            </a:br>
            <a:r>
              <a:rPr lang="en-US" sz="4000" b="1" dirty="0">
                <a:solidFill>
                  <a:srgbClr val="193441"/>
                </a:solidFill>
              </a:rPr>
              <a:t>	   /</a:t>
            </a:r>
            <a:r>
              <a:rPr lang="en-US" sz="4000" b="1" dirty="0" err="1">
                <a:solidFill>
                  <a:srgbClr val="193441"/>
                </a:solidFill>
              </a:rPr>
              <a:t>henriqueissamu</a:t>
            </a:r>
            <a:br>
              <a:rPr lang="en-US" sz="4000" b="1" dirty="0">
                <a:solidFill>
                  <a:srgbClr val="193441"/>
                </a:solidFill>
              </a:rPr>
            </a:br>
            <a:br>
              <a:rPr lang="en-US" sz="4000" b="1" dirty="0">
                <a:solidFill>
                  <a:srgbClr val="193441"/>
                </a:solidFill>
              </a:rPr>
            </a:br>
            <a:br>
              <a:rPr lang="en-US" sz="4000" b="1" dirty="0">
                <a:solidFill>
                  <a:srgbClr val="193441"/>
                </a:solidFill>
              </a:rPr>
            </a:br>
            <a:r>
              <a:rPr lang="en-US" sz="4000" b="1" dirty="0">
                <a:solidFill>
                  <a:srgbClr val="193441"/>
                </a:solidFill>
              </a:rPr>
              <a:t>	   /</a:t>
            </a:r>
            <a:r>
              <a:rPr lang="en-US" sz="4000" b="1" dirty="0" err="1">
                <a:solidFill>
                  <a:srgbClr val="193441"/>
                </a:solidFill>
              </a:rPr>
              <a:t>henriqueumeda</a:t>
            </a:r>
            <a:endParaRPr lang="en-US" sz="4000" b="1" dirty="0">
              <a:solidFill>
                <a:srgbClr val="193441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B376E66-474A-4581-9BD7-068BC390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9" y="1892611"/>
            <a:ext cx="744198" cy="55814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E03D712-C4CA-4F95-A872-DD12AC7D7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6" y="3474720"/>
            <a:ext cx="765205" cy="76520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DA3770E-853F-44EE-8391-BAC836918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7" y="5074919"/>
            <a:ext cx="833241" cy="8332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5D1AB4-C052-4E3F-B543-353CB1491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14" y="2094614"/>
            <a:ext cx="4763386" cy="4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oogle Shape;5122;p44"/>
          <p:cNvGrpSpPr/>
          <p:nvPr/>
        </p:nvGrpSpPr>
        <p:grpSpPr>
          <a:xfrm>
            <a:off x="1207275" y="2701259"/>
            <a:ext cx="10071201" cy="803471"/>
            <a:chOff x="389150" y="1206975"/>
            <a:chExt cx="4419265" cy="481274"/>
          </a:xfrm>
          <a:solidFill>
            <a:srgbClr val="006264"/>
          </a:solidFill>
        </p:grpSpPr>
        <p:sp>
          <p:nvSpPr>
            <p:cNvPr id="5124" name="Google Shape;5124;p44"/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006264">
                <a:alpha val="7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5" name="Google Shape;5125;p44"/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006264">
                <a:alpha val="85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p44"/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7" name="Google Shape;5127;p44"/>
          <p:cNvSpPr txBox="1">
            <a:spLocks noGrp="1"/>
          </p:cNvSpPr>
          <p:nvPr>
            <p:ph type="title"/>
          </p:nvPr>
        </p:nvSpPr>
        <p:spPr>
          <a:xfrm>
            <a:off x="1060400" y="119190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4400" dirty="0"/>
              <a:t>Objectives</a:t>
            </a:r>
            <a:endParaRPr sz="4400" dirty="0"/>
          </a:p>
        </p:txBody>
      </p:sp>
      <p:sp>
        <p:nvSpPr>
          <p:cNvPr id="5128" name="Google Shape;5128;p44"/>
          <p:cNvSpPr txBox="1">
            <a:spLocks noGrp="1"/>
          </p:cNvSpPr>
          <p:nvPr>
            <p:ph type="body" idx="4294967295"/>
          </p:nvPr>
        </p:nvSpPr>
        <p:spPr>
          <a:xfrm>
            <a:off x="2050693" y="2804184"/>
            <a:ext cx="1828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lnSpc>
                <a:spcPct val="114000"/>
              </a:lnSpc>
              <a:spcBef>
                <a:spcPts val="0"/>
              </a:spcBef>
              <a:buSzPts val="1600"/>
              <a:buNone/>
            </a:pPr>
            <a:r>
              <a:rPr lang="es" b="1" dirty="0">
                <a:solidFill>
                  <a:srgbClr val="FFFFFF"/>
                </a:solidFill>
              </a:rPr>
              <a:t>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29" name="Google Shape;5129;p44"/>
          <p:cNvSpPr txBox="1">
            <a:spLocks noGrp="1"/>
          </p:cNvSpPr>
          <p:nvPr>
            <p:ph type="body" idx="4294967295"/>
          </p:nvPr>
        </p:nvSpPr>
        <p:spPr>
          <a:xfrm>
            <a:off x="4557953" y="3746203"/>
            <a:ext cx="3135600" cy="9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SzPts val="1600"/>
              <a:buNone/>
            </a:pPr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</a:rPr>
              <a:t>Predict whether a non-compliant blight ticket will be paid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30" name="Google Shape;5130;p44"/>
          <p:cNvSpPr txBox="1">
            <a:spLocks noGrp="1"/>
          </p:cNvSpPr>
          <p:nvPr>
            <p:ph type="body" idx="4294967295"/>
          </p:nvPr>
        </p:nvSpPr>
        <p:spPr>
          <a:xfrm>
            <a:off x="5407667" y="2804184"/>
            <a:ext cx="1828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lnSpc>
                <a:spcPct val="114000"/>
              </a:lnSpc>
              <a:spcBef>
                <a:spcPts val="0"/>
              </a:spcBef>
              <a:buSzPts val="1600"/>
              <a:buNone/>
            </a:pPr>
            <a:r>
              <a:rPr lang="es" b="1" dirty="0">
                <a:solidFill>
                  <a:srgbClr val="FFFFFF"/>
                </a:solidFill>
              </a:rPr>
              <a:t>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32" name="Google Shape;5132;p44"/>
          <p:cNvSpPr txBox="1">
            <a:spLocks noGrp="1"/>
          </p:cNvSpPr>
          <p:nvPr>
            <p:ph type="body" idx="4294967295"/>
          </p:nvPr>
        </p:nvSpPr>
        <p:spPr>
          <a:xfrm>
            <a:off x="8717875" y="2804200"/>
            <a:ext cx="1828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lnSpc>
                <a:spcPct val="114000"/>
              </a:lnSpc>
              <a:spcBef>
                <a:spcPts val="0"/>
              </a:spcBef>
              <a:buSzPts val="1600"/>
              <a:buNone/>
            </a:pPr>
            <a:r>
              <a:rPr lang="es" b="1" dirty="0">
                <a:solidFill>
                  <a:srgbClr val="FFFFFF"/>
                </a:solidFill>
              </a:rPr>
              <a:t>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34" name="Google Shape;5134;p44"/>
          <p:cNvSpPr txBox="1">
            <a:spLocks noGrp="1"/>
          </p:cNvSpPr>
          <p:nvPr>
            <p:ph type="body" idx="4294967295"/>
          </p:nvPr>
        </p:nvSpPr>
        <p:spPr>
          <a:xfrm>
            <a:off x="1207275" y="3746205"/>
            <a:ext cx="3135600" cy="9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SzPts val="1600"/>
              <a:buNone/>
            </a:pPr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</a:rPr>
              <a:t>Predict whether a blight ticket will be compliant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35" name="Google Shape;5135;p44"/>
          <p:cNvSpPr txBox="1">
            <a:spLocks noGrp="1"/>
          </p:cNvSpPr>
          <p:nvPr>
            <p:ph type="body" idx="4294967295"/>
          </p:nvPr>
        </p:nvSpPr>
        <p:spPr>
          <a:xfrm>
            <a:off x="7997948" y="3746203"/>
            <a:ext cx="3133652" cy="9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SzPts val="1600"/>
              <a:buNone/>
            </a:pPr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</a:rPr>
              <a:t>Increase the amount received from non-compliant tickets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136" name="Google Shape;5136;p44"/>
          <p:cNvCxnSpPr/>
          <p:nvPr/>
        </p:nvCxnSpPr>
        <p:spPr>
          <a:xfrm>
            <a:off x="1293567" y="4742641"/>
            <a:ext cx="499200" cy="0"/>
          </a:xfrm>
          <a:prstGeom prst="straightConnector1">
            <a:avLst/>
          </a:prstGeom>
          <a:noFill/>
          <a:ln w="3810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37" name="Google Shape;5137;p44"/>
          <p:cNvCxnSpPr>
            <a:cxnSpLocks/>
          </p:cNvCxnSpPr>
          <p:nvPr/>
        </p:nvCxnSpPr>
        <p:spPr>
          <a:xfrm>
            <a:off x="4649393" y="4742641"/>
            <a:ext cx="499200" cy="0"/>
          </a:xfrm>
          <a:prstGeom prst="straightConnector1">
            <a:avLst/>
          </a:prstGeom>
          <a:noFill/>
          <a:ln w="38100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38" name="Google Shape;5138;p44"/>
          <p:cNvCxnSpPr>
            <a:cxnSpLocks/>
          </p:cNvCxnSpPr>
          <p:nvPr/>
        </p:nvCxnSpPr>
        <p:spPr>
          <a:xfrm>
            <a:off x="8089388" y="4742641"/>
            <a:ext cx="499200" cy="0"/>
          </a:xfrm>
          <a:prstGeom prst="straightConnector1">
            <a:avLst/>
          </a:prstGeom>
          <a:noFill/>
          <a:ln w="3810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6C0AF478-62AA-40DD-AA3E-118CF75F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 idx="2"/>
          </p:nvPr>
        </p:nvSpPr>
        <p:spPr>
          <a:xfrm>
            <a:off x="1240200" y="2097600"/>
            <a:ext cx="9711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9000"/>
            </a:pPr>
            <a:r>
              <a:rPr lang="es" u="none" dirty="0"/>
              <a:t>1</a:t>
            </a:r>
            <a:br>
              <a:rPr lang="es" sz="6000" u="none" dirty="0"/>
            </a:br>
            <a:r>
              <a:rPr lang="en-US" sz="6000" u="none" dirty="0">
                <a:latin typeface="Roboto" panose="02000000000000000000" pitchFamily="2" charset="0"/>
                <a:ea typeface="Roboto" panose="02000000000000000000" pitchFamily="2" charset="0"/>
              </a:rPr>
              <a:t>Predict whether a blight ticket will be compliant</a:t>
            </a:r>
            <a:endParaRPr sz="6000" u="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Owed Amount</a:t>
            </a:r>
          </a:p>
        </p:txBody>
      </p:sp>
    </p:spTree>
    <p:extLst>
      <p:ext uri="{BB962C8B-B14F-4D97-AF65-F5344CB8AC3E}">
        <p14:creationId xmlns:p14="http://schemas.microsoft.com/office/powerpoint/2010/main" val="320526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A64669-A7AA-4AC2-B7C3-6B5C36F4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00" y="5791790"/>
            <a:ext cx="1066210" cy="106621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6CB2-4C9D-4327-9454-703B12CB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0" y="132093"/>
            <a:ext cx="8199999" cy="65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4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35B4-5569-4C80-BE9A-F6E904BF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7200"/>
            <a:ext cx="12192000" cy="863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Agency</a:t>
            </a:r>
          </a:p>
        </p:txBody>
      </p:sp>
    </p:spTree>
    <p:extLst>
      <p:ext uri="{BB962C8B-B14F-4D97-AF65-F5344CB8AC3E}">
        <p14:creationId xmlns:p14="http://schemas.microsoft.com/office/powerpoint/2010/main" val="2448439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996</Words>
  <Application>Microsoft Office PowerPoint</Application>
  <PresentationFormat>Widescreen</PresentationFormat>
  <Paragraphs>308</Paragraphs>
  <Slides>46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Roboto</vt:lpstr>
      <vt:lpstr>Tema do Office</vt:lpstr>
      <vt:lpstr>Blight Tickets Henrique Issamu Umeda - 2021</vt:lpstr>
      <vt:lpstr>Apresentação do PowerPoint</vt:lpstr>
      <vt:lpstr>Blight Tickets</vt:lpstr>
      <vt:lpstr>Apresentação do PowerPoint</vt:lpstr>
      <vt:lpstr>Objectives</vt:lpstr>
      <vt:lpstr>1 Predict whether a blight ticket will be compliant</vt:lpstr>
      <vt:lpstr>Owed Amount</vt:lpstr>
      <vt:lpstr>Apresentação do PowerPoint</vt:lpstr>
      <vt:lpstr>Agency</vt:lpstr>
      <vt:lpstr>Apresentação do PowerPoint</vt:lpstr>
      <vt:lpstr>Disposition (Judgement Type)</vt:lpstr>
      <vt:lpstr>Apresentação do PowerPoint</vt:lpstr>
      <vt:lpstr>Ticket Issue Semester</vt:lpstr>
      <vt:lpstr>Apresentação do PowerPoint</vt:lpstr>
      <vt:lpstr>Apresentação do PowerPoint</vt:lpstr>
      <vt:lpstr>Apresentação do PowerPoint</vt:lpstr>
      <vt:lpstr>Compliance Prediction</vt:lpstr>
      <vt:lpstr>Apresentação do PowerPoint</vt:lpstr>
      <vt:lpstr>Apresentação do PowerPoint</vt:lpstr>
      <vt:lpstr>2 Predict whether a non-compliant blight ticket will be paid</vt:lpstr>
      <vt:lpstr>Owed Amount</vt:lpstr>
      <vt:lpstr>Apresentação do PowerPoint</vt:lpstr>
      <vt:lpstr>Agency</vt:lpstr>
      <vt:lpstr>Apresentação do PowerPoint</vt:lpstr>
      <vt:lpstr>Disposition (Judgement Type)</vt:lpstr>
      <vt:lpstr>Apresentação do PowerPoint</vt:lpstr>
      <vt:lpstr>Ticket Issue Semester</vt:lpstr>
      <vt:lpstr>Apresentação do PowerPoint</vt:lpstr>
      <vt:lpstr>Ticket Issue Year</vt:lpstr>
      <vt:lpstr>Apresentação do PowerPoint</vt:lpstr>
      <vt:lpstr>Hearing Year</vt:lpstr>
      <vt:lpstr>Apresentação do PowerPoint</vt:lpstr>
      <vt:lpstr>Apresentação do PowerPoint</vt:lpstr>
      <vt:lpstr>Apresentação do PowerPoint</vt:lpstr>
      <vt:lpstr>Non-Compliant Payment Prediction</vt:lpstr>
      <vt:lpstr>Apresentação do PowerPoint</vt:lpstr>
      <vt:lpstr>Apresentação do PowerPoint</vt:lpstr>
      <vt:lpstr>Apresentação do PowerPoint</vt:lpstr>
      <vt:lpstr>3 Increase the amount received from non-compliant tickets</vt:lpstr>
      <vt:lpstr>Solution</vt:lpstr>
      <vt:lpstr>Apresentação do PowerPoint</vt:lpstr>
      <vt:lpstr>Apresentação do PowerPoint</vt:lpstr>
      <vt:lpstr>Apresentação do PowerPoint</vt:lpstr>
      <vt:lpstr>Apresentação do PowerPoint</vt:lpstr>
      <vt:lpstr>Next Steps</vt:lpstr>
      <vt:lpstr>Henrique Issamu Umeda      issamuumeda@gmail.com       /henriqueissamu       /henriqueumeda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Wine-Food Pilot Campaign Data Analysis</dc:title>
  <dc:creator>Issamu Umeda</dc:creator>
  <cp:lastModifiedBy>Issamu Umeda</cp:lastModifiedBy>
  <cp:revision>7</cp:revision>
  <dcterms:created xsi:type="dcterms:W3CDTF">2021-10-07T14:45:12Z</dcterms:created>
  <dcterms:modified xsi:type="dcterms:W3CDTF">2021-10-24T01:57:36Z</dcterms:modified>
</cp:coreProperties>
</file>