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9" r:id="rId2"/>
    <p:sldId id="266" r:id="rId3"/>
    <p:sldId id="267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4BA66B-D850-4B52-B586-30581FB2E65D}" v="1" dt="2021-04-20T01:16:59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imundo Martins" userId="3438f4a92a4f9330" providerId="LiveId" clId="{3B4BA66B-D850-4B52-B586-30581FB2E65D}"/>
    <pc:docChg chg="undo custSel addSld delSld modSld sldOrd">
      <pc:chgData name="Raimundo Martins" userId="3438f4a92a4f9330" providerId="LiveId" clId="{3B4BA66B-D850-4B52-B586-30581FB2E65D}" dt="2021-04-20T02:35:10.407" v="424" actId="1076"/>
      <pc:docMkLst>
        <pc:docMk/>
      </pc:docMkLst>
      <pc:sldChg chg="addSp modSp del mod">
        <pc:chgData name="Raimundo Martins" userId="3438f4a92a4f9330" providerId="LiveId" clId="{3B4BA66B-D850-4B52-B586-30581FB2E65D}" dt="2021-04-20T01:18:08.284" v="92" actId="47"/>
        <pc:sldMkLst>
          <pc:docMk/>
          <pc:sldMk cId="1901734869" sldId="258"/>
        </pc:sldMkLst>
        <pc:spChg chg="add mod">
          <ac:chgData name="Raimundo Martins" userId="3438f4a92a4f9330" providerId="LiveId" clId="{3B4BA66B-D850-4B52-B586-30581FB2E65D}" dt="2021-04-20T01:17:32.257" v="82" actId="1076"/>
          <ac:spMkLst>
            <pc:docMk/>
            <pc:sldMk cId="1901734869" sldId="258"/>
            <ac:spMk id="2" creationId="{77509544-0E5F-4BE0-A6EE-8EA9C02F8213}"/>
          </ac:spMkLst>
        </pc:spChg>
        <pc:spChg chg="mod">
          <ac:chgData name="Raimundo Martins" userId="3438f4a92a4f9330" providerId="LiveId" clId="{3B4BA66B-D850-4B52-B586-30581FB2E65D}" dt="2021-04-20T01:16:30.289" v="28" actId="1076"/>
          <ac:spMkLst>
            <pc:docMk/>
            <pc:sldMk cId="1901734869" sldId="258"/>
            <ac:spMk id="7" creationId="{756A7E52-7275-407F-ADEC-D7943DB37595}"/>
          </ac:spMkLst>
        </pc:spChg>
        <pc:spChg chg="mod">
          <ac:chgData name="Raimundo Martins" userId="3438f4a92a4f9330" providerId="LiveId" clId="{3B4BA66B-D850-4B52-B586-30581FB2E65D}" dt="2021-04-20T01:15:26.431" v="25" actId="6549"/>
          <ac:spMkLst>
            <pc:docMk/>
            <pc:sldMk cId="1901734869" sldId="258"/>
            <ac:spMk id="10" creationId="{E572A2ED-2129-4C02-95A1-F6953D7E3967}"/>
          </ac:spMkLst>
        </pc:spChg>
      </pc:sldChg>
      <pc:sldChg chg="delSp modSp add mod ord">
        <pc:chgData name="Raimundo Martins" userId="3438f4a92a4f9330" providerId="LiveId" clId="{3B4BA66B-D850-4B52-B586-30581FB2E65D}" dt="2021-04-20T02:35:10.407" v="424" actId="1076"/>
        <pc:sldMkLst>
          <pc:docMk/>
          <pc:sldMk cId="1258935419" sldId="259"/>
        </pc:sldMkLst>
        <pc:spChg chg="mod">
          <ac:chgData name="Raimundo Martins" userId="3438f4a92a4f9330" providerId="LiveId" clId="{3B4BA66B-D850-4B52-B586-30581FB2E65D}" dt="2021-04-20T01:18:01.114" v="89" actId="1076"/>
          <ac:spMkLst>
            <pc:docMk/>
            <pc:sldMk cId="1258935419" sldId="259"/>
            <ac:spMk id="2" creationId="{77509544-0E5F-4BE0-A6EE-8EA9C02F8213}"/>
          </ac:spMkLst>
        </pc:spChg>
        <pc:spChg chg="mod">
          <ac:chgData name="Raimundo Martins" userId="3438f4a92a4f9330" providerId="LiveId" clId="{3B4BA66B-D850-4B52-B586-30581FB2E65D}" dt="2021-04-20T02:35:10.407" v="424" actId="1076"/>
          <ac:spMkLst>
            <pc:docMk/>
            <pc:sldMk cId="1258935419" sldId="259"/>
            <ac:spMk id="7" creationId="{756A7E52-7275-407F-ADEC-D7943DB37595}"/>
          </ac:spMkLst>
        </pc:spChg>
        <pc:spChg chg="del">
          <ac:chgData name="Raimundo Martins" userId="3438f4a92a4f9330" providerId="LiveId" clId="{3B4BA66B-D850-4B52-B586-30581FB2E65D}" dt="2021-04-20T01:17:54.047" v="84" actId="478"/>
          <ac:spMkLst>
            <pc:docMk/>
            <pc:sldMk cId="1258935419" sldId="259"/>
            <ac:spMk id="10" creationId="{E572A2ED-2129-4C02-95A1-F6953D7E3967}"/>
          </ac:spMkLst>
        </pc:spChg>
      </pc:sldChg>
      <pc:sldChg chg="modSp add mod">
        <pc:chgData name="Raimundo Martins" userId="3438f4a92a4f9330" providerId="LiveId" clId="{3B4BA66B-D850-4B52-B586-30581FB2E65D}" dt="2021-04-20T01:19:07.313" v="140" actId="1076"/>
        <pc:sldMkLst>
          <pc:docMk/>
          <pc:sldMk cId="3035907998" sldId="260"/>
        </pc:sldMkLst>
        <pc:spChg chg="mod">
          <ac:chgData name="Raimundo Martins" userId="3438f4a92a4f9330" providerId="LiveId" clId="{3B4BA66B-D850-4B52-B586-30581FB2E65D}" dt="2021-04-20T01:19:07.313" v="140" actId="1076"/>
          <ac:spMkLst>
            <pc:docMk/>
            <pc:sldMk cId="3035907998" sldId="260"/>
            <ac:spMk id="2" creationId="{77509544-0E5F-4BE0-A6EE-8EA9C02F8213}"/>
          </ac:spMkLst>
        </pc:spChg>
        <pc:spChg chg="mod">
          <ac:chgData name="Raimundo Martins" userId="3438f4a92a4f9330" providerId="LiveId" clId="{3B4BA66B-D850-4B52-B586-30581FB2E65D}" dt="2021-04-20T01:18:35.292" v="95" actId="1076"/>
          <ac:spMkLst>
            <pc:docMk/>
            <pc:sldMk cId="3035907998" sldId="260"/>
            <ac:spMk id="7" creationId="{756A7E52-7275-407F-ADEC-D7943DB37595}"/>
          </ac:spMkLst>
        </pc:spChg>
      </pc:sldChg>
      <pc:sldChg chg="modSp add mod">
        <pc:chgData name="Raimundo Martins" userId="3438f4a92a4f9330" providerId="LiveId" clId="{3B4BA66B-D850-4B52-B586-30581FB2E65D}" dt="2021-04-20T01:23:58.202" v="230" actId="20577"/>
        <pc:sldMkLst>
          <pc:docMk/>
          <pc:sldMk cId="1661470598" sldId="261"/>
        </pc:sldMkLst>
        <pc:spChg chg="mod">
          <ac:chgData name="Raimundo Martins" userId="3438f4a92a4f9330" providerId="LiveId" clId="{3B4BA66B-D850-4B52-B586-30581FB2E65D}" dt="2021-04-20T01:21:46.702" v="209" actId="20577"/>
          <ac:spMkLst>
            <pc:docMk/>
            <pc:sldMk cId="1661470598" sldId="261"/>
            <ac:spMk id="2" creationId="{77509544-0E5F-4BE0-A6EE-8EA9C02F8213}"/>
          </ac:spMkLst>
        </pc:spChg>
        <pc:spChg chg="mod">
          <ac:chgData name="Raimundo Martins" userId="3438f4a92a4f9330" providerId="LiveId" clId="{3B4BA66B-D850-4B52-B586-30581FB2E65D}" dt="2021-04-20T01:23:58.202" v="230" actId="20577"/>
          <ac:spMkLst>
            <pc:docMk/>
            <pc:sldMk cId="1661470598" sldId="261"/>
            <ac:spMk id="7" creationId="{756A7E52-7275-407F-ADEC-D7943DB37595}"/>
          </ac:spMkLst>
        </pc:spChg>
      </pc:sldChg>
      <pc:sldChg chg="modSp add mod">
        <pc:chgData name="Raimundo Martins" userId="3438f4a92a4f9330" providerId="LiveId" clId="{3B4BA66B-D850-4B52-B586-30581FB2E65D}" dt="2021-04-20T01:26:21.010" v="265" actId="1076"/>
        <pc:sldMkLst>
          <pc:docMk/>
          <pc:sldMk cId="370085125" sldId="262"/>
        </pc:sldMkLst>
        <pc:spChg chg="mod">
          <ac:chgData name="Raimundo Martins" userId="3438f4a92a4f9330" providerId="LiveId" clId="{3B4BA66B-D850-4B52-B586-30581FB2E65D}" dt="2021-04-20T01:25:44.132" v="262" actId="20577"/>
          <ac:spMkLst>
            <pc:docMk/>
            <pc:sldMk cId="370085125" sldId="262"/>
            <ac:spMk id="2" creationId="{77509544-0E5F-4BE0-A6EE-8EA9C02F8213}"/>
          </ac:spMkLst>
        </pc:spChg>
        <pc:spChg chg="mod">
          <ac:chgData name="Raimundo Martins" userId="3438f4a92a4f9330" providerId="LiveId" clId="{3B4BA66B-D850-4B52-B586-30581FB2E65D}" dt="2021-04-20T01:26:21.010" v="265" actId="1076"/>
          <ac:spMkLst>
            <pc:docMk/>
            <pc:sldMk cId="370085125" sldId="262"/>
            <ac:spMk id="7" creationId="{756A7E52-7275-407F-ADEC-D7943DB37595}"/>
          </ac:spMkLst>
        </pc:spChg>
      </pc:sldChg>
      <pc:sldChg chg="modSp add mod">
        <pc:chgData name="Raimundo Martins" userId="3438f4a92a4f9330" providerId="LiveId" clId="{3B4BA66B-D850-4B52-B586-30581FB2E65D}" dt="2021-04-20T01:28:33.837" v="377" actId="20577"/>
        <pc:sldMkLst>
          <pc:docMk/>
          <pc:sldMk cId="134358107" sldId="263"/>
        </pc:sldMkLst>
        <pc:spChg chg="mod">
          <ac:chgData name="Raimundo Martins" userId="3438f4a92a4f9330" providerId="LiveId" clId="{3B4BA66B-D850-4B52-B586-30581FB2E65D}" dt="2021-04-20T01:28:33.837" v="377" actId="20577"/>
          <ac:spMkLst>
            <pc:docMk/>
            <pc:sldMk cId="134358107" sldId="263"/>
            <ac:spMk id="2" creationId="{77509544-0E5F-4BE0-A6EE-8EA9C02F8213}"/>
          </ac:spMkLst>
        </pc:spChg>
        <pc:spChg chg="mod">
          <ac:chgData name="Raimundo Martins" userId="3438f4a92a4f9330" providerId="LiveId" clId="{3B4BA66B-D850-4B52-B586-30581FB2E65D}" dt="2021-04-20T01:28:04.173" v="321" actId="6549"/>
          <ac:spMkLst>
            <pc:docMk/>
            <pc:sldMk cId="134358107" sldId="263"/>
            <ac:spMk id="7" creationId="{756A7E52-7275-407F-ADEC-D7943DB37595}"/>
          </ac:spMkLst>
        </pc:spChg>
      </pc:sldChg>
      <pc:sldChg chg="add ord">
        <pc:chgData name="Raimundo Martins" userId="3438f4a92a4f9330" providerId="LiveId" clId="{3B4BA66B-D850-4B52-B586-30581FB2E65D}" dt="2021-04-20T01:27:48.666" v="319"/>
        <pc:sldMkLst>
          <pc:docMk/>
          <pc:sldMk cId="3722129569" sldId="264"/>
        </pc:sldMkLst>
      </pc:sldChg>
      <pc:sldChg chg="modSp add mod">
        <pc:chgData name="Raimundo Martins" userId="3438f4a92a4f9330" providerId="LiveId" clId="{3B4BA66B-D850-4B52-B586-30581FB2E65D}" dt="2021-04-20T02:33:58.684" v="423" actId="20577"/>
        <pc:sldMkLst>
          <pc:docMk/>
          <pc:sldMk cId="3616717911" sldId="265"/>
        </pc:sldMkLst>
        <pc:spChg chg="mod">
          <ac:chgData name="Raimundo Martins" userId="3438f4a92a4f9330" providerId="LiveId" clId="{3B4BA66B-D850-4B52-B586-30581FB2E65D}" dt="2021-04-20T01:29:05.902" v="412" actId="20577"/>
          <ac:spMkLst>
            <pc:docMk/>
            <pc:sldMk cId="3616717911" sldId="265"/>
            <ac:spMk id="2" creationId="{77509544-0E5F-4BE0-A6EE-8EA9C02F8213}"/>
          </ac:spMkLst>
        </pc:spChg>
        <pc:spChg chg="mod">
          <ac:chgData name="Raimundo Martins" userId="3438f4a92a4f9330" providerId="LiveId" clId="{3B4BA66B-D850-4B52-B586-30581FB2E65D}" dt="2021-04-20T02:33:58.684" v="423" actId="20577"/>
          <ac:spMkLst>
            <pc:docMk/>
            <pc:sldMk cId="3616717911" sldId="265"/>
            <ac:spMk id="7" creationId="{756A7E52-7275-407F-ADEC-D7943DB375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09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76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87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85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29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61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52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74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98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78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33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56534-39E9-42A3-8922-EF56EAEE874E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0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509544-0E5F-4BE0-A6EE-8EA9C02F8213}"/>
              </a:ext>
            </a:extLst>
          </p:cNvPr>
          <p:cNvSpPr txBox="1"/>
          <p:nvPr/>
        </p:nvSpPr>
        <p:spPr>
          <a:xfrm>
            <a:off x="2201750" y="1506476"/>
            <a:ext cx="79636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/>
              <a:t>Script da Página de </a:t>
            </a:r>
            <a:r>
              <a:rPr lang="pt-BR" sz="6600" dirty="0">
                <a:solidFill>
                  <a:srgbClr val="FFC000"/>
                </a:solidFill>
              </a:rPr>
              <a:t>Cadastro</a:t>
            </a:r>
          </a:p>
        </p:txBody>
      </p:sp>
    </p:spTree>
    <p:extLst>
      <p:ext uri="{BB962C8B-B14F-4D97-AF65-F5344CB8AC3E}">
        <p14:creationId xmlns:p14="http://schemas.microsoft.com/office/powerpoint/2010/main" val="125893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509544-0E5F-4BE0-A6EE-8EA9C02F8213}"/>
              </a:ext>
            </a:extLst>
          </p:cNvPr>
          <p:cNvSpPr txBox="1"/>
          <p:nvPr/>
        </p:nvSpPr>
        <p:spPr>
          <a:xfrm>
            <a:off x="334038" y="329430"/>
            <a:ext cx="11776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Criando o arquivo de </a:t>
            </a:r>
            <a:r>
              <a:rPr lang="pt-BR" sz="3600" dirty="0">
                <a:solidFill>
                  <a:srgbClr val="FFC000"/>
                </a:solidFill>
              </a:rPr>
              <a:t>Script</a:t>
            </a:r>
            <a:r>
              <a:rPr lang="pt-BR" sz="3600" dirty="0"/>
              <a:t> para a página de </a:t>
            </a:r>
            <a:r>
              <a:rPr lang="pt-BR" sz="3600" dirty="0">
                <a:solidFill>
                  <a:srgbClr val="00B0F0"/>
                </a:solidFill>
              </a:rPr>
              <a:t>Cadastro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85E4734-D20B-C413-290A-A6E4615F6F23}"/>
              </a:ext>
            </a:extLst>
          </p:cNvPr>
          <p:cNvSpPr txBox="1"/>
          <p:nvPr/>
        </p:nvSpPr>
        <p:spPr>
          <a:xfrm>
            <a:off x="525348" y="1970161"/>
            <a:ext cx="69324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- Criar o arquivo </a:t>
            </a:r>
            <a:r>
              <a:rPr lang="pt-B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scriptcadastro.php</a:t>
            </a:r>
            <a:endParaRPr lang="pt-B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pt-BR" sz="3200" dirty="0"/>
              <a:t>- Digitar o código abaixo:</a:t>
            </a:r>
          </a:p>
        </p:txBody>
      </p:sp>
    </p:spTree>
    <p:extLst>
      <p:ext uri="{BB962C8B-B14F-4D97-AF65-F5344CB8AC3E}">
        <p14:creationId xmlns:p14="http://schemas.microsoft.com/office/powerpoint/2010/main" val="149694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56A7E52-7275-407F-ADEC-D7943DB37595}"/>
              </a:ext>
            </a:extLst>
          </p:cNvPr>
          <p:cNvSpPr txBox="1"/>
          <p:nvPr/>
        </p:nvSpPr>
        <p:spPr>
          <a:xfrm>
            <a:off x="684674" y="2034992"/>
            <a:ext cx="10549683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//Chamando a conexão com o banco de dados e a função conectar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conexao.php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conectar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509544-0E5F-4BE0-A6EE-8EA9C02F8213}"/>
              </a:ext>
            </a:extLst>
          </p:cNvPr>
          <p:cNvSpPr txBox="1"/>
          <p:nvPr/>
        </p:nvSpPr>
        <p:spPr>
          <a:xfrm>
            <a:off x="334038" y="329430"/>
            <a:ext cx="11523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1 - Conectando a Página de Script ao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2681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56A7E52-7275-407F-ADEC-D7943DB37595}"/>
              </a:ext>
            </a:extLst>
          </p:cNvPr>
          <p:cNvSpPr txBox="1"/>
          <p:nvPr/>
        </p:nvSpPr>
        <p:spPr>
          <a:xfrm>
            <a:off x="777980" y="1307204"/>
            <a:ext cx="936025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//Recuperando os dados do formulário com o método POST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$nome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'nome'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$senha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MD5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'senha'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estatus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estatus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$painel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'painel'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509544-0E5F-4BE0-A6EE-8EA9C02F8213}"/>
              </a:ext>
            </a:extLst>
          </p:cNvPr>
          <p:cNvSpPr txBox="1"/>
          <p:nvPr/>
        </p:nvSpPr>
        <p:spPr>
          <a:xfrm>
            <a:off x="380691" y="282777"/>
            <a:ext cx="8888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2 – Recuperando os Dados do Formulário</a:t>
            </a:r>
          </a:p>
        </p:txBody>
      </p:sp>
    </p:spTree>
    <p:extLst>
      <p:ext uri="{BB962C8B-B14F-4D97-AF65-F5344CB8AC3E}">
        <p14:creationId xmlns:p14="http://schemas.microsoft.com/office/powerpoint/2010/main" val="303590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56A7E52-7275-407F-ADEC-D7943DB37595}"/>
              </a:ext>
            </a:extLst>
          </p:cNvPr>
          <p:cNvSpPr txBox="1"/>
          <p:nvPr/>
        </p:nvSpPr>
        <p:spPr>
          <a:xfrm>
            <a:off x="244580" y="1392929"/>
            <a:ext cx="1176189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//Preparando o INSERT com </a:t>
            </a:r>
            <a:r>
              <a:rPr lang="pt-BR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pseudo-nome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para cadastrar no Banco de Dados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$cadastro = $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-&gt;prepare(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(matricula, nome, 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senha, 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estatus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painel) 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(:matricula, :nome, :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:senha, :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estatus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:painel)"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2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509544-0E5F-4BE0-A6EE-8EA9C02F8213}"/>
              </a:ext>
            </a:extLst>
          </p:cNvPr>
          <p:cNvSpPr txBox="1"/>
          <p:nvPr/>
        </p:nvSpPr>
        <p:spPr>
          <a:xfrm>
            <a:off x="380691" y="282777"/>
            <a:ext cx="10649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3 – Preparando os Dados para cadastrar no Banco</a:t>
            </a:r>
          </a:p>
        </p:txBody>
      </p:sp>
    </p:spTree>
    <p:extLst>
      <p:ext uri="{BB962C8B-B14F-4D97-AF65-F5344CB8AC3E}">
        <p14:creationId xmlns:p14="http://schemas.microsoft.com/office/powerpoint/2010/main" val="166147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56A7E52-7275-407F-ADEC-D7943DB37595}"/>
              </a:ext>
            </a:extLst>
          </p:cNvPr>
          <p:cNvSpPr txBox="1"/>
          <p:nvPr/>
        </p:nvSpPr>
        <p:spPr>
          <a:xfrm>
            <a:off x="911330" y="1478654"/>
            <a:ext cx="987001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//Passando os valores das variáveis para os </a:t>
            </a:r>
            <a:r>
              <a:rPr lang="pt-BR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pseudo-nomes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$cadastro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bindValue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":matricula"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$cadastro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bindValue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":nome"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$nome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$cadastro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bindValue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$cadastro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bindValue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":senha"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$senha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$cadastro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bindValue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estatus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estatus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$cadastro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bindValue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":painel"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$painel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509544-0E5F-4BE0-A6EE-8EA9C02F8213}"/>
              </a:ext>
            </a:extLst>
          </p:cNvPr>
          <p:cNvSpPr txBox="1"/>
          <p:nvPr/>
        </p:nvSpPr>
        <p:spPr>
          <a:xfrm>
            <a:off x="380691" y="282777"/>
            <a:ext cx="10022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4 – Passando os Valores para os </a:t>
            </a:r>
            <a:r>
              <a:rPr lang="pt-BR" sz="3600" dirty="0" err="1"/>
              <a:t>Pseudo-nomes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008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56A7E52-7275-407F-ADEC-D7943DB37595}"/>
              </a:ext>
            </a:extLst>
          </p:cNvPr>
          <p:cNvSpPr txBox="1"/>
          <p:nvPr/>
        </p:nvSpPr>
        <p:spPr>
          <a:xfrm>
            <a:off x="429906" y="1249642"/>
            <a:ext cx="11399274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//Verificando se já existe um e-mail cadastrado e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//Executando o cadastro caso seja falso.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$verificar=$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-&gt;prepare(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$verificar-&gt;execute(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($verificar-&gt;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rowCount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()==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$cadastro-&gt;execute();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"Usuário cadastrado com sucesso!"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"E-mail já cadastrado"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endif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2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509544-0E5F-4BE0-A6EE-8EA9C02F8213}"/>
              </a:ext>
            </a:extLst>
          </p:cNvPr>
          <p:cNvSpPr txBox="1"/>
          <p:nvPr/>
        </p:nvSpPr>
        <p:spPr>
          <a:xfrm>
            <a:off x="270503" y="49313"/>
            <a:ext cx="11718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5 – Verificando se já existe um e-mail cadastrado antes</a:t>
            </a:r>
          </a:p>
          <a:p>
            <a:r>
              <a:rPr lang="pt-BR" sz="3600" dirty="0"/>
              <a:t> de realizar o cadastro no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72212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56A7E52-7275-407F-ADEC-D7943DB37595}"/>
              </a:ext>
            </a:extLst>
          </p:cNvPr>
          <p:cNvSpPr txBox="1"/>
          <p:nvPr/>
        </p:nvSpPr>
        <p:spPr>
          <a:xfrm>
            <a:off x="580590" y="1527292"/>
            <a:ext cx="1125276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//Contando a quantidade de usuários cadastrados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$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=$cadastro-&gt;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rowCount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//Função para contar linhas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509544-0E5F-4BE0-A6EE-8EA9C02F8213}"/>
              </a:ext>
            </a:extLst>
          </p:cNvPr>
          <p:cNvSpPr txBox="1"/>
          <p:nvPr/>
        </p:nvSpPr>
        <p:spPr>
          <a:xfrm>
            <a:off x="380691" y="282777"/>
            <a:ext cx="11252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6 – Contando a quantidade de usuários cadastrados.</a:t>
            </a:r>
          </a:p>
        </p:txBody>
      </p:sp>
    </p:spTree>
    <p:extLst>
      <p:ext uri="{BB962C8B-B14F-4D97-AF65-F5344CB8AC3E}">
        <p14:creationId xmlns:p14="http://schemas.microsoft.com/office/powerpoint/2010/main" val="13435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509544-0E5F-4BE0-A6EE-8EA9C02F8213}"/>
              </a:ext>
            </a:extLst>
          </p:cNvPr>
          <p:cNvSpPr txBox="1"/>
          <p:nvPr/>
        </p:nvSpPr>
        <p:spPr>
          <a:xfrm>
            <a:off x="1535502" y="1816521"/>
            <a:ext cx="8876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Na próxima aula criamos as </a:t>
            </a:r>
            <a:r>
              <a:rPr lang="pt-BR" sz="3600" dirty="0">
                <a:solidFill>
                  <a:srgbClr val="FFC000"/>
                </a:solidFill>
              </a:rPr>
              <a:t>SESSÕES</a:t>
            </a:r>
            <a:r>
              <a:rPr lang="pt-BR" sz="3600" dirty="0"/>
              <a:t>  para exibir as mensagens.</a:t>
            </a:r>
          </a:p>
        </p:txBody>
      </p:sp>
    </p:spTree>
    <p:extLst>
      <p:ext uri="{BB962C8B-B14F-4D97-AF65-F5344CB8AC3E}">
        <p14:creationId xmlns:p14="http://schemas.microsoft.com/office/powerpoint/2010/main" val="361671791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ia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2058</TotalTime>
  <Words>439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Consolas</vt:lpstr>
      <vt:lpstr>Rockwell</vt:lpstr>
      <vt:lpstr>Galeria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ACADÊMICO</dc:title>
  <dc:creator>Raimundo Martins</dc:creator>
  <cp:lastModifiedBy>User</cp:lastModifiedBy>
  <cp:revision>25</cp:revision>
  <dcterms:created xsi:type="dcterms:W3CDTF">2021-01-15T21:11:28Z</dcterms:created>
  <dcterms:modified xsi:type="dcterms:W3CDTF">2023-12-04T18:11:49Z</dcterms:modified>
</cp:coreProperties>
</file>