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4" r:id="rId2"/>
    <p:sldId id="265" r:id="rId3"/>
    <p:sldId id="266" r:id="rId4"/>
    <p:sldId id="267" r:id="rId5"/>
    <p:sldId id="274" r:id="rId6"/>
    <p:sldId id="260" r:id="rId7"/>
    <p:sldId id="275" r:id="rId8"/>
    <p:sldId id="263" r:id="rId9"/>
    <p:sldId id="276" r:id="rId10"/>
    <p:sldId id="26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A55B-B55F-445D-BA18-B5296055B819}" v="9" dt="2021-04-22T02:15:40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2AC1A55B-B55F-445D-BA18-B5296055B819}"/>
    <pc:docChg chg="undo custSel addSld delSld modSld sldOrd">
      <pc:chgData name="Raimundo Martins" userId="3438f4a92a4f9330" providerId="LiveId" clId="{2AC1A55B-B55F-445D-BA18-B5296055B819}" dt="2021-04-22T02:50:15.166" v="1457"/>
      <pc:docMkLst>
        <pc:docMk/>
      </pc:docMkLst>
      <pc:sldChg chg="del">
        <pc:chgData name="Raimundo Martins" userId="3438f4a92a4f9330" providerId="LiveId" clId="{2AC1A55B-B55F-445D-BA18-B5296055B819}" dt="2021-04-22T01:12:14.402" v="0" actId="47"/>
        <pc:sldMkLst>
          <pc:docMk/>
          <pc:sldMk cId="1901734869" sldId="258"/>
        </pc:sldMkLst>
      </pc:sldChg>
      <pc:sldChg chg="del">
        <pc:chgData name="Raimundo Martins" userId="3438f4a92a4f9330" providerId="LiveId" clId="{2AC1A55B-B55F-445D-BA18-B5296055B819}" dt="2021-04-22T01:12:55.519" v="5" actId="47"/>
        <pc:sldMkLst>
          <pc:docMk/>
          <pc:sldMk cId="1610709027" sldId="259"/>
        </pc:sldMkLst>
      </pc:sldChg>
      <pc:sldChg chg="add del">
        <pc:chgData name="Raimundo Martins" userId="3438f4a92a4f9330" providerId="LiveId" clId="{2AC1A55B-B55F-445D-BA18-B5296055B819}" dt="2021-04-22T01:14:38.688" v="12"/>
        <pc:sldMkLst>
          <pc:docMk/>
          <pc:sldMk cId="3505535885" sldId="260"/>
        </pc:sldMkLst>
      </pc:sldChg>
      <pc:sldChg chg="del">
        <pc:chgData name="Raimundo Martins" userId="3438f4a92a4f9330" providerId="LiveId" clId="{2AC1A55B-B55F-445D-BA18-B5296055B819}" dt="2021-04-22T01:12:15.720" v="1" actId="47"/>
        <pc:sldMkLst>
          <pc:docMk/>
          <pc:sldMk cId="2167439421" sldId="261"/>
        </pc:sldMkLst>
      </pc:sldChg>
      <pc:sldChg chg="del">
        <pc:chgData name="Raimundo Martins" userId="3438f4a92a4f9330" providerId="LiveId" clId="{2AC1A55B-B55F-445D-BA18-B5296055B819}" dt="2021-04-22T01:12:17.407" v="2" actId="47"/>
        <pc:sldMkLst>
          <pc:docMk/>
          <pc:sldMk cId="873682649" sldId="262"/>
        </pc:sldMkLst>
      </pc:sldChg>
      <pc:sldChg chg="modSp add mod">
        <pc:chgData name="Raimundo Martins" userId="3438f4a92a4f9330" providerId="LiveId" clId="{2AC1A55B-B55F-445D-BA18-B5296055B819}" dt="2021-04-22T02:22:00.563" v="773" actId="1582"/>
        <pc:sldMkLst>
          <pc:docMk/>
          <pc:sldMk cId="4244040017" sldId="262"/>
        </pc:sldMkLst>
        <pc:spChg chg="mod">
          <ac:chgData name="Raimundo Martins" userId="3438f4a92a4f9330" providerId="LiveId" clId="{2AC1A55B-B55F-445D-BA18-B5296055B819}" dt="2021-04-22T01:31:26.216" v="318" actId="1076"/>
          <ac:spMkLst>
            <pc:docMk/>
            <pc:sldMk cId="4244040017" sldId="262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2:22:00.563" v="773" actId="1582"/>
          <ac:spMkLst>
            <pc:docMk/>
            <pc:sldMk cId="4244040017" sldId="262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1:31:52.947" v="321" actId="313"/>
          <ac:spMkLst>
            <pc:docMk/>
            <pc:sldMk cId="4244040017" sldId="262"/>
            <ac:spMk id="9" creationId="{ED216A0D-0A1F-435A-B7EB-8B12D1388071}"/>
          </ac:spMkLst>
        </pc:spChg>
      </pc:sldChg>
      <pc:sldChg chg="add">
        <pc:chgData name="Raimundo Martins" userId="3438f4a92a4f9330" providerId="LiveId" clId="{2AC1A55B-B55F-445D-BA18-B5296055B819}" dt="2021-04-22T01:15:26.725" v="14"/>
        <pc:sldMkLst>
          <pc:docMk/>
          <pc:sldMk cId="4220457902" sldId="263"/>
        </pc:sldMkLst>
      </pc:sldChg>
      <pc:sldChg chg="del">
        <pc:chgData name="Raimundo Martins" userId="3438f4a92a4f9330" providerId="LiveId" clId="{2AC1A55B-B55F-445D-BA18-B5296055B819}" dt="2021-04-22T01:12:23.177" v="3" actId="47"/>
        <pc:sldMkLst>
          <pc:docMk/>
          <pc:sldMk cId="4242000941" sldId="263"/>
        </pc:sldMkLst>
      </pc:sldChg>
      <pc:sldChg chg="modSp mod">
        <pc:chgData name="Raimundo Martins" userId="3438f4a92a4f9330" providerId="LiveId" clId="{2AC1A55B-B55F-445D-BA18-B5296055B819}" dt="2021-04-22T01:16:21.003" v="18" actId="20577"/>
        <pc:sldMkLst>
          <pc:docMk/>
          <pc:sldMk cId="4041752801" sldId="264"/>
        </pc:sldMkLst>
        <pc:spChg chg="mod">
          <ac:chgData name="Raimundo Martins" userId="3438f4a92a4f9330" providerId="LiveId" clId="{2AC1A55B-B55F-445D-BA18-B5296055B819}" dt="2021-04-22T01:16:21.003" v="18" actId="20577"/>
          <ac:spMkLst>
            <pc:docMk/>
            <pc:sldMk cId="4041752801" sldId="264"/>
            <ac:spMk id="10" creationId="{E572A2ED-2129-4C02-95A1-F6953D7E3967}"/>
          </ac:spMkLst>
        </pc:spChg>
      </pc:sldChg>
      <pc:sldChg chg="del">
        <pc:chgData name="Raimundo Martins" userId="3438f4a92a4f9330" providerId="LiveId" clId="{2AC1A55B-B55F-445D-BA18-B5296055B819}" dt="2021-04-22T01:12:58.006" v="6" actId="47"/>
        <pc:sldMkLst>
          <pc:docMk/>
          <pc:sldMk cId="2510725122" sldId="268"/>
        </pc:sldMkLst>
      </pc:sldChg>
      <pc:sldChg chg="del">
        <pc:chgData name="Raimundo Martins" userId="3438f4a92a4f9330" providerId="LiveId" clId="{2AC1A55B-B55F-445D-BA18-B5296055B819}" dt="2021-04-22T01:12:58.732" v="7" actId="47"/>
        <pc:sldMkLst>
          <pc:docMk/>
          <pc:sldMk cId="320416227" sldId="269"/>
        </pc:sldMkLst>
      </pc:sldChg>
      <pc:sldChg chg="del">
        <pc:chgData name="Raimundo Martins" userId="3438f4a92a4f9330" providerId="LiveId" clId="{2AC1A55B-B55F-445D-BA18-B5296055B819}" dt="2021-04-22T01:12:59.463" v="8" actId="47"/>
        <pc:sldMkLst>
          <pc:docMk/>
          <pc:sldMk cId="2104452884" sldId="270"/>
        </pc:sldMkLst>
      </pc:sldChg>
      <pc:sldChg chg="del">
        <pc:chgData name="Raimundo Martins" userId="3438f4a92a4f9330" providerId="LiveId" clId="{2AC1A55B-B55F-445D-BA18-B5296055B819}" dt="2021-04-22T01:13:00.755" v="10" actId="47"/>
        <pc:sldMkLst>
          <pc:docMk/>
          <pc:sldMk cId="2994794085" sldId="271"/>
        </pc:sldMkLst>
      </pc:sldChg>
      <pc:sldChg chg="del">
        <pc:chgData name="Raimundo Martins" userId="3438f4a92a4f9330" providerId="LiveId" clId="{2AC1A55B-B55F-445D-BA18-B5296055B819}" dt="2021-04-22T01:13:00.177" v="9" actId="47"/>
        <pc:sldMkLst>
          <pc:docMk/>
          <pc:sldMk cId="3490978873" sldId="272"/>
        </pc:sldMkLst>
      </pc:sldChg>
      <pc:sldChg chg="del">
        <pc:chgData name="Raimundo Martins" userId="3438f4a92a4f9330" providerId="LiveId" clId="{2AC1A55B-B55F-445D-BA18-B5296055B819}" dt="2021-04-22T01:13:11.439" v="11" actId="47"/>
        <pc:sldMkLst>
          <pc:docMk/>
          <pc:sldMk cId="1324230909" sldId="273"/>
        </pc:sldMkLst>
      </pc:sldChg>
      <pc:sldChg chg="add">
        <pc:chgData name="Raimundo Martins" userId="3438f4a92a4f9330" providerId="LiveId" clId="{2AC1A55B-B55F-445D-BA18-B5296055B819}" dt="2021-04-22T01:14:53.950" v="13"/>
        <pc:sldMkLst>
          <pc:docMk/>
          <pc:sldMk cId="1016179614" sldId="275"/>
        </pc:sldMkLst>
      </pc:sldChg>
      <pc:sldChg chg="delSp modSp add mod">
        <pc:chgData name="Raimundo Martins" userId="3438f4a92a4f9330" providerId="LiveId" clId="{2AC1A55B-B55F-445D-BA18-B5296055B819}" dt="2021-04-22T01:21:36.435" v="177" actId="207"/>
        <pc:sldMkLst>
          <pc:docMk/>
          <pc:sldMk cId="562375245" sldId="276"/>
        </pc:sldMkLst>
        <pc:spChg chg="del">
          <ac:chgData name="Raimundo Martins" userId="3438f4a92a4f9330" providerId="LiveId" clId="{2AC1A55B-B55F-445D-BA18-B5296055B819}" dt="2021-04-22T01:19:18.908" v="48" actId="478"/>
          <ac:spMkLst>
            <pc:docMk/>
            <pc:sldMk cId="562375245" sldId="276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1:21:01.496" v="174" actId="1076"/>
          <ac:spMkLst>
            <pc:docMk/>
            <pc:sldMk cId="562375245" sldId="276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1:21:36.435" v="177" actId="207"/>
          <ac:spMkLst>
            <pc:docMk/>
            <pc:sldMk cId="562375245" sldId="276"/>
            <ac:spMk id="9" creationId="{ED216A0D-0A1F-435A-B7EB-8B12D1388071}"/>
          </ac:spMkLst>
        </pc:spChg>
      </pc:sldChg>
      <pc:sldChg chg="addSp modSp add mod">
        <pc:chgData name="Raimundo Martins" userId="3438f4a92a4f9330" providerId="LiveId" clId="{2AC1A55B-B55F-445D-BA18-B5296055B819}" dt="2021-04-22T02:21:34.943" v="771" actId="2085"/>
        <pc:sldMkLst>
          <pc:docMk/>
          <pc:sldMk cId="1356300182" sldId="277"/>
        </pc:sldMkLst>
        <pc:spChg chg="mod">
          <ac:chgData name="Raimundo Martins" userId="3438f4a92a4f9330" providerId="LiveId" clId="{2AC1A55B-B55F-445D-BA18-B5296055B819}" dt="2021-04-22T01:44:50.223" v="379" actId="20577"/>
          <ac:spMkLst>
            <pc:docMk/>
            <pc:sldMk cId="1356300182" sldId="277"/>
            <ac:spMk id="2" creationId="{77F365E9-0E63-4B3E-B9B4-982BEEF826BF}"/>
          </ac:spMkLst>
        </pc:spChg>
        <pc:spChg chg="add mod">
          <ac:chgData name="Raimundo Martins" userId="3438f4a92a4f9330" providerId="LiveId" clId="{2AC1A55B-B55F-445D-BA18-B5296055B819}" dt="2021-04-22T01:36:03.639" v="357" actId="14100"/>
          <ac:spMkLst>
            <pc:docMk/>
            <pc:sldMk cId="1356300182" sldId="277"/>
            <ac:spMk id="3" creationId="{3E65CBA0-048C-489C-929E-AE39235A1EF9}"/>
          </ac:spMkLst>
        </pc:spChg>
        <pc:spChg chg="mod">
          <ac:chgData name="Raimundo Martins" userId="3438f4a92a4f9330" providerId="LiveId" clId="{2AC1A55B-B55F-445D-BA18-B5296055B819}" dt="2021-04-22T02:21:34.943" v="771" actId="2085"/>
          <ac:spMkLst>
            <pc:docMk/>
            <pc:sldMk cId="1356300182" sldId="277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1:36:29.197" v="372" actId="20577"/>
          <ac:spMkLst>
            <pc:docMk/>
            <pc:sldMk cId="1356300182" sldId="277"/>
            <ac:spMk id="9" creationId="{ED216A0D-0A1F-435A-B7EB-8B12D1388071}"/>
          </ac:spMkLst>
        </pc:spChg>
      </pc:sldChg>
      <pc:sldChg chg="modSp add mod">
        <pc:chgData name="Raimundo Martins" userId="3438f4a92a4f9330" providerId="LiveId" clId="{2AC1A55B-B55F-445D-BA18-B5296055B819}" dt="2021-04-22T02:49:33.381" v="1456" actId="20577"/>
        <pc:sldMkLst>
          <pc:docMk/>
          <pc:sldMk cId="730770813" sldId="278"/>
        </pc:sldMkLst>
        <pc:spChg chg="mod">
          <ac:chgData name="Raimundo Martins" userId="3438f4a92a4f9330" providerId="LiveId" clId="{2AC1A55B-B55F-445D-BA18-B5296055B819}" dt="2021-04-22T02:06:18.786" v="486" actId="207"/>
          <ac:spMkLst>
            <pc:docMk/>
            <pc:sldMk cId="730770813" sldId="278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2:08:56.271" v="535" actId="14100"/>
          <ac:spMkLst>
            <pc:docMk/>
            <pc:sldMk cId="730770813" sldId="278"/>
            <ac:spMk id="3" creationId="{3E65CBA0-048C-489C-929E-AE39235A1EF9}"/>
          </ac:spMkLst>
        </pc:spChg>
        <pc:spChg chg="mod">
          <ac:chgData name="Raimundo Martins" userId="3438f4a92a4f9330" providerId="LiveId" clId="{2AC1A55B-B55F-445D-BA18-B5296055B819}" dt="2021-04-22T02:22:13.869" v="774" actId="2085"/>
          <ac:spMkLst>
            <pc:docMk/>
            <pc:sldMk cId="730770813" sldId="278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49:33.381" v="1456" actId="20577"/>
          <ac:spMkLst>
            <pc:docMk/>
            <pc:sldMk cId="730770813" sldId="278"/>
            <ac:spMk id="9" creationId="{ED216A0D-0A1F-435A-B7EB-8B12D1388071}"/>
          </ac:spMkLst>
        </pc:spChg>
      </pc:sldChg>
      <pc:sldChg chg="modSp add mod">
        <pc:chgData name="Raimundo Martins" userId="3438f4a92a4f9330" providerId="LiveId" clId="{2AC1A55B-B55F-445D-BA18-B5296055B819}" dt="2021-04-22T02:48:46.957" v="1450"/>
        <pc:sldMkLst>
          <pc:docMk/>
          <pc:sldMk cId="2101007717" sldId="279"/>
        </pc:sldMkLst>
        <pc:spChg chg="mod">
          <ac:chgData name="Raimundo Martins" userId="3438f4a92a4f9330" providerId="LiveId" clId="{2AC1A55B-B55F-445D-BA18-B5296055B819}" dt="2021-04-22T02:12:09.386" v="592" actId="20577"/>
          <ac:spMkLst>
            <pc:docMk/>
            <pc:sldMk cId="2101007717" sldId="279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2:15:21.766" v="651" actId="14100"/>
          <ac:spMkLst>
            <pc:docMk/>
            <pc:sldMk cId="2101007717" sldId="279"/>
            <ac:spMk id="3" creationId="{3E65CBA0-048C-489C-929E-AE39235A1EF9}"/>
          </ac:spMkLst>
        </pc:spChg>
        <pc:spChg chg="mod">
          <ac:chgData name="Raimundo Martins" userId="3438f4a92a4f9330" providerId="LiveId" clId="{2AC1A55B-B55F-445D-BA18-B5296055B819}" dt="2021-04-22T02:21:19.008" v="769" actId="2085"/>
          <ac:spMkLst>
            <pc:docMk/>
            <pc:sldMk cId="2101007717" sldId="279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48:46.957" v="1450"/>
          <ac:spMkLst>
            <pc:docMk/>
            <pc:sldMk cId="2101007717" sldId="279"/>
            <ac:spMk id="9" creationId="{ED216A0D-0A1F-435A-B7EB-8B12D1388071}"/>
          </ac:spMkLst>
        </pc:spChg>
      </pc:sldChg>
      <pc:sldChg chg="modSp add mod">
        <pc:chgData name="Raimundo Martins" userId="3438f4a92a4f9330" providerId="LiveId" clId="{2AC1A55B-B55F-445D-BA18-B5296055B819}" dt="2021-04-22T02:50:15.166" v="1457"/>
        <pc:sldMkLst>
          <pc:docMk/>
          <pc:sldMk cId="881650370" sldId="280"/>
        </pc:sldMkLst>
        <pc:spChg chg="mod">
          <ac:chgData name="Raimundo Martins" userId="3438f4a92a4f9330" providerId="LiveId" clId="{2AC1A55B-B55F-445D-BA18-B5296055B819}" dt="2021-04-22T02:18:29.352" v="713" actId="207"/>
          <ac:spMkLst>
            <pc:docMk/>
            <pc:sldMk cId="881650370" sldId="280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2:20:44.189" v="767" actId="14100"/>
          <ac:spMkLst>
            <pc:docMk/>
            <pc:sldMk cId="881650370" sldId="280"/>
            <ac:spMk id="3" creationId="{3E65CBA0-048C-489C-929E-AE39235A1EF9}"/>
          </ac:spMkLst>
        </pc:spChg>
        <pc:spChg chg="mod">
          <ac:chgData name="Raimundo Martins" userId="3438f4a92a4f9330" providerId="LiveId" clId="{2AC1A55B-B55F-445D-BA18-B5296055B819}" dt="2021-04-22T02:21:11.075" v="768" actId="2085"/>
          <ac:spMkLst>
            <pc:docMk/>
            <pc:sldMk cId="881650370" sldId="280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50:15.166" v="1457"/>
          <ac:spMkLst>
            <pc:docMk/>
            <pc:sldMk cId="881650370" sldId="280"/>
            <ac:spMk id="9" creationId="{ED216A0D-0A1F-435A-B7EB-8B12D1388071}"/>
          </ac:spMkLst>
        </pc:spChg>
      </pc:sldChg>
      <pc:sldChg chg="modSp add mod ord">
        <pc:chgData name="Raimundo Martins" userId="3438f4a92a4f9330" providerId="LiveId" clId="{2AC1A55B-B55F-445D-BA18-B5296055B819}" dt="2021-04-22T02:24:59.340" v="788" actId="14100"/>
        <pc:sldMkLst>
          <pc:docMk/>
          <pc:sldMk cId="824062306" sldId="281"/>
        </pc:sldMkLst>
        <pc:spChg chg="mod">
          <ac:chgData name="Raimundo Martins" userId="3438f4a92a4f9330" providerId="LiveId" clId="{2AC1A55B-B55F-445D-BA18-B5296055B819}" dt="2021-04-22T02:23:36.991" v="783" actId="20577"/>
          <ac:spMkLst>
            <pc:docMk/>
            <pc:sldMk cId="824062306" sldId="281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2:24:59.340" v="788" actId="14100"/>
          <ac:spMkLst>
            <pc:docMk/>
            <pc:sldMk cId="824062306" sldId="281"/>
            <ac:spMk id="3" creationId="{3E65CBA0-048C-489C-929E-AE39235A1EF9}"/>
          </ac:spMkLst>
        </pc:spChg>
        <pc:spChg chg="mod">
          <ac:chgData name="Raimundo Martins" userId="3438f4a92a4f9330" providerId="LiveId" clId="{2AC1A55B-B55F-445D-BA18-B5296055B819}" dt="2021-04-22T02:24:44.955" v="784"/>
          <ac:spMkLst>
            <pc:docMk/>
            <pc:sldMk cId="824062306" sldId="281"/>
            <ac:spMk id="8" creationId="{1A12458F-7956-462D-86BD-2DBB46800BBF}"/>
          </ac:spMkLst>
        </pc:spChg>
      </pc:sldChg>
      <pc:sldChg chg="modSp add mod ord">
        <pc:chgData name="Raimundo Martins" userId="3438f4a92a4f9330" providerId="LiveId" clId="{2AC1A55B-B55F-445D-BA18-B5296055B819}" dt="2021-04-22T02:45:48.074" v="1395" actId="207"/>
        <pc:sldMkLst>
          <pc:docMk/>
          <pc:sldMk cId="1168180159" sldId="282"/>
        </pc:sldMkLst>
        <pc:spChg chg="mod">
          <ac:chgData name="Raimundo Martins" userId="3438f4a92a4f9330" providerId="LiveId" clId="{2AC1A55B-B55F-445D-BA18-B5296055B819}" dt="2021-04-22T02:27:22.781" v="914" actId="20577"/>
          <ac:spMkLst>
            <pc:docMk/>
            <pc:sldMk cId="1168180159" sldId="282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45:48.074" v="1395" actId="207"/>
          <ac:spMkLst>
            <pc:docMk/>
            <pc:sldMk cId="1168180159" sldId="282"/>
            <ac:spMk id="9" creationId="{ED216A0D-0A1F-435A-B7EB-8B12D1388071}"/>
          </ac:spMkLst>
        </pc:spChg>
      </pc:sldChg>
      <pc:sldChg chg="modSp add mod">
        <pc:chgData name="Raimundo Martins" userId="3438f4a92a4f9330" providerId="LiveId" clId="{2AC1A55B-B55F-445D-BA18-B5296055B819}" dt="2021-04-22T02:28:59.266" v="1041" actId="207"/>
        <pc:sldMkLst>
          <pc:docMk/>
          <pc:sldMk cId="411588867" sldId="283"/>
        </pc:sldMkLst>
        <pc:spChg chg="mod">
          <ac:chgData name="Raimundo Martins" userId="3438f4a92a4f9330" providerId="LiveId" clId="{2AC1A55B-B55F-445D-BA18-B5296055B819}" dt="2021-04-22T02:28:59.266" v="1041" actId="207"/>
          <ac:spMkLst>
            <pc:docMk/>
            <pc:sldMk cId="411588867" sldId="283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28:03.660" v="932" actId="20577"/>
          <ac:spMkLst>
            <pc:docMk/>
            <pc:sldMk cId="411588867" sldId="283"/>
            <ac:spMk id="9" creationId="{ED216A0D-0A1F-435A-B7EB-8B12D1388071}"/>
          </ac:spMkLst>
        </pc:spChg>
      </pc:sldChg>
      <pc:sldChg chg="modSp add mod ord">
        <pc:chgData name="Raimundo Martins" userId="3438f4a92a4f9330" providerId="LiveId" clId="{2AC1A55B-B55F-445D-BA18-B5296055B819}" dt="2021-04-22T02:32:57.196" v="1144" actId="1076"/>
        <pc:sldMkLst>
          <pc:docMk/>
          <pc:sldMk cId="2905285489" sldId="284"/>
        </pc:sldMkLst>
        <pc:spChg chg="mod">
          <ac:chgData name="Raimundo Martins" userId="3438f4a92a4f9330" providerId="LiveId" clId="{2AC1A55B-B55F-445D-BA18-B5296055B819}" dt="2021-04-22T02:30:22.407" v="1055" actId="207"/>
          <ac:spMkLst>
            <pc:docMk/>
            <pc:sldMk cId="2905285489" sldId="284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2:32:15.461" v="1133" actId="14100"/>
          <ac:spMkLst>
            <pc:docMk/>
            <pc:sldMk cId="2905285489" sldId="284"/>
            <ac:spMk id="3" creationId="{3E65CBA0-048C-489C-929E-AE39235A1EF9}"/>
          </ac:spMkLst>
        </pc:spChg>
        <pc:spChg chg="mod">
          <ac:chgData name="Raimundo Martins" userId="3438f4a92a4f9330" providerId="LiveId" clId="{2AC1A55B-B55F-445D-BA18-B5296055B819}" dt="2021-04-22T02:32:32.137" v="1136" actId="20577"/>
          <ac:spMkLst>
            <pc:docMk/>
            <pc:sldMk cId="2905285489" sldId="284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32:57.196" v="1144" actId="1076"/>
          <ac:spMkLst>
            <pc:docMk/>
            <pc:sldMk cId="2905285489" sldId="284"/>
            <ac:spMk id="9" creationId="{ED216A0D-0A1F-435A-B7EB-8B12D1388071}"/>
          </ac:spMkLst>
        </pc:spChg>
      </pc:sldChg>
      <pc:sldChg chg="modSp add mod ord">
        <pc:chgData name="Raimundo Martins" userId="3438f4a92a4f9330" providerId="LiveId" clId="{2AC1A55B-B55F-445D-BA18-B5296055B819}" dt="2021-04-22T02:37:19.097" v="1248" actId="20577"/>
        <pc:sldMkLst>
          <pc:docMk/>
          <pc:sldMk cId="2116787021" sldId="285"/>
        </pc:sldMkLst>
        <pc:spChg chg="mod">
          <ac:chgData name="Raimundo Martins" userId="3438f4a92a4f9330" providerId="LiveId" clId="{2AC1A55B-B55F-445D-BA18-B5296055B819}" dt="2021-04-22T02:34:31.129" v="1182" actId="207"/>
          <ac:spMkLst>
            <pc:docMk/>
            <pc:sldMk cId="2116787021" sldId="285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2:37:05.518" v="1240" actId="20577"/>
          <ac:spMkLst>
            <pc:docMk/>
            <pc:sldMk cId="2116787021" sldId="285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37:19.097" v="1248" actId="20577"/>
          <ac:spMkLst>
            <pc:docMk/>
            <pc:sldMk cId="2116787021" sldId="285"/>
            <ac:spMk id="9" creationId="{ED216A0D-0A1F-435A-B7EB-8B12D1388071}"/>
          </ac:spMkLst>
        </pc:spChg>
      </pc:sldChg>
      <pc:sldChg chg="modSp add mod ord">
        <pc:chgData name="Raimundo Martins" userId="3438f4a92a4f9330" providerId="LiveId" clId="{2AC1A55B-B55F-445D-BA18-B5296055B819}" dt="2021-04-22T02:44:46.135" v="1385" actId="20577"/>
        <pc:sldMkLst>
          <pc:docMk/>
          <pc:sldMk cId="2793145945" sldId="286"/>
        </pc:sldMkLst>
        <pc:spChg chg="mod">
          <ac:chgData name="Raimundo Martins" userId="3438f4a92a4f9330" providerId="LiveId" clId="{2AC1A55B-B55F-445D-BA18-B5296055B819}" dt="2021-04-22T02:38:29.111" v="1257" actId="207"/>
          <ac:spMkLst>
            <pc:docMk/>
            <pc:sldMk cId="2793145945" sldId="286"/>
            <ac:spMk id="2" creationId="{77F365E9-0E63-4B3E-B9B4-982BEEF826BF}"/>
          </ac:spMkLst>
        </pc:spChg>
        <pc:spChg chg="mod">
          <ac:chgData name="Raimundo Martins" userId="3438f4a92a4f9330" providerId="LiveId" clId="{2AC1A55B-B55F-445D-BA18-B5296055B819}" dt="2021-04-22T02:43:59.916" v="1374" actId="14100"/>
          <ac:spMkLst>
            <pc:docMk/>
            <pc:sldMk cId="2793145945" sldId="286"/>
            <ac:spMk id="3" creationId="{3E65CBA0-048C-489C-929E-AE39235A1EF9}"/>
          </ac:spMkLst>
        </pc:spChg>
        <pc:spChg chg="mod">
          <ac:chgData name="Raimundo Martins" userId="3438f4a92a4f9330" providerId="LiveId" clId="{2AC1A55B-B55F-445D-BA18-B5296055B819}" dt="2021-04-22T02:44:46.135" v="1385" actId="20577"/>
          <ac:spMkLst>
            <pc:docMk/>
            <pc:sldMk cId="2793145945" sldId="286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38:45.298" v="1277" actId="20577"/>
          <ac:spMkLst>
            <pc:docMk/>
            <pc:sldMk cId="2793145945" sldId="286"/>
            <ac:spMk id="9" creationId="{ED216A0D-0A1F-435A-B7EB-8B12D1388071}"/>
          </ac:spMkLst>
        </pc:spChg>
      </pc:sldChg>
      <pc:sldChg chg="modSp add mod ord">
        <pc:chgData name="Raimundo Martins" userId="3438f4a92a4f9330" providerId="LiveId" clId="{2AC1A55B-B55F-445D-BA18-B5296055B819}" dt="2021-04-22T02:47:52.594" v="1449" actId="207"/>
        <pc:sldMkLst>
          <pc:docMk/>
          <pc:sldMk cId="803893438" sldId="287"/>
        </pc:sldMkLst>
        <pc:spChg chg="mod">
          <ac:chgData name="Raimundo Martins" userId="3438f4a92a4f9330" providerId="LiveId" clId="{2AC1A55B-B55F-445D-BA18-B5296055B819}" dt="2021-04-22T02:47:52.594" v="1449" actId="207"/>
          <ac:spMkLst>
            <pc:docMk/>
            <pc:sldMk cId="803893438" sldId="287"/>
            <ac:spMk id="8" creationId="{1A12458F-7956-462D-86BD-2DBB46800BBF}"/>
          </ac:spMkLst>
        </pc:spChg>
        <pc:spChg chg="mod">
          <ac:chgData name="Raimundo Martins" userId="3438f4a92a4f9330" providerId="LiveId" clId="{2AC1A55B-B55F-445D-BA18-B5296055B819}" dt="2021-04-22T02:45:38.378" v="1394" actId="207"/>
          <ac:spMkLst>
            <pc:docMk/>
            <pc:sldMk cId="803893438" sldId="287"/>
            <ac:spMk id="9" creationId="{ED216A0D-0A1F-435A-B7EB-8B12D1388071}"/>
          </ac:spMkLst>
        </pc:spChg>
      </pc:sldChg>
    </pc:docChg>
  </pc:docChgLst>
  <pc:docChgLst>
    <pc:chgData name="Raimundo Martins" userId="3438f4a92a4f9330" providerId="LiveId" clId="{3BA1AD5D-A327-47D6-8AA2-5F184E95F10D}"/>
    <pc:docChg chg="undo custSel addSld modSld sldOrd">
      <pc:chgData name="Raimundo Martins" userId="3438f4a92a4f9330" providerId="LiveId" clId="{3BA1AD5D-A327-47D6-8AA2-5F184E95F10D}" dt="2021-02-02T01:37:19.999" v="1570" actId="113"/>
      <pc:docMkLst>
        <pc:docMk/>
      </pc:docMkLst>
      <pc:sldChg chg="addSp delSp modSp mod">
        <pc:chgData name="Raimundo Martins" userId="3438f4a92a4f9330" providerId="LiveId" clId="{3BA1AD5D-A327-47D6-8AA2-5F184E95F10D}" dt="2021-02-01T23:50:17.125" v="897" actId="20577"/>
        <pc:sldMkLst>
          <pc:docMk/>
          <pc:sldMk cId="1901734869" sldId="258"/>
        </pc:sldMkLst>
        <pc:spChg chg="add del mod">
          <ac:chgData name="Raimundo Martins" userId="3438f4a92a4f9330" providerId="LiveId" clId="{3BA1AD5D-A327-47D6-8AA2-5F184E95F10D}" dt="2021-02-01T22:44:09.404" v="345" actId="478"/>
          <ac:spMkLst>
            <pc:docMk/>
            <pc:sldMk cId="1901734869" sldId="258"/>
            <ac:spMk id="2" creationId="{77F365E9-0E63-4B3E-B9B4-982BEEF826BF}"/>
          </ac:spMkLst>
        </pc:spChg>
        <pc:spChg chg="add del mod">
          <ac:chgData name="Raimundo Martins" userId="3438f4a92a4f9330" providerId="LiveId" clId="{3BA1AD5D-A327-47D6-8AA2-5F184E95F10D}" dt="2021-02-01T22:47:04.786" v="383" actId="478"/>
          <ac:spMkLst>
            <pc:docMk/>
            <pc:sldMk cId="1901734869" sldId="258"/>
            <ac:spMk id="4" creationId="{D75531CD-75CB-4639-AE72-6632ED59F0A3}"/>
          </ac:spMkLst>
        </pc:spChg>
        <pc:spChg chg="add mod">
          <ac:chgData name="Raimundo Martins" userId="3438f4a92a4f9330" providerId="LiveId" clId="{3BA1AD5D-A327-47D6-8AA2-5F184E95F10D}" dt="2021-02-01T23:50:17.125" v="897" actId="20577"/>
          <ac:spMkLst>
            <pc:docMk/>
            <pc:sldMk cId="1901734869" sldId="258"/>
            <ac:spMk id="5" creationId="{E459B39D-F372-4E01-9704-C6EA82583A78}"/>
          </ac:spMkLst>
        </pc:spChg>
        <pc:spChg chg="add del mod">
          <ac:chgData name="Raimundo Martins" userId="3438f4a92a4f9330" providerId="LiveId" clId="{3BA1AD5D-A327-47D6-8AA2-5F184E95F10D}" dt="2021-02-01T22:44:11.226" v="346" actId="478"/>
          <ac:spMkLst>
            <pc:docMk/>
            <pc:sldMk cId="1901734869" sldId="258"/>
            <ac:spMk id="6" creationId="{8BADA9B0-2A81-4173-ACCE-FFA777A4AE2A}"/>
          </ac:spMkLst>
        </pc:spChg>
        <pc:spChg chg="del mod">
          <ac:chgData name="Raimundo Martins" userId="3438f4a92a4f9330" providerId="LiveId" clId="{3BA1AD5D-A327-47D6-8AA2-5F184E95F10D}" dt="2021-02-01T22:47:00.377" v="382" actId="478"/>
          <ac:spMkLst>
            <pc:docMk/>
            <pc:sldMk cId="1901734869" sldId="258"/>
            <ac:spMk id="7" creationId="{756A7E52-7275-407F-ADEC-D7943DB37595}"/>
          </ac:spMkLst>
        </pc:spChg>
        <pc:spChg chg="add del mod">
          <ac:chgData name="Raimundo Martins" userId="3438f4a92a4f9330" providerId="LiveId" clId="{3BA1AD5D-A327-47D6-8AA2-5F184E95F10D}" dt="2021-02-01T22:44:15.636" v="348" actId="478"/>
          <ac:spMkLst>
            <pc:docMk/>
            <pc:sldMk cId="1901734869" sldId="258"/>
            <ac:spMk id="8" creationId="{1A12458F-7956-462D-86BD-2DBB46800BBF}"/>
          </ac:spMkLst>
        </pc:spChg>
        <pc:spChg chg="mod">
          <ac:chgData name="Raimundo Martins" userId="3438f4a92a4f9330" providerId="LiveId" clId="{3BA1AD5D-A327-47D6-8AA2-5F184E95F10D}" dt="2021-02-01T22:43:53.818" v="344" actId="207"/>
          <ac:spMkLst>
            <pc:docMk/>
            <pc:sldMk cId="1901734869" sldId="258"/>
            <ac:spMk id="10" creationId="{E572A2ED-2129-4C02-95A1-F6953D7E3967}"/>
          </ac:spMkLst>
        </pc:spChg>
      </pc:sldChg>
      <pc:sldChg chg="delSp modSp add mod">
        <pc:chgData name="Raimundo Martins" userId="3438f4a92a4f9330" providerId="LiveId" clId="{3BA1AD5D-A327-47D6-8AA2-5F184E95F10D}" dt="2021-02-02T00:37:33.474" v="958" actId="207"/>
        <pc:sldMkLst>
          <pc:docMk/>
          <pc:sldMk cId="1610709027" sldId="259"/>
        </pc:sldMkLst>
        <pc:spChg chg="mod">
          <ac:chgData name="Raimundo Martins" userId="3438f4a92a4f9330" providerId="LiveId" clId="{3BA1AD5D-A327-47D6-8AA2-5F184E95F10D}" dt="2021-02-02T00:31:46.659" v="930" actId="207"/>
          <ac:spMkLst>
            <pc:docMk/>
            <pc:sldMk cId="1610709027" sldId="259"/>
            <ac:spMk id="2" creationId="{77F365E9-0E63-4B3E-B9B4-982BEEF826BF}"/>
          </ac:spMkLst>
        </pc:spChg>
        <pc:spChg chg="del">
          <ac:chgData name="Raimundo Martins" userId="3438f4a92a4f9330" providerId="LiveId" clId="{3BA1AD5D-A327-47D6-8AA2-5F184E95F10D}" dt="2021-02-01T20:56:25.829" v="154" actId="478"/>
          <ac:spMkLst>
            <pc:docMk/>
            <pc:sldMk cId="1610709027" sldId="259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2T00:37:33.474" v="958" actId="207"/>
          <ac:spMkLst>
            <pc:docMk/>
            <pc:sldMk cId="1610709027" sldId="259"/>
            <ac:spMk id="7" creationId="{756A7E52-7275-407F-ADEC-D7943DB37595}"/>
          </ac:spMkLst>
        </pc:spChg>
      </pc:sldChg>
      <pc:sldChg chg="add">
        <pc:chgData name="Raimundo Martins" userId="3438f4a92a4f9330" providerId="LiveId" clId="{3BA1AD5D-A327-47D6-8AA2-5F184E95F10D}" dt="2021-02-01T22:43:17.086" v="339" actId="2890"/>
        <pc:sldMkLst>
          <pc:docMk/>
          <pc:sldMk cId="3505535885" sldId="260"/>
        </pc:sldMkLst>
      </pc:sldChg>
      <pc:sldChg chg="modSp add mod">
        <pc:chgData name="Raimundo Martins" userId="3438f4a92a4f9330" providerId="LiveId" clId="{3BA1AD5D-A327-47D6-8AA2-5F184E95F10D}" dt="2021-02-01T22:53:17.814" v="443" actId="1076"/>
        <pc:sldMkLst>
          <pc:docMk/>
          <pc:sldMk cId="2167439421" sldId="261"/>
        </pc:sldMkLst>
        <pc:spChg chg="mod">
          <ac:chgData name="Raimundo Martins" userId="3438f4a92a4f9330" providerId="LiveId" clId="{3BA1AD5D-A327-47D6-8AA2-5F184E95F10D}" dt="2021-02-01T22:53:17.814" v="443" actId="1076"/>
          <ac:spMkLst>
            <pc:docMk/>
            <pc:sldMk cId="2167439421" sldId="261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2:50:29.959" v="421" actId="313"/>
          <ac:spMkLst>
            <pc:docMk/>
            <pc:sldMk cId="2167439421" sldId="261"/>
            <ac:spMk id="10" creationId="{E572A2ED-2129-4C02-95A1-F6953D7E3967}"/>
          </ac:spMkLst>
        </pc:spChg>
      </pc:sldChg>
      <pc:sldChg chg="addSp modSp add mod ord">
        <pc:chgData name="Raimundo Martins" userId="3438f4a92a4f9330" providerId="LiveId" clId="{3BA1AD5D-A327-47D6-8AA2-5F184E95F10D}" dt="2021-02-01T23:44:21.984" v="842" actId="207"/>
        <pc:sldMkLst>
          <pc:docMk/>
          <pc:sldMk cId="873682649" sldId="262"/>
        </pc:sldMkLst>
        <pc:spChg chg="mod">
          <ac:chgData name="Raimundo Martins" userId="3438f4a92a4f9330" providerId="LiveId" clId="{3BA1AD5D-A327-47D6-8AA2-5F184E95F10D}" dt="2021-02-01T23:44:21.984" v="842" actId="207"/>
          <ac:spMkLst>
            <pc:docMk/>
            <pc:sldMk cId="873682649" sldId="262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2:57:19.431" v="475" actId="207"/>
          <ac:spMkLst>
            <pc:docMk/>
            <pc:sldMk cId="873682649" sldId="262"/>
            <ac:spMk id="6" creationId="{64773FCD-31E9-4BE8-AE16-51C1D85330E4}"/>
          </ac:spMkLst>
        </pc:spChg>
        <pc:spChg chg="mod">
          <ac:chgData name="Raimundo Martins" userId="3438f4a92a4f9330" providerId="LiveId" clId="{3BA1AD5D-A327-47D6-8AA2-5F184E95F10D}" dt="2021-02-01T22:54:13.393" v="448" actId="20577"/>
          <ac:spMkLst>
            <pc:docMk/>
            <pc:sldMk cId="873682649" sldId="262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16:01.834" v="640" actId="113"/>
        <pc:sldMkLst>
          <pc:docMk/>
          <pc:sldMk cId="4242000941" sldId="263"/>
        </pc:sldMkLst>
        <pc:spChg chg="mod">
          <ac:chgData name="Raimundo Martins" userId="3438f4a92a4f9330" providerId="LiveId" clId="{3BA1AD5D-A327-47D6-8AA2-5F184E95F10D}" dt="2021-02-01T23:16:01.834" v="640" actId="113"/>
          <ac:spMkLst>
            <pc:docMk/>
            <pc:sldMk cId="4242000941" sldId="263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00:02.357" v="479" actId="207"/>
          <ac:spMkLst>
            <pc:docMk/>
            <pc:sldMk cId="4242000941" sldId="263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51:06.091" v="901" actId="207"/>
        <pc:sldMkLst>
          <pc:docMk/>
          <pc:sldMk cId="4041752801" sldId="264"/>
        </pc:sldMkLst>
        <pc:spChg chg="mod">
          <ac:chgData name="Raimundo Martins" userId="3438f4a92a4f9330" providerId="LiveId" clId="{3BA1AD5D-A327-47D6-8AA2-5F184E95F10D}" dt="2021-02-01T23:51:06.091" v="901" actId="207"/>
          <ac:spMkLst>
            <pc:docMk/>
            <pc:sldMk cId="4041752801" sldId="264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7:13.033" v="645" actId="207"/>
          <ac:spMkLst>
            <pc:docMk/>
            <pc:sldMk cId="4041752801" sldId="264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2:19.042" v="694" actId="207"/>
        <pc:sldMkLst>
          <pc:docMk/>
          <pc:sldMk cId="1744832200" sldId="265"/>
        </pc:sldMkLst>
        <pc:spChg chg="mod">
          <ac:chgData name="Raimundo Martins" userId="3438f4a92a4f9330" providerId="LiveId" clId="{3BA1AD5D-A327-47D6-8AA2-5F184E95F10D}" dt="2021-02-01T23:32:19.042" v="694" actId="207"/>
          <ac:spMkLst>
            <pc:docMk/>
            <pc:sldMk cId="1744832200" sldId="265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9:17.456" v="663" actId="207"/>
          <ac:spMkLst>
            <pc:docMk/>
            <pc:sldMk cId="1744832200" sldId="265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5:08.260" v="713" actId="1076"/>
        <pc:sldMkLst>
          <pc:docMk/>
          <pc:sldMk cId="23500784" sldId="266"/>
        </pc:sldMkLst>
        <pc:spChg chg="mod">
          <ac:chgData name="Raimundo Martins" userId="3438f4a92a4f9330" providerId="LiveId" clId="{3BA1AD5D-A327-47D6-8AA2-5F184E95F10D}" dt="2021-02-01T23:35:08.260" v="713" actId="1076"/>
          <ac:spMkLst>
            <pc:docMk/>
            <pc:sldMk cId="23500784" sldId="266"/>
            <ac:spMk id="5" creationId="{E459B39D-F372-4E01-9704-C6EA82583A78}"/>
          </ac:spMkLst>
        </pc:spChg>
      </pc:sldChg>
      <pc:sldChg chg="addSp modSp add mod">
        <pc:chgData name="Raimundo Martins" userId="3438f4a92a4f9330" providerId="LiveId" clId="{3BA1AD5D-A327-47D6-8AA2-5F184E95F10D}" dt="2021-02-01T23:48:14.474" v="877" actId="1076"/>
        <pc:sldMkLst>
          <pc:docMk/>
          <pc:sldMk cId="1254777702" sldId="267"/>
        </pc:sldMkLst>
        <pc:spChg chg="mod">
          <ac:chgData name="Raimundo Martins" userId="3438f4a92a4f9330" providerId="LiveId" clId="{3BA1AD5D-A327-47D6-8AA2-5F184E95F10D}" dt="2021-02-01T23:43:30.546" v="840" actId="207"/>
          <ac:spMkLst>
            <pc:docMk/>
            <pc:sldMk cId="1254777702" sldId="267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3:48:14.474" v="877" actId="1076"/>
          <ac:spMkLst>
            <pc:docMk/>
            <pc:sldMk cId="1254777702" sldId="267"/>
            <ac:spMk id="6" creationId="{D77A62B7-658A-4744-9B4B-9557915584B0}"/>
          </ac:spMkLst>
        </pc:spChg>
        <pc:spChg chg="mod">
          <ac:chgData name="Raimundo Martins" userId="3438f4a92a4f9330" providerId="LiveId" clId="{3BA1AD5D-A327-47D6-8AA2-5F184E95F10D}" dt="2021-02-01T23:39:59.162" v="720" actId="207"/>
          <ac:spMkLst>
            <pc:docMk/>
            <pc:sldMk cId="1254777702" sldId="267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2T00:59:39.713" v="1146" actId="20577"/>
        <pc:sldMkLst>
          <pc:docMk/>
          <pc:sldMk cId="2510725122" sldId="268"/>
        </pc:sldMkLst>
        <pc:spChg chg="mod">
          <ac:chgData name="Raimundo Martins" userId="3438f4a92a4f9330" providerId="LiveId" clId="{3BA1AD5D-A327-47D6-8AA2-5F184E95F10D}" dt="2021-02-02T00:58:18.665" v="1123" actId="207"/>
          <ac:spMkLst>
            <pc:docMk/>
            <pc:sldMk cId="2510725122" sldId="268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0:59:39.713" v="1146" actId="20577"/>
          <ac:spMkLst>
            <pc:docMk/>
            <pc:sldMk cId="2510725122" sldId="268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04:22.199" v="1274" actId="20577"/>
        <pc:sldMkLst>
          <pc:docMk/>
          <pc:sldMk cId="320416227" sldId="269"/>
        </pc:sldMkLst>
        <pc:spChg chg="mod">
          <ac:chgData name="Raimundo Martins" userId="3438f4a92a4f9330" providerId="LiveId" clId="{3BA1AD5D-A327-47D6-8AA2-5F184E95F10D}" dt="2021-02-02T01:04:22.199" v="1274" actId="20577"/>
          <ac:spMkLst>
            <pc:docMk/>
            <pc:sldMk cId="320416227" sldId="269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03:17.228" v="1271" actId="20577"/>
          <ac:spMkLst>
            <pc:docMk/>
            <pc:sldMk cId="320416227" sldId="269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13:48.062" v="1361" actId="14100"/>
        <pc:sldMkLst>
          <pc:docMk/>
          <pc:sldMk cId="2104452884" sldId="270"/>
        </pc:sldMkLst>
        <pc:spChg chg="mod">
          <ac:chgData name="Raimundo Martins" userId="3438f4a92a4f9330" providerId="LiveId" clId="{3BA1AD5D-A327-47D6-8AA2-5F184E95F10D}" dt="2021-02-02T01:13:02.832" v="1355" actId="207"/>
          <ac:spMkLst>
            <pc:docMk/>
            <pc:sldMk cId="2104452884" sldId="270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13:48.062" v="1361" actId="14100"/>
          <ac:spMkLst>
            <pc:docMk/>
            <pc:sldMk cId="2104452884" sldId="270"/>
            <ac:spMk id="7" creationId="{756A7E52-7275-407F-ADEC-D7943DB37595}"/>
          </ac:spMkLst>
        </pc:spChg>
      </pc:sldChg>
      <pc:sldChg chg="addSp delSp modSp add mod">
        <pc:chgData name="Raimundo Martins" userId="3438f4a92a4f9330" providerId="LiveId" clId="{3BA1AD5D-A327-47D6-8AA2-5F184E95F10D}" dt="2021-02-02T01:28:12.130" v="1517" actId="1076"/>
        <pc:sldMkLst>
          <pc:docMk/>
          <pc:sldMk cId="2994794085" sldId="271"/>
        </pc:sldMkLst>
        <pc:spChg chg="del mod">
          <ac:chgData name="Raimundo Martins" userId="3438f4a92a4f9330" providerId="LiveId" clId="{3BA1AD5D-A327-47D6-8AA2-5F184E95F10D}" dt="2021-02-02T01:27:48.856" v="1511" actId="21"/>
          <ac:spMkLst>
            <pc:docMk/>
            <pc:sldMk cId="2994794085" sldId="271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2.130" v="1517" actId="1076"/>
          <ac:spMkLst>
            <pc:docMk/>
            <pc:sldMk cId="2994794085" sldId="271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27:10.041" v="1508" actId="207"/>
          <ac:spMkLst>
            <pc:docMk/>
            <pc:sldMk cId="2994794085" sldId="271"/>
            <ac:spMk id="7" creationId="{756A7E52-7275-407F-ADEC-D7943DB37595}"/>
          </ac:spMkLst>
        </pc:spChg>
      </pc:sldChg>
      <pc:sldChg chg="addSp delSp modSp add mod ord">
        <pc:chgData name="Raimundo Martins" userId="3438f4a92a4f9330" providerId="LiveId" clId="{3BA1AD5D-A327-47D6-8AA2-5F184E95F10D}" dt="2021-02-02T01:28:18.336" v="1519" actId="1076"/>
        <pc:sldMkLst>
          <pc:docMk/>
          <pc:sldMk cId="3490978873" sldId="272"/>
        </pc:sldMkLst>
        <pc:spChg chg="del mod">
          <ac:chgData name="Raimundo Martins" userId="3438f4a92a4f9330" providerId="LiveId" clId="{3BA1AD5D-A327-47D6-8AA2-5F184E95F10D}" dt="2021-02-02T01:28:00.959" v="1514" actId="21"/>
          <ac:spMkLst>
            <pc:docMk/>
            <pc:sldMk cId="3490978873" sldId="272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8.336" v="1519" actId="1076"/>
          <ac:spMkLst>
            <pc:docMk/>
            <pc:sldMk cId="3490978873" sldId="272"/>
            <ac:spMk id="5" creationId="{E76766D1-BB1D-4E78-872B-38ECEB407C3A}"/>
          </ac:spMkLst>
        </pc:spChg>
      </pc:sldChg>
      <pc:sldChg chg="delSp modSp add mod">
        <pc:chgData name="Raimundo Martins" userId="3438f4a92a4f9330" providerId="LiveId" clId="{3BA1AD5D-A327-47D6-8AA2-5F184E95F10D}" dt="2021-02-02T01:37:19.999" v="1570" actId="113"/>
        <pc:sldMkLst>
          <pc:docMk/>
          <pc:sldMk cId="1324230909" sldId="273"/>
        </pc:sldMkLst>
        <pc:spChg chg="mod">
          <ac:chgData name="Raimundo Martins" userId="3438f4a92a4f9330" providerId="LiveId" clId="{3BA1AD5D-A327-47D6-8AA2-5F184E95F10D}" dt="2021-02-02T01:36:13.524" v="1560" actId="20577"/>
          <ac:spMkLst>
            <pc:docMk/>
            <pc:sldMk cId="1324230909" sldId="273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37:19.999" v="1570" actId="113"/>
          <ac:spMkLst>
            <pc:docMk/>
            <pc:sldMk cId="1324230909" sldId="273"/>
            <ac:spMk id="7" creationId="{756A7E52-7275-407F-ADEC-D7943DB37595}"/>
          </ac:spMkLst>
        </pc:spChg>
        <pc:spChg chg="del">
          <ac:chgData name="Raimundo Martins" userId="3438f4a92a4f9330" providerId="LiveId" clId="{3BA1AD5D-A327-47D6-8AA2-5F184E95F10D}" dt="2021-02-02T01:34:34.503" v="1543" actId="478"/>
          <ac:spMkLst>
            <pc:docMk/>
            <pc:sldMk cId="1324230909" sldId="273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0DED895F-BE84-4607-ABD7-D4373150BCC9}"/>
    <pc:docChg chg="undo custSel addSld modSld sldOrd">
      <pc:chgData name="Raimundo Martins" userId="3438f4a92a4f9330" providerId="LiveId" clId="{0DED895F-BE84-4607-ABD7-D4373150BCC9}" dt="2021-02-04T19:05:31.683" v="152" actId="20577"/>
      <pc:docMkLst>
        <pc:docMk/>
      </pc:docMkLst>
      <pc:sldChg chg="modSp mod">
        <pc:chgData name="Raimundo Martins" userId="3438f4a92a4f9330" providerId="LiveId" clId="{0DED895F-BE84-4607-ABD7-D4373150BCC9}" dt="2021-02-04T14:53:18.421" v="74" actId="207"/>
        <pc:sldMkLst>
          <pc:docMk/>
          <pc:sldMk cId="4041752801" sldId="264"/>
        </pc:sldMkLst>
        <pc:spChg chg="mod">
          <ac:chgData name="Raimundo Martins" userId="3438f4a92a4f9330" providerId="LiveId" clId="{0DED895F-BE84-4607-ABD7-D4373150BCC9}" dt="2021-02-04T14:53:18.421" v="74" actId="207"/>
          <ac:spMkLst>
            <pc:docMk/>
            <pc:sldMk cId="4041752801" sldId="264"/>
            <ac:spMk id="5" creationId="{E459B39D-F372-4E01-9704-C6EA82583A78}"/>
          </ac:spMkLst>
        </pc:spChg>
      </pc:sldChg>
      <pc:sldChg chg="modSp mod">
        <pc:chgData name="Raimundo Martins" userId="3438f4a92a4f9330" providerId="LiveId" clId="{0DED895F-BE84-4607-ABD7-D4373150BCC9}" dt="2021-02-04T14:59:48.268" v="122" actId="207"/>
        <pc:sldMkLst>
          <pc:docMk/>
          <pc:sldMk cId="1744832200" sldId="265"/>
        </pc:sldMkLst>
        <pc:spChg chg="mod">
          <ac:chgData name="Raimundo Martins" userId="3438f4a92a4f9330" providerId="LiveId" clId="{0DED895F-BE84-4607-ABD7-D4373150BCC9}" dt="2021-02-04T14:59:48.268" v="122" actId="207"/>
          <ac:spMkLst>
            <pc:docMk/>
            <pc:sldMk cId="1744832200" sldId="265"/>
            <ac:spMk id="5" creationId="{E459B39D-F372-4E01-9704-C6EA82583A78}"/>
          </ac:spMkLst>
        </pc:spChg>
      </pc:sldChg>
      <pc:sldChg chg="modSp mod">
        <pc:chgData name="Raimundo Martins" userId="3438f4a92a4f9330" providerId="LiveId" clId="{0DED895F-BE84-4607-ABD7-D4373150BCC9}" dt="2021-02-04T14:58:45.471" v="112" actId="6549"/>
        <pc:sldMkLst>
          <pc:docMk/>
          <pc:sldMk cId="23500784" sldId="266"/>
        </pc:sldMkLst>
        <pc:spChg chg="mod">
          <ac:chgData name="Raimundo Martins" userId="3438f4a92a4f9330" providerId="LiveId" clId="{0DED895F-BE84-4607-ABD7-D4373150BCC9}" dt="2021-02-04T14:48:24.976" v="60" actId="207"/>
          <ac:spMkLst>
            <pc:docMk/>
            <pc:sldMk cId="23500784" sldId="266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4:58:45.471" v="112" actId="6549"/>
          <ac:spMkLst>
            <pc:docMk/>
            <pc:sldMk cId="23500784" sldId="266"/>
            <ac:spMk id="10" creationId="{E572A2ED-2129-4C02-95A1-F6953D7E3967}"/>
          </ac:spMkLst>
        </pc:spChg>
      </pc:sldChg>
      <pc:sldChg chg="modSp mod">
        <pc:chgData name="Raimundo Martins" userId="3438f4a92a4f9330" providerId="LiveId" clId="{0DED895F-BE84-4607-ABD7-D4373150BCC9}" dt="2021-02-04T14:51:23.346" v="73" actId="207"/>
        <pc:sldMkLst>
          <pc:docMk/>
          <pc:sldMk cId="1254777702" sldId="267"/>
        </pc:sldMkLst>
        <pc:spChg chg="mod">
          <ac:chgData name="Raimundo Martins" userId="3438f4a92a4f9330" providerId="LiveId" clId="{0DED895F-BE84-4607-ABD7-D4373150BCC9}" dt="2021-02-04T14:51:23.346" v="73" actId="207"/>
          <ac:spMkLst>
            <pc:docMk/>
            <pc:sldMk cId="1254777702" sldId="267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4:50:55.359" v="71" actId="207"/>
          <ac:spMkLst>
            <pc:docMk/>
            <pc:sldMk cId="1254777702" sldId="267"/>
            <ac:spMk id="6" creationId="{D77A62B7-658A-4744-9B4B-9557915584B0}"/>
          </ac:spMkLst>
        </pc:spChg>
      </pc:sldChg>
      <pc:sldChg chg="modSp mod">
        <pc:chgData name="Raimundo Martins" userId="3438f4a92a4f9330" providerId="LiveId" clId="{0DED895F-BE84-4607-ABD7-D4373150BCC9}" dt="2021-02-04T19:05:31.683" v="152" actId="20577"/>
        <pc:sldMkLst>
          <pc:docMk/>
          <pc:sldMk cId="1324230909" sldId="273"/>
        </pc:sldMkLst>
        <pc:spChg chg="mod">
          <ac:chgData name="Raimundo Martins" userId="3438f4a92a4f9330" providerId="LiveId" clId="{0DED895F-BE84-4607-ABD7-D4373150BCC9}" dt="2021-02-04T19:05:31.683" v="152" actId="20577"/>
          <ac:spMkLst>
            <pc:docMk/>
            <pc:sldMk cId="1324230909" sldId="273"/>
            <ac:spMk id="7" creationId="{756A7E52-7275-407F-ADEC-D7943DB37595}"/>
          </ac:spMkLst>
        </pc:spChg>
      </pc:sldChg>
      <pc:sldChg chg="modSp add mod ord">
        <pc:chgData name="Raimundo Martins" userId="3438f4a92a4f9330" providerId="LiveId" clId="{0DED895F-BE84-4607-ABD7-D4373150BCC9}" dt="2021-02-04T15:04:15.673" v="146"/>
        <pc:sldMkLst>
          <pc:docMk/>
          <pc:sldMk cId="2576770649" sldId="274"/>
        </pc:sldMkLst>
        <pc:spChg chg="mod">
          <ac:chgData name="Raimundo Martins" userId="3438f4a92a4f9330" providerId="LiveId" clId="{0DED895F-BE84-4607-ABD7-D4373150BCC9}" dt="2021-02-04T15:03:29.659" v="144" actId="2710"/>
          <ac:spMkLst>
            <pc:docMk/>
            <pc:sldMk cId="2576770649" sldId="274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5:00:49.774" v="125" actId="207"/>
          <ac:spMkLst>
            <pc:docMk/>
            <pc:sldMk cId="2576770649" sldId="274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CD64C280-24C9-4267-8974-EFE8CE537B97}"/>
    <pc:docChg chg="custSel delSld modSld">
      <pc:chgData name="Raimundo Martins" userId="3438f4a92a4f9330" providerId="LiveId" clId="{CD64C280-24C9-4267-8974-EFE8CE537B97}" dt="2021-02-01T20:40:47.945" v="43" actId="207"/>
      <pc:docMkLst>
        <pc:docMk/>
      </pc:docMkLst>
      <pc:sldChg chg="delSp modSp mod">
        <pc:chgData name="Raimundo Martins" userId="3438f4a92a4f9330" providerId="LiveId" clId="{CD64C280-24C9-4267-8974-EFE8CE537B97}" dt="2021-02-01T20:40:47.945" v="43" actId="207"/>
        <pc:sldMkLst>
          <pc:docMk/>
          <pc:sldMk cId="1901734869" sldId="258"/>
        </pc:sldMkLst>
        <pc:spChg chg="mod">
          <ac:chgData name="Raimundo Martins" userId="3438f4a92a4f9330" providerId="LiveId" clId="{CD64C280-24C9-4267-8974-EFE8CE537B97}" dt="2021-02-01T20:40:47.945" v="43" actId="207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CD64C280-24C9-4267-8974-EFE8CE537B97}" dt="2021-02-01T20:38:28.397" v="22" actId="6549"/>
          <ac:spMkLst>
            <pc:docMk/>
            <pc:sldMk cId="1901734869" sldId="258"/>
            <ac:spMk id="10" creationId="{E572A2ED-2129-4C02-95A1-F6953D7E3967}"/>
          </ac:spMkLst>
        </pc:spChg>
        <pc:picChg chg="del">
          <ac:chgData name="Raimundo Martins" userId="3438f4a92a4f9330" providerId="LiveId" clId="{CD64C280-24C9-4267-8974-EFE8CE537B97}" dt="2021-02-01T20:38:08.925" v="3" actId="478"/>
          <ac:picMkLst>
            <pc:docMk/>
            <pc:sldMk cId="1901734869" sldId="258"/>
            <ac:picMk id="3" creationId="{674FDC2B-1822-4302-8AFB-7639FFCE63F2}"/>
          </ac:picMkLst>
        </pc:picChg>
      </pc:sldChg>
      <pc:sldChg chg="del">
        <pc:chgData name="Raimundo Martins" userId="3438f4a92a4f9330" providerId="LiveId" clId="{CD64C280-24C9-4267-8974-EFE8CE537B97}" dt="2021-02-01T20:38:05.533" v="2" actId="47"/>
        <pc:sldMkLst>
          <pc:docMk/>
          <pc:sldMk cId="1412205876" sldId="259"/>
        </pc:sldMkLst>
      </pc:sldChg>
      <pc:sldChg chg="del">
        <pc:chgData name="Raimundo Martins" userId="3438f4a92a4f9330" providerId="LiveId" clId="{CD64C280-24C9-4267-8974-EFE8CE537B97}" dt="2021-02-01T20:38:04.856" v="1" actId="47"/>
        <pc:sldMkLst>
          <pc:docMk/>
          <pc:sldMk cId="2735891908" sldId="260"/>
        </pc:sldMkLst>
      </pc:sldChg>
      <pc:sldChg chg="del">
        <pc:chgData name="Raimundo Martins" userId="3438f4a92a4f9330" providerId="LiveId" clId="{CD64C280-24C9-4267-8974-EFE8CE537B97}" dt="2021-02-01T20:38:04.276" v="0" actId="47"/>
        <pc:sldMkLst>
          <pc:docMk/>
          <pc:sldMk cId="27456760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Sessões no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425556" y="1820853"/>
            <a:ext cx="11245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é uma maneira de armazenar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informações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sz="2800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em variáveis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) a serem usadas em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várias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páginas.</a:t>
            </a:r>
          </a:p>
          <a:p>
            <a:pPr algn="l"/>
            <a:endParaRPr lang="pt-BR" sz="2800" b="1" i="0" dirty="0">
              <a:solidFill>
                <a:srgbClr val="FFC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Ao contrário de um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cookie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, as informações não são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armazenadas no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computador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do usuário.</a:t>
            </a:r>
            <a:endParaRPr lang="pt-BR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5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pt-BR" sz="3200" dirty="0">
                <a:solidFill>
                  <a:srgbClr val="FFC000"/>
                </a:solidFill>
              </a:rPr>
              <a:t>No </a:t>
            </a:r>
            <a:r>
              <a:rPr lang="pt-BR" sz="3200" dirty="0" err="1">
                <a:solidFill>
                  <a:srgbClr val="00B0F0"/>
                </a:solidFill>
              </a:rPr>
              <a:t>scriptcadastro.php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vamos criar as </a:t>
            </a:r>
            <a:r>
              <a:rPr lang="pt-BR" sz="3200" dirty="0">
                <a:solidFill>
                  <a:srgbClr val="00B0F0"/>
                </a:solidFill>
              </a:rPr>
              <a:t>sessões</a:t>
            </a:r>
          </a:p>
          <a:p>
            <a:r>
              <a:rPr lang="pt-BR" sz="3200" dirty="0">
                <a:solidFill>
                  <a:srgbClr val="00B0F0"/>
                </a:solidFill>
              </a:rPr>
              <a:t> (</a:t>
            </a:r>
            <a:r>
              <a:rPr lang="pt-BR" sz="3200" dirty="0">
                <a:solidFill>
                  <a:srgbClr val="FFFF00"/>
                </a:solidFill>
              </a:rPr>
              <a:t>‘</a:t>
            </a:r>
            <a:r>
              <a:rPr lang="pt-BR" sz="3200" dirty="0">
                <a:solidFill>
                  <a:srgbClr val="00B050"/>
                </a:solidFill>
              </a:rPr>
              <a:t>cadastrado</a:t>
            </a:r>
            <a:r>
              <a:rPr lang="pt-BR" sz="3200" dirty="0">
                <a:solidFill>
                  <a:srgbClr val="FFFF00"/>
                </a:solidFill>
              </a:rPr>
              <a:t>’ e ‘</a:t>
            </a:r>
            <a:r>
              <a:rPr lang="pt-BR" sz="3200" dirty="0">
                <a:solidFill>
                  <a:srgbClr val="FF0000"/>
                </a:solidFill>
              </a:rPr>
              <a:t>não_cadastrado</a:t>
            </a:r>
            <a:r>
              <a:rPr lang="pt-BR" sz="3200" dirty="0">
                <a:solidFill>
                  <a:srgbClr val="FFFF00"/>
                </a:solidFill>
              </a:rPr>
              <a:t>’</a:t>
            </a:r>
            <a:r>
              <a:rPr lang="pt-BR" sz="3200" dirty="0">
                <a:solidFill>
                  <a:srgbClr val="00B0F0"/>
                </a:solidFill>
              </a:rPr>
              <a:t>)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61925" y="1892044"/>
            <a:ext cx="11934825" cy="4893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//Verificando se um cadastro foi realizado com sucesso ou não.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 as sessões "cadastrado" e "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nao_cadastrado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pt-B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'cadastrado'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 a 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cadastrado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cadastro.php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'nao_cadastrado'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 a 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não_cadastrado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cadastro.php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as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Sessões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4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2) Ainda no </a:t>
            </a:r>
            <a:r>
              <a:rPr lang="pt-BR" sz="3200" dirty="0" err="1">
                <a:solidFill>
                  <a:srgbClr val="00B0F0"/>
                </a:solidFill>
              </a:rPr>
              <a:t>scriptcadastro.php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vamos iniciar </a:t>
            </a:r>
            <a:r>
              <a:rPr lang="pt-BR" sz="3200" dirty="0">
                <a:solidFill>
                  <a:srgbClr val="00B0F0"/>
                </a:solidFill>
              </a:rPr>
              <a:t>sessão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61925" y="1892044"/>
            <a:ext cx="11934825" cy="34778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//Start na sessão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//Chamando a conexão com o banco de dados e a função conectar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conectar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iniciando a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Sessão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65CBA0-048C-489C-929E-AE39235A1EF9}"/>
              </a:ext>
            </a:extLst>
          </p:cNvPr>
          <p:cNvSpPr/>
          <p:nvPr/>
        </p:nvSpPr>
        <p:spPr>
          <a:xfrm>
            <a:off x="236767" y="2360645"/>
            <a:ext cx="3710082" cy="951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0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3) Agora no </a:t>
            </a:r>
            <a:r>
              <a:rPr lang="pt-BR" sz="3200" dirty="0" err="1">
                <a:solidFill>
                  <a:srgbClr val="00B0F0"/>
                </a:solidFill>
              </a:rPr>
              <a:t>cadastro.php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vamos verificar se a  </a:t>
            </a:r>
            <a:r>
              <a:rPr lang="pt-BR" sz="3200" dirty="0">
                <a:solidFill>
                  <a:srgbClr val="00B0F0"/>
                </a:solidFill>
              </a:rPr>
              <a:t>sessão </a:t>
            </a:r>
            <a:r>
              <a:rPr lang="pt-BR" sz="3200" dirty="0">
                <a:solidFill>
                  <a:srgbClr val="00B050"/>
                </a:solidFill>
              </a:rPr>
              <a:t>cadastro</a:t>
            </a:r>
            <a:r>
              <a:rPr lang="pt-BR" sz="3200" dirty="0">
                <a:solidFill>
                  <a:srgbClr val="FFC000"/>
                </a:solidFill>
              </a:rPr>
              <a:t> foi criada.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61925" y="1892044"/>
            <a:ext cx="11934825" cy="446276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&lt;header&gt;</a:t>
            </a:r>
          </a:p>
          <a:p>
            <a:r>
              <a:rPr lang="pt-BR" sz="22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titcad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Formulário de Cadastro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&lt;/header</a:t>
            </a:r>
            <a:r>
              <a:rPr lang="pt-BR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 um espaço entre o título e a mensagem de confirmação--&gt;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&lt;!--ISSET verificando se a SESSION 'cadastrado' existe --&gt;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'cadastrado'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])):        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Verificando se as sessão existe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65CBA0-048C-489C-929E-AE39235A1EF9}"/>
              </a:ext>
            </a:extLst>
          </p:cNvPr>
          <p:cNvSpPr/>
          <p:nvPr/>
        </p:nvSpPr>
        <p:spPr>
          <a:xfrm>
            <a:off x="406305" y="4380622"/>
            <a:ext cx="10101551" cy="1632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7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4) Ainda no </a:t>
            </a:r>
            <a:r>
              <a:rPr lang="pt-BR" sz="3200" dirty="0" err="1">
                <a:solidFill>
                  <a:srgbClr val="00B0F0"/>
                </a:solidFill>
              </a:rPr>
              <a:t>cadastro.php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vamos a mensagem de alerta para o usuário cadastrado.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74645" y="1892044"/>
            <a:ext cx="12022105" cy="421653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'cadastrado'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])): </a:t>
            </a: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Mensagem de usuário cadastrado --&gt;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is-danger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2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</a:t>
            </a:r>
            <a:r>
              <a:rPr lang="pt-BR" sz="2700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sz="2700" dirty="0" err="1">
                <a:solidFill>
                  <a:srgbClr val="CE9178"/>
                </a:solidFill>
                <a:latin typeface="Consolas" panose="020B0609020204030204" pitchFamily="49" charset="0"/>
              </a:rPr>
              <a:t>fff</a:t>
            </a:r>
            <a:r>
              <a:rPr lang="pt-BR" sz="2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Usuário cadastrado com sucesso! </a:t>
            </a:r>
            <a:r>
              <a:rPr lang="pt-BR" sz="2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a mensagem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65CBA0-048C-489C-929E-AE39235A1EF9}"/>
              </a:ext>
            </a:extLst>
          </p:cNvPr>
          <p:cNvSpPr/>
          <p:nvPr/>
        </p:nvSpPr>
        <p:spPr>
          <a:xfrm>
            <a:off x="95251" y="3349690"/>
            <a:ext cx="11913248" cy="235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0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5) Fechando o </a:t>
            </a:r>
            <a:r>
              <a:rPr lang="pt-BR" sz="3200" dirty="0">
                <a:solidFill>
                  <a:srgbClr val="00B0F0"/>
                </a:solidFill>
              </a:rPr>
              <a:t>IF</a:t>
            </a:r>
            <a:r>
              <a:rPr lang="pt-BR" sz="3200" dirty="0">
                <a:solidFill>
                  <a:srgbClr val="FFC000"/>
                </a:solidFill>
              </a:rPr>
              <a:t> e destruindo a </a:t>
            </a:r>
            <a:r>
              <a:rPr lang="pt-BR" sz="3200" dirty="0">
                <a:solidFill>
                  <a:srgbClr val="00B0F0"/>
                </a:solidFill>
              </a:rPr>
              <a:t>SESSÃO ‘</a:t>
            </a:r>
            <a:r>
              <a:rPr lang="pt-BR" sz="3200" dirty="0">
                <a:solidFill>
                  <a:schemeClr val="accent5"/>
                </a:solidFill>
              </a:rPr>
              <a:t>cadastrado</a:t>
            </a:r>
            <a:r>
              <a:rPr lang="pt-BR" sz="3200" dirty="0">
                <a:solidFill>
                  <a:srgbClr val="00B0F0"/>
                </a:solidFill>
              </a:rPr>
              <a:t>’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74645" y="1892044"/>
            <a:ext cx="12022105" cy="446276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endParaRPr lang="pt-BR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Mensagem de usuário cadastrado 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is-danger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"color:green"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Usuário cadastrado com sucesso!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	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//Fechando o IF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para Destruir uma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para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mostrar no inicio do login.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'cadastrado’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Destruindo a sessão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65CBA0-048C-489C-929E-AE39235A1EF9}"/>
              </a:ext>
            </a:extLst>
          </p:cNvPr>
          <p:cNvSpPr/>
          <p:nvPr/>
        </p:nvSpPr>
        <p:spPr>
          <a:xfrm>
            <a:off x="277611" y="4012162"/>
            <a:ext cx="11329671" cy="2015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5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2) Ainda no </a:t>
            </a:r>
            <a:r>
              <a:rPr lang="pt-BR" sz="3200" dirty="0" err="1">
                <a:solidFill>
                  <a:srgbClr val="00B0F0"/>
                </a:solidFill>
              </a:rPr>
              <a:t>cadastro.php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vamos iniciar </a:t>
            </a:r>
            <a:r>
              <a:rPr lang="pt-BR" sz="3200" dirty="0">
                <a:solidFill>
                  <a:srgbClr val="00B0F0"/>
                </a:solidFill>
              </a:rPr>
              <a:t>sessão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61925" y="1892044"/>
            <a:ext cx="11934825" cy="35394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estartando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 sessão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iniciando a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Sessão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65CBA0-048C-489C-929E-AE39235A1EF9}"/>
              </a:ext>
            </a:extLst>
          </p:cNvPr>
          <p:cNvSpPr/>
          <p:nvPr/>
        </p:nvSpPr>
        <p:spPr>
          <a:xfrm>
            <a:off x="161925" y="1882713"/>
            <a:ext cx="8394246" cy="1420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6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960639" y="2004071"/>
            <a:ext cx="10189029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5400" b="0" dirty="0">
                <a:effectLst/>
                <a:latin typeface="Consolas" panose="020B0609020204030204" pitchFamily="49" charset="0"/>
              </a:rPr>
              <a:t> </a:t>
            </a:r>
            <a:r>
              <a:rPr lang="pt-BR" sz="5400" b="0" i="0" dirty="0">
                <a:effectLst/>
                <a:latin typeface="open_sansregular"/>
              </a:rPr>
              <a:t>Agora vamos fazer um cadastro para verificar a mensagem de </a:t>
            </a:r>
            <a:r>
              <a:rPr lang="pt-BR" sz="5400" b="0" i="0" dirty="0">
                <a:solidFill>
                  <a:schemeClr val="accent5"/>
                </a:solidFill>
                <a:effectLst/>
                <a:latin typeface="open_sansregular"/>
              </a:rPr>
              <a:t>Usuário cadastrado com sucesso</a:t>
            </a:r>
            <a:r>
              <a:rPr lang="pt-BR" sz="5400" b="0" i="0" dirty="0">
                <a:effectLst/>
                <a:latin typeface="open_sansregular"/>
              </a:rPr>
              <a:t>!</a:t>
            </a:r>
            <a:endParaRPr lang="pt-BR" sz="5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Testando o usuário </a:t>
            </a:r>
            <a:r>
              <a:rPr lang="pt-BR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cadastrado</a:t>
            </a:r>
          </a:p>
        </p:txBody>
      </p:sp>
    </p:spTree>
    <p:extLst>
      <p:ext uri="{BB962C8B-B14F-4D97-AF65-F5344CB8AC3E}">
        <p14:creationId xmlns:p14="http://schemas.microsoft.com/office/powerpoint/2010/main" val="116818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960639" y="2004071"/>
            <a:ext cx="10189029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5400" b="0" dirty="0">
                <a:effectLst/>
                <a:latin typeface="Consolas" panose="020B0609020204030204" pitchFamily="49" charset="0"/>
              </a:rPr>
              <a:t> </a:t>
            </a:r>
            <a:r>
              <a:rPr lang="pt-BR" sz="5400" b="0" i="0" dirty="0">
                <a:effectLst/>
                <a:latin typeface="open_sansregular"/>
              </a:rPr>
              <a:t>Na sequencia vamos repetir os passos anteriores para verificar de existe a sessão de usuário </a:t>
            </a:r>
            <a:r>
              <a:rPr lang="pt-BR" sz="5400" b="0" i="0" dirty="0">
                <a:solidFill>
                  <a:srgbClr val="FF0000"/>
                </a:solidFill>
                <a:effectLst/>
                <a:latin typeface="open_sansregular"/>
              </a:rPr>
              <a:t>não_cadastrado</a:t>
            </a:r>
            <a:r>
              <a:rPr lang="pt-BR" sz="5400" b="0" i="0" dirty="0">
                <a:effectLst/>
                <a:latin typeface="open_sansregular"/>
              </a:rPr>
              <a:t>!</a:t>
            </a:r>
            <a:endParaRPr lang="pt-BR" sz="5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Continuando...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4) Ainda no </a:t>
            </a:r>
            <a:r>
              <a:rPr lang="pt-BR" sz="3200" dirty="0" err="1">
                <a:solidFill>
                  <a:srgbClr val="00B0F0"/>
                </a:solidFill>
              </a:rPr>
              <a:t>cadastro.php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vamos verificar se a  </a:t>
            </a:r>
            <a:r>
              <a:rPr lang="pt-BR" sz="3200" dirty="0">
                <a:solidFill>
                  <a:srgbClr val="00B0F0"/>
                </a:solidFill>
              </a:rPr>
              <a:t>sessão </a:t>
            </a:r>
            <a:r>
              <a:rPr lang="pt-BR" sz="3200" dirty="0" err="1">
                <a:solidFill>
                  <a:srgbClr val="FF0000"/>
                </a:solidFill>
              </a:rPr>
              <a:t>não_cadastro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foi criada.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61925" y="1892044"/>
            <a:ext cx="11934825" cy="415498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//Fechando o IF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'cadastrado'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 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&lt;!--ISSET verificando se a SESSION 'nao_cadastrado' existe --&gt;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'nao_cadastrado'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])): </a:t>
            </a:r>
          </a:p>
          <a:p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?&gt;</a:t>
            </a: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161925" y="109955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Verificando se a sessão existe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65CBA0-048C-489C-929E-AE39235A1EF9}"/>
              </a:ext>
            </a:extLst>
          </p:cNvPr>
          <p:cNvSpPr/>
          <p:nvPr/>
        </p:nvSpPr>
        <p:spPr>
          <a:xfrm>
            <a:off x="236767" y="3620276"/>
            <a:ext cx="11407837" cy="213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28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4) Ainda no </a:t>
            </a:r>
            <a:r>
              <a:rPr lang="pt-BR" sz="3200" dirty="0" err="1">
                <a:solidFill>
                  <a:srgbClr val="00B0F0"/>
                </a:solidFill>
              </a:rPr>
              <a:t>cadastro.php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vamos criar a mensagem de alerta para o usuário </a:t>
            </a:r>
            <a:r>
              <a:rPr lang="pt-BR" sz="3200" dirty="0">
                <a:solidFill>
                  <a:srgbClr val="FF0000"/>
                </a:solidFill>
              </a:rPr>
              <a:t>não_cadastrado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74645" y="1892044"/>
            <a:ext cx="12022105" cy="397031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'nao_cadastrado'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])): </a:t>
            </a: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Mensagem de usuário cadastrado --&gt;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is-danger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"color:#f00"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Erro: E-mail já cadastrado! Digite um outro e-mail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a mensagem de erro 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65CBA0-048C-489C-929E-AE39235A1EF9}"/>
              </a:ext>
            </a:extLst>
          </p:cNvPr>
          <p:cNvSpPr/>
          <p:nvPr/>
        </p:nvSpPr>
        <p:spPr>
          <a:xfrm>
            <a:off x="95251" y="3349690"/>
            <a:ext cx="11913248" cy="235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78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 que é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PHP?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59861" y="1640624"/>
            <a:ext cx="114722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latin typeface="Verdana" panose="020B0604030504040204" pitchFamily="34" charset="0"/>
              </a:rPr>
              <a:t>U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ma maneira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alternativa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de tornar os dados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acessíveis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nas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várias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páginas de um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site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inteiro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é usar 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 PHP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pt-BR" sz="280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cria um arquivo em um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diretório temporário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no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servidor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onde as variáveis ​​de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registradas e seus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valores são armazenados. Esses dados estarão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disponíveis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 para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todas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as páginas do site durante essa visita.</a:t>
            </a:r>
            <a:endParaRPr lang="pt-BR" sz="240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3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7612" y="741652"/>
            <a:ext cx="116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5) Fechando o </a:t>
            </a:r>
            <a:r>
              <a:rPr lang="pt-BR" sz="3200" dirty="0">
                <a:solidFill>
                  <a:srgbClr val="00B0F0"/>
                </a:solidFill>
              </a:rPr>
              <a:t>IF</a:t>
            </a:r>
            <a:r>
              <a:rPr lang="pt-BR" sz="3200" dirty="0">
                <a:solidFill>
                  <a:srgbClr val="FFC000"/>
                </a:solidFill>
              </a:rPr>
              <a:t> e destruindo a </a:t>
            </a:r>
            <a:r>
              <a:rPr lang="pt-BR" sz="3200" dirty="0">
                <a:solidFill>
                  <a:srgbClr val="00B0F0"/>
                </a:solidFill>
              </a:rPr>
              <a:t>SESSÃO ‘</a:t>
            </a:r>
            <a:r>
              <a:rPr lang="pt-BR" sz="3200" dirty="0">
                <a:solidFill>
                  <a:srgbClr val="FF0000"/>
                </a:solidFill>
              </a:rPr>
              <a:t>não_cadastrado</a:t>
            </a:r>
            <a:r>
              <a:rPr lang="pt-BR" sz="3200" dirty="0">
                <a:solidFill>
                  <a:srgbClr val="00B0F0"/>
                </a:solidFill>
              </a:rPr>
              <a:t>’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69895" y="1541848"/>
            <a:ext cx="12022105" cy="538609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Mensagem de usuário não_cadastrado 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is-danger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"color:#f00"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Erro: E-mail já cadastrado! Digite um outro e-mail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Fechando o IF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para Destruir uma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para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mostrar no inicio do cadastro.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'nao_cadastrado'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 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&lt;!--Início do </a:t>
            </a:r>
            <a:r>
              <a:rPr lang="pt-BR" sz="20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20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pt-BR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cadusuarios</a:t>
            </a:r>
            <a:r>
              <a:rPr lang="pt-BR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pt-BR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scriptcadastro.php</a:t>
            </a:r>
            <a:r>
              <a:rPr lang="pt-BR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5585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Destruindo a sessão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65CBA0-048C-489C-929E-AE39235A1EF9}"/>
              </a:ext>
            </a:extLst>
          </p:cNvPr>
          <p:cNvSpPr/>
          <p:nvPr/>
        </p:nvSpPr>
        <p:spPr>
          <a:xfrm>
            <a:off x="144040" y="3307799"/>
            <a:ext cx="11903917" cy="2313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14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307909" y="1305341"/>
            <a:ext cx="11565633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5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Pronto! </a:t>
            </a:r>
            <a:r>
              <a:rPr lang="pt-BR" sz="54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Chegamos ao final</a:t>
            </a:r>
          </a:p>
          <a:p>
            <a:pPr algn="ctr"/>
            <a:endParaRPr lang="pt-BR" sz="5400" b="0" i="0" dirty="0">
              <a:effectLst/>
              <a:latin typeface="open_sansregular"/>
            </a:endParaRPr>
          </a:p>
          <a:p>
            <a:pPr algn="ctr"/>
            <a:r>
              <a:rPr lang="pt-BR" sz="5400" b="0" i="0" dirty="0">
                <a:effectLst/>
                <a:latin typeface="open_sansregular"/>
              </a:rPr>
              <a:t>Agora vamos fazer um cadastro para verificar a mensagem de </a:t>
            </a:r>
          </a:p>
          <a:p>
            <a:pPr algn="ctr"/>
            <a:r>
              <a:rPr lang="pt-BR" sz="5400" dirty="0">
                <a:solidFill>
                  <a:srgbClr val="FF0000"/>
                </a:solidFill>
                <a:latin typeface="open_sansregular"/>
              </a:rPr>
              <a:t>u</a:t>
            </a:r>
            <a:r>
              <a:rPr lang="pt-BR" sz="5400" b="0" i="0" dirty="0">
                <a:solidFill>
                  <a:srgbClr val="FF0000"/>
                </a:solidFill>
                <a:effectLst/>
                <a:latin typeface="open_sansregular"/>
              </a:rPr>
              <a:t>suário</a:t>
            </a:r>
            <a:r>
              <a:rPr lang="pt-BR" sz="5400" b="0" i="0" dirty="0">
                <a:solidFill>
                  <a:schemeClr val="accent5"/>
                </a:solidFill>
                <a:effectLst/>
                <a:latin typeface="open_sansregular"/>
              </a:rPr>
              <a:t> </a:t>
            </a:r>
            <a:r>
              <a:rPr lang="pt-BR" sz="5400" b="0" i="0" dirty="0">
                <a:solidFill>
                  <a:srgbClr val="FF0000"/>
                </a:solidFill>
                <a:effectLst/>
                <a:latin typeface="open_sansregular"/>
              </a:rPr>
              <a:t>não_cadastrado</a:t>
            </a:r>
            <a:r>
              <a:rPr lang="pt-BR" sz="5400" b="0" i="0" dirty="0">
                <a:effectLst/>
                <a:latin typeface="open_sansregular"/>
              </a:rPr>
              <a:t>!</a:t>
            </a:r>
            <a:endParaRPr lang="pt-BR" sz="5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Testando o usuário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não_cadastrado</a:t>
            </a:r>
          </a:p>
        </p:txBody>
      </p:sp>
    </p:spTree>
    <p:extLst>
      <p:ext uri="{BB962C8B-B14F-4D97-AF65-F5344CB8AC3E}">
        <p14:creationId xmlns:p14="http://schemas.microsoft.com/office/powerpoint/2010/main" val="80389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Entendendo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161522" y="1055938"/>
            <a:ext cx="120048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Quando um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script PHP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deseja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recuperar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 valor de uma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variável </a:t>
            </a:r>
          </a:p>
          <a:p>
            <a:pPr algn="l"/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de 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, o PHP obtém automaticamente a </a:t>
            </a:r>
            <a:r>
              <a:rPr lang="pt-BR" sz="2800" i="0" dirty="0" err="1">
                <a:effectLst/>
                <a:latin typeface="Verdana" panose="020B0604030504040204" pitchFamily="34" charset="0"/>
              </a:rPr>
              <a:t>string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identificadora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de sessão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única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e então procura em seu diretório temporário o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arquivo com esse nome e uma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validação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pode ser feita </a:t>
            </a:r>
          </a:p>
          <a:p>
            <a:pPr algn="l"/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comparando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os dois valores.</a:t>
            </a:r>
            <a:endParaRPr lang="pt-BR" sz="2800" dirty="0">
              <a:latin typeface="Verdana" panose="020B0604030504040204" pitchFamily="34" charset="0"/>
            </a:endParaRPr>
          </a:p>
          <a:p>
            <a:pPr algn="l"/>
            <a:endParaRPr lang="pt-BR" sz="2800" dirty="0">
              <a:latin typeface="Verdana" panose="020B0604030504040204" pitchFamily="34" charset="0"/>
            </a:endParaRPr>
          </a:p>
          <a:p>
            <a:pPr algn="l"/>
            <a:endParaRPr lang="pt-BR" sz="2800" dirty="0">
              <a:latin typeface="Verdana" panose="020B0604030504040204" pitchFamily="34" charset="0"/>
            </a:endParaRP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Uma </a:t>
            </a:r>
            <a:r>
              <a:rPr lang="pt-BR" sz="2800" dirty="0">
                <a:solidFill>
                  <a:srgbClr val="00B0F0"/>
                </a:solidFill>
                <a:latin typeface="Verdana" panose="020B0604030504040204" pitchFamily="34" charset="0"/>
              </a:rPr>
              <a:t>sessão</a:t>
            </a:r>
            <a:r>
              <a:rPr lang="pt-BR" sz="2800" dirty="0">
                <a:latin typeface="Verdana" panose="020B0604030504040204" pitchFamily="34" charset="0"/>
              </a:rPr>
              <a:t> termina quando o </a:t>
            </a:r>
            <a:r>
              <a:rPr lang="pt-BR" sz="2800" dirty="0">
                <a:solidFill>
                  <a:srgbClr val="FFFF00"/>
                </a:solidFill>
                <a:latin typeface="Verdana" panose="020B0604030504040204" pitchFamily="34" charset="0"/>
              </a:rPr>
              <a:t>usuário</a:t>
            </a:r>
            <a:r>
              <a:rPr lang="pt-BR" sz="2800" dirty="0">
                <a:latin typeface="Verdana" panose="020B0604030504040204" pitchFamily="34" charset="0"/>
              </a:rPr>
              <a:t> perde o navegador ou </a:t>
            </a: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depois de </a:t>
            </a:r>
            <a:r>
              <a:rPr lang="pt-BR" sz="2800" dirty="0">
                <a:solidFill>
                  <a:srgbClr val="FF0000"/>
                </a:solidFill>
                <a:latin typeface="Verdana" panose="020B0604030504040204" pitchFamily="34" charset="0"/>
              </a:rPr>
              <a:t>sair</a:t>
            </a:r>
            <a:r>
              <a:rPr lang="pt-BR" sz="2800" dirty="0">
                <a:latin typeface="Verdana" panose="020B0604030504040204" pitchFamily="34" charset="0"/>
              </a:rPr>
              <a:t> do site, o servidor encerra a </a:t>
            </a:r>
            <a:r>
              <a:rPr lang="pt-BR" sz="2800" dirty="0">
                <a:solidFill>
                  <a:srgbClr val="00B0F0"/>
                </a:solidFill>
                <a:latin typeface="Verdana" panose="020B0604030504040204" pitchFamily="34" charset="0"/>
              </a:rPr>
              <a:t>sessão</a:t>
            </a:r>
            <a:r>
              <a:rPr lang="pt-BR" sz="2800" dirty="0">
                <a:latin typeface="Verdana" panose="020B0604030504040204" pitchFamily="34" charset="0"/>
              </a:rPr>
              <a:t> após um </a:t>
            </a: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período de tempo predeterminado, normalmente </a:t>
            </a:r>
          </a:p>
          <a:p>
            <a:pPr algn="l"/>
            <a:r>
              <a:rPr lang="pt-BR" sz="2800" dirty="0">
                <a:solidFill>
                  <a:srgbClr val="FFFF00"/>
                </a:solidFill>
                <a:latin typeface="Verdana" panose="020B0604030504040204" pitchFamily="34" charset="0"/>
              </a:rPr>
              <a:t>30 minutos de duração</a:t>
            </a:r>
            <a:r>
              <a:rPr lang="pt-BR" sz="2800" dirty="0"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Iniciando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25910" y="1336439"/>
            <a:ext cx="114986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 é iniciada com a função </a:t>
            </a:r>
            <a:r>
              <a:rPr lang="pt-BR" sz="2800" b="1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session_start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().</a:t>
            </a:r>
          </a:p>
          <a:p>
            <a:pPr algn="l"/>
            <a:endParaRPr lang="pt-BR" sz="2800" b="1" i="0" dirty="0">
              <a:solidFill>
                <a:srgbClr val="FFC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pt-BR" sz="2800" b="1" dirty="0">
              <a:latin typeface="Verdana" panose="020B0604030504040204" pitchFamily="34" charset="0"/>
            </a:endParaRPr>
          </a:p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Variáveis ​​de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 são definidas com a variável global </a:t>
            </a:r>
          </a:p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PHP: 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$ _SESSION.</a:t>
            </a:r>
          </a:p>
          <a:p>
            <a:pPr algn="l"/>
            <a:endParaRPr lang="pt-BR" sz="2800" b="1" dirty="0">
              <a:solidFill>
                <a:srgbClr val="FFC000"/>
              </a:solidFill>
              <a:latin typeface="Verdana" panose="020B0604030504040204" pitchFamily="34" charset="0"/>
            </a:endParaRPr>
          </a:p>
          <a:p>
            <a:pPr algn="l"/>
            <a:r>
              <a:rPr lang="pt-BR" sz="2800" b="1" dirty="0">
                <a:solidFill>
                  <a:schemeClr val="accent1"/>
                </a:solidFill>
                <a:latin typeface="Verdana" panose="020B0604030504040204" pitchFamily="34" charset="0"/>
              </a:rPr>
              <a:t>Exemplo:</a:t>
            </a:r>
          </a:p>
          <a:p>
            <a:pPr algn="l"/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Na sequencia do nosso estudo, vamos exemplificar o</a:t>
            </a:r>
          </a:p>
          <a:p>
            <a:pPr algn="l"/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Uso de sessão no PHP</a:t>
            </a:r>
            <a:r>
              <a:rPr lang="pt-BR" sz="2800" b="1" dirty="0">
                <a:solidFill>
                  <a:srgbClr val="FFC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7A62B7-658A-4744-9B4B-9557915584B0}"/>
              </a:ext>
            </a:extLst>
          </p:cNvPr>
          <p:cNvSpPr txBox="1"/>
          <p:nvPr/>
        </p:nvSpPr>
        <p:spPr>
          <a:xfrm>
            <a:off x="211494" y="5674824"/>
            <a:ext cx="11980506" cy="46166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030A0"/>
                </a:solidFill>
              </a:rPr>
              <a:t>Nota</a:t>
            </a:r>
            <a:r>
              <a:rPr lang="pt-BR" sz="2400" dirty="0">
                <a:solidFill>
                  <a:schemeClr val="bg1"/>
                </a:solidFill>
              </a:rPr>
              <a:t>:  É recomendável colocar a chamada para </a:t>
            </a:r>
            <a:r>
              <a:rPr lang="pt-BR" sz="2400" b="1" dirty="0" err="1">
                <a:solidFill>
                  <a:srgbClr val="FF0000"/>
                </a:solidFill>
              </a:rPr>
              <a:t>session_start</a:t>
            </a:r>
            <a:r>
              <a:rPr lang="pt-BR" sz="2400" b="1" dirty="0">
                <a:solidFill>
                  <a:srgbClr val="FF0000"/>
                </a:solidFill>
              </a:rPr>
              <a:t> () </a:t>
            </a:r>
            <a:r>
              <a:rPr lang="pt-BR" sz="2400" dirty="0">
                <a:solidFill>
                  <a:schemeClr val="bg1"/>
                </a:solidFill>
              </a:rPr>
              <a:t>no início da página.</a:t>
            </a:r>
          </a:p>
        </p:txBody>
      </p:sp>
    </p:spTree>
    <p:extLst>
      <p:ext uri="{BB962C8B-B14F-4D97-AF65-F5344CB8AC3E}">
        <p14:creationId xmlns:p14="http://schemas.microsoft.com/office/powerpoint/2010/main" val="125477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Ativando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Automática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270478" y="1951677"/>
            <a:ext cx="11999054" cy="1944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Você </a:t>
            </a:r>
            <a:r>
              <a:rPr lang="pt-BR" sz="280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precisa chamar a função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start_session ()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para iniciar </a:t>
            </a:r>
          </a:p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quando um usuário visita seu site se você definir a </a:t>
            </a:r>
          </a:p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variável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session.auto_start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para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no arquivo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php.ini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.</a:t>
            </a:r>
            <a:endParaRPr lang="pt-BR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4376407" y="2271833"/>
            <a:ext cx="2618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/>
            </a:pPr>
            <a:r>
              <a:rPr lang="pt-BR" sz="54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Isset</a:t>
            </a:r>
            <a:endParaRPr lang="pt-BR" sz="5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arenR"/>
            </a:pPr>
            <a:r>
              <a:rPr lang="pt-BR" sz="5400" b="1" i="0" dirty="0" err="1">
                <a:solidFill>
                  <a:srgbClr val="FFC000"/>
                </a:solidFill>
                <a:effectLst/>
                <a:latin typeface="open_sansregular"/>
              </a:rPr>
              <a:t>Unset</a:t>
            </a:r>
            <a:endParaRPr lang="pt-BR" sz="5400" b="1" i="0" dirty="0">
              <a:solidFill>
                <a:srgbClr val="FFC000"/>
              </a:solidFill>
              <a:effectLst/>
              <a:latin typeface="open_sansregular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156314" y="368706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do php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145192" y="1284701"/>
            <a:ext cx="5235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C000"/>
                </a:solidFill>
              </a:rPr>
              <a:t>1) </a:t>
            </a:r>
            <a:r>
              <a:rPr lang="pt-BR" sz="4400" b="0" i="0" dirty="0">
                <a:solidFill>
                  <a:srgbClr val="FFC000"/>
                </a:solidFill>
                <a:effectLst/>
                <a:latin typeface="open_sansregular"/>
              </a:rPr>
              <a:t>O que é o PHP </a:t>
            </a:r>
            <a:r>
              <a:rPr lang="pt-BR" sz="4400" b="1" i="0" dirty="0" err="1">
                <a:solidFill>
                  <a:srgbClr val="FFC000"/>
                </a:solidFill>
                <a:effectLst/>
                <a:latin typeface="open_sansregular"/>
              </a:rPr>
              <a:t>Isset</a:t>
            </a:r>
            <a:endParaRPr lang="pt-BR" sz="4400" b="1" i="0" dirty="0">
              <a:solidFill>
                <a:srgbClr val="FFC000"/>
              </a:solidFill>
              <a:effectLst/>
              <a:latin typeface="open_sansregular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45192" y="2566414"/>
            <a:ext cx="11901616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3600" b="0" dirty="0">
                <a:effectLst/>
                <a:latin typeface="Consolas" panose="020B0609020204030204" pitchFamily="49" charset="0"/>
              </a:rPr>
              <a:t> </a:t>
            </a:r>
            <a:r>
              <a:rPr lang="pt-BR" sz="3600" b="0" i="0" dirty="0">
                <a:effectLst/>
                <a:latin typeface="open_sansregular"/>
              </a:rPr>
              <a:t>O </a:t>
            </a:r>
            <a:r>
              <a:rPr lang="pt-BR" sz="3600" b="1" i="0" dirty="0">
                <a:effectLst/>
                <a:latin typeface="open_sansregular"/>
              </a:rPr>
              <a:t>PHP </a:t>
            </a:r>
            <a:r>
              <a:rPr lang="pt-BR" sz="3600" b="1" i="0" dirty="0" err="1">
                <a:solidFill>
                  <a:srgbClr val="00B0F0"/>
                </a:solidFill>
                <a:effectLst/>
                <a:latin typeface="open_sansregular"/>
              </a:rPr>
              <a:t>Isset</a:t>
            </a:r>
            <a:r>
              <a:rPr lang="pt-BR" sz="3600" b="0" i="0" dirty="0">
                <a:effectLst/>
                <a:latin typeface="open_sansregular"/>
              </a:rPr>
              <a:t> é um função nativa do PHP que serve para saber se uma variável está definida. Ela basicamente verifica a existência de uma variável, e assim, retorna um valor </a:t>
            </a:r>
            <a:r>
              <a:rPr lang="pt-BR" sz="3600" b="0" i="0" dirty="0" err="1">
                <a:effectLst/>
                <a:latin typeface="open_sansregular"/>
              </a:rPr>
              <a:t>boleano</a:t>
            </a:r>
            <a:r>
              <a:rPr lang="pt-BR" sz="3600" b="0" i="0" dirty="0">
                <a:effectLst/>
                <a:latin typeface="open_sansregular"/>
              </a:rPr>
              <a:t> (</a:t>
            </a:r>
            <a:r>
              <a:rPr lang="pt-BR" sz="3600" b="1" i="0" dirty="0" err="1">
                <a:solidFill>
                  <a:srgbClr val="92D050"/>
                </a:solidFill>
                <a:effectLst/>
                <a:latin typeface="open_sansregular"/>
              </a:rPr>
              <a:t>true</a:t>
            </a:r>
            <a:r>
              <a:rPr lang="pt-BR" sz="3600" b="0" i="0" dirty="0">
                <a:effectLst/>
                <a:latin typeface="open_sansregular"/>
              </a:rPr>
              <a:t> se for verdadeiro, e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open_sansregular"/>
              </a:rPr>
              <a:t>false</a:t>
            </a:r>
            <a:r>
              <a:rPr lang="pt-BR" sz="3600" b="0" i="0" dirty="0">
                <a:effectLst/>
                <a:latin typeface="open_sansregular"/>
              </a:rPr>
              <a:t> se for falso).</a:t>
            </a:r>
            <a:endParaRPr lang="pt-BR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do php - </a:t>
            </a:r>
            <a:r>
              <a:rPr lang="pt-BR" sz="3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isset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7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145192" y="1284701"/>
            <a:ext cx="5530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C000"/>
                </a:solidFill>
              </a:rPr>
              <a:t>1) </a:t>
            </a:r>
            <a:r>
              <a:rPr lang="pt-BR" sz="4400" b="0" i="0" dirty="0">
                <a:solidFill>
                  <a:srgbClr val="FFC000"/>
                </a:solidFill>
                <a:effectLst/>
                <a:latin typeface="open_sansregular"/>
              </a:rPr>
              <a:t>O que é o PHP </a:t>
            </a:r>
            <a:r>
              <a:rPr lang="pt-BR" sz="4400" b="1" i="0" dirty="0" err="1">
                <a:solidFill>
                  <a:srgbClr val="FFC000"/>
                </a:solidFill>
                <a:effectLst/>
                <a:latin typeface="open_sansregular"/>
              </a:rPr>
              <a:t>Unset</a:t>
            </a:r>
            <a:endParaRPr lang="pt-BR" sz="4400" b="1" i="0" dirty="0">
              <a:solidFill>
                <a:srgbClr val="FFC000"/>
              </a:solidFill>
              <a:effectLst/>
              <a:latin typeface="open_sansregular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45192" y="2566414"/>
            <a:ext cx="11901616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3600" b="0" dirty="0">
                <a:effectLst/>
                <a:latin typeface="Consolas" panose="020B0609020204030204" pitchFamily="49" charset="0"/>
              </a:rPr>
              <a:t> </a:t>
            </a:r>
            <a:r>
              <a:rPr lang="pt-BR" sz="3600" b="0" i="0" dirty="0">
                <a:effectLst/>
                <a:latin typeface="open_sansregular"/>
              </a:rPr>
              <a:t>O comando </a:t>
            </a:r>
            <a:r>
              <a:rPr lang="pt-BR" sz="3600" b="1" i="0" dirty="0" err="1">
                <a:solidFill>
                  <a:srgbClr val="00B0F0"/>
                </a:solidFill>
                <a:effectLst/>
                <a:latin typeface="open_sansregular"/>
              </a:rPr>
              <a:t>unset</a:t>
            </a:r>
            <a:r>
              <a:rPr lang="pt-BR" sz="3600" b="0" i="0" dirty="0">
                <a:effectLst/>
                <a:latin typeface="open_sansregular"/>
              </a:rPr>
              <a:t> apaga uma variável </a:t>
            </a:r>
            <a:r>
              <a:rPr lang="pt-BR" sz="3600" b="0" i="0" dirty="0">
                <a:solidFill>
                  <a:srgbClr val="FFFF00"/>
                </a:solidFill>
                <a:effectLst/>
                <a:latin typeface="open_sansregular"/>
              </a:rPr>
              <a:t>especifica</a:t>
            </a:r>
            <a:r>
              <a:rPr lang="pt-BR" sz="3600" b="0" i="0" dirty="0">
                <a:effectLst/>
                <a:latin typeface="open_sansregular"/>
              </a:rPr>
              <a:t>, limpando assim a informação da memória do servidor. Este comando é muito utilizado quando a variável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open_sansregular"/>
              </a:rPr>
              <a:t>não será mais usada </a:t>
            </a:r>
            <a:r>
              <a:rPr lang="pt-BR" sz="3600" b="0" i="0" dirty="0">
                <a:effectLst/>
                <a:latin typeface="open_sansregular"/>
              </a:rPr>
              <a:t>no sistema, então apagamos a mesma para liberar espaço de memória.</a:t>
            </a:r>
            <a:endParaRPr lang="pt-BR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do php - </a:t>
            </a:r>
            <a:r>
              <a:rPr lang="pt-BR" sz="3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unset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5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690466" y="1509548"/>
            <a:ext cx="10189029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5400" b="0" dirty="0">
                <a:effectLst/>
                <a:latin typeface="Consolas" panose="020B0609020204030204" pitchFamily="49" charset="0"/>
              </a:rPr>
              <a:t> </a:t>
            </a:r>
            <a:r>
              <a:rPr lang="pt-BR" sz="5400" b="0" i="0" dirty="0">
                <a:effectLst/>
                <a:latin typeface="open_sansregular"/>
              </a:rPr>
              <a:t>Como exemplo vamos criar duas </a:t>
            </a:r>
            <a:r>
              <a:rPr lang="pt-BR" sz="5400" b="0" i="0" dirty="0">
                <a:solidFill>
                  <a:srgbClr val="FFC000"/>
                </a:solidFill>
                <a:effectLst/>
                <a:latin typeface="open_sansregular"/>
              </a:rPr>
              <a:t>sessões</a:t>
            </a:r>
            <a:r>
              <a:rPr lang="pt-BR" sz="5400" b="0" i="0" dirty="0">
                <a:effectLst/>
                <a:latin typeface="open_sansregular"/>
              </a:rPr>
              <a:t> para informar ao </a:t>
            </a:r>
            <a:r>
              <a:rPr lang="pt-BR" sz="5400" b="0" i="0" dirty="0">
                <a:solidFill>
                  <a:srgbClr val="00B0F0"/>
                </a:solidFill>
                <a:effectLst/>
                <a:latin typeface="open_sansregular"/>
              </a:rPr>
              <a:t>usuário</a:t>
            </a:r>
            <a:r>
              <a:rPr lang="pt-BR" sz="5400" b="0" i="0" dirty="0">
                <a:effectLst/>
                <a:latin typeface="open_sansregular"/>
              </a:rPr>
              <a:t> se o cadastro foi realizado com </a:t>
            </a:r>
            <a:r>
              <a:rPr lang="pt-BR" sz="5400" b="0" i="0" dirty="0">
                <a:solidFill>
                  <a:srgbClr val="00B050"/>
                </a:solidFill>
                <a:effectLst/>
                <a:latin typeface="open_sansregular"/>
              </a:rPr>
              <a:t>sucesso</a:t>
            </a:r>
            <a:r>
              <a:rPr lang="pt-BR" sz="5400" b="0" i="0" dirty="0">
                <a:effectLst/>
                <a:latin typeface="open_sansregular"/>
              </a:rPr>
              <a:t> ou </a:t>
            </a:r>
            <a:r>
              <a:rPr lang="pt-BR" sz="5400" b="0" i="0" dirty="0">
                <a:solidFill>
                  <a:srgbClr val="FF0000"/>
                </a:solidFill>
                <a:effectLst/>
                <a:latin typeface="open_sansregular"/>
              </a:rPr>
              <a:t>não</a:t>
            </a:r>
            <a:r>
              <a:rPr lang="pt-BR" sz="5400" b="0" i="0" dirty="0">
                <a:effectLst/>
                <a:latin typeface="open_sansregular"/>
              </a:rPr>
              <a:t>.</a:t>
            </a:r>
            <a:endParaRPr lang="pt-BR" sz="5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de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75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2293</TotalTime>
  <Words>1313</Words>
  <Application>Microsoft Office PowerPoint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open_sansregular</vt:lpstr>
      <vt:lpstr>Rockwell</vt:lpstr>
      <vt:lpstr>Verdana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User</cp:lastModifiedBy>
  <cp:revision>25</cp:revision>
  <dcterms:created xsi:type="dcterms:W3CDTF">2021-01-15T21:11:28Z</dcterms:created>
  <dcterms:modified xsi:type="dcterms:W3CDTF">2023-12-04T18:10:11Z</dcterms:modified>
</cp:coreProperties>
</file>