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25420-ADC6-8BD9-0EDA-823ECE5DF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0207EB-0DE1-07A7-2AD2-640FBD440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5CB5CB-60C2-C83B-6B20-9D59B511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9B208E-8283-FD75-67F6-726BC1EC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5A6D85-F94E-9A86-0A37-0EBCCC17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17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B3980-FFE2-4F10-4039-69B9C3DD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13D60D-AF19-406D-133C-4588A2678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1FB965-4C95-ED8E-B5EA-F2548D2C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01CF3-1DF7-15C7-15FC-A3F34011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2C8172-F5CD-9C62-694A-3F4DF953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69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C43659-FF21-40E3-4BA9-6A547BB19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54FB81-44CE-9A24-B68E-3BFBC5332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256D1-2A85-38A8-0BF9-478ADB78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15B35B-7CEA-77EF-8CAF-AC40C67D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CB9ED8-C8C2-8686-2E54-6D49691B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13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60723-52D1-5496-D4C2-215CEBA9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BF0C15-9B78-9F84-A127-5E70B4BE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9496C3-6020-0C24-C711-277FC540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9475A2-B5EC-7D69-6065-939FC25D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201BFB-374B-D33B-45C7-CDF2FEF1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481BC-41C9-F446-B38A-C5094F4A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250DF3-64E9-67A1-334E-EF83F4C14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68F051-AFE1-1EB7-3F73-E4F20C29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02469-D745-4AF6-7B61-85B8BCF3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6F5319-E192-3A6E-361C-1ED8F1EB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08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8A8E7-CDD0-A6B5-4297-EAFE291B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E78741-7918-2E8E-0E80-49F0734B9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36C5A7-B3FA-A9EF-6C02-2C6C04092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288B6F-3BAD-FCE1-F2A8-47501F4A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538E58-8B8A-D799-7230-60DCE6C0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8504C9-2AB3-4D95-8DCC-7220FEBF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91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BBEC0-5461-6871-AFBE-91F7B538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3F540B-85D2-45E9-C874-F19D6D4EA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7C21B2-6C55-0EBF-CEE6-12E7D9F2F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A725F2-81D5-BC12-6F57-668FC3D2A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044026-3B52-BEEA-1167-8047B676D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20FB4C-B43D-BAC3-A6F8-F9113333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4E8A26-B70A-0BEF-2668-13E21175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3BF4DC-5C90-141A-2A77-12D24969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81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7DE65-B244-03A8-B91E-88082482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AE2B27-CFF4-E18A-0706-14B4CEAE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6FF5E2-8B76-750A-8D8F-42D20E36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21E06F-48E9-08D0-22A8-C86EBD6F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28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63ACF2-508B-DED3-A10B-A8460750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CA2807-EECF-518A-8D9C-6E696E8C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F12822-7CB0-2315-2571-1F8C5982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78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AC2E5-EBE5-D313-6484-3212C7E1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D59CE3-0AAF-3F71-A249-FE2EE5F9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416600-948A-C312-F5F0-AF47FFE43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EB11D6-0681-5235-F33F-B6510BF5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764726-967C-9F12-C29D-199067FD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172D7F-8BDE-49EE-56B5-EACE06A8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1B900-E6A7-043A-3DDA-577FDFA7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356629-4AB8-FA88-DE01-9B11D0498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7A09BE-0645-4E2C-43E1-F546B46E6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CFBA57-6D73-E501-E308-AF39103B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1A39B2-3ABA-1C3B-F418-FF71AF2D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56FE4-747C-2526-9EC2-67710B4C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4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66EB35-DF27-6C44-F9A2-C08A2973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8B0B7B-A52B-9A09-371E-20C6B17A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4772AD-9007-B194-422D-9809B9B43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FE628-44A9-4A23-BF23-0DC8FF1F91B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68806E-D938-E3B7-26D0-0F70A51C6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E99808-D580-DE2F-B76E-76140942D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70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pt-BR" b="1" i="1" dirty="0"/>
              <a:t>Listando os Registros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E5AA14-5D34-EC07-1B15-308C2483C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3532" y="3429000"/>
            <a:ext cx="9144000" cy="1655762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Usuário Administrador</a:t>
            </a:r>
          </a:p>
        </p:txBody>
      </p:sp>
    </p:spTree>
    <p:extLst>
      <p:ext uri="{BB962C8B-B14F-4D97-AF65-F5344CB8AC3E}">
        <p14:creationId xmlns:p14="http://schemas.microsoft.com/office/powerpoint/2010/main" val="352778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418"/>
            <a:ext cx="9144000" cy="930173"/>
          </a:xfrm>
        </p:spPr>
        <p:txBody>
          <a:bodyPr>
            <a:normAutofit fontScale="90000"/>
          </a:bodyPr>
          <a:lstStyle/>
          <a:p>
            <a:r>
              <a:rPr lang="pt-BR" sz="4400" b="1" dirty="0"/>
              <a:t>Passos para listar os usuários cadastrados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E5AA14-5D34-EC07-1B15-308C2483C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328" y="1627323"/>
            <a:ext cx="9144000" cy="1655762"/>
          </a:xfrm>
        </p:spPr>
        <p:txBody>
          <a:bodyPr>
            <a:normAutofit/>
          </a:bodyPr>
          <a:lstStyle/>
          <a:p>
            <a:pPr marL="514350" indent="-514350" algn="l">
              <a:buAutoNum type="arabicParenR"/>
            </a:pPr>
            <a:r>
              <a:rPr lang="pt-BR" sz="2800" dirty="0"/>
              <a:t>Criar o arquivo </a:t>
            </a:r>
            <a:r>
              <a:rPr lang="pt-BR" sz="2800" b="1" dirty="0" err="1"/>
              <a:t>listar.php</a:t>
            </a:r>
            <a:r>
              <a:rPr lang="pt-BR" sz="2800" dirty="0"/>
              <a:t>;</a:t>
            </a:r>
          </a:p>
          <a:p>
            <a:pPr marL="514350" indent="-514350" algn="l">
              <a:buAutoNum type="arabicParenR"/>
            </a:pPr>
            <a:r>
              <a:rPr lang="pt-BR" sz="2800" dirty="0"/>
              <a:t>Criar a estrutura </a:t>
            </a:r>
            <a:r>
              <a:rPr lang="pt-BR" sz="2800" b="1" dirty="0">
                <a:solidFill>
                  <a:srgbClr val="0070C0"/>
                </a:solidFill>
              </a:rPr>
              <a:t>HTML</a:t>
            </a:r>
            <a:r>
              <a:rPr lang="pt-BR" sz="2800" dirty="0"/>
              <a:t> ( </a:t>
            </a:r>
            <a:r>
              <a:rPr lang="pt-BR" sz="2800" b="1" dirty="0">
                <a:solidFill>
                  <a:schemeClr val="accent5"/>
                </a:solidFill>
              </a:rPr>
              <a:t>!</a:t>
            </a:r>
            <a:r>
              <a:rPr lang="pt-BR" sz="2800" dirty="0"/>
              <a:t> 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DBA86E-EC5E-5FD4-7BF0-1AF51C5D6939}"/>
              </a:ext>
            </a:extLst>
          </p:cNvPr>
          <p:cNvSpPr txBox="1"/>
          <p:nvPr/>
        </p:nvSpPr>
        <p:spPr>
          <a:xfrm>
            <a:off x="619327" y="2808028"/>
            <a:ext cx="1078148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pt-br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Listar registros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5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775" y="353879"/>
            <a:ext cx="9144000" cy="618888"/>
          </a:xfrm>
        </p:spPr>
        <p:txBody>
          <a:bodyPr>
            <a:noAutofit/>
          </a:bodyPr>
          <a:lstStyle/>
          <a:p>
            <a:pPr algn="l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3) Criar o título da página listar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B324B1-EC6C-C1D7-EF7B-38CCCDC1E450}"/>
              </a:ext>
            </a:extLst>
          </p:cNvPr>
          <p:cNvSpPr txBox="1"/>
          <p:nvPr/>
        </p:nvSpPr>
        <p:spPr>
          <a:xfrm>
            <a:off x="547181" y="1085911"/>
            <a:ext cx="9462582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"center"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Listar Registros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F2A3E79-5554-F087-8A52-E740D8A62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76" y="3833098"/>
            <a:ext cx="9869848" cy="140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1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597" y="155103"/>
            <a:ext cx="9144000" cy="618888"/>
          </a:xfrm>
        </p:spPr>
        <p:txBody>
          <a:bodyPr>
            <a:noAutofit/>
          </a:bodyPr>
          <a:lstStyle/>
          <a:p>
            <a:pPr algn="l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4) Realizar a conexão com o Banco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70B2E2-EA23-4650-6E92-B0C582747F70}"/>
              </a:ext>
            </a:extLst>
          </p:cNvPr>
          <p:cNvSpPr txBox="1"/>
          <p:nvPr/>
        </p:nvSpPr>
        <p:spPr>
          <a:xfrm>
            <a:off x="424775" y="2464289"/>
            <a:ext cx="11112229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//1- Realizar a conexão com o Banco de Dados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conexao.php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pt-B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=conectar();</a:t>
            </a:r>
          </a:p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pt-br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B1D9B6-DD1D-EF51-D180-E88944151A9D}"/>
              </a:ext>
            </a:extLst>
          </p:cNvPr>
          <p:cNvSpPr txBox="1"/>
          <p:nvPr/>
        </p:nvSpPr>
        <p:spPr>
          <a:xfrm>
            <a:off x="502597" y="1142086"/>
            <a:ext cx="11215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Vamos precisar realizar uma consulta no Banco de Dados para listar os usuários cadastrados. Por isso a conexão é necessária.</a:t>
            </a:r>
          </a:p>
        </p:txBody>
      </p:sp>
    </p:spTree>
    <p:extLst>
      <p:ext uri="{BB962C8B-B14F-4D97-AF65-F5344CB8AC3E}">
        <p14:creationId xmlns:p14="http://schemas.microsoft.com/office/powerpoint/2010/main" val="408594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038" y="203741"/>
            <a:ext cx="9144000" cy="618888"/>
          </a:xfrm>
        </p:spPr>
        <p:txBody>
          <a:bodyPr>
            <a:noAutofit/>
          </a:bodyPr>
          <a:lstStyle/>
          <a:p>
            <a:pPr algn="l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5) Pesquisando Usuários no Banco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5F5F18-EA61-8DAC-A8B8-8B985118716C}"/>
              </a:ext>
            </a:extLst>
          </p:cNvPr>
          <p:cNvSpPr txBox="1"/>
          <p:nvPr/>
        </p:nvSpPr>
        <p:spPr>
          <a:xfrm>
            <a:off x="201038" y="1409223"/>
            <a:ext cx="1178992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2 - Criando uma Consulta para Pesquisar usuários no Banco de Dados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query_usuarios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-&gt;prepare 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id, matricula, nome,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dtcadastro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query_usuarios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-&gt;execute(); 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//Executando a consulta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18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038" y="203741"/>
            <a:ext cx="9144000" cy="618888"/>
          </a:xfrm>
        </p:spPr>
        <p:txBody>
          <a:bodyPr>
            <a:noAutofit/>
          </a:bodyPr>
          <a:lstStyle/>
          <a:p>
            <a:pPr algn="l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6) Mostrando os usuários encontrados na consulta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48704F-5D57-68E0-F322-F3F985C66BAD}"/>
              </a:ext>
            </a:extLst>
          </p:cNvPr>
          <p:cNvSpPr txBox="1"/>
          <p:nvPr/>
        </p:nvSpPr>
        <p:spPr>
          <a:xfrm>
            <a:off x="201038" y="953854"/>
            <a:ext cx="11822349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//3_Fase 1 - Verificando se encontrou dados no Banco de Dados(Se for verdadeiro vai mostrar os registros, senão mostra a mensagem de erro)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query_usuarios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rowCount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//3_Fase 2 - Geralmente  temos mais de um registro. 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//Precisamos de um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para percorrer o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registros 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//(Implementando o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no IF)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rowusuarios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query_usuarios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(PDO::FETCH_ASSOC)){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rowusuarios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"ID: $id 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"Matricula: $matricula 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"Nome: $nome 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"Email: $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$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"Data: $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dtcadastro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"Data: " . date("d/m/Y H:i:s",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strtotime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dtcadastro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)) . "&lt;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&gt;"; //Formatando a data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//Criando um linha para separar os registros   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386054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037" y="203741"/>
            <a:ext cx="11822349" cy="618888"/>
          </a:xfrm>
        </p:spPr>
        <p:txBody>
          <a:bodyPr>
            <a:noAutofit/>
          </a:bodyPr>
          <a:lstStyle/>
          <a:p>
            <a:pPr algn="l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7) Mostrando a mensagem de erro no Else, caso não tenha usuário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8C7001-C7EC-C38A-0B5D-0778861CE48E}"/>
              </a:ext>
            </a:extLst>
          </p:cNvPr>
          <p:cNvSpPr txBox="1"/>
          <p:nvPr/>
        </p:nvSpPr>
        <p:spPr>
          <a:xfrm>
            <a:off x="354652" y="1718051"/>
            <a:ext cx="11515117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//Listando a mensagem de usuário não encontrado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;'&gt;Erro: Usuário não encontrado!&lt;/p&gt;"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pt-B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/*Neste ponto podemos realizar o primeiro teste*/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12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037" y="203741"/>
            <a:ext cx="11822349" cy="618888"/>
          </a:xfrm>
        </p:spPr>
        <p:txBody>
          <a:bodyPr>
            <a:noAutofit/>
          </a:bodyPr>
          <a:lstStyle/>
          <a:p>
            <a:pPr algn="l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8) Resultado do primeiro teste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CA1B6D-872F-D881-0793-4B24F0A5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24" y="822629"/>
            <a:ext cx="7770525" cy="55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37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533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Tema do Office</vt:lpstr>
      <vt:lpstr>Listando os Registros</vt:lpstr>
      <vt:lpstr>Passos para listar os usuários cadastrados</vt:lpstr>
      <vt:lpstr>3) Criar o título da página listar</vt:lpstr>
      <vt:lpstr>4) Realizar a conexão com o Banco de Dados</vt:lpstr>
      <vt:lpstr>5) Pesquisando Usuários no Banco de Dados</vt:lpstr>
      <vt:lpstr>6) Mostrando os usuários encontrados na consulta</vt:lpstr>
      <vt:lpstr>7) Mostrando a mensagem de erro no Else, caso não tenha usuário</vt:lpstr>
      <vt:lpstr>8) Resultado do primeiro teste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Listando os Registros</dc:title>
  <dc:creator>Raimundo Martins</dc:creator>
  <cp:lastModifiedBy>Raimundo Martins</cp:lastModifiedBy>
  <cp:revision>6</cp:revision>
  <dcterms:created xsi:type="dcterms:W3CDTF">2023-12-02T01:16:33Z</dcterms:created>
  <dcterms:modified xsi:type="dcterms:W3CDTF">2023-12-02T03:28:54Z</dcterms:modified>
</cp:coreProperties>
</file>