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5420-ADC6-8BD9-0EDA-823ECE5D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207EB-0DE1-07A7-2AD2-640FBD44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CB5CB-60C2-C83B-6B20-9D59B511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B208E-8283-FD75-67F6-726BC1EC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A6D85-F94E-9A86-0A37-0EBCCC1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3980-FFE2-4F10-4039-69B9C3DD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13D60D-AF19-406D-133C-4588A26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FB965-4C95-ED8E-B5EA-F2548D2C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1CF3-1DF7-15C7-15FC-A3F34011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C8172-F5CD-9C62-694A-3F4DF95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6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43659-FF21-40E3-4BA9-6A547BB1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4FB81-44CE-9A24-B68E-3BFBC533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256D1-2A85-38A8-0BF9-478ADB78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15B35B-7CEA-77EF-8CAF-AC40C67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B9ED8-C8C2-8686-2E54-6D4969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13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0723-52D1-5496-D4C2-215CEBA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F0C15-9B78-9F84-A127-5E70B4BE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496C3-6020-0C24-C711-277FC540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475A2-B5EC-7D69-6065-939FC25D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01BFB-374B-D33B-45C7-CDF2FEF1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1BC-41C9-F446-B38A-C5094F4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50DF3-64E9-67A1-334E-EF83F4C1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8F051-AFE1-1EB7-3F73-E4F20C2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2469-D745-4AF6-7B61-85B8BCF3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F5319-E192-3A6E-361C-1ED8F1EB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A8E7-CDD0-A6B5-4297-EAFE291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78741-7918-2E8E-0E80-49F0734B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6C5A7-B3FA-A9EF-6C02-2C6C0409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88B6F-3BAD-FCE1-F2A8-47501F4A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38E58-8B8A-D799-7230-60DCE6C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504C9-2AB3-4D95-8DCC-7220FEB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9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BBEC0-5461-6871-AFBE-91F7B5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F540B-85D2-45E9-C874-F19D6D4E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C21B2-6C55-0EBF-CEE6-12E7D9F2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725F2-81D5-BC12-6F57-668FC3D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44026-3B52-BEEA-1167-8047B676D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20FB4C-B43D-BAC3-A6F8-F911333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4E8A26-B70A-0BEF-2668-13E2117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3BF4DC-5C90-141A-2A77-12D2496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DE65-B244-03A8-B91E-8808248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E2B27-CFF4-E18A-0706-14B4CEAE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6FF5E2-8B76-750A-8D8F-42D20E36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21E06F-48E9-08D0-22A8-C86EBD6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63ACF2-508B-DED3-A10B-A8460750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CA2807-EECF-518A-8D9C-6E696E8C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F12822-7CB0-2315-2571-1F8C598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8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C2E5-EBE5-D313-6484-3212C7E1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59CE3-0AAF-3F71-A249-FE2EE5F9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416600-948A-C312-F5F0-AF47FFE4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B11D6-0681-5235-F33F-B6510BF5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64726-967C-9F12-C29D-199067F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72D7F-8BDE-49EE-56B5-EACE06A8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1B900-E6A7-043A-3DDA-577FDFA7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56629-4AB8-FA88-DE01-9B11D049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A09BE-0645-4E2C-43E1-F546B46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BA57-6D73-E501-E308-AF39103B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1A39B2-3ABA-1C3B-F418-FF71AF2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56FE4-747C-2526-9EC2-67710B4C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4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66EB35-DF27-6C44-F9A2-C08A297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B0B7B-A52B-9A09-371E-20C6B17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4772AD-9007-B194-422D-9809B9B4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E628-44A9-4A23-BF23-0DC8FF1F91B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8806E-D938-E3B7-26D0-0F70A51C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99808-D580-DE2F-B76E-76140942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C989-3546-4AE5-AE91-A0BDE30E44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pt-BR" b="1" i="1" dirty="0"/>
              <a:t>Listando os Registros em Tabela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532" y="3429000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Usuário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5277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13" y="227418"/>
            <a:ext cx="11682919" cy="930173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Passos para listar os usuários cadastrados em uma Tabela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E5AA14-5D34-EC07-1B15-308C248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327" y="1374404"/>
            <a:ext cx="9144000" cy="1655762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pt-BR" sz="2800" dirty="0"/>
              <a:t>Fazer uma cópia do arquivo </a:t>
            </a:r>
            <a:r>
              <a:rPr lang="pt-BR" sz="2800" b="1" dirty="0" err="1"/>
              <a:t>listar.php</a:t>
            </a:r>
            <a:r>
              <a:rPr lang="pt-BR" sz="2800" dirty="0"/>
              <a:t>;</a:t>
            </a:r>
          </a:p>
          <a:p>
            <a:pPr marL="514350" indent="-514350" algn="l">
              <a:buAutoNum type="arabicParenR"/>
            </a:pPr>
            <a:r>
              <a:rPr lang="pt-BR" sz="2800" dirty="0">
                <a:solidFill>
                  <a:srgbClr val="FF0000"/>
                </a:solidFill>
              </a:rPr>
              <a:t>Renomear</a:t>
            </a:r>
            <a:r>
              <a:rPr lang="pt-BR" sz="2800" dirty="0"/>
              <a:t> a cópia para </a:t>
            </a:r>
            <a:r>
              <a:rPr lang="pt-BR" sz="2800" b="1" dirty="0"/>
              <a:t>listar1.php</a:t>
            </a:r>
            <a:r>
              <a:rPr lang="pt-BR" sz="2800" dirty="0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F5ECC4-3174-6C03-005A-A25B051D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85" y="2658063"/>
            <a:ext cx="3828931" cy="312628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A0B4ECC-2BA1-DEB2-E173-2A877F9595E5}"/>
              </a:ext>
            </a:extLst>
          </p:cNvPr>
          <p:cNvSpPr/>
          <p:nvPr/>
        </p:nvSpPr>
        <p:spPr>
          <a:xfrm>
            <a:off x="2626468" y="4737370"/>
            <a:ext cx="4474723" cy="398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3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110688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3) Reorganizando o Título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4AA403-D636-32D6-8B80-823E3EA54A0B}"/>
              </a:ext>
            </a:extLst>
          </p:cNvPr>
          <p:cNvSpPr txBox="1"/>
          <p:nvPr/>
        </p:nvSpPr>
        <p:spPr>
          <a:xfrm flipH="1">
            <a:off x="600196" y="817124"/>
            <a:ext cx="1117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colocar o botão </a:t>
            </a:r>
            <a:r>
              <a:rPr lang="pt-BR" sz="2800" b="1" dirty="0"/>
              <a:t>cadastrar</a:t>
            </a:r>
            <a:r>
              <a:rPr lang="pt-BR" sz="2800" dirty="0"/>
              <a:t> ao lado direito do título “</a:t>
            </a:r>
            <a:r>
              <a:rPr lang="pt-BR" sz="2800" b="1" dirty="0"/>
              <a:t>Listar Registros</a:t>
            </a:r>
            <a:r>
              <a:rPr lang="pt-BR" sz="2800" dirty="0"/>
              <a:t>” e transforma-lo em um link para o formulário de </a:t>
            </a:r>
            <a:r>
              <a:rPr lang="pt-BR" sz="2800" b="1" dirty="0"/>
              <a:t>cadastro</a:t>
            </a:r>
            <a:r>
              <a:rPr lang="pt-BR" sz="2800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9FA06-FE8C-0E20-4928-F6B338ABCF6C}"/>
              </a:ext>
            </a:extLst>
          </p:cNvPr>
          <p:cNvSpPr txBox="1"/>
          <p:nvPr/>
        </p:nvSpPr>
        <p:spPr>
          <a:xfrm>
            <a:off x="0" y="2024287"/>
            <a:ext cx="12192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&lt;!--Título Listar--&gt;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100%;"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Listar Registros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cadastro.php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Cadastrar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2C3FA2-7CDC-8DC4-6770-58FD232B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89" y="5230002"/>
            <a:ext cx="11987720" cy="766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7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110688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4) Criando a Tabela para organizar os registros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4AA403-D636-32D6-8B80-823E3EA54A0B}"/>
              </a:ext>
            </a:extLst>
          </p:cNvPr>
          <p:cNvSpPr txBox="1"/>
          <p:nvPr/>
        </p:nvSpPr>
        <p:spPr>
          <a:xfrm flipH="1">
            <a:off x="464008" y="744169"/>
            <a:ext cx="11591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criar a </a:t>
            </a:r>
            <a:r>
              <a:rPr lang="pt-BR" sz="2800" b="1" dirty="0"/>
              <a:t>tabela</a:t>
            </a:r>
            <a:r>
              <a:rPr lang="pt-BR" sz="2800" dirty="0"/>
              <a:t> logo após a </a:t>
            </a:r>
            <a:r>
              <a:rPr lang="pt-BR" sz="2800" b="1" dirty="0"/>
              <a:t>consulta</a:t>
            </a:r>
            <a:r>
              <a:rPr lang="pt-BR" sz="2800" dirty="0"/>
              <a:t>, antes da </a:t>
            </a:r>
            <a:r>
              <a:rPr lang="pt-BR" sz="2800" b="1" dirty="0"/>
              <a:t>apresentação</a:t>
            </a:r>
            <a:r>
              <a:rPr lang="pt-BR" sz="2800" dirty="0"/>
              <a:t> dos registros. Inicialmente criar a </a:t>
            </a:r>
            <a:r>
              <a:rPr lang="pt-BR" sz="2800" b="1" dirty="0"/>
              <a:t>tabela</a:t>
            </a:r>
            <a:r>
              <a:rPr lang="pt-BR" sz="2800" dirty="0"/>
              <a:t> e somente a </a:t>
            </a:r>
            <a:r>
              <a:rPr lang="pt-BR" sz="2800" b="1" dirty="0"/>
              <a:t>primeira linha</a:t>
            </a:r>
            <a:r>
              <a:rPr lang="pt-BR" sz="2800" dirty="0"/>
              <a:t>. Vamos também fechar o PHP após a execução da consulta e abrir o PHP novamente antes de mostrar os registros, </a:t>
            </a:r>
            <a:r>
              <a:rPr lang="pt-BR" sz="2800" dirty="0">
                <a:solidFill>
                  <a:srgbClr val="FF0000"/>
                </a:solidFill>
              </a:rPr>
              <a:t>criar a tabela fora do bloco PHP.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CB5E17-8E19-CECE-05C5-0C68504297A2}"/>
              </a:ext>
            </a:extLst>
          </p:cNvPr>
          <p:cNvSpPr txBox="1"/>
          <p:nvPr/>
        </p:nvSpPr>
        <p:spPr>
          <a:xfrm>
            <a:off x="210766" y="2633006"/>
            <a:ext cx="1184504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uma tabela para organizar os registros--&gt;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15px auto;"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&lt;!--Criando a primeira linha da tabela--&gt;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Matrícula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E-mail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de cadastro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#E6E6FA;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Ações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4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276059"/>
            <a:ext cx="11326238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Resultado do código da tabela criado até o momento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F06965-CEE9-F655-73DA-F36098CE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1" y="1510758"/>
            <a:ext cx="11180323" cy="10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110688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5) Colocando os registros dentro da Tabela no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C43B7-7EAD-926E-6FE6-E075D179A6D7}"/>
              </a:ext>
            </a:extLst>
          </p:cNvPr>
          <p:cNvSpPr txBox="1"/>
          <p:nvPr/>
        </p:nvSpPr>
        <p:spPr>
          <a:xfrm>
            <a:off x="462062" y="1036557"/>
            <a:ext cx="11653737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rowusuarios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(PDO::FETCH_ASSOC)){</a:t>
            </a: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=center&gt;"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//Criando a 2ª linha da tabela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rowusuarios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$id .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$matricula .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$nome .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date(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"d/m/Y H:i:s"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strtotime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&lt;a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=#&gt;[Editar]&lt;/a&gt; &lt;a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=#&gt;[Excluir]&lt;/a&gt; 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BF3ADA-6290-EC8F-DA8D-C08FDB66F11F}"/>
              </a:ext>
            </a:extLst>
          </p:cNvPr>
          <p:cNvSpPr/>
          <p:nvPr/>
        </p:nvSpPr>
        <p:spPr>
          <a:xfrm>
            <a:off x="1322962" y="1546697"/>
            <a:ext cx="10719879" cy="32295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F34210-B64D-0FE8-C085-E9D09569A1AF}"/>
              </a:ext>
            </a:extLst>
          </p:cNvPr>
          <p:cNvSpPr txBox="1"/>
          <p:nvPr/>
        </p:nvSpPr>
        <p:spPr>
          <a:xfrm>
            <a:off x="605545" y="5607435"/>
            <a:ext cx="11310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função </a:t>
            </a:r>
            <a:r>
              <a:rPr lang="pt-BR" sz="2400" b="1" dirty="0" err="1"/>
              <a:t>extract</a:t>
            </a:r>
            <a:r>
              <a:rPr lang="pt-BR" sz="2400" b="1" dirty="0"/>
              <a:t>() </a:t>
            </a:r>
            <a:r>
              <a:rPr lang="pt-BR" sz="2400" dirty="0"/>
              <a:t>faz conversão de </a:t>
            </a:r>
            <a:r>
              <a:rPr lang="pt-BR" sz="2400" dirty="0" err="1"/>
              <a:t>array</a:t>
            </a:r>
            <a:r>
              <a:rPr lang="pt-BR" sz="2400" dirty="0"/>
              <a:t> para variável. Ou seja, ele converte chaves de </a:t>
            </a:r>
            <a:r>
              <a:rPr lang="pt-BR" sz="2400" dirty="0" err="1"/>
              <a:t>array</a:t>
            </a:r>
            <a:r>
              <a:rPr lang="pt-BR" sz="2400" dirty="0"/>
              <a:t> em nomes de variáveis ​​e valores de </a:t>
            </a:r>
            <a:r>
              <a:rPr lang="pt-BR" sz="2400" dirty="0" err="1"/>
              <a:t>array</a:t>
            </a:r>
            <a:r>
              <a:rPr lang="pt-BR" sz="2400" dirty="0"/>
              <a:t> em valor de variável.</a:t>
            </a:r>
          </a:p>
        </p:txBody>
      </p:sp>
    </p:spTree>
    <p:extLst>
      <p:ext uri="{BB962C8B-B14F-4D97-AF65-F5344CB8AC3E}">
        <p14:creationId xmlns:p14="http://schemas.microsoft.com/office/powerpoint/2010/main" val="310217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110688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6) Encerrando a Tabela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C45EA0-8C1E-0942-1825-6ACDF009296E}"/>
              </a:ext>
            </a:extLst>
          </p:cNvPr>
          <p:cNvSpPr txBox="1"/>
          <p:nvPr/>
        </p:nvSpPr>
        <p:spPr>
          <a:xfrm flipH="1">
            <a:off x="464008" y="744169"/>
            <a:ext cx="11591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Após encerrar o </a:t>
            </a:r>
            <a:r>
              <a:rPr lang="pt-BR" sz="2800" b="1" dirty="0" err="1"/>
              <a:t>While</a:t>
            </a:r>
            <a:r>
              <a:rPr lang="pt-BR" sz="2800" dirty="0"/>
              <a:t>, feche o </a:t>
            </a:r>
            <a:r>
              <a:rPr lang="pt-BR" sz="2800" b="1" dirty="0">
                <a:solidFill>
                  <a:srgbClr val="FF0000"/>
                </a:solidFill>
              </a:rPr>
              <a:t>PHP</a:t>
            </a:r>
            <a:r>
              <a:rPr lang="pt-BR" sz="2800" dirty="0"/>
              <a:t> para encerrar a </a:t>
            </a:r>
            <a:r>
              <a:rPr lang="pt-BR" sz="2800" b="1" dirty="0"/>
              <a:t>Tabela</a:t>
            </a:r>
            <a:r>
              <a:rPr lang="pt-BR" sz="2800" dirty="0"/>
              <a:t>. Logo em seguida abrir o bloco </a:t>
            </a:r>
            <a:r>
              <a:rPr lang="pt-BR" sz="2800" b="1" dirty="0"/>
              <a:t>PHP</a:t>
            </a:r>
            <a:r>
              <a:rPr lang="pt-BR" sz="2800" dirty="0"/>
              <a:t> novamente.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187C76-2E47-7C1F-45B3-EDC9169D3440}"/>
              </a:ext>
            </a:extLst>
          </p:cNvPr>
          <p:cNvSpPr txBox="1"/>
          <p:nvPr/>
        </p:nvSpPr>
        <p:spPr>
          <a:xfrm>
            <a:off x="350196" y="2228991"/>
            <a:ext cx="11705616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&lt;!--Encerrar a Tabela--&gt;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pt-B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//Listando a mensagem de usuário não encontrado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782B37F-C672-B19A-D6DB-82EB701991B5}"/>
              </a:ext>
            </a:extLst>
          </p:cNvPr>
          <p:cNvSpPr/>
          <p:nvPr/>
        </p:nvSpPr>
        <p:spPr>
          <a:xfrm>
            <a:off x="593387" y="3415206"/>
            <a:ext cx="5262664" cy="874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8197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6" y="110688"/>
            <a:ext cx="9144000" cy="618888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7) Resultado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C45EA0-8C1E-0942-1825-6ACDF009296E}"/>
              </a:ext>
            </a:extLst>
          </p:cNvPr>
          <p:cNvSpPr txBox="1"/>
          <p:nvPr/>
        </p:nvSpPr>
        <p:spPr>
          <a:xfrm flipH="1">
            <a:off x="464008" y="744169"/>
            <a:ext cx="1159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Registros sendo exibidos na tabela.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CAA0FC4-1489-6F96-BEB6-8FE68635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8" y="1848732"/>
            <a:ext cx="11374554" cy="28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8BBF-88C2-6EB5-FC7F-8F608DCD0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42" y="48640"/>
            <a:ext cx="11880715" cy="1089497"/>
          </a:xfrm>
        </p:spPr>
        <p:txBody>
          <a:bodyPr>
            <a:noAutofit/>
          </a:bodyPr>
          <a:lstStyle/>
          <a:p>
            <a:pPr algn="l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8) Listar os registro classificados em ordem decrescente pela </a:t>
            </a:r>
            <a:r>
              <a:rPr lang="pt-B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de cadastro.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A21D8A-567F-8813-F293-C4E7E39A24B0}"/>
              </a:ext>
            </a:extLst>
          </p:cNvPr>
          <p:cNvSpPr txBox="1"/>
          <p:nvPr/>
        </p:nvSpPr>
        <p:spPr>
          <a:xfrm flipH="1">
            <a:off x="155641" y="1177054"/>
            <a:ext cx="11880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Vamos inserir na consulta a cláusula </a:t>
            </a:r>
            <a:r>
              <a:rPr lang="pt-BR" sz="2800" b="1" dirty="0"/>
              <a:t>ORDER BY </a:t>
            </a:r>
            <a:r>
              <a:rPr lang="pt-BR" sz="2800" dirty="0"/>
              <a:t>para listar em ordem crescente</a:t>
            </a:r>
          </a:p>
          <a:p>
            <a:r>
              <a:rPr lang="pt-BR" sz="2800" dirty="0"/>
              <a:t>Ou decrescente. (</a:t>
            </a:r>
            <a:r>
              <a:rPr lang="pt-BR" sz="2800" dirty="0">
                <a:solidFill>
                  <a:srgbClr val="FF0000"/>
                </a:solidFill>
              </a:rPr>
              <a:t>ASC ou DESC</a:t>
            </a:r>
            <a:r>
              <a:rPr lang="pt-BR" sz="2800" dirty="0"/>
              <a:t>)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A34F82-5DDE-0F8A-02D9-2998F81D771E}"/>
              </a:ext>
            </a:extLst>
          </p:cNvPr>
          <p:cNvSpPr txBox="1"/>
          <p:nvPr/>
        </p:nvSpPr>
        <p:spPr>
          <a:xfrm>
            <a:off x="155640" y="2228438"/>
            <a:ext cx="11880715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2 - Criando uma Consulta para Pesquisar </a:t>
            </a:r>
            <a:r>
              <a:rPr lang="pt-B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 Banco de Dados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query_usuarios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$</a:t>
            </a:r>
            <a:r>
              <a:rPr lang="pt-B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-&gt;prepare (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id, matricula, nome,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estatus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dtcadastro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tcadastro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600D83-1257-2BDD-69BE-CC964E08BAF7}"/>
              </a:ext>
            </a:extLst>
          </p:cNvPr>
          <p:cNvSpPr/>
          <p:nvPr/>
        </p:nvSpPr>
        <p:spPr>
          <a:xfrm>
            <a:off x="4941651" y="3171215"/>
            <a:ext cx="3920247" cy="389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5D8165-DD0E-C248-F32D-1F2B32AE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0" y="4007404"/>
            <a:ext cx="11880715" cy="26349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0C75CE4-5529-20F8-BF20-520C72BFADA0}"/>
              </a:ext>
            </a:extLst>
          </p:cNvPr>
          <p:cNvSpPr/>
          <p:nvPr/>
        </p:nvSpPr>
        <p:spPr>
          <a:xfrm>
            <a:off x="8116108" y="4503099"/>
            <a:ext cx="1796377" cy="2218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61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713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Listando os Registros em Tabela</vt:lpstr>
      <vt:lpstr>Passos para listar os usuários cadastrados em uma Tabela</vt:lpstr>
      <vt:lpstr>3) Reorganizando o Título</vt:lpstr>
      <vt:lpstr>4) Criando a Tabela para organizar os registros</vt:lpstr>
      <vt:lpstr>Resultado do código da tabela criado até o momento</vt:lpstr>
      <vt:lpstr>5) Colocando os registros dentro da Tabela no While</vt:lpstr>
      <vt:lpstr>6) Encerrando a Tabela</vt:lpstr>
      <vt:lpstr>7) Resultado</vt:lpstr>
      <vt:lpstr>8) Listar os registro classificados em ordem decrescente pela data de cadastro.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Listando os Registros</dc:title>
  <dc:creator>Raimundo Martins</dc:creator>
  <cp:lastModifiedBy>Raimundo Martins</cp:lastModifiedBy>
  <cp:revision>22</cp:revision>
  <dcterms:created xsi:type="dcterms:W3CDTF">2023-12-02T01:16:33Z</dcterms:created>
  <dcterms:modified xsi:type="dcterms:W3CDTF">2023-12-04T23:57:21Z</dcterms:modified>
</cp:coreProperties>
</file>