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25420-ADC6-8BD9-0EDA-823ECE5DF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0207EB-0DE1-07A7-2AD2-640FBD440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5CB5CB-60C2-C83B-6B20-9D59B511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9B208E-8283-FD75-67F6-726BC1EC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5A6D85-F94E-9A86-0A37-0EBCCC17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17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B3980-FFE2-4F10-4039-69B9C3DD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13D60D-AF19-406D-133C-4588A2678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1FB965-4C95-ED8E-B5EA-F2548D2C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301CF3-1DF7-15C7-15FC-A3F34011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2C8172-F5CD-9C62-694A-3F4DF953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69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C43659-FF21-40E3-4BA9-6A547BB19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54FB81-44CE-9A24-B68E-3BFBC5332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4256D1-2A85-38A8-0BF9-478ADB78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15B35B-7CEA-77EF-8CAF-AC40C67D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CB9ED8-C8C2-8686-2E54-6D49691B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13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60723-52D1-5496-D4C2-215CEBA9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BF0C15-9B78-9F84-A127-5E70B4BE8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9496C3-6020-0C24-C711-277FC540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9475A2-B5EC-7D69-6065-939FC25D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201BFB-374B-D33B-45C7-CDF2FEF1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481BC-41C9-F446-B38A-C5094F4A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250DF3-64E9-67A1-334E-EF83F4C14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68F051-AFE1-1EB7-3F73-E4F20C29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B02469-D745-4AF6-7B61-85B8BCF3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6F5319-E192-3A6E-361C-1ED8F1EB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08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8A8E7-CDD0-A6B5-4297-EAFE291B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E78741-7918-2E8E-0E80-49F0734B9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36C5A7-B3FA-A9EF-6C02-2C6C04092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288B6F-3BAD-FCE1-F2A8-47501F4A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538E58-8B8A-D799-7230-60DCE6C0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8504C9-2AB3-4D95-8DCC-7220FEBF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91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BBEC0-5461-6871-AFBE-91F7B538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3F540B-85D2-45E9-C874-F19D6D4EA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7C21B2-6C55-0EBF-CEE6-12E7D9F2F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A725F2-81D5-BC12-6F57-668FC3D2A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044026-3B52-BEEA-1167-8047B676D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20FB4C-B43D-BAC3-A6F8-F9113333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4E8A26-B70A-0BEF-2668-13E21175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43BF4DC-5C90-141A-2A77-12D249699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81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7DE65-B244-03A8-B91E-880824829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AE2B27-CFF4-E18A-0706-14B4CEAE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B6FF5E2-8B76-750A-8D8F-42D20E36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21E06F-48E9-08D0-22A8-C86EBD6F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28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63ACF2-508B-DED3-A10B-A8460750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CA2807-EECF-518A-8D9C-6E696E8C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F12822-7CB0-2315-2571-1F8C5982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78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AC2E5-EBE5-D313-6484-3212C7E1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D59CE3-0AAF-3F71-A249-FE2EE5F95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416600-948A-C312-F5F0-AF47FFE43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EB11D6-0681-5235-F33F-B6510BF5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764726-967C-9F12-C29D-199067FD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172D7F-8BDE-49EE-56B5-EACE06A8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8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1B900-E6A7-043A-3DDA-577FDFA7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8356629-4AB8-FA88-DE01-9B11D0498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7A09BE-0645-4E2C-43E1-F546B46E6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CFBA57-6D73-E501-E308-AF39103B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1A39B2-3ABA-1C3B-F418-FF71AF2D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556FE4-747C-2526-9EC2-67710B4C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4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166EB35-DF27-6C44-F9A2-C08A2973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8B0B7B-A52B-9A09-371E-20C6B17A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4772AD-9007-B194-422D-9809B9B43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FE628-44A9-4A23-BF23-0DC8FF1F91B6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68806E-D938-E3B7-26D0-0F70A51C6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E99808-D580-DE2F-B76E-76140942D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70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r>
              <a:rPr lang="pt-BR" b="1" i="1" dirty="0"/>
              <a:t>Criando uma Paginação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E5AA14-5D34-EC07-1B15-308C2483C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3532" y="3429000"/>
            <a:ext cx="9144000" cy="1655762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rgbClr val="0070C0"/>
                </a:solidFill>
              </a:rPr>
              <a:t>Usuário Administrador</a:t>
            </a:r>
          </a:p>
        </p:txBody>
      </p:sp>
    </p:spTree>
    <p:extLst>
      <p:ext uri="{BB962C8B-B14F-4D97-AF65-F5344CB8AC3E}">
        <p14:creationId xmlns:p14="http://schemas.microsoft.com/office/powerpoint/2010/main" val="352778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93594"/>
            <a:ext cx="11682919" cy="13971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/>
              <a:t>1) No início do código </a:t>
            </a:r>
            <a:r>
              <a:rPr lang="pt-BR" sz="3600" b="1" dirty="0">
                <a:solidFill>
                  <a:srgbClr val="FF0000"/>
                </a:solidFill>
              </a:rPr>
              <a:t>PHP</a:t>
            </a:r>
            <a:r>
              <a:rPr lang="pt-BR" sz="3600" b="1" dirty="0"/>
              <a:t>, antes da </a:t>
            </a:r>
            <a:r>
              <a:rPr lang="pt-BR" sz="3600" b="1" dirty="0">
                <a:solidFill>
                  <a:srgbClr val="FF0000"/>
                </a:solidFill>
              </a:rPr>
              <a:t>consulta</a:t>
            </a:r>
            <a:r>
              <a:rPr lang="pt-BR" sz="3600" b="1" dirty="0"/>
              <a:t>, vamos escrever a primeira parte do código da </a:t>
            </a:r>
            <a:r>
              <a:rPr lang="pt-BR" sz="3600" b="1" dirty="0">
                <a:solidFill>
                  <a:srgbClr val="FF0000"/>
                </a:solidFill>
              </a:rPr>
              <a:t>paginação</a:t>
            </a:r>
            <a:r>
              <a:rPr lang="pt-BR" sz="3600" b="1" dirty="0"/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0AF9F87-97D2-B08E-25B0-DA79BB9DDB28}"/>
              </a:ext>
            </a:extLst>
          </p:cNvPr>
          <p:cNvSpPr txBox="1"/>
          <p:nvPr/>
        </p:nvSpPr>
        <p:spPr>
          <a:xfrm>
            <a:off x="0" y="1303506"/>
            <a:ext cx="12192000" cy="54476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/*--------------------------- CRIANDO A PAGINAÇÃO DA LISTA -----------------------------*/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//1º - Criar uma variável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usando o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metodo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GET na barra de navegação para receber o número da página atual.</a:t>
            </a:r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//http://localhost/fullstack/projetoacademicoprofessor/listar2.php?page=1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//2º - Criar uma variável para receber o número da página atual através da URL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pagina_atual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filter_input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(INPUT_GET,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FILTER_SANITIZE_NUMBER_INT);</a:t>
            </a: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//3º - Verificar se não foi enviado a página pela URL, se isso acontecer receber página 1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$pagina = (!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pagina_atual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? 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pagina_atual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//4º -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Setar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 quantidade de registros por página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limite_result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//5º - Calcular o início da visualização (Precisamos identificar a partir de qual registro irá iniciar a visualização)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$inicio = ($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limite_result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$pagina) - 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limite_result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/*---------------------------------- FIM DA PARTE 1_PAGINAÇÃO ---------------------------*/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35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434" y="314966"/>
            <a:ext cx="11945566" cy="1513833"/>
          </a:xfrm>
        </p:spPr>
        <p:txBody>
          <a:bodyPr>
            <a:noAutofit/>
          </a:bodyPr>
          <a:lstStyle/>
          <a:p>
            <a:pPr algn="l"/>
            <a:r>
              <a:rPr lang="pt-BR" sz="3600" b="1" dirty="0"/>
              <a:t>2) Agora vamos até a </a:t>
            </a:r>
            <a:r>
              <a:rPr lang="pt-BR" sz="3600" b="1" dirty="0">
                <a:solidFill>
                  <a:srgbClr val="FF0000"/>
                </a:solidFill>
              </a:rPr>
              <a:t>consulta</a:t>
            </a:r>
            <a:r>
              <a:rPr lang="pt-BR" sz="3600" b="1" dirty="0"/>
              <a:t> definir o </a:t>
            </a:r>
            <a:r>
              <a:rPr lang="pt-BR" sz="3600" b="1" dirty="0">
                <a:solidFill>
                  <a:srgbClr val="0070C0"/>
                </a:solidFill>
              </a:rPr>
              <a:t>início</a:t>
            </a:r>
            <a:r>
              <a:rPr lang="pt-BR" sz="3600" b="1" dirty="0"/>
              <a:t> e </a:t>
            </a:r>
            <a:r>
              <a:rPr lang="pt-BR" sz="3600" b="1" dirty="0">
                <a:solidFill>
                  <a:srgbClr val="0070C0"/>
                </a:solidFill>
              </a:rPr>
              <a:t>quantidade</a:t>
            </a:r>
            <a:r>
              <a:rPr lang="pt-BR" sz="3600" b="1" dirty="0"/>
              <a:t> de registros que serão exibidos por página através do comando </a:t>
            </a:r>
            <a:r>
              <a:rPr lang="pt-BR" sz="3600" b="1" dirty="0">
                <a:solidFill>
                  <a:srgbClr val="0070C0"/>
                </a:solidFill>
              </a:rPr>
              <a:t>LIMIT</a:t>
            </a:r>
            <a:r>
              <a:rPr lang="pt-BR" sz="3600" b="1" dirty="0"/>
              <a:t>. (</a:t>
            </a:r>
            <a:r>
              <a:rPr lang="pt-BR" sz="2400" b="1" dirty="0">
                <a:solidFill>
                  <a:srgbClr val="C00000"/>
                </a:solidFill>
              </a:rPr>
              <a:t>tem a função de limitar as linhas que serão exibidas no resultado da query</a:t>
            </a:r>
            <a:r>
              <a:rPr lang="pt-BR" sz="3600" b="1" dirty="0"/>
              <a:t>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A7C359C-7323-A1B0-D63E-BD123E2178F4}"/>
              </a:ext>
            </a:extLst>
          </p:cNvPr>
          <p:cNvSpPr txBox="1"/>
          <p:nvPr/>
        </p:nvSpPr>
        <p:spPr>
          <a:xfrm>
            <a:off x="192932" y="2351546"/>
            <a:ext cx="11806136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2 - Criando uma Consulta para Pesquisar </a:t>
            </a:r>
            <a:r>
              <a:rPr lang="pt-BR" sz="2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usuarios</a:t>
            </a:r>
            <a:r>
              <a:rPr lang="pt-BR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no Banco de Dados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$</a:t>
            </a:r>
            <a:r>
              <a:rPr lang="pt-B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query_usuarios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$</a:t>
            </a:r>
            <a:r>
              <a:rPr lang="pt-B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-&gt;prepare (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id, matricula, nome, </a:t>
            </a:r>
            <a:r>
              <a:rPr lang="pt-BR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estatus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dtcadastro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usuarios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dtcadastro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$inicio, $</a:t>
            </a:r>
            <a:r>
              <a:rPr lang="pt-BR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limite_result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44C39E1-A93E-60BD-BD13-ADAA02EAACBC}"/>
              </a:ext>
            </a:extLst>
          </p:cNvPr>
          <p:cNvSpPr/>
          <p:nvPr/>
        </p:nvSpPr>
        <p:spPr>
          <a:xfrm>
            <a:off x="5107021" y="4114800"/>
            <a:ext cx="5953328" cy="428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75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23DD705-791C-9562-4472-1DC8FA233AB2}"/>
              </a:ext>
            </a:extLst>
          </p:cNvPr>
          <p:cNvSpPr txBox="1"/>
          <p:nvPr/>
        </p:nvSpPr>
        <p:spPr>
          <a:xfrm>
            <a:off x="136188" y="1284050"/>
            <a:ext cx="12055812" cy="52937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/*---------------------- CRIANDO A PAGINAÇÃO DA LISTA - Parte 2 ---------------------*/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6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Contar a quantidade de registros no banco de dados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query_qnt_registros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-&gt;prepare(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COUNT(id)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num_result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query_qnt_registros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-&gt;execute();</a:t>
            </a:r>
          </a:p>
          <a:p>
            <a:r>
              <a:rPr lang="pt-B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row_qnt_registros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query_qnt_registros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(PDO::FETCH_ASSOC);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//retorna um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de registros associativos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7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Identificar a quantidade de páginas. Pra isso precisamos utilizar a função CEIL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qnt_pagina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ceil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row_qnt_registros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num_result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/ 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limite_result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//8 - Criar uma variável par informar o máximo de links na página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maximo_link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//9 - Mostrando a página atual que o usuário está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"$pagina 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</a:t>
            </a:r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//Listando a mensagem de usuário não encontrado 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983" y="159323"/>
            <a:ext cx="11945566" cy="1124727"/>
          </a:xfrm>
        </p:spPr>
        <p:txBody>
          <a:bodyPr>
            <a:noAutofit/>
          </a:bodyPr>
          <a:lstStyle/>
          <a:p>
            <a:pPr algn="l"/>
            <a:r>
              <a:rPr lang="pt-BR" sz="3600" b="1" dirty="0"/>
              <a:t>3) Agora abaixo da </a:t>
            </a:r>
            <a:r>
              <a:rPr lang="pt-BR" sz="3600" b="1" dirty="0">
                <a:solidFill>
                  <a:srgbClr val="0070C0"/>
                </a:solidFill>
              </a:rPr>
              <a:t>tabela</a:t>
            </a:r>
            <a:r>
              <a:rPr lang="pt-BR" sz="3600" b="1" dirty="0"/>
              <a:t> no bloco </a:t>
            </a:r>
            <a:r>
              <a:rPr lang="pt-BR" sz="3600" b="1" dirty="0">
                <a:solidFill>
                  <a:srgbClr val="FF0000"/>
                </a:solidFill>
              </a:rPr>
              <a:t>PHP</a:t>
            </a:r>
            <a:r>
              <a:rPr lang="pt-BR" sz="3600" b="1" dirty="0"/>
              <a:t> antes do </a:t>
            </a:r>
            <a:r>
              <a:rPr lang="pt-BR" sz="3600" b="1" dirty="0">
                <a:solidFill>
                  <a:srgbClr val="FF0000"/>
                </a:solidFill>
              </a:rPr>
              <a:t>ELSE</a:t>
            </a:r>
            <a:r>
              <a:rPr lang="pt-BR" sz="3600" b="1" dirty="0"/>
              <a:t>, vamos implementar a 2ª parte da paginação. </a:t>
            </a:r>
            <a:r>
              <a:rPr lang="pt-BR" sz="3600" b="1" dirty="0">
                <a:solidFill>
                  <a:srgbClr val="7030A0"/>
                </a:solidFill>
              </a:rPr>
              <a:t>Mostrar a página atual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44C39E1-A93E-60BD-BD13-ADAA02EAACBC}"/>
              </a:ext>
            </a:extLst>
          </p:cNvPr>
          <p:cNvSpPr/>
          <p:nvPr/>
        </p:nvSpPr>
        <p:spPr>
          <a:xfrm>
            <a:off x="214010" y="1974709"/>
            <a:ext cx="11870986" cy="3793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20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585" y="159323"/>
            <a:ext cx="11754258" cy="1124727"/>
          </a:xfrm>
        </p:spPr>
        <p:txBody>
          <a:bodyPr>
            <a:noAutofit/>
          </a:bodyPr>
          <a:lstStyle/>
          <a:p>
            <a:pPr algn="l"/>
            <a:r>
              <a:rPr lang="pt-BR" sz="3600" b="1" dirty="0"/>
              <a:t>3)</a:t>
            </a:r>
            <a:r>
              <a:rPr lang="pt-BR" sz="3600" b="1" dirty="0">
                <a:solidFill>
                  <a:srgbClr val="FF0000"/>
                </a:solidFill>
              </a:rPr>
              <a:t> </a:t>
            </a:r>
            <a:r>
              <a:rPr lang="pt-BR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 na tela</a:t>
            </a:r>
            <a:r>
              <a:rPr lang="pt-BR" sz="3600" b="1" dirty="0"/>
              <a:t>.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Mostrando 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dois registros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por página, no momento na </a:t>
            </a:r>
            <a:r>
              <a:rPr lang="pt-BR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 1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3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A689073-3A92-1D90-B996-068022B89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292" y="1981527"/>
            <a:ext cx="11903415" cy="217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9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5FADC3D0-7BAF-7C16-1157-98296FEE67F2}"/>
              </a:ext>
            </a:extLst>
          </p:cNvPr>
          <p:cNvSpPr txBox="1"/>
          <p:nvPr/>
        </p:nvSpPr>
        <p:spPr>
          <a:xfrm>
            <a:off x="160507" y="1343365"/>
            <a:ext cx="11870985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//8 - Criar uma variável par informar o máximo de links na página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maximo_link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/*------------Link da primeira páginas e as páginas antes da atual --------------*/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//Implementar o link da primeira página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"&lt;a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='listar2.php?page=1'&gt;Primeira&lt;/a&gt; 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//For para listar as páginas anteriores a página atual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pagina_anterior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$pagina - 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maximo_link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pagina_anterior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$pagina -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pagina_anterior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pagina_anterior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"&lt;a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='listar2.php?page=$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pagina_anterior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'&gt;$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pagina_anterior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 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 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/*-----------Fim da implementação dos links antes da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páguna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atual --------------*/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//9 - Mostrando a página atual que o usuário está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"$pagina 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983" y="159323"/>
            <a:ext cx="11945566" cy="1124727"/>
          </a:xfrm>
        </p:spPr>
        <p:txBody>
          <a:bodyPr>
            <a:noAutofit/>
          </a:bodyPr>
          <a:lstStyle/>
          <a:p>
            <a:pPr algn="l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4) Agora vamos implementar o 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da primeira </a:t>
            </a:r>
            <a:r>
              <a:rPr lang="pt-BR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e as 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páginas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antes da </a:t>
            </a:r>
            <a:r>
              <a:rPr lang="pt-BR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 atual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t-BR" sz="3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44C39E1-A93E-60BD-BD13-ADAA02EAACBC}"/>
              </a:ext>
            </a:extLst>
          </p:cNvPr>
          <p:cNvSpPr/>
          <p:nvPr/>
        </p:nvSpPr>
        <p:spPr>
          <a:xfrm>
            <a:off x="246434" y="2124127"/>
            <a:ext cx="11592128" cy="3793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46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585" y="159323"/>
            <a:ext cx="11754258" cy="1124727"/>
          </a:xfrm>
        </p:spPr>
        <p:txBody>
          <a:bodyPr>
            <a:noAutofit/>
          </a:bodyPr>
          <a:lstStyle/>
          <a:p>
            <a:pPr algn="l"/>
            <a:r>
              <a:rPr lang="pt-BR" sz="3600" b="1" dirty="0"/>
              <a:t>4)</a:t>
            </a:r>
            <a:r>
              <a:rPr lang="pt-BR" sz="3600" b="1" dirty="0">
                <a:solidFill>
                  <a:srgbClr val="FF0000"/>
                </a:solidFill>
              </a:rPr>
              <a:t> </a:t>
            </a:r>
            <a:r>
              <a:rPr lang="pt-BR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 na tela</a:t>
            </a:r>
            <a:r>
              <a:rPr lang="pt-BR" sz="3600" b="1" dirty="0"/>
              <a:t>.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Mostrando 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o link da primeira página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 os links das páginas antes da atual.</a:t>
            </a:r>
            <a:endParaRPr lang="pt-BR" sz="3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D2C426-5EFD-E71B-B5E0-2D6B9E91D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8585" y="1945532"/>
            <a:ext cx="11754259" cy="25853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756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E4757CB-ADD0-9AA8-8B3B-AB8DA4E19D19}"/>
              </a:ext>
            </a:extLst>
          </p:cNvPr>
          <p:cNvSpPr txBox="1"/>
          <p:nvPr/>
        </p:nvSpPr>
        <p:spPr>
          <a:xfrm>
            <a:off x="123217" y="1481863"/>
            <a:ext cx="11945566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//9 - Mostrando a página atual que o usuário está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"$pagina 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/*------------Link das páginas posteriores a atual e da última página-------------*/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//For para listar as páginas posteriores a página atual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proxima_pagina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$pagina +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proxima_pagina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$pagina + 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maximo_link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proxima_pagina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   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proxima_pagina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qnt_pagina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"&lt;a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='listar2.php?page=$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proxima_pagina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'&gt;$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proxima_pagina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 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//Implementar o link da última página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"&lt;a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='listar2.php?page=$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qnt_pagina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'&gt;Ultima&lt;/a&gt;"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/*--------Fim dos Link das páginas posteriores a atual e da última página-----------*/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//Listando a mensagem de usuário não encontrado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983" y="159323"/>
            <a:ext cx="11945566" cy="1124727"/>
          </a:xfrm>
        </p:spPr>
        <p:txBody>
          <a:bodyPr>
            <a:noAutofit/>
          </a:bodyPr>
          <a:lstStyle/>
          <a:p>
            <a:pPr algn="l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5) Implementando os 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links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pt-BR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páginas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posteriores a </a:t>
            </a:r>
            <a:r>
              <a:rPr lang="pt-BR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 atual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e o 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pt-BR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última página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3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44C39E1-A93E-60BD-BD13-ADAA02EAACBC}"/>
              </a:ext>
            </a:extLst>
          </p:cNvPr>
          <p:cNvSpPr/>
          <p:nvPr/>
        </p:nvSpPr>
        <p:spPr>
          <a:xfrm>
            <a:off x="207523" y="2250587"/>
            <a:ext cx="11767225" cy="38875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28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585" y="159324"/>
            <a:ext cx="11754258" cy="725894"/>
          </a:xfrm>
        </p:spPr>
        <p:txBody>
          <a:bodyPr>
            <a:noAutofit/>
          </a:bodyPr>
          <a:lstStyle/>
          <a:p>
            <a:pPr algn="l"/>
            <a:r>
              <a:rPr lang="pt-BR" sz="3600" b="1" dirty="0"/>
              <a:t>5)</a:t>
            </a:r>
            <a:r>
              <a:rPr lang="pt-BR" sz="3600" b="1" dirty="0">
                <a:solidFill>
                  <a:srgbClr val="FF0000"/>
                </a:solidFill>
              </a:rPr>
              <a:t> </a:t>
            </a:r>
            <a:r>
              <a:rPr lang="pt-BR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 na tela da paginação</a:t>
            </a:r>
            <a:endParaRPr lang="pt-BR" sz="3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30214F6-E3F2-3252-3C22-226B25128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642" y="1465769"/>
            <a:ext cx="11887201" cy="3096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4439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971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Tema do Office</vt:lpstr>
      <vt:lpstr>Criando uma Paginação</vt:lpstr>
      <vt:lpstr>1) No início do código PHP, antes da consulta, vamos escrever a primeira parte do código da paginação.</vt:lpstr>
      <vt:lpstr>2) Agora vamos até a consulta definir o início e quantidade de registros que serão exibidos por página através do comando LIMIT. (tem a função de limitar as linhas que serão exibidas no resultado da query)</vt:lpstr>
      <vt:lpstr>3) Agora abaixo da tabela no bloco PHP antes do ELSE, vamos implementar a 2ª parte da paginação. Mostrar a página atual</vt:lpstr>
      <vt:lpstr>3) Resultado na tela. Mostrando dois registros por página, no momento na página 1.</vt:lpstr>
      <vt:lpstr>4) Agora vamos implementar o link da primeira página e as páginas antes da página atual. </vt:lpstr>
      <vt:lpstr>4) Resultado na tela. Mostrando o link da primeira página e os links das páginas antes da atual.</vt:lpstr>
      <vt:lpstr>5) Implementando os links das páginas posteriores a página atual e o link da última página.</vt:lpstr>
      <vt:lpstr>5) Resultado na tela da paginação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Listando os Registros</dc:title>
  <dc:creator>Raimundo Martins</dc:creator>
  <cp:lastModifiedBy>Raimundo Martins</cp:lastModifiedBy>
  <cp:revision>30</cp:revision>
  <dcterms:created xsi:type="dcterms:W3CDTF">2023-12-02T01:16:33Z</dcterms:created>
  <dcterms:modified xsi:type="dcterms:W3CDTF">2023-12-05T01:52:21Z</dcterms:modified>
</cp:coreProperties>
</file>