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25420-ADC6-8BD9-0EDA-823ECE5DF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0207EB-0DE1-07A7-2AD2-640FBD440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5CB5CB-60C2-C83B-6B20-9D59B511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9B208E-8283-FD75-67F6-726BC1EC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5A6D85-F94E-9A86-0A37-0EBCCC17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17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B3980-FFE2-4F10-4039-69B9C3DD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13D60D-AF19-406D-133C-4588A2678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1FB965-4C95-ED8E-B5EA-F2548D2C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01CF3-1DF7-15C7-15FC-A3F34011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2C8172-F5CD-9C62-694A-3F4DF95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69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C43659-FF21-40E3-4BA9-6A547BB19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54FB81-44CE-9A24-B68E-3BFBC5332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256D1-2A85-38A8-0BF9-478ADB78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15B35B-7CEA-77EF-8CAF-AC40C67D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CB9ED8-C8C2-8686-2E54-6D49691B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13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60723-52D1-5496-D4C2-215CEBA9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BF0C15-9B78-9F84-A127-5E70B4BE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9496C3-6020-0C24-C711-277FC540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9475A2-B5EC-7D69-6065-939FC25D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201BFB-374B-D33B-45C7-CDF2FEF1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481BC-41C9-F446-B38A-C5094F4A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250DF3-64E9-67A1-334E-EF83F4C1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68F051-AFE1-1EB7-3F73-E4F20C29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02469-D745-4AF6-7B61-85B8BCF3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6F5319-E192-3A6E-361C-1ED8F1EB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08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8A8E7-CDD0-A6B5-4297-EAFE291B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E78741-7918-2E8E-0E80-49F0734B9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36C5A7-B3FA-A9EF-6C02-2C6C04092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288B6F-3BAD-FCE1-F2A8-47501F4A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538E58-8B8A-D799-7230-60DCE6C0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8504C9-2AB3-4D95-8DCC-7220FEBF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91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BBEC0-5461-6871-AFBE-91F7B538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3F540B-85D2-45E9-C874-F19D6D4EA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7C21B2-6C55-0EBF-CEE6-12E7D9F2F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A725F2-81D5-BC12-6F57-668FC3D2A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044026-3B52-BEEA-1167-8047B676D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20FB4C-B43D-BAC3-A6F8-F9113333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4E8A26-B70A-0BEF-2668-13E21175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3BF4DC-5C90-141A-2A77-12D24969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81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7DE65-B244-03A8-B91E-88082482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AE2B27-CFF4-E18A-0706-14B4CEAE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6FF5E2-8B76-750A-8D8F-42D20E36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21E06F-48E9-08D0-22A8-C86EBD6F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28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63ACF2-508B-DED3-A10B-A8460750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CA2807-EECF-518A-8D9C-6E696E8C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F12822-7CB0-2315-2571-1F8C5982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78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AC2E5-EBE5-D313-6484-3212C7E1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D59CE3-0AAF-3F71-A249-FE2EE5F9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416600-948A-C312-F5F0-AF47FFE43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EB11D6-0681-5235-F33F-B6510BF5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764726-967C-9F12-C29D-199067FD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72D7F-8BDE-49EE-56B5-EACE06A8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1B900-E6A7-043A-3DDA-577FDFA7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356629-4AB8-FA88-DE01-9B11D0498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7A09BE-0645-4E2C-43E1-F546B46E6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CFBA57-6D73-E501-E308-AF39103B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1A39B2-3ABA-1C3B-F418-FF71AF2D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56FE4-747C-2526-9EC2-67710B4C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4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66EB35-DF27-6C44-F9A2-C08A2973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8B0B7B-A52B-9A09-371E-20C6B17A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4772AD-9007-B194-422D-9809B9B43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FE628-44A9-4A23-BF23-0DC8FF1F91B6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8806E-D938-E3B7-26D0-0F70A51C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E99808-D580-DE2F-B76E-76140942D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70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7892"/>
            <a:ext cx="9144000" cy="1153909"/>
          </a:xfrm>
        </p:spPr>
        <p:txBody>
          <a:bodyPr>
            <a:normAutofit/>
          </a:bodyPr>
          <a:lstStyle/>
          <a:p>
            <a:r>
              <a:rPr lang="pt-BR" b="1" i="1" dirty="0">
                <a:solidFill>
                  <a:srgbClr val="7030A0"/>
                </a:solidFill>
              </a:rPr>
              <a:t>Edição de Registros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E5AA14-5D34-EC07-1B15-308C2483C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302" y="3823447"/>
            <a:ext cx="10625847" cy="1655762"/>
          </a:xfrm>
        </p:spPr>
        <p:txBody>
          <a:bodyPr>
            <a:normAutofit/>
          </a:bodyPr>
          <a:lstStyle/>
          <a:p>
            <a:r>
              <a:rPr lang="pt-BR" sz="3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Implementar um Formulário para Editar Registros no Banco de Dados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4521255-4DE5-49AE-A711-23950B7A9A39}"/>
              </a:ext>
            </a:extLst>
          </p:cNvPr>
          <p:cNvSpPr txBox="1">
            <a:spLocks/>
          </p:cNvSpPr>
          <p:nvPr/>
        </p:nvSpPr>
        <p:spPr>
          <a:xfrm>
            <a:off x="1335741" y="2275091"/>
            <a:ext cx="9144000" cy="1153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1" dirty="0">
                <a:solidFill>
                  <a:srgbClr val="002060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52778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170" y="1108953"/>
            <a:ext cx="11251659" cy="2782110"/>
          </a:xfrm>
        </p:spPr>
        <p:txBody>
          <a:bodyPr>
            <a:noAutofit/>
          </a:bodyPr>
          <a:lstStyle/>
          <a:p>
            <a:pPr algn="l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Agora o próximo passo é criar um 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bloco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de código </a:t>
            </a:r>
            <a:r>
              <a:rPr lang="pt-BR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dentro da estrutura </a:t>
            </a:r>
            <a:r>
              <a:rPr lang="pt-BR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antes do </a:t>
            </a:r>
            <a:r>
              <a:rPr lang="pt-BR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296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10" y="291830"/>
            <a:ext cx="12114179" cy="661481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8) Iniciando o código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dentro do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antes do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2F1BC8-E25E-3FC3-961D-B0C1B0ABF2FE}"/>
              </a:ext>
            </a:extLst>
          </p:cNvPr>
          <p:cNvSpPr txBox="1"/>
          <p:nvPr/>
        </p:nvSpPr>
        <p:spPr>
          <a:xfrm>
            <a:off x="314527" y="1240519"/>
            <a:ext cx="11601856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8 - Recebendo os dados do formulário através do método POST e armazenar em uma variável de vetor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$dados =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filter_input_array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(INPUT_POST, FILTER_DEFAULT);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($dados);//Verificar se os dados foram recebido do formulário com sucesso.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9 - Verificando se o usuário clicou no botão "Atualizar"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($dados[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EditUsuario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])){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Aplicando algumas validações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empty_input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Retirando espaços em branco no início e no final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array_map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$dados);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218EA2-F728-7A8D-B418-2681676717A5}"/>
              </a:ext>
            </a:extLst>
          </p:cNvPr>
          <p:cNvSpPr/>
          <p:nvPr/>
        </p:nvSpPr>
        <p:spPr>
          <a:xfrm>
            <a:off x="394510" y="1788160"/>
            <a:ext cx="11401250" cy="4328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814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10" y="291830"/>
            <a:ext cx="12114179" cy="661481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9) Continuando o código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dentro do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antes do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52B9AF-221B-D2B8-FFD3-0F4F37DB1B66}"/>
              </a:ext>
            </a:extLst>
          </p:cNvPr>
          <p:cNvSpPr txBox="1"/>
          <p:nvPr/>
        </p:nvSpPr>
        <p:spPr>
          <a:xfrm>
            <a:off x="134565" y="1497584"/>
            <a:ext cx="11922868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10 - Verificando se há campo em branco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in_array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$dados)){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empty_input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='color: #f00;'&gt;Erro: Necessário preencher todos os campos!&lt;/p&gt;"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11 - Verificando se a estrutura de e-mail informada pelo usuário é válida.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filter_var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($dados[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FILTER_VALIDATE_EMAIL)){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empty_input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='color: #f00;'&gt;Erro: Necessário preencher com e-mail válido!&lt;/p&gt;"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320524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10" y="291830"/>
            <a:ext cx="12114179" cy="661481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10) Continuando o código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dentro do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antes do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122F04-AD60-4D55-8074-DF43DEDAE721}"/>
              </a:ext>
            </a:extLst>
          </p:cNvPr>
          <p:cNvSpPr txBox="1"/>
          <p:nvPr/>
        </p:nvSpPr>
        <p:spPr>
          <a:xfrm>
            <a:off x="243840" y="1572181"/>
            <a:ext cx="11948160" cy="298543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12 - Verificando se não há erros. Se verdadeiro atualizar o banco de dados</a:t>
            </a:r>
            <a:endParaRPr lang="pt-BR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empty_input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//Implementar o UPDATE no Banco de Dados</a:t>
            </a:r>
            <a:endParaRPr lang="pt-BR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query_up_usuario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matricula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:matricula, nome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:nome,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:id"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//Preparando a query</a:t>
            </a:r>
            <a:endParaRPr lang="pt-BR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edit_usuario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-&gt;prepare($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query_up_usuario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1600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10" y="291830"/>
            <a:ext cx="12114179" cy="661481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11) Continuando o código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dentro do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antes do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B790FA-B95F-E22E-5A1A-45AA94863E91}"/>
              </a:ext>
            </a:extLst>
          </p:cNvPr>
          <p:cNvSpPr txBox="1"/>
          <p:nvPr/>
        </p:nvSpPr>
        <p:spPr>
          <a:xfrm>
            <a:off x="76199" y="1674674"/>
            <a:ext cx="12039600" cy="2494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//13 - Passando os valores do vetor de $dados para os </a:t>
            </a:r>
            <a:r>
              <a:rPr lang="pt-BR" sz="24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pseudo-nomes</a:t>
            </a:r>
            <a:endParaRPr lang="pt-BR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edit_usuario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bindParam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':matricula'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$dados[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'matricula'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PDO::PARAM_INT);</a:t>
            </a: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edit_usuario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bindParam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':nome'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$dados[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'nome'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PDO::PARAM_STR);</a:t>
            </a: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edit_usuario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bindParam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$dados[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PDO::PARAM_STR);</a:t>
            </a: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edit_usuario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bindParam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$dados[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PDO::PARAM_STR);</a:t>
            </a: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edit_usuario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bindParam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':id'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$id, PDO::PARAM_INT);</a:t>
            </a:r>
          </a:p>
        </p:txBody>
      </p:sp>
    </p:spTree>
    <p:extLst>
      <p:ext uri="{BB962C8B-B14F-4D97-AF65-F5344CB8AC3E}">
        <p14:creationId xmlns:p14="http://schemas.microsoft.com/office/powerpoint/2010/main" val="73618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10" y="291830"/>
            <a:ext cx="12114179" cy="661481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12) Finalizando o código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dentro do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antes do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4D4A6CD-5725-9EA4-EB68-866DBD2F7D60}"/>
              </a:ext>
            </a:extLst>
          </p:cNvPr>
          <p:cNvSpPr txBox="1"/>
          <p:nvPr/>
        </p:nvSpPr>
        <p:spPr>
          <a:xfrm>
            <a:off x="0" y="1784985"/>
            <a:ext cx="12589970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//14 - Verificando se a execução da query foi realizada com sucesso!</a:t>
            </a:r>
            <a:endParaRPr lang="pt-BR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edit_usuario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-&gt;execute()){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$_SESSION[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'msg'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='color: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;'&gt;Usuário atualizado com sucesso!&lt;/p&gt;"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header(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listar2.php"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='color: #f00;'&gt;Erro: Usuário não atualizado com sucesso!&lt;/p&gt;"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"center"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4B1D92-9D9B-249F-DA7F-A37FC8E36B46}"/>
              </a:ext>
            </a:extLst>
          </p:cNvPr>
          <p:cNvSpPr/>
          <p:nvPr/>
        </p:nvSpPr>
        <p:spPr>
          <a:xfrm>
            <a:off x="38910" y="2174240"/>
            <a:ext cx="12457890" cy="3596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02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170" y="1108952"/>
            <a:ext cx="11251659" cy="459080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próximo passo é criar um </a:t>
            </a:r>
            <a:r>
              <a:rPr lang="pt-BR" sz="4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bloco</a:t>
            </a:r>
            <a:r>
              <a:rPr lang="pt-BR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código </a:t>
            </a:r>
            <a:r>
              <a:rPr lang="pt-BR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de cada</a:t>
            </a:r>
            <a:r>
              <a:rPr lang="pt-BR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</a:t>
            </a:r>
            <a:r>
              <a:rPr lang="pt-BR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verificar se veio </a:t>
            </a:r>
            <a:r>
              <a:rPr lang="pt-BR" sz="4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r>
              <a:rPr lang="pt-BR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4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atualização</a:t>
            </a:r>
            <a:r>
              <a:rPr lang="pt-BR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 se manter o </a:t>
            </a:r>
            <a:r>
              <a:rPr lang="pt-BR" sz="4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r>
              <a:rPr lang="pt-BR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já armazenado no </a:t>
            </a:r>
            <a:r>
              <a:rPr lang="pt-BR" sz="4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  <a:r>
              <a:rPr lang="pt-BR" sz="4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9621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4F880E5-6635-2341-8108-E640A2825513}"/>
              </a:ext>
            </a:extLst>
          </p:cNvPr>
          <p:cNvSpPr txBox="1"/>
          <p:nvPr/>
        </p:nvSpPr>
        <p:spPr>
          <a:xfrm>
            <a:off x="426720" y="1567885"/>
            <a:ext cx="11765280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Matrícula: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"matricula"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"matricula"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uma matrícula"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//Verificando se veio dados do usuário pelo formulário. Se verdadeiro, manter os dados do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usário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($dados[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'matricula'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$dados[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'matricula'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//Mostrando no campo matrícula o valor matrícula que veio do Banco de Dados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row_usuario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'matricula'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row_usuario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'matricula'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50" y="81281"/>
            <a:ext cx="12114179" cy="782320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13) Código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VALUE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matricula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218EA2-F728-7A8D-B418-2681676717A5}"/>
              </a:ext>
            </a:extLst>
          </p:cNvPr>
          <p:cNvSpPr/>
          <p:nvPr/>
        </p:nvSpPr>
        <p:spPr>
          <a:xfrm>
            <a:off x="2133600" y="2164080"/>
            <a:ext cx="9855200" cy="3220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08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F7C27F5-8ED3-52DD-519F-ED923DFFAB85}"/>
              </a:ext>
            </a:extLst>
          </p:cNvPr>
          <p:cNvSpPr txBox="1"/>
          <p:nvPr/>
        </p:nvSpPr>
        <p:spPr>
          <a:xfrm>
            <a:off x="0" y="1675904"/>
            <a:ext cx="12192000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Nome: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 completo"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//Verificando se veio dados do usuário pelo formulário. Se verdadeiro, manter os dados do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usário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($dados[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'nome'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$dados[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'nome'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//Mostrando no campo matrícula o valor matrícula que veio do Banco de Dados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row_usuario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'nome'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row_usuario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'nome'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50" y="81281"/>
            <a:ext cx="12114179" cy="782320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14) Código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VALUE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218EA2-F728-7A8D-B418-2681676717A5}"/>
              </a:ext>
            </a:extLst>
          </p:cNvPr>
          <p:cNvSpPr/>
          <p:nvPr/>
        </p:nvSpPr>
        <p:spPr>
          <a:xfrm>
            <a:off x="91440" y="2425502"/>
            <a:ext cx="11785600" cy="3264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63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12F9926-7A6D-9E60-F9AE-92FA8E099A25}"/>
              </a:ext>
            </a:extLst>
          </p:cNvPr>
          <p:cNvSpPr txBox="1"/>
          <p:nvPr/>
        </p:nvSpPr>
        <p:spPr>
          <a:xfrm>
            <a:off x="181150" y="1795393"/>
            <a:ext cx="1191941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E-mail: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o melhor e-mail"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//Verificando se veio dados do usuário pelo formulário. Se verdadeiro, manter os dados do usuário. 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($dados[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$dados[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//Mostrando no campo matrícula o valor matrícula que veio do Banco de Dados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row_usuario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row_usuario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50" y="81281"/>
            <a:ext cx="12114179" cy="782320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15) Código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VALUE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pt-BR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218EA2-F728-7A8D-B418-2681676717A5}"/>
              </a:ext>
            </a:extLst>
          </p:cNvPr>
          <p:cNvSpPr/>
          <p:nvPr/>
        </p:nvSpPr>
        <p:spPr>
          <a:xfrm>
            <a:off x="91440" y="2123440"/>
            <a:ext cx="11785600" cy="3566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46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70" y="204281"/>
            <a:ext cx="11682919" cy="1011676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1) Criar o arquivo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editar.html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na pasta do projeto e criar o formulário de edição.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38EDD6-934B-97A3-8D62-EB8CA893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07" y="1654566"/>
            <a:ext cx="7277731" cy="49991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54359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228CBD3-9CA5-817E-7E98-E9E909209D79}"/>
              </a:ext>
            </a:extLst>
          </p:cNvPr>
          <p:cNvSpPr txBox="1"/>
          <p:nvPr/>
        </p:nvSpPr>
        <p:spPr>
          <a:xfrm>
            <a:off x="181150" y="1635264"/>
            <a:ext cx="1169589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//Verificando se veio dados do usuário pelo formulário. Se verdadeiro, manter os dados do usuário. 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($dados[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$dados[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//Mostrando no campo matrícula o valor matrícula que veio do Banco de Dados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row_usuario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row_usuario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50" y="81281"/>
            <a:ext cx="12114179" cy="782320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15) Código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VALUE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pt-BR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estatus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218EA2-F728-7A8D-B418-2681676717A5}"/>
              </a:ext>
            </a:extLst>
          </p:cNvPr>
          <p:cNvSpPr/>
          <p:nvPr/>
        </p:nvSpPr>
        <p:spPr>
          <a:xfrm>
            <a:off x="225250" y="1940560"/>
            <a:ext cx="11529870" cy="3566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101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9F28473-4539-F78B-9A71-7926D58201C2}"/>
              </a:ext>
            </a:extLst>
          </p:cNvPr>
          <p:cNvSpPr txBox="1"/>
          <p:nvPr/>
        </p:nvSpPr>
        <p:spPr>
          <a:xfrm>
            <a:off x="150670" y="2127071"/>
            <a:ext cx="11816080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 &lt;a 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editar.php?id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=$id'&gt;[Editar]&lt;/a&gt; &lt;a 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=#&gt;[Excluir]&lt;/a&gt; &lt;/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70" y="243840"/>
            <a:ext cx="12114179" cy="1371600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16) Agora vamos até o arquivo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listar2.php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na coluna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Ações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da tabela no item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Editar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criar 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para o arquivo </a:t>
            </a:r>
            <a:r>
              <a:rPr lang="pt-BR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editar.php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 Veja o código abaixo: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218EA2-F728-7A8D-B418-2681676717A5}"/>
              </a:ext>
            </a:extLst>
          </p:cNvPr>
          <p:cNvSpPr/>
          <p:nvPr/>
        </p:nvSpPr>
        <p:spPr>
          <a:xfrm>
            <a:off x="3881120" y="2519680"/>
            <a:ext cx="3952240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176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95" y="-314960"/>
            <a:ext cx="11614610" cy="1371600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17) Agora já podemos testar a edição de um registro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218EA2-F728-7A8D-B418-2681676717A5}"/>
              </a:ext>
            </a:extLst>
          </p:cNvPr>
          <p:cNvSpPr/>
          <p:nvPr/>
        </p:nvSpPr>
        <p:spPr>
          <a:xfrm>
            <a:off x="3881120" y="2519680"/>
            <a:ext cx="3952240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250CBC-669A-8EE5-8442-BC38BABEC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95" y="1311698"/>
            <a:ext cx="6111770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40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310" y="1971040"/>
            <a:ext cx="10568130" cy="1351280"/>
          </a:xfrm>
        </p:spPr>
        <p:txBody>
          <a:bodyPr>
            <a:noAutofit/>
          </a:bodyPr>
          <a:lstStyle/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Agora já  podemos conferir que os dados estão sendo atualizados.</a:t>
            </a:r>
            <a:endParaRPr lang="pt-BR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7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70" y="204281"/>
            <a:ext cx="11682919" cy="564204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2) Código do formulário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2D4900-E9C9-B9A5-8077-6F22FB7C5A83}"/>
              </a:ext>
            </a:extLst>
          </p:cNvPr>
          <p:cNvSpPr txBox="1"/>
          <p:nvPr/>
        </p:nvSpPr>
        <p:spPr>
          <a:xfrm>
            <a:off x="165370" y="1140450"/>
            <a:ext cx="1189044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Edição de Registros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&lt;!-- 11 - Criando o formulário para editar os registros--&gt;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edicao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Matrícula: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"matricula"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"matricula"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			uma matrícula"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"90%"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Nome: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 completo"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	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1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70" y="204281"/>
            <a:ext cx="11682919" cy="564204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3) Código do formulário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713B5A-DE77-A44C-1D10-F45060F167F7}"/>
              </a:ext>
            </a:extLst>
          </p:cNvPr>
          <p:cNvSpPr txBox="1"/>
          <p:nvPr/>
        </p:nvSpPr>
        <p:spPr>
          <a:xfrm>
            <a:off x="233464" y="1308133"/>
            <a:ext cx="11614825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E-mail: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o 				melhor e-mail"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"atualizar"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		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"Atualizar"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EditUsuario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Fím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do formulário--&gt;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0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31" y="142240"/>
            <a:ext cx="4447269" cy="1076960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4) Código do CSS do formulário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2BA2F3-B64C-6270-E138-CC5C8728C8F8}"/>
              </a:ext>
            </a:extLst>
          </p:cNvPr>
          <p:cNvSpPr txBox="1"/>
          <p:nvPr/>
        </p:nvSpPr>
        <p:spPr>
          <a:xfrm>
            <a:off x="5448787" y="0"/>
            <a:ext cx="6743213" cy="67710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edicao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00px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auto;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218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218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-top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Arial, 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Helvetica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70%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outline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-color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#cdf;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  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.atualizar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center;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center;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padding-bottom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padding-top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7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170" y="1108953"/>
            <a:ext cx="11251659" cy="2782110"/>
          </a:xfrm>
        </p:spPr>
        <p:txBody>
          <a:bodyPr>
            <a:noAutofit/>
          </a:bodyPr>
          <a:lstStyle/>
          <a:p>
            <a:pPr algn="l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Na sequência vamos criar o código em 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que deve ser inserido. </a:t>
            </a:r>
            <a:r>
              <a:rPr lang="pt-BR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da estrutura 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045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70" y="204281"/>
            <a:ext cx="11682919" cy="1070042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5) Iniciar o código em PHP que deve ser codificado antes do formulário. Fora da estrutura HTML.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365CC2-2F9B-C54F-343B-7DB4EBA6715C}"/>
              </a:ext>
            </a:extLst>
          </p:cNvPr>
          <p:cNvSpPr txBox="1"/>
          <p:nvPr/>
        </p:nvSpPr>
        <p:spPr>
          <a:xfrm>
            <a:off x="79442" y="1390740"/>
            <a:ext cx="12033115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//Iniciando o código de Back-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do Formulário para Edição de Registros 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ob_start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//Limpando o Buffer de saída no redirecionamento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1 - Chamando a conexão com o banco de dados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conexao.php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conectar();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2 - Receber o id do usuário através da URL, utilizando o 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metodo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GET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$id = 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filter_input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(INPUT_GET,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FILTER_SANITIZE_NUMBER_INT);</a:t>
            </a: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82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70" y="204281"/>
            <a:ext cx="11682919" cy="661481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6) Continuando o código em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antes da estrutura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448530-34F2-0B1C-D181-D0FDB113D304}"/>
              </a:ext>
            </a:extLst>
          </p:cNvPr>
          <p:cNvSpPr txBox="1"/>
          <p:nvPr/>
        </p:nvSpPr>
        <p:spPr>
          <a:xfrm>
            <a:off x="254540" y="1352147"/>
            <a:ext cx="11682919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3 - Verificando se existe um id. Caso não exista , retornar para o 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listar.php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($id)){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$_SESSION[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'msg'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='color: #f00;'&gt;Erro: Usuário não encontrado&lt;p&gt;"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header(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listar.php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4 - Pesquisando no Banco de Dados pelo id do usuário selecionado.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query_usuario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id, matricula, nome,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dtcadastro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$id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5 - Preparando a Query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result_usuario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-&gt;prepare($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query_usuario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6 - Executando a Query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result_usuario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-&gt;execute();</a:t>
            </a:r>
          </a:p>
          <a:p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9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70" y="204281"/>
            <a:ext cx="11682919" cy="661481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7) Finalizando o código em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antes da estrutura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CC0107-51E7-85B6-6AD3-46FD7B99AB27}"/>
              </a:ext>
            </a:extLst>
          </p:cNvPr>
          <p:cNvSpPr txBox="1"/>
          <p:nvPr/>
        </p:nvSpPr>
        <p:spPr>
          <a:xfrm>
            <a:off x="449904" y="865762"/>
            <a:ext cx="11398385" cy="60016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7 - Verificando se encontrou usuários no banco de dados.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result_usuario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result_usuario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rowCount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!=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)){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//Armazena os dados em um 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Associativo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row_usuario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result_usuario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(PDO::FETCH_ASSOC);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//Criar a SESSION de mensagem de erro.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$_SESSION[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'msg'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='color: #f00;'&gt;Erro: Usuário não encontrado&lt;/p&gt;"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header(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listar2.php"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51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3296</Words>
  <Application>Microsoft Office PowerPoint</Application>
  <PresentationFormat>Widescreen</PresentationFormat>
  <Paragraphs>204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Tema do Office</vt:lpstr>
      <vt:lpstr>Edição de Registros</vt:lpstr>
      <vt:lpstr>1) Criar o arquivo editar.html na pasta do projeto e criar o formulário de edição.</vt:lpstr>
      <vt:lpstr>2) Código do formulário</vt:lpstr>
      <vt:lpstr>3) Código do formulário</vt:lpstr>
      <vt:lpstr>4) Código do CSS do formulário</vt:lpstr>
      <vt:lpstr>Na sequência vamos criar o código em PHP que deve ser inserido. Antes da estrutura HTML.</vt:lpstr>
      <vt:lpstr>5) Iniciar o código em PHP que deve ser codificado antes do formulário. Fora da estrutura HTML.</vt:lpstr>
      <vt:lpstr>6) Continuando o código em PHP antes da estrutura HTML.</vt:lpstr>
      <vt:lpstr>7) Finalizando o código em PHP antes da estrutura HTML.</vt:lpstr>
      <vt:lpstr>Agora o próximo passo é criar um bloco de código PHP dentro da estrutura HTML antes do FORM.</vt:lpstr>
      <vt:lpstr>8) Iniciando o código PHP dentro do HTML antes do Form.</vt:lpstr>
      <vt:lpstr>9) Continuando o código PHP dentro do HTML antes do Form.</vt:lpstr>
      <vt:lpstr>10) Continuando o código PHP dentro do HTML antes do Form.</vt:lpstr>
      <vt:lpstr>11) Continuando o código PHP dentro do HTML antes do Form.</vt:lpstr>
      <vt:lpstr>12) Finalizando o código PHP dentro do HTML antes do Form.</vt:lpstr>
      <vt:lpstr>O próximo passo é criar um bloco de código PHP dentro de cada VALUE dos INPUTS para verificar se veio dado do usuário para atualização ou se manter o dado já armazenado no Banco de Dados.</vt:lpstr>
      <vt:lpstr>13) Código PHP no VALUE do INPUT matricula</vt:lpstr>
      <vt:lpstr>14) Código PHP no VALUE do INPUT nome</vt:lpstr>
      <vt:lpstr>15) Código PHP no VALUE do INPUT email</vt:lpstr>
      <vt:lpstr>15) Código PHP no VALUE do INPUT estatus</vt:lpstr>
      <vt:lpstr>16) Agora vamos até o arquivo listar2.php, na coluna Ações da tabela no item Editar, criar o link para o arquivo editar.php. Veja o código abaixo:</vt:lpstr>
      <vt:lpstr>17) Agora já podemos testar a edição de um registro</vt:lpstr>
      <vt:lpstr>Agora já  podemos conferir que os dados estão sendo atualizados.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Listando os Registros</dc:title>
  <dc:creator>Raimundo Martins</dc:creator>
  <cp:lastModifiedBy>User</cp:lastModifiedBy>
  <cp:revision>57</cp:revision>
  <dcterms:created xsi:type="dcterms:W3CDTF">2023-12-02T01:16:33Z</dcterms:created>
  <dcterms:modified xsi:type="dcterms:W3CDTF">2023-12-13T13:39:13Z</dcterms:modified>
</cp:coreProperties>
</file>