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9" r:id="rId5"/>
    <p:sldId id="280" r:id="rId6"/>
    <p:sldId id="282" r:id="rId7"/>
    <p:sldId id="281" r:id="rId8"/>
    <p:sldId id="278" r:id="rId9"/>
    <p:sldId id="283" r:id="rId10"/>
    <p:sldId id="284" r:id="rId11"/>
    <p:sldId id="285" r:id="rId12"/>
    <p:sldId id="286" r:id="rId13"/>
    <p:sldId id="287" r:id="rId14"/>
    <p:sldId id="288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9668F-235C-4FB8-B8D5-2DB46AD2DF8C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39110-A033-47A6-A0BB-BC408CAC1A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902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39110-A033-47A6-A0BB-BC408CAC1A9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74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25420-ADC6-8BD9-0EDA-823ECE5DF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0207EB-0DE1-07A7-2AD2-640FBD440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5CB5CB-60C2-C83B-6B20-9D59B511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9B208E-8283-FD75-67F6-726BC1EC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5A6D85-F94E-9A86-0A37-0EBCCC17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17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B3980-FFE2-4F10-4039-69B9C3DD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13D60D-AF19-406D-133C-4588A2678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1FB965-4C95-ED8E-B5EA-F2548D2C8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301CF3-1DF7-15C7-15FC-A3F34011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2C8172-F5CD-9C62-694A-3F4DF953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69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C43659-FF21-40E3-4BA9-6A547BB19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54FB81-44CE-9A24-B68E-3BFBC5332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4256D1-2A85-38A8-0BF9-478ADB784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15B35B-7CEA-77EF-8CAF-AC40C67DF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CB9ED8-C8C2-8686-2E54-6D49691B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13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60723-52D1-5496-D4C2-215CEBA9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BF0C15-9B78-9F84-A127-5E70B4BE8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9496C3-6020-0C24-C711-277FC540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9475A2-B5EC-7D69-6065-939FC25D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201BFB-374B-D33B-45C7-CDF2FEF1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481BC-41C9-F446-B38A-C5094F4A1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250DF3-64E9-67A1-334E-EF83F4C14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68F051-AFE1-1EB7-3F73-E4F20C29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B02469-D745-4AF6-7B61-85B8BCF3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6F5319-E192-3A6E-361C-1ED8F1EB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08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8A8E7-CDD0-A6B5-4297-EAFE291B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E78741-7918-2E8E-0E80-49F0734B9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36C5A7-B3FA-A9EF-6C02-2C6C04092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288B6F-3BAD-FCE1-F2A8-47501F4A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538E58-8B8A-D799-7230-60DCE6C0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8504C9-2AB3-4D95-8DCC-7220FEBF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91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7BBEC0-5461-6871-AFBE-91F7B538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3F540B-85D2-45E9-C874-F19D6D4EA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7C21B2-6C55-0EBF-CEE6-12E7D9F2F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A725F2-81D5-BC12-6F57-668FC3D2A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1044026-3B52-BEEA-1167-8047B676D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C20FB4C-B43D-BAC3-A6F8-F91133339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4E8A26-B70A-0BEF-2668-13E21175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43BF4DC-5C90-141A-2A77-12D249699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81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7DE65-B244-03A8-B91E-880824829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4AE2B27-CFF4-E18A-0706-14B4CEAE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B6FF5E2-8B76-750A-8D8F-42D20E36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21E06F-48E9-08D0-22A8-C86EBD6F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28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C63ACF2-508B-DED3-A10B-A8460750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CA2807-EECF-518A-8D9C-6E696E8C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F12822-7CB0-2315-2571-1F8C5982E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78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AC2E5-EBE5-D313-6484-3212C7E19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D59CE3-0AAF-3F71-A249-FE2EE5F95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416600-948A-C312-F5F0-AF47FFE43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EB11D6-0681-5235-F33F-B6510BF5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764726-967C-9F12-C29D-199067FD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172D7F-8BDE-49EE-56B5-EACE06A8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8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1B900-E6A7-043A-3DDA-577FDFA71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8356629-4AB8-FA88-DE01-9B11D0498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7A09BE-0645-4E2C-43E1-F546B46E6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CFBA57-6D73-E501-E308-AF39103B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1A39B2-3ABA-1C3B-F418-FF71AF2D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556FE4-747C-2526-9EC2-67710B4C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4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166EB35-DF27-6C44-F9A2-C08A2973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8B0B7B-A52B-9A09-371E-20C6B17A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4772AD-9007-B194-422D-9809B9B43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FE628-44A9-4A23-BF23-0DC8FF1F91B6}" type="datetimeFigureOut">
              <a:rPr lang="pt-BR" smtClean="0"/>
              <a:t>14/12/2023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68806E-D938-E3B7-26D0-0F70A51C6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E99808-D580-DE2F-B76E-76140942D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70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43243"/>
            <a:ext cx="9144000" cy="1153909"/>
          </a:xfrm>
        </p:spPr>
        <p:txBody>
          <a:bodyPr>
            <a:normAutofit/>
          </a:bodyPr>
          <a:lstStyle/>
          <a:p>
            <a:r>
              <a:rPr lang="pt-BR" b="1" i="1" dirty="0">
                <a:solidFill>
                  <a:srgbClr val="FFC000"/>
                </a:solidFill>
              </a:rPr>
              <a:t>Exclusão de Registros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E5AA14-5D34-EC07-1B15-308C2483C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2723" y="3872640"/>
            <a:ext cx="10625847" cy="1655762"/>
          </a:xfrm>
        </p:spPr>
        <p:txBody>
          <a:bodyPr>
            <a:normAutofit/>
          </a:bodyPr>
          <a:lstStyle/>
          <a:p>
            <a:r>
              <a:rPr lang="pt-BR" sz="3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Esta aula tem como objetivo implementar um Formulário para Excluir Registros no Banco de Dados</a:t>
            </a:r>
            <a:r>
              <a:rPr lang="pt-BR" sz="3600" dirty="0">
                <a:solidFill>
                  <a:srgbClr val="00B0F0"/>
                </a:solidFill>
                <a:latin typeface="Consolas" panose="020B0609020204030204" pitchFamily="49" charset="0"/>
              </a:rPr>
              <a:t>.</a:t>
            </a:r>
            <a:endParaRPr lang="pt-BR" sz="3600" b="0" dirty="0">
              <a:solidFill>
                <a:srgbClr val="00B0F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623B922-109E-47E7-A7EF-DAF830A1193C}"/>
              </a:ext>
            </a:extLst>
          </p:cNvPr>
          <p:cNvSpPr txBox="1">
            <a:spLocks/>
          </p:cNvSpPr>
          <p:nvPr/>
        </p:nvSpPr>
        <p:spPr>
          <a:xfrm>
            <a:off x="1326775" y="1977597"/>
            <a:ext cx="9144000" cy="11539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i="1" dirty="0">
                <a:solidFill>
                  <a:srgbClr val="0070C0"/>
                </a:solidFill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527782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771" y="600520"/>
            <a:ext cx="11379200" cy="1136840"/>
          </a:xfrm>
        </p:spPr>
        <p:txBody>
          <a:bodyPr>
            <a:noAutofit/>
          </a:bodyPr>
          <a:lstStyle/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8) Vamos iniciar criando o arquivo </a:t>
            </a:r>
            <a:r>
              <a:rPr lang="pt-B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confirmarexcluir.php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para codificar o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confirmação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de exclusão.</a:t>
            </a:r>
            <a:endParaRPr lang="pt-BR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9BDAF24-06DE-C7B5-D413-BD92B38AD006}"/>
              </a:ext>
            </a:extLst>
          </p:cNvPr>
          <p:cNvSpPr txBox="1"/>
          <p:nvPr/>
        </p:nvSpPr>
        <p:spPr>
          <a:xfrm>
            <a:off x="366771" y="3105834"/>
            <a:ext cx="11458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rgbClr val="0070C0"/>
                </a:solidFill>
              </a:rPr>
              <a:t>Na próxima slide temos o código </a:t>
            </a:r>
            <a:r>
              <a:rPr lang="pt-BR" sz="3600" b="1" dirty="0">
                <a:solidFill>
                  <a:srgbClr val="FF0000"/>
                </a:solidFill>
              </a:rPr>
              <a:t>comentado</a:t>
            </a:r>
            <a:r>
              <a:rPr lang="pt-BR" sz="3600" b="1" dirty="0">
                <a:solidFill>
                  <a:srgbClr val="0070C0"/>
                </a:solidFill>
              </a:rPr>
              <a:t> desse arquivo.</a:t>
            </a:r>
          </a:p>
        </p:txBody>
      </p:sp>
    </p:spTree>
    <p:extLst>
      <p:ext uri="{BB962C8B-B14F-4D97-AF65-F5344CB8AC3E}">
        <p14:creationId xmlns:p14="http://schemas.microsoft.com/office/powerpoint/2010/main" val="163611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1ED1B869-9082-2156-D89F-7237D5F2FA7F}"/>
              </a:ext>
            </a:extLst>
          </p:cNvPr>
          <p:cNvSpPr txBox="1"/>
          <p:nvPr/>
        </p:nvSpPr>
        <p:spPr>
          <a:xfrm>
            <a:off x="0" y="58846"/>
            <a:ext cx="12192000" cy="67403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pt-BR" sz="24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1 - Receber o id do usuário através da URL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$id = 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filter_input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(INPUT_GET, 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FILTER_SANITIZE_NUMBER_INT);</a:t>
            </a:r>
          </a:p>
          <a:p>
            <a:b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2 - Criando a mensagem de confirmação de exclusão e redirecionar para as páginas (excluir.php ou listar2.php)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&lt;p 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='color: #f00;'&gt; Deseja realmente excluir esse registro? &lt;/p&gt;"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"&lt;a 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excluir.php?id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=$id'&gt;Sim&lt;/a&gt; | 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"&lt;a 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='listar2.php'&gt;Não&lt;/a&gt;"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165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513" y="272571"/>
            <a:ext cx="11379200" cy="974280"/>
          </a:xfrm>
        </p:spPr>
        <p:txBody>
          <a:bodyPr>
            <a:noAutofit/>
          </a:bodyPr>
          <a:lstStyle/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9) Agora vamos até o arquivo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listar2.php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para mudar o link para </a:t>
            </a:r>
            <a:r>
              <a:rPr lang="pt-BR" sz="3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confirmarexcluir.php</a:t>
            </a:r>
            <a:endParaRPr lang="pt-BR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E7A755B-E779-7894-CFD3-693195A67442}"/>
              </a:ext>
            </a:extLst>
          </p:cNvPr>
          <p:cNvSpPr txBox="1"/>
          <p:nvPr/>
        </p:nvSpPr>
        <p:spPr>
          <a:xfrm>
            <a:off x="287513" y="1750495"/>
            <a:ext cx="11813047" cy="33570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 &lt;a 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editar.php?id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=$id'&gt;[Editar]&lt;/a&gt; &lt;a 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confirmarexcluir.php?id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=$id'&gt;[Excluir]&lt;/a&gt; &lt;/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"&lt;/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>
              <a:lnSpc>
                <a:spcPct val="150000"/>
              </a:lnSpc>
            </a:pP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EFEB6E8-F841-CBE7-73C9-EDA3726D5F50}"/>
              </a:ext>
            </a:extLst>
          </p:cNvPr>
          <p:cNvSpPr/>
          <p:nvPr/>
        </p:nvSpPr>
        <p:spPr>
          <a:xfrm>
            <a:off x="1222233" y="2931160"/>
            <a:ext cx="4873767" cy="584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358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49" y="29210"/>
            <a:ext cx="11728191" cy="1200150"/>
          </a:xfrm>
        </p:spPr>
        <p:txBody>
          <a:bodyPr>
            <a:noAutofit/>
          </a:bodyPr>
          <a:lstStyle/>
          <a:p>
            <a:pPr algn="l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10 - Agora já  podemos testar o código para 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excluir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um usuário com a confirmação de exclusão.</a:t>
            </a:r>
            <a:endParaRPr lang="pt-BR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E3CAA28-62CD-91D8-C763-265B66E483E1}"/>
              </a:ext>
            </a:extLst>
          </p:cNvPr>
          <p:cNvSpPr txBox="1"/>
          <p:nvPr/>
        </p:nvSpPr>
        <p:spPr>
          <a:xfrm>
            <a:off x="128773" y="1322090"/>
            <a:ext cx="115285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Vamos </a:t>
            </a:r>
            <a:r>
              <a:rPr lang="pt-BR" sz="3200" b="1" dirty="0">
                <a:solidFill>
                  <a:srgbClr val="FF0000"/>
                </a:solidFill>
              </a:rPr>
              <a:t>excluir</a:t>
            </a:r>
            <a:r>
              <a:rPr lang="pt-BR" sz="3200" dirty="0"/>
              <a:t> o primeiro registro na </a:t>
            </a:r>
            <a:r>
              <a:rPr lang="pt-BR" sz="3200" b="1" dirty="0"/>
              <a:t>lista</a:t>
            </a:r>
            <a:r>
              <a:rPr lang="pt-BR" sz="3200" dirty="0"/>
              <a:t> que é o </a:t>
            </a:r>
            <a:r>
              <a:rPr lang="pt-BR" sz="3200" b="1" dirty="0"/>
              <a:t>último</a:t>
            </a:r>
            <a:r>
              <a:rPr lang="pt-BR" sz="3200" dirty="0"/>
              <a:t> inserido no </a:t>
            </a:r>
          </a:p>
          <a:p>
            <a:r>
              <a:rPr lang="pt-BR" sz="3200" dirty="0"/>
              <a:t>Banco de Dados.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51BA9A9-31E5-4998-F6EF-BE52C9AAE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773" y="2261910"/>
            <a:ext cx="11809227" cy="143510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409D9E8-7E5E-1FFA-FF0D-CF77AE612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80765" y="3814128"/>
            <a:ext cx="8024555" cy="132410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E33D2CB-2F98-B54A-BE28-8C480A0B7C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773" y="5274755"/>
            <a:ext cx="11941307" cy="132410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2216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64" y="2254250"/>
            <a:ext cx="11728191" cy="1200150"/>
          </a:xfrm>
        </p:spPr>
        <p:txBody>
          <a:bodyPr>
            <a:no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Chegamos ao final com sucesso em mais uma implementação no projeto acadêmico.</a:t>
            </a:r>
            <a:endParaRPr lang="pt-BR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36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370" y="204281"/>
            <a:ext cx="11682919" cy="1011676"/>
          </a:xfrm>
        </p:spPr>
        <p:txBody>
          <a:bodyPr>
            <a:noAutofit/>
          </a:bodyPr>
          <a:lstStyle/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1) Criar o arquivo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excluir.php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na pasta do projeto e realizar a conexão com o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Banco de Dados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9404BF6-C00C-319D-2F9F-6266ED3BACC2}"/>
              </a:ext>
            </a:extLst>
          </p:cNvPr>
          <p:cNvSpPr txBox="1"/>
          <p:nvPr/>
        </p:nvSpPr>
        <p:spPr>
          <a:xfrm>
            <a:off x="165370" y="1774757"/>
            <a:ext cx="11864070" cy="40703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1 - Chamando a conexão com o banco de dados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conexao.php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conectar();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2 - Receber o id do usuário através da URL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$id = 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filter_input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(INPUT_GET, 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FILTER_SANITIZE_NUMBER_INT);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3 - Verificando se o id é diferente de vazio. Se vem um valor pela URL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($id)){</a:t>
            </a: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$_SESSION[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'msg'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"&lt;p 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='color: #f00;'&gt;Erro: Usuário não encontrado&lt;/p&gt;"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header(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listar2.php"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435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370" y="204281"/>
            <a:ext cx="11682919" cy="564204"/>
          </a:xfrm>
        </p:spPr>
        <p:txBody>
          <a:bodyPr>
            <a:noAutofit/>
          </a:bodyPr>
          <a:lstStyle/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2) Localizando o usuário no Banco de Dados para ser excluído.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9CDDB0E-3F2F-8E72-30CE-47BFD473BE7E}"/>
              </a:ext>
            </a:extLst>
          </p:cNvPr>
          <p:cNvSpPr txBox="1"/>
          <p:nvPr/>
        </p:nvSpPr>
        <p:spPr>
          <a:xfrm>
            <a:off x="165100" y="1680200"/>
            <a:ext cx="11861800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pt-BR" sz="24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4 - Pesquisando no Bando de Dados pelo usuário que desejo excluir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query_usuario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id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usuarios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id 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$id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5 - Preparando a query - (consulta)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result_usuario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$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-&gt;prepare($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query_usuario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//6 - Executando a query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result_usuario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-&gt;execute();</a:t>
            </a:r>
          </a:p>
          <a:p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81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370" y="204280"/>
            <a:ext cx="11682919" cy="852359"/>
          </a:xfrm>
        </p:spPr>
        <p:txBody>
          <a:bodyPr>
            <a:noAutofit/>
          </a:bodyPr>
          <a:lstStyle/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3) Localizando o usuário no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Banco de Dados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para ser excluído.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9289DD-F44A-74A9-6C61-CC348AE74F77}"/>
              </a:ext>
            </a:extLst>
          </p:cNvPr>
          <p:cNvSpPr txBox="1"/>
          <p:nvPr/>
        </p:nvSpPr>
        <p:spPr>
          <a:xfrm>
            <a:off x="309880" y="1583403"/>
            <a:ext cx="1157224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pt-BR" b="1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//7 - Verificando se encontrou usuário no banco de dados</a:t>
            </a:r>
            <a:endParaRPr lang="pt-BR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result_usuario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rowCount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!=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//Excluir o Registro no Banco de Dados</a:t>
            </a:r>
            <a:endParaRPr lang="pt-BR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query_del_usuario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usuarios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id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$id"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result_del_usuario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-&gt;prepare($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query_del_usuario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//Preparando a execução da exclusão</a:t>
            </a:r>
            <a:endParaRPr lang="pt-BR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result_del_usuario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-&gt;execute()){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$_SESSION[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'msg'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"&lt;p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='color: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;'&gt;Usuário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excluido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com sucesso!&lt;/p&gt;"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header(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listar2.php"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9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370" y="173801"/>
            <a:ext cx="12097750" cy="578040"/>
          </a:xfrm>
        </p:spPr>
        <p:txBody>
          <a:bodyPr>
            <a:noAutofit/>
          </a:bodyPr>
          <a:lstStyle/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4) Criando as mensagens de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erros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DD72E1E-8F72-41E5-A68F-C2B97C307099}"/>
              </a:ext>
            </a:extLst>
          </p:cNvPr>
          <p:cNvSpPr txBox="1"/>
          <p:nvPr/>
        </p:nvSpPr>
        <p:spPr>
          <a:xfrm>
            <a:off x="279400" y="1194644"/>
            <a:ext cx="11628120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$_SESSION[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'msg'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"&lt;p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='color: #f00;'&gt;Erro: Usuário não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excluido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&lt;/p&gt;"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header(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listar2.php"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//8 - Criando uma </a:t>
            </a:r>
            <a:r>
              <a:rPr lang="pt-BR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de erro</a:t>
            </a:r>
            <a:endParaRPr lang="pt-BR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$_SESSION[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'msg'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"&lt;p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='color: #f00;'&gt;Erro: Usuário não encontrado&lt;/p&gt;"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header(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listar2.php"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 Script de Excluir um Registro está pronto! Vamos testar.</a:t>
            </a:r>
            <a:endParaRPr lang="pt-BR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57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370" y="173800"/>
            <a:ext cx="12097750" cy="1086039"/>
          </a:xfrm>
        </p:spPr>
        <p:txBody>
          <a:bodyPr>
            <a:noAutofit/>
          </a:bodyPr>
          <a:lstStyle/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5) Ainda no arquivo </a:t>
            </a: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excluir.php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vamos inicializar as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sessões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e limpar o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buffer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de memória.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3E27BCC-4164-6A07-07CB-7D9F6D95BEAF}"/>
              </a:ext>
            </a:extLst>
          </p:cNvPr>
          <p:cNvSpPr txBox="1"/>
          <p:nvPr/>
        </p:nvSpPr>
        <p:spPr>
          <a:xfrm>
            <a:off x="45720" y="1690062"/>
            <a:ext cx="12100560" cy="34778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pt-BR" sz="20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20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//Objetivo da Aula - Implementar um script para excluir um registro do Banco de Dados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session_start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ob_start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//Limpando o BUFFER  de memória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1 - Chamando a conexão com o banco de dados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conexao.php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conectar();</a:t>
            </a:r>
          </a:p>
          <a:p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40154F2-C7B1-D536-95D2-1C58DB7B4854}"/>
              </a:ext>
            </a:extLst>
          </p:cNvPr>
          <p:cNvSpPr/>
          <p:nvPr/>
        </p:nvSpPr>
        <p:spPr>
          <a:xfrm>
            <a:off x="76200" y="2941320"/>
            <a:ext cx="7279640" cy="756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706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370" y="173800"/>
            <a:ext cx="12097750" cy="1360359"/>
          </a:xfrm>
        </p:spPr>
        <p:txBody>
          <a:bodyPr>
            <a:noAutofit/>
          </a:bodyPr>
          <a:lstStyle/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6) Agora vamos ao arquivo </a:t>
            </a: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listar2.php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, implementar o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para o arquivo </a:t>
            </a: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excluir.php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5469CA-0DFB-8B64-AAED-84E51471B05A}"/>
              </a:ext>
            </a:extLst>
          </p:cNvPr>
          <p:cNvSpPr txBox="1"/>
          <p:nvPr/>
        </p:nvSpPr>
        <p:spPr>
          <a:xfrm>
            <a:off x="165370" y="2264678"/>
            <a:ext cx="11623040" cy="33570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date(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"d/m/Y H:i:s"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strtotime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dtcadastro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)). 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"&lt;/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 &lt;a 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editar.php?id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=$id'&gt;[Editar]&lt;/a&gt; </a:t>
            </a:r>
          </a:p>
          <a:p>
            <a:pPr>
              <a:lnSpc>
                <a:spcPct val="150000"/>
              </a:lnSpc>
            </a:pP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&lt;a 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excluir.php?id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=$id'&gt;[Excluir]&lt;/a&gt; &lt;/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"&lt;/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50000"/>
              </a:lnSpc>
            </a:pP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3B91111-954C-BD43-0829-290FCBCA35E7}"/>
              </a:ext>
            </a:extLst>
          </p:cNvPr>
          <p:cNvSpPr/>
          <p:nvPr/>
        </p:nvSpPr>
        <p:spPr>
          <a:xfrm>
            <a:off x="243840" y="3429000"/>
            <a:ext cx="7142480" cy="584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666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29210"/>
            <a:ext cx="10568130" cy="1351280"/>
          </a:xfrm>
        </p:spPr>
        <p:txBody>
          <a:bodyPr>
            <a:noAutofit/>
          </a:bodyPr>
          <a:lstStyle/>
          <a:p>
            <a:pPr algn="l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7 - Agora já  podemos testar o código para 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excluir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um usuário do Banco de Dados.</a:t>
            </a:r>
            <a:endParaRPr lang="pt-BR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46ED431-CBDB-84FB-E102-43F254BB8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346450"/>
            <a:ext cx="11734800" cy="280670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E3CAA28-62CD-91D8-C763-265B66E483E1}"/>
              </a:ext>
            </a:extLst>
          </p:cNvPr>
          <p:cNvSpPr txBox="1"/>
          <p:nvPr/>
        </p:nvSpPr>
        <p:spPr>
          <a:xfrm>
            <a:off x="331729" y="1657370"/>
            <a:ext cx="115285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Vamos </a:t>
            </a:r>
            <a:r>
              <a:rPr lang="pt-BR" sz="3200" b="1" dirty="0">
                <a:solidFill>
                  <a:srgbClr val="FF0000"/>
                </a:solidFill>
              </a:rPr>
              <a:t>excluir</a:t>
            </a:r>
            <a:r>
              <a:rPr lang="pt-BR" sz="3200" dirty="0"/>
              <a:t> o primeiro registro na </a:t>
            </a:r>
            <a:r>
              <a:rPr lang="pt-BR" sz="3200" b="1" dirty="0"/>
              <a:t>lista</a:t>
            </a:r>
            <a:r>
              <a:rPr lang="pt-BR" sz="3200" dirty="0"/>
              <a:t> que é o </a:t>
            </a:r>
            <a:r>
              <a:rPr lang="pt-BR" sz="3200" b="1" dirty="0"/>
              <a:t>último</a:t>
            </a:r>
            <a:r>
              <a:rPr lang="pt-BR" sz="3200" dirty="0"/>
              <a:t> inserido no </a:t>
            </a:r>
          </a:p>
          <a:p>
            <a:r>
              <a:rPr lang="pt-BR" sz="3200" dirty="0"/>
              <a:t>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2116772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520" y="752920"/>
            <a:ext cx="11379200" cy="3605720"/>
          </a:xfrm>
        </p:spPr>
        <p:txBody>
          <a:bodyPr>
            <a:noAutofit/>
          </a:bodyPr>
          <a:lstStyle/>
          <a:p>
            <a:pPr algn="l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7) Podemos observar que o registro foi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excluído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, mas </a:t>
            </a: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recebemos nem uma mensagens de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confirmação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se realmente queremos excluir.</a:t>
            </a:r>
            <a:b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Então o nosso próximo passo é criar um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que solicite uma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confirmação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do usuário se realmente ele deseja </a:t>
            </a: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o registro.</a:t>
            </a:r>
            <a:endParaRPr lang="pt-BR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8473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1080</Words>
  <Application>Microsoft Office PowerPoint</Application>
  <PresentationFormat>Widescreen</PresentationFormat>
  <Paragraphs>92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Tema do Office</vt:lpstr>
      <vt:lpstr>Exclusão de Registros</vt:lpstr>
      <vt:lpstr>1) Criar o arquivo excluir.php na pasta do projeto e realizar a conexão com o Banco de Dados:</vt:lpstr>
      <vt:lpstr>2) Localizando o usuário no Banco de Dados para ser excluído.</vt:lpstr>
      <vt:lpstr>3) Localizando o usuário no Banco de Dados para ser excluído.</vt:lpstr>
      <vt:lpstr>4) Criando as mensagens de erros.</vt:lpstr>
      <vt:lpstr>5) Ainda no arquivo excluir.php vamos inicializar as sessões e limpar o buffer de memória.</vt:lpstr>
      <vt:lpstr>6) Agora vamos ao arquivo listar2.php, implementar o link para o arquivo excluir.php</vt:lpstr>
      <vt:lpstr>7 - Agora já  podemos testar o código para excluir um usuário do Banco de Dados.</vt:lpstr>
      <vt:lpstr>7) Podemos observar que o registro foi excluído, mas não recebemos nem uma mensagens de confirmação se realmente queremos excluir.   Então o nosso próximo passo é criar um script que solicite uma confirmação do usuário se realmente ele deseja excluir o registro.</vt:lpstr>
      <vt:lpstr>8) Vamos iniciar criando o arquivo confirmarexcluir.php para codificar o script de confirmação de exclusão.</vt:lpstr>
      <vt:lpstr>Apresentação do PowerPoint</vt:lpstr>
      <vt:lpstr>9) Agora vamos até o arquivo listar2.php para mudar o link para confirmarexcluir.php</vt:lpstr>
      <vt:lpstr>10 - Agora já  podemos testar o código para excluir um usuário com a confirmação de exclusão.</vt:lpstr>
      <vt:lpstr>Chegamos ao final com sucesso em mais uma implementação no projeto acadêmico.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Listando os Registros</dc:title>
  <dc:creator>Raimundo Martins</dc:creator>
  <cp:lastModifiedBy>User</cp:lastModifiedBy>
  <cp:revision>68</cp:revision>
  <dcterms:created xsi:type="dcterms:W3CDTF">2023-12-02T01:16:33Z</dcterms:created>
  <dcterms:modified xsi:type="dcterms:W3CDTF">2023-12-14T20:03:52Z</dcterms:modified>
</cp:coreProperties>
</file>