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9" r:id="rId5"/>
    <p:sldId id="290" r:id="rId6"/>
    <p:sldId id="291" r:id="rId7"/>
    <p:sldId id="288" r:id="rId8"/>
    <p:sldId id="293" r:id="rId9"/>
    <p:sldId id="297" r:id="rId10"/>
    <p:sldId id="295" r:id="rId11"/>
    <p:sldId id="294" r:id="rId12"/>
    <p:sldId id="298" r:id="rId13"/>
    <p:sldId id="296" r:id="rId14"/>
    <p:sldId id="29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9668F-235C-4FB8-B8D5-2DB46AD2DF8C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39110-A033-47A6-A0BB-BC408CAC1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0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5420-ADC6-8BD9-0EDA-823ECE5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207EB-0DE1-07A7-2AD2-640FBD44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CB5CB-60C2-C83B-6B20-9D59B51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B208E-8283-FD75-67F6-726BC1E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A6D85-F94E-9A86-0A37-0EBCCC1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3980-FFE2-4F10-4039-69B9C3D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60D-AF19-406D-133C-4588A26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FB965-4C95-ED8E-B5EA-F2548D2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1CF3-1DF7-15C7-15FC-A3F34011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C8172-F5CD-9C62-694A-3F4DF95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3659-FF21-40E3-4BA9-6A547BB1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4FB81-44CE-9A24-B68E-3BFBC533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56D1-2A85-38A8-0BF9-478ADB7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5B35B-7CEA-77EF-8CAF-AC40C67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9ED8-C8C2-8686-2E54-6D4969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0723-52D1-5496-D4C2-215CEBA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F0C15-9B78-9F84-A127-5E70B4BE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96C3-6020-0C24-C711-277FC54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475A2-B5EC-7D69-6065-939FC25D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01BFB-374B-D33B-45C7-CDF2FEF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1BC-41C9-F446-B38A-C5094F4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50DF3-64E9-67A1-334E-EF83F4C1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8F051-AFE1-1EB7-3F73-E4F20C2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2469-D745-4AF6-7B61-85B8BCF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5319-E192-3A6E-361C-1ED8F1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A8E7-CDD0-A6B5-4297-EAFE29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8741-7918-2E8E-0E80-49F0734B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C5A7-B3FA-A9EF-6C02-2C6C0409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88B6F-3BAD-FCE1-F2A8-47501F4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38E58-8B8A-D799-7230-60DCE6C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504C9-2AB3-4D95-8DCC-7220FEB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BEC0-5461-6871-AFBE-91F7B5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F540B-85D2-45E9-C874-F19D6D4E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C21B2-6C55-0EBF-CEE6-12E7D9F2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725F2-81D5-BC12-6F57-668FC3D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44026-3B52-BEEA-1167-8047B67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20FB4C-B43D-BAC3-A6F8-F911333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E8A26-B70A-0BEF-2668-13E2117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BF4DC-5C90-141A-2A77-12D2496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E65-B244-03A8-B91E-8808248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E2B27-CFF4-E18A-0706-14B4CE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6FF5E2-8B76-750A-8D8F-42D20E3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21E06F-48E9-08D0-22A8-C86EBD6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63ACF2-508B-DED3-A10B-A846075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A2807-EECF-518A-8D9C-6E696E8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F12822-7CB0-2315-2571-1F8C598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C2E5-EBE5-D313-6484-3212C7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59CE3-0AAF-3F71-A249-FE2EE5F9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16600-948A-C312-F5F0-AF47FF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B11D6-0681-5235-F33F-B6510BF5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64726-967C-9F12-C29D-199067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72D7F-8BDE-49EE-56B5-EACE06A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B900-E6A7-043A-3DDA-577FDFA7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56629-4AB8-FA88-DE01-9B11D049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A09BE-0645-4E2C-43E1-F546B4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BA57-6D73-E501-E308-AF3910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A39B2-3ABA-1C3B-F418-FF71AF2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56FE4-747C-2526-9EC2-67710B4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6EB35-DF27-6C44-F9A2-C08A297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0B7B-A52B-9A09-371E-20C6B17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772AD-9007-B194-422D-9809B9B4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8806E-D938-E3B7-26D0-0F70A51C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99808-D580-DE2F-B76E-76140942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43243"/>
            <a:ext cx="9144000" cy="1153909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C000"/>
                </a:solidFill>
              </a:rPr>
              <a:t>Exclusão de Vários Registros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76" y="2895487"/>
            <a:ext cx="10625847" cy="1655762"/>
          </a:xfrm>
        </p:spPr>
        <p:txBody>
          <a:bodyPr>
            <a:normAutofit/>
          </a:bodyPr>
          <a:lstStyle/>
          <a:p>
            <a:r>
              <a:rPr lang="pt-BR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Esta aula tem como objetivo implementar um Script para Excluir Vários Registros no Banco de Dados</a:t>
            </a:r>
            <a:r>
              <a:rPr lang="pt-BR" sz="3600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endParaRPr lang="pt-BR" sz="36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8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331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3) Criando o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dentro da célula para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usuários.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231F0D-46AB-6EDD-042D-8900B36852BB}"/>
              </a:ext>
            </a:extLst>
          </p:cNvPr>
          <p:cNvSpPr txBox="1"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rowusuarios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=center&gt;"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as linhas da tabela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&lt;input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='id[$id]'&gt; 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//INPUT dentro da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celula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.$id.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os campos da linha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$matricula.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.$nome.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date(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"d/m/Y H:i:s"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.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&gt;&lt;center&gt;&lt;a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editar.php?id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=$id'&gt;[Editar]&lt;/a&gt; 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confirmarapagar.php?id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=$id'&gt;[Excluir]&lt;/a&gt;&lt;/center&gt;&lt;/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"&lt;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&gt;";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56EA3F-ADE9-97D2-B77A-58E61FA61B03}"/>
              </a:ext>
            </a:extLst>
          </p:cNvPr>
          <p:cNvSpPr/>
          <p:nvPr/>
        </p:nvSpPr>
        <p:spPr>
          <a:xfrm>
            <a:off x="711200" y="1991360"/>
            <a:ext cx="1127760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37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A033CB-EE04-43F2-D94A-11BBCE883C63}"/>
              </a:ext>
            </a:extLst>
          </p:cNvPr>
          <p:cNvSpPr txBox="1"/>
          <p:nvPr/>
        </p:nvSpPr>
        <p:spPr>
          <a:xfrm>
            <a:off x="15240" y="1330862"/>
            <a:ext cx="121920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2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&lt;!--Encerrando a tabela--&gt;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o botão para Excluir usuários--&gt;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"Excluir usuários selecionados"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delusuarios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264160"/>
            <a:ext cx="12192000" cy="100584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4) Criando o botão 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usuários selecionado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abaixo da tabela.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56EA3F-ADE9-97D2-B77A-58E61FA61B03}"/>
              </a:ext>
            </a:extLst>
          </p:cNvPr>
          <p:cNvSpPr/>
          <p:nvPr/>
        </p:nvSpPr>
        <p:spPr>
          <a:xfrm>
            <a:off x="55880" y="3048000"/>
            <a:ext cx="11958320" cy="1534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88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0F6462-70A3-629D-7F47-BBB8BF5A326E}"/>
              </a:ext>
            </a:extLst>
          </p:cNvPr>
          <p:cNvSpPr txBox="1"/>
          <p:nvPr/>
        </p:nvSpPr>
        <p:spPr>
          <a:xfrm>
            <a:off x="0" y="1320860"/>
            <a:ext cx="12100560" cy="5121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&lt;!--Encerrar a Tabela--&gt;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o botão para Excluir usuários--&gt;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"Excluir usuários selecionados"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&lt;!--Encerrando o formulário--&gt;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331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Encerrando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formulário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após o encerramento da tabela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56EA3F-ADE9-97D2-B77A-58E61FA61B03}"/>
              </a:ext>
            </a:extLst>
          </p:cNvPr>
          <p:cNvSpPr/>
          <p:nvPr/>
        </p:nvSpPr>
        <p:spPr>
          <a:xfrm>
            <a:off x="30480" y="4480560"/>
            <a:ext cx="11998960" cy="650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6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264161"/>
            <a:ext cx="12192000" cy="6807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4) Resultado após as implementações.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FFD227-D4E1-D140-8307-D982C7F2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680" y="1400188"/>
            <a:ext cx="11927840" cy="22828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9057214-7FC3-0D2A-85F3-047B192CA6F4}"/>
              </a:ext>
            </a:extLst>
          </p:cNvPr>
          <p:cNvSpPr txBox="1">
            <a:spLocks/>
          </p:cNvSpPr>
          <p:nvPr/>
        </p:nvSpPr>
        <p:spPr>
          <a:xfrm>
            <a:off x="233680" y="4297680"/>
            <a:ext cx="11714480" cy="1452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Agora podemos testar 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 registros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selecionando os mesmos através do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chekbox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clicando no botão “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usuários selecionados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8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64" y="2254250"/>
            <a:ext cx="11728191" cy="1200150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Chegamos ao final com sucesso em mais uma implementação no projeto acadêmico.</a:t>
            </a:r>
            <a:endParaRPr lang="pt-B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7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40" y="253999"/>
            <a:ext cx="11682919" cy="738437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1) Criar o arquivo </a:t>
            </a:r>
            <a:r>
              <a:rPr lang="pt-B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excluirusuarios.php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 pasta do projeto.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7B4A6-D282-2B31-5F3F-2EF6D1AA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16" y="2763407"/>
            <a:ext cx="10625847" cy="1655762"/>
          </a:xfrm>
        </p:spPr>
        <p:txBody>
          <a:bodyPr>
            <a:normAutofit/>
          </a:bodyPr>
          <a:lstStyle/>
          <a:p>
            <a:r>
              <a:rPr lang="pt-BR" sz="3600" b="0" dirty="0">
                <a:solidFill>
                  <a:schemeClr val="accent1"/>
                </a:solidFill>
                <a:effectLst/>
                <a:latin typeface="Clarendon Blk BT" panose="02040905050505020204" pitchFamily="18" charset="0"/>
              </a:rPr>
              <a:t>A seguir temos o </a:t>
            </a:r>
            <a:r>
              <a:rPr lang="pt-BR" sz="3600" b="0" dirty="0">
                <a:solidFill>
                  <a:srgbClr val="00B0F0"/>
                </a:solidFill>
                <a:effectLst/>
                <a:latin typeface="Clarendon Blk BT" panose="02040905050505020204" pitchFamily="18" charset="0"/>
              </a:rPr>
              <a:t>código</a:t>
            </a:r>
            <a:r>
              <a:rPr lang="pt-BR" sz="3600" b="0" dirty="0">
                <a:solidFill>
                  <a:schemeClr val="accent1"/>
                </a:solidFill>
                <a:effectLst/>
                <a:latin typeface="Clarendon Blk BT" panose="02040905050505020204" pitchFamily="18" charset="0"/>
              </a:rPr>
              <a:t> utilizado para </a:t>
            </a:r>
            <a:r>
              <a:rPr lang="pt-BR" sz="3600" b="0" dirty="0">
                <a:solidFill>
                  <a:srgbClr val="FF0000"/>
                </a:solidFill>
                <a:effectLst/>
                <a:latin typeface="Clarendon Blk BT" panose="02040905050505020204" pitchFamily="18" charset="0"/>
              </a:rPr>
              <a:t>excluir</a:t>
            </a:r>
            <a:r>
              <a:rPr lang="pt-BR" sz="3600" b="0" dirty="0">
                <a:solidFill>
                  <a:schemeClr val="accent1"/>
                </a:solidFill>
                <a:effectLst/>
                <a:latin typeface="Clarendon Blk BT" panose="02040905050505020204" pitchFamily="18" charset="0"/>
              </a:rPr>
              <a:t> vários usuários selecionados.</a:t>
            </a:r>
          </a:p>
        </p:txBody>
      </p:sp>
    </p:spTree>
    <p:extLst>
      <p:ext uri="{BB962C8B-B14F-4D97-AF65-F5344CB8AC3E}">
        <p14:creationId xmlns:p14="http://schemas.microsoft.com/office/powerpoint/2010/main" val="40543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0"/>
            <a:ext cx="11682919" cy="87267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2) Iniciando um script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PHP,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conectando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ao Banco de Dados e Recebendo os registros selecionados para exclusão.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83BB1E-F336-5934-FE0C-3D65B1346AFE}"/>
              </a:ext>
            </a:extLst>
          </p:cNvPr>
          <p:cNvSpPr txBox="1"/>
          <p:nvPr/>
        </p:nvSpPr>
        <p:spPr>
          <a:xfrm>
            <a:off x="0" y="1348800"/>
            <a:ext cx="12192000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//Objetivo da Aula - Implementar um Script par Excluir vários Registros no Banco de Dados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estartando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sessão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//Limpando o Buffer de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saida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 redirecionamento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1 - Chamando a conexão com o banco de dados e a função conectar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conectar();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Recebendo os Registros Selecionados de uma única vez.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usuarios_id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filter_input_array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(INPUT_POST, FILTER_DEFAULT);</a:t>
            </a:r>
          </a:p>
        </p:txBody>
      </p:sp>
    </p:spTree>
    <p:extLst>
      <p:ext uri="{BB962C8B-B14F-4D97-AF65-F5344CB8AC3E}">
        <p14:creationId xmlns:p14="http://schemas.microsoft.com/office/powerpoint/2010/main" val="21718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00" y="153480"/>
            <a:ext cx="11682919" cy="110635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3) Verificando se o usuário clicou no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Excluir usuários selecionados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635C2A-33FE-630F-427A-2E9748452CCA}"/>
              </a:ext>
            </a:extLst>
          </p:cNvPr>
          <p:cNvSpPr txBox="1"/>
          <p:nvPr/>
        </p:nvSpPr>
        <p:spPr>
          <a:xfrm>
            <a:off x="0" y="1708001"/>
            <a:ext cx="12263120" cy="3724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//3 - Verificando se o usuário clicou no botão "Excluir usuários selecionados" [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delusuarios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usuarios_id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delusuarios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 se vem algum registro pela variável $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usuarios_id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usuarios_id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/*Como posso ter um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usuários selecionados para excluir, 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logo vou precisar do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ler 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 identificar os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usuarios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no vetor através do id para excluir */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</p:spTree>
    <p:extLst>
      <p:ext uri="{BB962C8B-B14F-4D97-AF65-F5344CB8AC3E}">
        <p14:creationId xmlns:p14="http://schemas.microsoft.com/office/powerpoint/2010/main" val="3631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00" y="153480"/>
            <a:ext cx="11682919" cy="110635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3) Verificando se o usuário clicou no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Excluir usuários selecionados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4A272C-87A6-325B-1F23-A40817C3954F}"/>
              </a:ext>
            </a:extLst>
          </p:cNvPr>
          <p:cNvSpPr txBox="1"/>
          <p:nvPr/>
        </p:nvSpPr>
        <p:spPr>
          <a:xfrm>
            <a:off x="1" y="1820823"/>
            <a:ext cx="12191999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usuarios_id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as $id =&gt;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//Criando, Preparando e Executando a Query de Exclusão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query_del_usuario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$id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result_del_usuario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query_del_usuario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result_del_usuario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//Mensagem de usuário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Excluido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com sucesso.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$_SESSION[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;'&gt; Usuário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excluido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sucesso&lt;/p&gt;"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header(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531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00" y="153480"/>
            <a:ext cx="11682919" cy="110635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3) Verificando se o usuário clicou no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Excluir usuários selecionados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387DC6-72F0-0133-597B-BA1736C3A99D}"/>
              </a:ext>
            </a:extLst>
          </p:cNvPr>
          <p:cNvSpPr txBox="1"/>
          <p:nvPr/>
        </p:nvSpPr>
        <p:spPr>
          <a:xfrm>
            <a:off x="0" y="1269998"/>
            <a:ext cx="12192000" cy="55707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a mensagem de ERRO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$_SESSION[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encontrado&lt;/p&gt;"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header(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a mensagem de ERRO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encontrado&lt;/p&gt;"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//4 - Está pronto o nosso script para excluir vários registros. Vamos testar.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04" y="1187450"/>
            <a:ext cx="11728191" cy="2368550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Agora vamos até o arquivo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listar2.php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para colocar a tabela dentro de um formulário, inserir o </a:t>
            </a:r>
            <a:r>
              <a:rPr lang="pt-BR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chekboxe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para cada registro e criar o botão “</a:t>
            </a:r>
            <a:r>
              <a:rPr lang="pt-BR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registros selecionados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pt-B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6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3A0865-970E-08B3-97D6-3B0ADF5AD4C2}"/>
              </a:ext>
            </a:extLst>
          </p:cNvPr>
          <p:cNvSpPr txBox="1"/>
          <p:nvPr/>
        </p:nvSpPr>
        <p:spPr>
          <a:xfrm>
            <a:off x="193040" y="1710680"/>
            <a:ext cx="11805920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um Formulário para Excluir mais de um registro--&gt;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excluirusuarios.php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uma tabela para organizar os registros--&gt;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100%;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15px auto;"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a primeira linha da tabela - Colunas da tabela--&gt;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080"/>
            <a:ext cx="12192000" cy="1026161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1) Criar o formulário envolvendo a tabela e chamando no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arquivo para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os registros selecionados.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56EA3F-ADE9-97D2-B77A-58E61FA61B03}"/>
              </a:ext>
            </a:extLst>
          </p:cNvPr>
          <p:cNvSpPr/>
          <p:nvPr/>
        </p:nvSpPr>
        <p:spPr>
          <a:xfrm>
            <a:off x="264160" y="2241554"/>
            <a:ext cx="11653520" cy="1029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8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D9A8A8C-12EC-C66F-5266-A870C7918E14}"/>
              </a:ext>
            </a:extLst>
          </p:cNvPr>
          <p:cNvSpPr txBox="1"/>
          <p:nvPr/>
        </p:nvSpPr>
        <p:spPr>
          <a:xfrm>
            <a:off x="0" y="1518702"/>
            <a:ext cx="12192000" cy="39857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23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uma tabela para organizar os registros--&gt;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100%; </a:t>
            </a:r>
            <a:r>
              <a:rPr lang="pt-BR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15px auto;"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a primeira linha da tabela - Colunas da tabela--&gt;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Matrícula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331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2) Criar a coluna “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” no cabeçalho da tabela para o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chekbox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56EA3F-ADE9-97D2-B77A-58E61FA61B03}"/>
              </a:ext>
            </a:extLst>
          </p:cNvPr>
          <p:cNvSpPr/>
          <p:nvPr/>
        </p:nvSpPr>
        <p:spPr>
          <a:xfrm>
            <a:off x="1107440" y="3298195"/>
            <a:ext cx="1100328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983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1127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Clarendon Blk BT</vt:lpstr>
      <vt:lpstr>Consolas</vt:lpstr>
      <vt:lpstr>Tema do Office</vt:lpstr>
      <vt:lpstr>Exclusão de Vários Registros</vt:lpstr>
      <vt:lpstr>1) Criar o arquivo excluirusuarios.php na pasta do projeto.</vt:lpstr>
      <vt:lpstr>2) Iniciando um script PHP, conectando ao Banco de Dados e Recebendo os registros selecionados para exclusão.</vt:lpstr>
      <vt:lpstr>3) Verificando se o usuário clicou no botão "Excluir usuários selecionados"</vt:lpstr>
      <vt:lpstr>3) Verificando se o usuário clicou no botão "Excluir usuários selecionados"</vt:lpstr>
      <vt:lpstr>3) Verificando se o usuário clicou no botão "Excluir usuários selecionados"</vt:lpstr>
      <vt:lpstr>Agora vamos até o arquivo listar2.php para colocar a tabela dentro de um formulário, inserir o chekboxe para cada registro e criar o botão “Excluir registros selecionados”.</vt:lpstr>
      <vt:lpstr>1) Criar o formulário envolvendo a tabela e chamando no action o arquivo para excluir os registros selecionados.</vt:lpstr>
      <vt:lpstr>2) Criar a coluna “Item” no cabeçalho da tabela para o chekbox.</vt:lpstr>
      <vt:lpstr>3) Criando o checkbox dentro da célula para selecionar usuários.</vt:lpstr>
      <vt:lpstr>4) Criando o botão Excluir usuários selecionado abaixo da tabela.</vt:lpstr>
      <vt:lpstr>5) Encerrando o formulário após o encerramento da tabela</vt:lpstr>
      <vt:lpstr>4) Resultado após as implementações.</vt:lpstr>
      <vt:lpstr>Chegamos ao final com sucesso em mais uma implementação no projeto acadêmico.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Listando os Registros</dc:title>
  <dc:creator>Raimundo Martins</dc:creator>
  <cp:lastModifiedBy>Raimundo Martins</cp:lastModifiedBy>
  <cp:revision>84</cp:revision>
  <dcterms:created xsi:type="dcterms:W3CDTF">2023-12-02T01:16:33Z</dcterms:created>
  <dcterms:modified xsi:type="dcterms:W3CDTF">2023-12-15T01:22:29Z</dcterms:modified>
</cp:coreProperties>
</file>