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5Mx+C2JX7WyHXMA8iICuzKzxy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4371880" y="-904569"/>
            <a:ext cx="3450613" cy="92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 rot="5400000">
            <a:off x="7604979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 rot="5400000">
            <a:off x="2874055" y="-630409"/>
            <a:ext cx="4659889" cy="75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7683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254140" y="2017343"/>
            <a:ext cx="448865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447191" y="804163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256025" y="2023003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1444671" y="798973"/>
            <a:ext cx="2961967" cy="240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3032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1444671" y="3205491"/>
            <a:ext cx="2961967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66" name="Google Shape;66;p1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2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3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278417" y="1130758"/>
            <a:ext cx="116367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1) Criar o arquivo </a:t>
            </a:r>
            <a:r>
              <a:rPr b="0" i="0" lang="pt-BR" sz="36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painel.php </a:t>
            </a:r>
            <a:r>
              <a:rPr b="0" i="0" lang="pt-BR" sz="3600" u="none" cap="none" strike="noStrike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na pasta raiz do </a:t>
            </a:r>
            <a:r>
              <a:rPr b="0" i="0" lang="pt-BR" sz="36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sistema</a:t>
            </a:r>
            <a:r>
              <a:rPr b="0" i="0" lang="pt-BR" sz="3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76808" y="1777089"/>
            <a:ext cx="104756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2) No arquivo </a:t>
            </a:r>
            <a:r>
              <a:rPr lang="pt-BR" sz="36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painel.php </a:t>
            </a:r>
            <a:r>
              <a:rPr lang="pt-BR" sz="36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digite o </a:t>
            </a:r>
            <a:r>
              <a:rPr lang="pt-BR" sz="36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código</a:t>
            </a:r>
            <a:r>
              <a:rPr lang="pt-BR" sz="36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 abaixo</a:t>
            </a:r>
            <a:r>
              <a:rPr lang="pt-BR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90943" y="2491754"/>
            <a:ext cx="10610114" cy="353943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pt-BR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pt-BR" sz="2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session_start</a:t>
            </a: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b="0" lang="pt-BR" sz="24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//Iniciando uma sessão</a:t>
            </a:r>
            <a:b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&lt;!--Mostrar o nome do usuário logado na sessão--&gt;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pt-BR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pt-BR" sz="2800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align</a:t>
            </a: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pt-BR" sz="2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"right"</a:t>
            </a:r>
            <a:r>
              <a:rPr b="0" lang="pt-BR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pt-BR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lang="pt-BR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Olá, </a:t>
            </a:r>
            <a:r>
              <a:rPr b="0" lang="pt-BR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pt-BR" sz="2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pt-BR" sz="2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$_SESSION</a:t>
            </a: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pt-BR" sz="2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'usuario'</a:t>
            </a: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 </a:t>
            </a:r>
            <a:r>
              <a:rPr b="0" lang="pt-BR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r>
              <a:rPr b="0" lang="pt-BR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pt-BR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pt-BR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lang="pt-BR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pt-BR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pt-BR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78417" y="172764"/>
            <a:ext cx="11636700" cy="70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pt-BR" sz="3600" u="non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CRIANDO A PÁGINA </a:t>
            </a:r>
            <a:r>
              <a:rPr b="1" i="0" lang="pt-BR" sz="3600" u="non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RESTRITA</a:t>
            </a:r>
            <a:r>
              <a:rPr b="1" i="0" lang="pt-BR" sz="3600" u="non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DO USUÁRIO LOGADO-&gt; </a:t>
            </a:r>
            <a:r>
              <a:rPr b="1" i="0" lang="pt-BR" sz="3600" u="non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PAINEL.PHP</a:t>
            </a:r>
            <a:endParaRPr b="1" i="0" sz="3600" u="non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77591" y="1381271"/>
            <a:ext cx="107285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Rockwell"/>
              <a:buAutoNum type="arabicParenR"/>
            </a:pPr>
            <a:r>
              <a:rPr lang="pt-BR" sz="36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Neste momento podemos carregar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A página </a:t>
            </a:r>
            <a:r>
              <a:rPr lang="pt-BR" sz="36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login.php </a:t>
            </a:r>
            <a:r>
              <a:rPr lang="pt-BR" sz="36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para testar o login do </a:t>
            </a:r>
            <a:r>
              <a:rPr lang="pt-BR" sz="36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usuário</a:t>
            </a:r>
            <a:r>
              <a:rPr lang="pt-BR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78417" y="172764"/>
            <a:ext cx="11636775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pt-BR" sz="3600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TESTANDO O LOGIN DO USUÁRIO NO SISTEMA</a:t>
            </a:r>
            <a:endParaRPr b="1" i="0" sz="3600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69860" y="3172480"/>
            <a:ext cx="109029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Neste momento ao digitar o </a:t>
            </a:r>
            <a:r>
              <a:rPr lang="pt-BR" sz="28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email</a:t>
            </a: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e a </a:t>
            </a:r>
            <a:r>
              <a:rPr lang="pt-BR" sz="28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senha</a:t>
            </a: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de um usuário,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 mesmo deve logar no sistema, acessando a página </a:t>
            </a:r>
            <a:r>
              <a:rPr lang="pt-BR" sz="28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painel.php.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Que seria sua página restrita</a:t>
            </a:r>
            <a:r>
              <a:rPr lang="pt-BR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2021-01-15T21:11:28Z</dcterms:created>
  <dc:creator>Raimundo Martins</dc:creator>
</cp:coreProperties>
</file>