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60" r:id="rId2"/>
    <p:sldId id="264" r:id="rId3"/>
    <p:sldId id="263" r:id="rId4"/>
    <p:sldId id="262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C676A-AAEF-4B26-A835-91E3D9A19852}" v="1" dt="2021-02-03T21:16:28.779"/>
    <p1510:client id="{A4A79F0B-1A75-4394-859C-2FE4470CFEE9}" v="2" dt="2021-02-03T20:02:3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mundo Martins" userId="3438f4a92a4f9330" providerId="LiveId" clId="{3BA1AD5D-A327-47D6-8AA2-5F184E95F10D}"/>
    <pc:docChg chg="undo custSel addSld modSld sldOrd">
      <pc:chgData name="Raimundo Martins" userId="3438f4a92a4f9330" providerId="LiveId" clId="{3BA1AD5D-A327-47D6-8AA2-5F184E95F10D}" dt="2021-02-02T01:37:19.999" v="1570" actId="113"/>
      <pc:docMkLst>
        <pc:docMk/>
      </pc:docMkLst>
      <pc:sldChg chg="addSp delSp modSp mod">
        <pc:chgData name="Raimundo Martins" userId="3438f4a92a4f9330" providerId="LiveId" clId="{3BA1AD5D-A327-47D6-8AA2-5F184E95F10D}" dt="2021-02-01T23:50:17.125" v="897" actId="20577"/>
        <pc:sldMkLst>
          <pc:docMk/>
          <pc:sldMk cId="1901734869" sldId="258"/>
        </pc:sldMkLst>
        <pc:spChg chg="add del mod">
          <ac:chgData name="Raimundo Martins" userId="3438f4a92a4f9330" providerId="LiveId" clId="{3BA1AD5D-A327-47D6-8AA2-5F184E95F10D}" dt="2021-02-01T22:44:09.404" v="345" actId="478"/>
          <ac:spMkLst>
            <pc:docMk/>
            <pc:sldMk cId="1901734869" sldId="258"/>
            <ac:spMk id="2" creationId="{77F365E9-0E63-4B3E-B9B4-982BEEF826BF}"/>
          </ac:spMkLst>
        </pc:spChg>
        <pc:spChg chg="add del mod">
          <ac:chgData name="Raimundo Martins" userId="3438f4a92a4f9330" providerId="LiveId" clId="{3BA1AD5D-A327-47D6-8AA2-5F184E95F10D}" dt="2021-02-01T22:47:04.786" v="383" actId="478"/>
          <ac:spMkLst>
            <pc:docMk/>
            <pc:sldMk cId="1901734869" sldId="258"/>
            <ac:spMk id="4" creationId="{D75531CD-75CB-4639-AE72-6632ED59F0A3}"/>
          </ac:spMkLst>
        </pc:spChg>
        <pc:spChg chg="add mod">
          <ac:chgData name="Raimundo Martins" userId="3438f4a92a4f9330" providerId="LiveId" clId="{3BA1AD5D-A327-47D6-8AA2-5F184E95F10D}" dt="2021-02-01T23:50:17.125" v="897" actId="20577"/>
          <ac:spMkLst>
            <pc:docMk/>
            <pc:sldMk cId="1901734869" sldId="258"/>
            <ac:spMk id="5" creationId="{E459B39D-F372-4E01-9704-C6EA82583A78}"/>
          </ac:spMkLst>
        </pc:spChg>
        <pc:spChg chg="add del mod">
          <ac:chgData name="Raimundo Martins" userId="3438f4a92a4f9330" providerId="LiveId" clId="{3BA1AD5D-A327-47D6-8AA2-5F184E95F10D}" dt="2021-02-01T22:44:11.226" v="346" actId="478"/>
          <ac:spMkLst>
            <pc:docMk/>
            <pc:sldMk cId="1901734869" sldId="258"/>
            <ac:spMk id="6" creationId="{8BADA9B0-2A81-4173-ACCE-FFA777A4AE2A}"/>
          </ac:spMkLst>
        </pc:spChg>
        <pc:spChg chg="del mod">
          <ac:chgData name="Raimundo Martins" userId="3438f4a92a4f9330" providerId="LiveId" clId="{3BA1AD5D-A327-47D6-8AA2-5F184E95F10D}" dt="2021-02-01T22:47:00.377" v="382" actId="478"/>
          <ac:spMkLst>
            <pc:docMk/>
            <pc:sldMk cId="1901734869" sldId="258"/>
            <ac:spMk id="7" creationId="{756A7E52-7275-407F-ADEC-D7943DB37595}"/>
          </ac:spMkLst>
        </pc:spChg>
        <pc:spChg chg="add del mod">
          <ac:chgData name="Raimundo Martins" userId="3438f4a92a4f9330" providerId="LiveId" clId="{3BA1AD5D-A327-47D6-8AA2-5F184E95F10D}" dt="2021-02-01T22:44:15.636" v="348" actId="478"/>
          <ac:spMkLst>
            <pc:docMk/>
            <pc:sldMk cId="1901734869" sldId="258"/>
            <ac:spMk id="8" creationId="{1A12458F-7956-462D-86BD-2DBB46800BBF}"/>
          </ac:spMkLst>
        </pc:spChg>
        <pc:spChg chg="mod">
          <ac:chgData name="Raimundo Martins" userId="3438f4a92a4f9330" providerId="LiveId" clId="{3BA1AD5D-A327-47D6-8AA2-5F184E95F10D}" dt="2021-02-01T22:43:53.818" v="344" actId="207"/>
          <ac:spMkLst>
            <pc:docMk/>
            <pc:sldMk cId="1901734869" sldId="258"/>
            <ac:spMk id="10" creationId="{E572A2ED-2129-4C02-95A1-F6953D7E3967}"/>
          </ac:spMkLst>
        </pc:spChg>
      </pc:sldChg>
      <pc:sldChg chg="delSp modSp add mod">
        <pc:chgData name="Raimundo Martins" userId="3438f4a92a4f9330" providerId="LiveId" clId="{3BA1AD5D-A327-47D6-8AA2-5F184E95F10D}" dt="2021-02-02T00:37:33.474" v="958" actId="207"/>
        <pc:sldMkLst>
          <pc:docMk/>
          <pc:sldMk cId="1610709027" sldId="259"/>
        </pc:sldMkLst>
        <pc:spChg chg="mod">
          <ac:chgData name="Raimundo Martins" userId="3438f4a92a4f9330" providerId="LiveId" clId="{3BA1AD5D-A327-47D6-8AA2-5F184E95F10D}" dt="2021-02-02T00:31:46.659" v="930" actId="207"/>
          <ac:spMkLst>
            <pc:docMk/>
            <pc:sldMk cId="1610709027" sldId="259"/>
            <ac:spMk id="2" creationId="{77F365E9-0E63-4B3E-B9B4-982BEEF826BF}"/>
          </ac:spMkLst>
        </pc:spChg>
        <pc:spChg chg="del">
          <ac:chgData name="Raimundo Martins" userId="3438f4a92a4f9330" providerId="LiveId" clId="{3BA1AD5D-A327-47D6-8AA2-5F184E95F10D}" dt="2021-02-01T20:56:25.829" v="154" actId="478"/>
          <ac:spMkLst>
            <pc:docMk/>
            <pc:sldMk cId="1610709027" sldId="259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2T00:37:33.474" v="958" actId="207"/>
          <ac:spMkLst>
            <pc:docMk/>
            <pc:sldMk cId="1610709027" sldId="259"/>
            <ac:spMk id="7" creationId="{756A7E52-7275-407F-ADEC-D7943DB37595}"/>
          </ac:spMkLst>
        </pc:spChg>
      </pc:sldChg>
      <pc:sldChg chg="add">
        <pc:chgData name="Raimundo Martins" userId="3438f4a92a4f9330" providerId="LiveId" clId="{3BA1AD5D-A327-47D6-8AA2-5F184E95F10D}" dt="2021-02-01T22:43:17.086" v="339" actId="2890"/>
        <pc:sldMkLst>
          <pc:docMk/>
          <pc:sldMk cId="3505535885" sldId="260"/>
        </pc:sldMkLst>
      </pc:sldChg>
      <pc:sldChg chg="modSp add mod">
        <pc:chgData name="Raimundo Martins" userId="3438f4a92a4f9330" providerId="LiveId" clId="{3BA1AD5D-A327-47D6-8AA2-5F184E95F10D}" dt="2021-02-01T22:53:17.814" v="443" actId="1076"/>
        <pc:sldMkLst>
          <pc:docMk/>
          <pc:sldMk cId="2167439421" sldId="261"/>
        </pc:sldMkLst>
        <pc:spChg chg="mod">
          <ac:chgData name="Raimundo Martins" userId="3438f4a92a4f9330" providerId="LiveId" clId="{3BA1AD5D-A327-47D6-8AA2-5F184E95F10D}" dt="2021-02-01T22:53:17.814" v="443" actId="1076"/>
          <ac:spMkLst>
            <pc:docMk/>
            <pc:sldMk cId="2167439421" sldId="261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2:50:29.959" v="421" actId="313"/>
          <ac:spMkLst>
            <pc:docMk/>
            <pc:sldMk cId="2167439421" sldId="261"/>
            <ac:spMk id="10" creationId="{E572A2ED-2129-4C02-95A1-F6953D7E3967}"/>
          </ac:spMkLst>
        </pc:spChg>
      </pc:sldChg>
      <pc:sldChg chg="addSp modSp add mod ord">
        <pc:chgData name="Raimundo Martins" userId="3438f4a92a4f9330" providerId="LiveId" clId="{3BA1AD5D-A327-47D6-8AA2-5F184E95F10D}" dt="2021-02-01T23:44:21.984" v="842" actId="207"/>
        <pc:sldMkLst>
          <pc:docMk/>
          <pc:sldMk cId="873682649" sldId="262"/>
        </pc:sldMkLst>
        <pc:spChg chg="mod">
          <ac:chgData name="Raimundo Martins" userId="3438f4a92a4f9330" providerId="LiveId" clId="{3BA1AD5D-A327-47D6-8AA2-5F184E95F10D}" dt="2021-02-01T23:44:21.984" v="842" actId="207"/>
          <ac:spMkLst>
            <pc:docMk/>
            <pc:sldMk cId="873682649" sldId="262"/>
            <ac:spMk id="5" creationId="{E459B39D-F372-4E01-9704-C6EA82583A78}"/>
          </ac:spMkLst>
        </pc:spChg>
        <pc:spChg chg="add mod">
          <ac:chgData name="Raimundo Martins" userId="3438f4a92a4f9330" providerId="LiveId" clId="{3BA1AD5D-A327-47D6-8AA2-5F184E95F10D}" dt="2021-02-01T22:57:19.431" v="475" actId="207"/>
          <ac:spMkLst>
            <pc:docMk/>
            <pc:sldMk cId="873682649" sldId="262"/>
            <ac:spMk id="6" creationId="{64773FCD-31E9-4BE8-AE16-51C1D85330E4}"/>
          </ac:spMkLst>
        </pc:spChg>
        <pc:spChg chg="mod">
          <ac:chgData name="Raimundo Martins" userId="3438f4a92a4f9330" providerId="LiveId" clId="{3BA1AD5D-A327-47D6-8AA2-5F184E95F10D}" dt="2021-02-01T22:54:13.393" v="448" actId="20577"/>
          <ac:spMkLst>
            <pc:docMk/>
            <pc:sldMk cId="873682649" sldId="262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16:01.834" v="640" actId="113"/>
        <pc:sldMkLst>
          <pc:docMk/>
          <pc:sldMk cId="4242000941" sldId="263"/>
        </pc:sldMkLst>
        <pc:spChg chg="mod">
          <ac:chgData name="Raimundo Martins" userId="3438f4a92a4f9330" providerId="LiveId" clId="{3BA1AD5D-A327-47D6-8AA2-5F184E95F10D}" dt="2021-02-01T23:16:01.834" v="640" actId="113"/>
          <ac:spMkLst>
            <pc:docMk/>
            <pc:sldMk cId="4242000941" sldId="263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3:00:02.357" v="479" actId="207"/>
          <ac:spMkLst>
            <pc:docMk/>
            <pc:sldMk cId="4242000941" sldId="263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51:06.091" v="901" actId="207"/>
        <pc:sldMkLst>
          <pc:docMk/>
          <pc:sldMk cId="4041752801" sldId="264"/>
        </pc:sldMkLst>
        <pc:spChg chg="mod">
          <ac:chgData name="Raimundo Martins" userId="3438f4a92a4f9330" providerId="LiveId" clId="{3BA1AD5D-A327-47D6-8AA2-5F184E95F10D}" dt="2021-02-01T23:51:06.091" v="901" actId="207"/>
          <ac:spMkLst>
            <pc:docMk/>
            <pc:sldMk cId="4041752801" sldId="264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3:27:13.033" v="645" actId="207"/>
          <ac:spMkLst>
            <pc:docMk/>
            <pc:sldMk cId="4041752801" sldId="264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32:19.042" v="694" actId="207"/>
        <pc:sldMkLst>
          <pc:docMk/>
          <pc:sldMk cId="1744832200" sldId="265"/>
        </pc:sldMkLst>
        <pc:spChg chg="mod">
          <ac:chgData name="Raimundo Martins" userId="3438f4a92a4f9330" providerId="LiveId" clId="{3BA1AD5D-A327-47D6-8AA2-5F184E95F10D}" dt="2021-02-01T23:32:19.042" v="694" actId="207"/>
          <ac:spMkLst>
            <pc:docMk/>
            <pc:sldMk cId="1744832200" sldId="265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3:29:17.456" v="663" actId="207"/>
          <ac:spMkLst>
            <pc:docMk/>
            <pc:sldMk cId="1744832200" sldId="265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35:08.260" v="713" actId="1076"/>
        <pc:sldMkLst>
          <pc:docMk/>
          <pc:sldMk cId="23500784" sldId="266"/>
        </pc:sldMkLst>
        <pc:spChg chg="mod">
          <ac:chgData name="Raimundo Martins" userId="3438f4a92a4f9330" providerId="LiveId" clId="{3BA1AD5D-A327-47D6-8AA2-5F184E95F10D}" dt="2021-02-01T23:35:08.260" v="713" actId="1076"/>
          <ac:spMkLst>
            <pc:docMk/>
            <pc:sldMk cId="23500784" sldId="266"/>
            <ac:spMk id="5" creationId="{E459B39D-F372-4E01-9704-C6EA82583A78}"/>
          </ac:spMkLst>
        </pc:spChg>
      </pc:sldChg>
      <pc:sldChg chg="addSp modSp add mod">
        <pc:chgData name="Raimundo Martins" userId="3438f4a92a4f9330" providerId="LiveId" clId="{3BA1AD5D-A327-47D6-8AA2-5F184E95F10D}" dt="2021-02-01T23:48:14.474" v="877" actId="1076"/>
        <pc:sldMkLst>
          <pc:docMk/>
          <pc:sldMk cId="1254777702" sldId="267"/>
        </pc:sldMkLst>
        <pc:spChg chg="mod">
          <ac:chgData name="Raimundo Martins" userId="3438f4a92a4f9330" providerId="LiveId" clId="{3BA1AD5D-A327-47D6-8AA2-5F184E95F10D}" dt="2021-02-01T23:43:30.546" v="840" actId="207"/>
          <ac:spMkLst>
            <pc:docMk/>
            <pc:sldMk cId="1254777702" sldId="267"/>
            <ac:spMk id="5" creationId="{E459B39D-F372-4E01-9704-C6EA82583A78}"/>
          </ac:spMkLst>
        </pc:spChg>
        <pc:spChg chg="add mod">
          <ac:chgData name="Raimundo Martins" userId="3438f4a92a4f9330" providerId="LiveId" clId="{3BA1AD5D-A327-47D6-8AA2-5F184E95F10D}" dt="2021-02-01T23:48:14.474" v="877" actId="1076"/>
          <ac:spMkLst>
            <pc:docMk/>
            <pc:sldMk cId="1254777702" sldId="267"/>
            <ac:spMk id="6" creationId="{D77A62B7-658A-4744-9B4B-9557915584B0}"/>
          </ac:spMkLst>
        </pc:spChg>
        <pc:spChg chg="mod">
          <ac:chgData name="Raimundo Martins" userId="3438f4a92a4f9330" providerId="LiveId" clId="{3BA1AD5D-A327-47D6-8AA2-5F184E95F10D}" dt="2021-02-01T23:39:59.162" v="720" actId="207"/>
          <ac:spMkLst>
            <pc:docMk/>
            <pc:sldMk cId="1254777702" sldId="267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2T00:59:39.713" v="1146" actId="20577"/>
        <pc:sldMkLst>
          <pc:docMk/>
          <pc:sldMk cId="2510725122" sldId="268"/>
        </pc:sldMkLst>
        <pc:spChg chg="mod">
          <ac:chgData name="Raimundo Martins" userId="3438f4a92a4f9330" providerId="LiveId" clId="{3BA1AD5D-A327-47D6-8AA2-5F184E95F10D}" dt="2021-02-02T00:58:18.665" v="1123" actId="207"/>
          <ac:spMkLst>
            <pc:docMk/>
            <pc:sldMk cId="2510725122" sldId="268"/>
            <ac:spMk id="2" creationId="{77F365E9-0E63-4B3E-B9B4-982BEEF826BF}"/>
          </ac:spMkLst>
        </pc:spChg>
        <pc:spChg chg="mod">
          <ac:chgData name="Raimundo Martins" userId="3438f4a92a4f9330" providerId="LiveId" clId="{3BA1AD5D-A327-47D6-8AA2-5F184E95F10D}" dt="2021-02-02T00:59:39.713" v="1146" actId="20577"/>
          <ac:spMkLst>
            <pc:docMk/>
            <pc:sldMk cId="2510725122" sldId="268"/>
            <ac:spMk id="7" creationId="{756A7E52-7275-407F-ADEC-D7943DB37595}"/>
          </ac:spMkLst>
        </pc:spChg>
      </pc:sldChg>
      <pc:sldChg chg="modSp add mod">
        <pc:chgData name="Raimundo Martins" userId="3438f4a92a4f9330" providerId="LiveId" clId="{3BA1AD5D-A327-47D6-8AA2-5F184E95F10D}" dt="2021-02-02T01:04:22.199" v="1274" actId="20577"/>
        <pc:sldMkLst>
          <pc:docMk/>
          <pc:sldMk cId="320416227" sldId="269"/>
        </pc:sldMkLst>
        <pc:spChg chg="mod">
          <ac:chgData name="Raimundo Martins" userId="3438f4a92a4f9330" providerId="LiveId" clId="{3BA1AD5D-A327-47D6-8AA2-5F184E95F10D}" dt="2021-02-02T01:04:22.199" v="1274" actId="20577"/>
          <ac:spMkLst>
            <pc:docMk/>
            <pc:sldMk cId="320416227" sldId="269"/>
            <ac:spMk id="2" creationId="{77F365E9-0E63-4B3E-B9B4-982BEEF826BF}"/>
          </ac:spMkLst>
        </pc:spChg>
        <pc:spChg chg="mod">
          <ac:chgData name="Raimundo Martins" userId="3438f4a92a4f9330" providerId="LiveId" clId="{3BA1AD5D-A327-47D6-8AA2-5F184E95F10D}" dt="2021-02-02T01:03:17.228" v="1271" actId="20577"/>
          <ac:spMkLst>
            <pc:docMk/>
            <pc:sldMk cId="320416227" sldId="269"/>
            <ac:spMk id="7" creationId="{756A7E52-7275-407F-ADEC-D7943DB37595}"/>
          </ac:spMkLst>
        </pc:spChg>
      </pc:sldChg>
      <pc:sldChg chg="modSp add mod">
        <pc:chgData name="Raimundo Martins" userId="3438f4a92a4f9330" providerId="LiveId" clId="{3BA1AD5D-A327-47D6-8AA2-5F184E95F10D}" dt="2021-02-02T01:13:48.062" v="1361" actId="14100"/>
        <pc:sldMkLst>
          <pc:docMk/>
          <pc:sldMk cId="2104452884" sldId="270"/>
        </pc:sldMkLst>
        <pc:spChg chg="mod">
          <ac:chgData name="Raimundo Martins" userId="3438f4a92a4f9330" providerId="LiveId" clId="{3BA1AD5D-A327-47D6-8AA2-5F184E95F10D}" dt="2021-02-02T01:13:02.832" v="1355" actId="207"/>
          <ac:spMkLst>
            <pc:docMk/>
            <pc:sldMk cId="2104452884" sldId="270"/>
            <ac:spMk id="2" creationId="{77F365E9-0E63-4B3E-B9B4-982BEEF826BF}"/>
          </ac:spMkLst>
        </pc:spChg>
        <pc:spChg chg="mod">
          <ac:chgData name="Raimundo Martins" userId="3438f4a92a4f9330" providerId="LiveId" clId="{3BA1AD5D-A327-47D6-8AA2-5F184E95F10D}" dt="2021-02-02T01:13:48.062" v="1361" actId="14100"/>
          <ac:spMkLst>
            <pc:docMk/>
            <pc:sldMk cId="2104452884" sldId="270"/>
            <ac:spMk id="7" creationId="{756A7E52-7275-407F-ADEC-D7943DB37595}"/>
          </ac:spMkLst>
        </pc:spChg>
      </pc:sldChg>
      <pc:sldChg chg="addSp delSp modSp add mod">
        <pc:chgData name="Raimundo Martins" userId="3438f4a92a4f9330" providerId="LiveId" clId="{3BA1AD5D-A327-47D6-8AA2-5F184E95F10D}" dt="2021-02-02T01:28:12.130" v="1517" actId="1076"/>
        <pc:sldMkLst>
          <pc:docMk/>
          <pc:sldMk cId="2994794085" sldId="271"/>
        </pc:sldMkLst>
        <pc:spChg chg="del mod">
          <ac:chgData name="Raimundo Martins" userId="3438f4a92a4f9330" providerId="LiveId" clId="{3BA1AD5D-A327-47D6-8AA2-5F184E95F10D}" dt="2021-02-02T01:27:48.856" v="1511" actId="21"/>
          <ac:spMkLst>
            <pc:docMk/>
            <pc:sldMk cId="2994794085" sldId="271"/>
            <ac:spMk id="2" creationId="{77F365E9-0E63-4B3E-B9B4-982BEEF826BF}"/>
          </ac:spMkLst>
        </pc:spChg>
        <pc:spChg chg="add mod">
          <ac:chgData name="Raimundo Martins" userId="3438f4a92a4f9330" providerId="LiveId" clId="{3BA1AD5D-A327-47D6-8AA2-5F184E95F10D}" dt="2021-02-02T01:28:12.130" v="1517" actId="1076"/>
          <ac:spMkLst>
            <pc:docMk/>
            <pc:sldMk cId="2994794085" sldId="271"/>
            <ac:spMk id="5" creationId="{D7DD58E5-D74E-467C-87E3-C4EAA7AA221C}"/>
          </ac:spMkLst>
        </pc:spChg>
        <pc:spChg chg="mod">
          <ac:chgData name="Raimundo Martins" userId="3438f4a92a4f9330" providerId="LiveId" clId="{3BA1AD5D-A327-47D6-8AA2-5F184E95F10D}" dt="2021-02-02T01:27:10.041" v="1508" actId="207"/>
          <ac:spMkLst>
            <pc:docMk/>
            <pc:sldMk cId="2994794085" sldId="271"/>
            <ac:spMk id="7" creationId="{756A7E52-7275-407F-ADEC-D7943DB37595}"/>
          </ac:spMkLst>
        </pc:spChg>
      </pc:sldChg>
      <pc:sldChg chg="addSp delSp modSp add mod ord">
        <pc:chgData name="Raimundo Martins" userId="3438f4a92a4f9330" providerId="LiveId" clId="{3BA1AD5D-A327-47D6-8AA2-5F184E95F10D}" dt="2021-02-02T01:28:18.336" v="1519" actId="1076"/>
        <pc:sldMkLst>
          <pc:docMk/>
          <pc:sldMk cId="3490978873" sldId="272"/>
        </pc:sldMkLst>
        <pc:spChg chg="del mod">
          <ac:chgData name="Raimundo Martins" userId="3438f4a92a4f9330" providerId="LiveId" clId="{3BA1AD5D-A327-47D6-8AA2-5F184E95F10D}" dt="2021-02-02T01:28:00.959" v="1514" actId="21"/>
          <ac:spMkLst>
            <pc:docMk/>
            <pc:sldMk cId="3490978873" sldId="272"/>
            <ac:spMk id="2" creationId="{77F365E9-0E63-4B3E-B9B4-982BEEF826BF}"/>
          </ac:spMkLst>
        </pc:spChg>
        <pc:spChg chg="add mod">
          <ac:chgData name="Raimundo Martins" userId="3438f4a92a4f9330" providerId="LiveId" clId="{3BA1AD5D-A327-47D6-8AA2-5F184E95F10D}" dt="2021-02-02T01:28:18.336" v="1519" actId="1076"/>
          <ac:spMkLst>
            <pc:docMk/>
            <pc:sldMk cId="3490978873" sldId="272"/>
            <ac:spMk id="5" creationId="{E76766D1-BB1D-4E78-872B-38ECEB407C3A}"/>
          </ac:spMkLst>
        </pc:spChg>
      </pc:sldChg>
      <pc:sldChg chg="delSp modSp add mod">
        <pc:chgData name="Raimundo Martins" userId="3438f4a92a4f9330" providerId="LiveId" clId="{3BA1AD5D-A327-47D6-8AA2-5F184E95F10D}" dt="2021-02-02T01:37:19.999" v="1570" actId="113"/>
        <pc:sldMkLst>
          <pc:docMk/>
          <pc:sldMk cId="1324230909" sldId="273"/>
        </pc:sldMkLst>
        <pc:spChg chg="mod">
          <ac:chgData name="Raimundo Martins" userId="3438f4a92a4f9330" providerId="LiveId" clId="{3BA1AD5D-A327-47D6-8AA2-5F184E95F10D}" dt="2021-02-02T01:36:13.524" v="1560" actId="20577"/>
          <ac:spMkLst>
            <pc:docMk/>
            <pc:sldMk cId="1324230909" sldId="273"/>
            <ac:spMk id="5" creationId="{D7DD58E5-D74E-467C-87E3-C4EAA7AA221C}"/>
          </ac:spMkLst>
        </pc:spChg>
        <pc:spChg chg="mod">
          <ac:chgData name="Raimundo Martins" userId="3438f4a92a4f9330" providerId="LiveId" clId="{3BA1AD5D-A327-47D6-8AA2-5F184E95F10D}" dt="2021-02-02T01:37:19.999" v="1570" actId="113"/>
          <ac:spMkLst>
            <pc:docMk/>
            <pc:sldMk cId="1324230909" sldId="273"/>
            <ac:spMk id="7" creationId="{756A7E52-7275-407F-ADEC-D7943DB37595}"/>
          </ac:spMkLst>
        </pc:spChg>
        <pc:spChg chg="del">
          <ac:chgData name="Raimundo Martins" userId="3438f4a92a4f9330" providerId="LiveId" clId="{3BA1AD5D-A327-47D6-8AA2-5F184E95F10D}" dt="2021-02-02T01:34:34.503" v="1543" actId="478"/>
          <ac:spMkLst>
            <pc:docMk/>
            <pc:sldMk cId="1324230909" sldId="273"/>
            <ac:spMk id="10" creationId="{E572A2ED-2129-4C02-95A1-F6953D7E3967}"/>
          </ac:spMkLst>
        </pc:spChg>
      </pc:sldChg>
    </pc:docChg>
  </pc:docChgLst>
  <pc:docChgLst>
    <pc:chgData name="Raimundo Martins" userId="3438f4a92a4f9330" providerId="LiveId" clId="{A4A79F0B-1A75-4394-859C-2FE4470CFEE9}"/>
    <pc:docChg chg="undo custSel addSld delSld modSld">
      <pc:chgData name="Raimundo Martins" userId="3438f4a92a4f9330" providerId="LiveId" clId="{A4A79F0B-1A75-4394-859C-2FE4470CFEE9}" dt="2021-02-03T20:06:41.203" v="515" actId="6549"/>
      <pc:docMkLst>
        <pc:docMk/>
      </pc:docMkLst>
      <pc:sldChg chg="modSp del mod">
        <pc:chgData name="Raimundo Martins" userId="3438f4a92a4f9330" providerId="LiveId" clId="{A4A79F0B-1A75-4394-859C-2FE4470CFEE9}" dt="2021-02-03T19:31:43.629" v="49" actId="47"/>
        <pc:sldMkLst>
          <pc:docMk/>
          <pc:sldMk cId="1901734869" sldId="258"/>
        </pc:sldMkLst>
        <pc:spChg chg="mod">
          <ac:chgData name="Raimundo Martins" userId="3438f4a92a4f9330" providerId="LiveId" clId="{A4A79F0B-1A75-4394-859C-2FE4470CFEE9}" dt="2021-02-03T19:28:40.712" v="39" actId="20577"/>
          <ac:spMkLst>
            <pc:docMk/>
            <pc:sldMk cId="1901734869" sldId="258"/>
            <ac:spMk id="10" creationId="{E572A2ED-2129-4C02-95A1-F6953D7E3967}"/>
          </ac:spMkLst>
        </pc:spChg>
      </pc:sldChg>
      <pc:sldChg chg="del">
        <pc:chgData name="Raimundo Martins" userId="3438f4a92a4f9330" providerId="LiveId" clId="{A4A79F0B-1A75-4394-859C-2FE4470CFEE9}" dt="2021-02-03T19:51:12.058" v="158" actId="47"/>
        <pc:sldMkLst>
          <pc:docMk/>
          <pc:sldMk cId="1610709027" sldId="259"/>
        </pc:sldMkLst>
      </pc:sldChg>
      <pc:sldChg chg="addSp delSp modSp mod">
        <pc:chgData name="Raimundo Martins" userId="3438f4a92a4f9330" providerId="LiveId" clId="{A4A79F0B-1A75-4394-859C-2FE4470CFEE9}" dt="2021-02-03T19:42:00.466" v="151" actId="207"/>
        <pc:sldMkLst>
          <pc:docMk/>
          <pc:sldMk cId="3505535885" sldId="260"/>
        </pc:sldMkLst>
        <pc:spChg chg="mod">
          <ac:chgData name="Raimundo Martins" userId="3438f4a92a4f9330" providerId="LiveId" clId="{A4A79F0B-1A75-4394-859C-2FE4470CFEE9}" dt="2021-02-03T19:31:57.353" v="60" actId="20577"/>
          <ac:spMkLst>
            <pc:docMk/>
            <pc:sldMk cId="3505535885" sldId="260"/>
            <ac:spMk id="2" creationId="{77F365E9-0E63-4B3E-B9B4-982BEEF826BF}"/>
          </ac:spMkLst>
        </pc:spChg>
        <pc:spChg chg="del mod">
          <ac:chgData name="Raimundo Martins" userId="3438f4a92a4f9330" providerId="LiveId" clId="{A4A79F0B-1A75-4394-859C-2FE4470CFEE9}" dt="2021-02-03T19:36:28.445" v="136" actId="478"/>
          <ac:spMkLst>
            <pc:docMk/>
            <pc:sldMk cId="3505535885" sldId="260"/>
            <ac:spMk id="4" creationId="{D75531CD-75CB-4639-AE72-6632ED59F0A3}"/>
          </ac:spMkLst>
        </pc:spChg>
        <pc:spChg chg="del mod">
          <ac:chgData name="Raimundo Martins" userId="3438f4a92a4f9330" providerId="LiveId" clId="{A4A79F0B-1A75-4394-859C-2FE4470CFEE9}" dt="2021-02-03T19:34:52.082" v="130" actId="478"/>
          <ac:spMkLst>
            <pc:docMk/>
            <pc:sldMk cId="3505535885" sldId="260"/>
            <ac:spMk id="5" creationId="{E459B39D-F372-4E01-9704-C6EA82583A78}"/>
          </ac:spMkLst>
        </pc:spChg>
        <pc:spChg chg="mod">
          <ac:chgData name="Raimundo Martins" userId="3438f4a92a4f9330" providerId="LiveId" clId="{A4A79F0B-1A75-4394-859C-2FE4470CFEE9}" dt="2021-02-03T19:32:36.907" v="92" actId="207"/>
          <ac:spMkLst>
            <pc:docMk/>
            <pc:sldMk cId="3505535885" sldId="260"/>
            <ac:spMk id="6" creationId="{8BADA9B0-2A81-4173-ACCE-FFA777A4AE2A}"/>
          </ac:spMkLst>
        </pc:spChg>
        <pc:spChg chg="del">
          <ac:chgData name="Raimundo Martins" userId="3438f4a92a4f9330" providerId="LiveId" clId="{A4A79F0B-1A75-4394-859C-2FE4470CFEE9}" dt="2021-02-03T19:34:47.992" v="129" actId="478"/>
          <ac:spMkLst>
            <pc:docMk/>
            <pc:sldMk cId="3505535885" sldId="260"/>
            <ac:spMk id="7" creationId="{756A7E52-7275-407F-ADEC-D7943DB37595}"/>
          </ac:spMkLst>
        </pc:spChg>
        <pc:spChg chg="mod">
          <ac:chgData name="Raimundo Martins" userId="3438f4a92a4f9330" providerId="LiveId" clId="{A4A79F0B-1A75-4394-859C-2FE4470CFEE9}" dt="2021-02-03T19:37:08.370" v="138" actId="1582"/>
          <ac:spMkLst>
            <pc:docMk/>
            <pc:sldMk cId="3505535885" sldId="260"/>
            <ac:spMk id="8" creationId="{1A12458F-7956-462D-86BD-2DBB46800BBF}"/>
          </ac:spMkLst>
        </pc:spChg>
        <pc:spChg chg="add mod">
          <ac:chgData name="Raimundo Martins" userId="3438f4a92a4f9330" providerId="LiveId" clId="{A4A79F0B-1A75-4394-859C-2FE4470CFEE9}" dt="2021-02-03T19:42:00.466" v="151" actId="207"/>
          <ac:spMkLst>
            <pc:docMk/>
            <pc:sldMk cId="3505535885" sldId="260"/>
            <ac:spMk id="9" creationId="{ED216A0D-0A1F-435A-B7EB-8B12D1388071}"/>
          </ac:spMkLst>
        </pc:spChg>
        <pc:spChg chg="del">
          <ac:chgData name="Raimundo Martins" userId="3438f4a92a4f9330" providerId="LiveId" clId="{A4A79F0B-1A75-4394-859C-2FE4470CFEE9}" dt="2021-02-03T19:30:33.453" v="47" actId="478"/>
          <ac:spMkLst>
            <pc:docMk/>
            <pc:sldMk cId="3505535885" sldId="260"/>
            <ac:spMk id="10" creationId="{E572A2ED-2129-4C02-95A1-F6953D7E3967}"/>
          </ac:spMkLst>
        </pc:spChg>
      </pc:sldChg>
      <pc:sldChg chg="addSp delSp modSp add mod">
        <pc:chgData name="Raimundo Martins" userId="3438f4a92a4f9330" providerId="LiveId" clId="{A4A79F0B-1A75-4394-859C-2FE4470CFEE9}" dt="2021-02-03T20:06:41.203" v="515" actId="6549"/>
        <pc:sldMkLst>
          <pc:docMk/>
          <pc:sldMk cId="1838258538" sldId="261"/>
        </pc:sldMkLst>
        <pc:spChg chg="mod">
          <ac:chgData name="Raimundo Martins" userId="3438f4a92a4f9330" providerId="LiveId" clId="{A4A79F0B-1A75-4394-859C-2FE4470CFEE9}" dt="2021-02-03T20:02:28.102" v="311" actId="20577"/>
          <ac:spMkLst>
            <pc:docMk/>
            <pc:sldMk cId="1838258538" sldId="261"/>
            <ac:spMk id="2" creationId="{77F365E9-0E63-4B3E-B9B4-982BEEF826BF}"/>
          </ac:spMkLst>
        </pc:spChg>
        <pc:spChg chg="add mod">
          <ac:chgData name="Raimundo Martins" userId="3438f4a92a4f9330" providerId="LiveId" clId="{A4A79F0B-1A75-4394-859C-2FE4470CFEE9}" dt="2021-02-03T20:05:56.614" v="492" actId="207"/>
          <ac:spMkLst>
            <pc:docMk/>
            <pc:sldMk cId="1838258538" sldId="261"/>
            <ac:spMk id="3" creationId="{DBC4BE8D-CC1A-4E77-BAA3-A133BBE087E8}"/>
          </ac:spMkLst>
        </pc:spChg>
        <pc:spChg chg="del">
          <ac:chgData name="Raimundo Martins" userId="3438f4a92a4f9330" providerId="LiveId" clId="{A4A79F0B-1A75-4394-859C-2FE4470CFEE9}" dt="2021-02-03T20:00:20.050" v="196" actId="478"/>
          <ac:spMkLst>
            <pc:docMk/>
            <pc:sldMk cId="1838258538" sldId="261"/>
            <ac:spMk id="6" creationId="{8BADA9B0-2A81-4173-ACCE-FFA777A4AE2A}"/>
          </ac:spMkLst>
        </pc:spChg>
        <pc:spChg chg="del">
          <ac:chgData name="Raimundo Martins" userId="3438f4a92a4f9330" providerId="LiveId" clId="{A4A79F0B-1A75-4394-859C-2FE4470CFEE9}" dt="2021-02-03T20:00:16.621" v="195" actId="478"/>
          <ac:spMkLst>
            <pc:docMk/>
            <pc:sldMk cId="1838258538" sldId="261"/>
            <ac:spMk id="8" creationId="{1A12458F-7956-462D-86BD-2DBB46800BBF}"/>
          </ac:spMkLst>
        </pc:spChg>
        <pc:spChg chg="mod">
          <ac:chgData name="Raimundo Martins" userId="3438f4a92a4f9330" providerId="LiveId" clId="{A4A79F0B-1A75-4394-859C-2FE4470CFEE9}" dt="2021-02-03T20:06:41.203" v="515" actId="6549"/>
          <ac:spMkLst>
            <pc:docMk/>
            <pc:sldMk cId="1838258538" sldId="261"/>
            <ac:spMk id="9" creationId="{ED216A0D-0A1F-435A-B7EB-8B12D1388071}"/>
          </ac:spMkLst>
        </pc:spChg>
      </pc:sldChg>
      <pc:sldChg chg="del">
        <pc:chgData name="Raimundo Martins" userId="3438f4a92a4f9330" providerId="LiveId" clId="{A4A79F0B-1A75-4394-859C-2FE4470CFEE9}" dt="2021-02-03T19:30:24.239" v="40" actId="47"/>
        <pc:sldMkLst>
          <pc:docMk/>
          <pc:sldMk cId="2167439421" sldId="261"/>
        </pc:sldMkLst>
      </pc:sldChg>
      <pc:sldChg chg="del">
        <pc:chgData name="Raimundo Martins" userId="3438f4a92a4f9330" providerId="LiveId" clId="{A4A79F0B-1A75-4394-859C-2FE4470CFEE9}" dt="2021-02-03T19:30:25.054" v="41" actId="47"/>
        <pc:sldMkLst>
          <pc:docMk/>
          <pc:sldMk cId="873682649" sldId="262"/>
        </pc:sldMkLst>
      </pc:sldChg>
      <pc:sldChg chg="del">
        <pc:chgData name="Raimundo Martins" userId="3438f4a92a4f9330" providerId="LiveId" clId="{A4A79F0B-1A75-4394-859C-2FE4470CFEE9}" dt="2021-02-03T19:30:25.522" v="42" actId="47"/>
        <pc:sldMkLst>
          <pc:docMk/>
          <pc:sldMk cId="4242000941" sldId="263"/>
        </pc:sldMkLst>
      </pc:sldChg>
      <pc:sldChg chg="del">
        <pc:chgData name="Raimundo Martins" userId="3438f4a92a4f9330" providerId="LiveId" clId="{A4A79F0B-1A75-4394-859C-2FE4470CFEE9}" dt="2021-02-03T19:30:26.062" v="43" actId="47"/>
        <pc:sldMkLst>
          <pc:docMk/>
          <pc:sldMk cId="4041752801" sldId="264"/>
        </pc:sldMkLst>
      </pc:sldChg>
      <pc:sldChg chg="del">
        <pc:chgData name="Raimundo Martins" userId="3438f4a92a4f9330" providerId="LiveId" clId="{A4A79F0B-1A75-4394-859C-2FE4470CFEE9}" dt="2021-02-03T19:30:26.461" v="44" actId="47"/>
        <pc:sldMkLst>
          <pc:docMk/>
          <pc:sldMk cId="1744832200" sldId="265"/>
        </pc:sldMkLst>
      </pc:sldChg>
      <pc:sldChg chg="del">
        <pc:chgData name="Raimundo Martins" userId="3438f4a92a4f9330" providerId="LiveId" clId="{A4A79F0B-1A75-4394-859C-2FE4470CFEE9}" dt="2021-02-03T19:30:26.909" v="45" actId="47"/>
        <pc:sldMkLst>
          <pc:docMk/>
          <pc:sldMk cId="23500784" sldId="266"/>
        </pc:sldMkLst>
      </pc:sldChg>
      <pc:sldChg chg="del">
        <pc:chgData name="Raimundo Martins" userId="3438f4a92a4f9330" providerId="LiveId" clId="{A4A79F0B-1A75-4394-859C-2FE4470CFEE9}" dt="2021-02-03T19:30:27.393" v="46" actId="47"/>
        <pc:sldMkLst>
          <pc:docMk/>
          <pc:sldMk cId="1254777702" sldId="267"/>
        </pc:sldMkLst>
      </pc:sldChg>
      <pc:sldChg chg="del">
        <pc:chgData name="Raimundo Martins" userId="3438f4a92a4f9330" providerId="LiveId" clId="{A4A79F0B-1A75-4394-859C-2FE4470CFEE9}" dt="2021-02-03T19:51:10.324" v="157" actId="47"/>
        <pc:sldMkLst>
          <pc:docMk/>
          <pc:sldMk cId="2510725122" sldId="268"/>
        </pc:sldMkLst>
      </pc:sldChg>
      <pc:sldChg chg="del">
        <pc:chgData name="Raimundo Martins" userId="3438f4a92a4f9330" providerId="LiveId" clId="{A4A79F0B-1A75-4394-859C-2FE4470CFEE9}" dt="2021-02-03T19:51:09.938" v="156" actId="47"/>
        <pc:sldMkLst>
          <pc:docMk/>
          <pc:sldMk cId="320416227" sldId="269"/>
        </pc:sldMkLst>
      </pc:sldChg>
      <pc:sldChg chg="del">
        <pc:chgData name="Raimundo Martins" userId="3438f4a92a4f9330" providerId="LiveId" clId="{A4A79F0B-1A75-4394-859C-2FE4470CFEE9}" dt="2021-02-03T19:51:09.727" v="155" actId="47"/>
        <pc:sldMkLst>
          <pc:docMk/>
          <pc:sldMk cId="2104452884" sldId="270"/>
        </pc:sldMkLst>
      </pc:sldChg>
      <pc:sldChg chg="del">
        <pc:chgData name="Raimundo Martins" userId="3438f4a92a4f9330" providerId="LiveId" clId="{A4A79F0B-1A75-4394-859C-2FE4470CFEE9}" dt="2021-02-03T19:51:09.226" v="153" actId="47"/>
        <pc:sldMkLst>
          <pc:docMk/>
          <pc:sldMk cId="2994794085" sldId="271"/>
        </pc:sldMkLst>
      </pc:sldChg>
      <pc:sldChg chg="del">
        <pc:chgData name="Raimundo Martins" userId="3438f4a92a4f9330" providerId="LiveId" clId="{A4A79F0B-1A75-4394-859C-2FE4470CFEE9}" dt="2021-02-03T19:51:09.495" v="154" actId="47"/>
        <pc:sldMkLst>
          <pc:docMk/>
          <pc:sldMk cId="3490978873" sldId="272"/>
        </pc:sldMkLst>
      </pc:sldChg>
      <pc:sldChg chg="del">
        <pc:chgData name="Raimundo Martins" userId="3438f4a92a4f9330" providerId="LiveId" clId="{A4A79F0B-1A75-4394-859C-2FE4470CFEE9}" dt="2021-02-03T19:51:08.772" v="152" actId="47"/>
        <pc:sldMkLst>
          <pc:docMk/>
          <pc:sldMk cId="1324230909" sldId="273"/>
        </pc:sldMkLst>
      </pc:sldChg>
    </pc:docChg>
  </pc:docChgLst>
  <pc:docChgLst>
    <pc:chgData name="Raimundo Martins" userId="3438f4a92a4f9330" providerId="LiveId" clId="{69CC676A-AAEF-4B26-A835-91E3D9A19852}"/>
    <pc:docChg chg="undo custSel addSld modSld">
      <pc:chgData name="Raimundo Martins" userId="3438f4a92a4f9330" providerId="LiveId" clId="{69CC676A-AAEF-4B26-A835-91E3D9A19852}" dt="2021-02-04T18:54:49.540" v="320" actId="113"/>
      <pc:docMkLst>
        <pc:docMk/>
      </pc:docMkLst>
      <pc:sldChg chg="delSp modSp mod">
        <pc:chgData name="Raimundo Martins" userId="3438f4a92a4f9330" providerId="LiveId" clId="{69CC676A-AAEF-4B26-A835-91E3D9A19852}" dt="2021-02-03T21:18:20.737" v="233" actId="1076"/>
        <pc:sldMkLst>
          <pc:docMk/>
          <pc:sldMk cId="3505535885" sldId="260"/>
        </pc:sldMkLst>
        <pc:spChg chg="mod">
          <ac:chgData name="Raimundo Martins" userId="3438f4a92a4f9330" providerId="LiveId" clId="{69CC676A-AAEF-4B26-A835-91E3D9A19852}" dt="2021-02-03T21:18:20.737" v="233" actId="1076"/>
          <ac:spMkLst>
            <pc:docMk/>
            <pc:sldMk cId="3505535885" sldId="260"/>
            <ac:spMk id="2" creationId="{77F365E9-0E63-4B3E-B9B4-982BEEF826BF}"/>
          </ac:spMkLst>
        </pc:spChg>
        <pc:spChg chg="del">
          <ac:chgData name="Raimundo Martins" userId="3438f4a92a4f9330" providerId="LiveId" clId="{69CC676A-AAEF-4B26-A835-91E3D9A19852}" dt="2021-02-03T20:32:21.410" v="92" actId="478"/>
          <ac:spMkLst>
            <pc:docMk/>
            <pc:sldMk cId="3505535885" sldId="260"/>
            <ac:spMk id="6" creationId="{8BADA9B0-2A81-4173-ACCE-FFA777A4AE2A}"/>
          </ac:spMkLst>
        </pc:spChg>
        <pc:spChg chg="del mod">
          <ac:chgData name="Raimundo Martins" userId="3438f4a92a4f9330" providerId="LiveId" clId="{69CC676A-AAEF-4B26-A835-91E3D9A19852}" dt="2021-02-03T21:15:57.317" v="212" actId="478"/>
          <ac:spMkLst>
            <pc:docMk/>
            <pc:sldMk cId="3505535885" sldId="260"/>
            <ac:spMk id="8" creationId="{1A12458F-7956-462D-86BD-2DBB46800BBF}"/>
          </ac:spMkLst>
        </pc:spChg>
        <pc:spChg chg="mod">
          <ac:chgData name="Raimundo Martins" userId="3438f4a92a4f9330" providerId="LiveId" clId="{69CC676A-AAEF-4B26-A835-91E3D9A19852}" dt="2021-02-03T21:16:23.147" v="222" actId="313"/>
          <ac:spMkLst>
            <pc:docMk/>
            <pc:sldMk cId="3505535885" sldId="260"/>
            <ac:spMk id="9" creationId="{ED216A0D-0A1F-435A-B7EB-8B12D1388071}"/>
          </ac:spMkLst>
        </pc:spChg>
      </pc:sldChg>
      <pc:sldChg chg="modSp mod">
        <pc:chgData name="Raimundo Martins" userId="3438f4a92a4f9330" providerId="LiveId" clId="{69CC676A-AAEF-4B26-A835-91E3D9A19852}" dt="2021-02-04T18:54:49.540" v="320" actId="113"/>
        <pc:sldMkLst>
          <pc:docMk/>
          <pc:sldMk cId="1838258538" sldId="261"/>
        </pc:sldMkLst>
        <pc:spChg chg="mod">
          <ac:chgData name="Raimundo Martins" userId="3438f4a92a4f9330" providerId="LiveId" clId="{69CC676A-AAEF-4B26-A835-91E3D9A19852}" dt="2021-02-04T18:54:49.540" v="320" actId="113"/>
          <ac:spMkLst>
            <pc:docMk/>
            <pc:sldMk cId="1838258538" sldId="261"/>
            <ac:spMk id="3" creationId="{DBC4BE8D-CC1A-4E77-BAA3-A133BBE087E8}"/>
          </ac:spMkLst>
        </pc:spChg>
      </pc:sldChg>
      <pc:sldChg chg="modSp add mod">
        <pc:chgData name="Raimundo Martins" userId="3438f4a92a4f9330" providerId="LiveId" clId="{69CC676A-AAEF-4B26-A835-91E3D9A19852}" dt="2021-02-04T18:37:02.777" v="253" actId="207"/>
        <pc:sldMkLst>
          <pc:docMk/>
          <pc:sldMk cId="4244040017" sldId="262"/>
        </pc:sldMkLst>
        <pc:spChg chg="mod">
          <ac:chgData name="Raimundo Martins" userId="3438f4a92a4f9330" providerId="LiveId" clId="{69CC676A-AAEF-4B26-A835-91E3D9A19852}" dt="2021-02-04T18:34:47.986" v="247" actId="113"/>
          <ac:spMkLst>
            <pc:docMk/>
            <pc:sldMk cId="4244040017" sldId="262"/>
            <ac:spMk id="8" creationId="{1A12458F-7956-462D-86BD-2DBB46800BBF}"/>
          </ac:spMkLst>
        </pc:spChg>
        <pc:spChg chg="mod">
          <ac:chgData name="Raimundo Martins" userId="3438f4a92a4f9330" providerId="LiveId" clId="{69CC676A-AAEF-4B26-A835-91E3D9A19852}" dt="2021-02-04T18:37:02.777" v="253" actId="207"/>
          <ac:spMkLst>
            <pc:docMk/>
            <pc:sldMk cId="4244040017" sldId="262"/>
            <ac:spMk id="9" creationId="{ED216A0D-0A1F-435A-B7EB-8B12D1388071}"/>
          </ac:spMkLst>
        </pc:spChg>
      </pc:sldChg>
      <pc:sldChg chg="modSp add mod">
        <pc:chgData name="Raimundo Martins" userId="3438f4a92a4f9330" providerId="LiveId" clId="{69CC676A-AAEF-4B26-A835-91E3D9A19852}" dt="2021-02-03T21:17:59.102" v="230" actId="20577"/>
        <pc:sldMkLst>
          <pc:docMk/>
          <pc:sldMk cId="4220457902" sldId="263"/>
        </pc:sldMkLst>
        <pc:spChg chg="mod">
          <ac:chgData name="Raimundo Martins" userId="3438f4a92a4f9330" providerId="LiveId" clId="{69CC676A-AAEF-4B26-A835-91E3D9A19852}" dt="2021-02-03T21:16:48.627" v="226" actId="113"/>
          <ac:spMkLst>
            <pc:docMk/>
            <pc:sldMk cId="4220457902" sldId="263"/>
            <ac:spMk id="2" creationId="{77F365E9-0E63-4B3E-B9B4-982BEEF826BF}"/>
          </ac:spMkLst>
        </pc:spChg>
        <pc:spChg chg="mod">
          <ac:chgData name="Raimundo Martins" userId="3438f4a92a4f9330" providerId="LiveId" clId="{69CC676A-AAEF-4B26-A835-91E3D9A19852}" dt="2021-02-03T21:03:32.137" v="197" actId="20577"/>
          <ac:spMkLst>
            <pc:docMk/>
            <pc:sldMk cId="4220457902" sldId="263"/>
            <ac:spMk id="8" creationId="{1A12458F-7956-462D-86BD-2DBB46800BBF}"/>
          </ac:spMkLst>
        </pc:spChg>
        <pc:spChg chg="mod">
          <ac:chgData name="Raimundo Martins" userId="3438f4a92a4f9330" providerId="LiveId" clId="{69CC676A-AAEF-4B26-A835-91E3D9A19852}" dt="2021-02-03T21:17:59.102" v="230" actId="20577"/>
          <ac:spMkLst>
            <pc:docMk/>
            <pc:sldMk cId="4220457902" sldId="263"/>
            <ac:spMk id="9" creationId="{ED216A0D-0A1F-435A-B7EB-8B12D1388071}"/>
          </ac:spMkLst>
        </pc:spChg>
      </pc:sldChg>
      <pc:sldChg chg="modSp add mod">
        <pc:chgData name="Raimundo Martins" userId="3438f4a92a4f9330" providerId="LiveId" clId="{69CC676A-AAEF-4B26-A835-91E3D9A19852}" dt="2021-02-03T21:18:04.955" v="231" actId="20577"/>
        <pc:sldMkLst>
          <pc:docMk/>
          <pc:sldMk cId="1016179614" sldId="264"/>
        </pc:sldMkLst>
        <pc:spChg chg="mod">
          <ac:chgData name="Raimundo Martins" userId="3438f4a92a4f9330" providerId="LiveId" clId="{69CC676A-AAEF-4B26-A835-91E3D9A19852}" dt="2021-02-03T21:16:45.526" v="225" actId="113"/>
          <ac:spMkLst>
            <pc:docMk/>
            <pc:sldMk cId="1016179614" sldId="264"/>
            <ac:spMk id="2" creationId="{77F365E9-0E63-4B3E-B9B4-982BEEF826BF}"/>
          </ac:spMkLst>
        </pc:spChg>
        <pc:spChg chg="mod">
          <ac:chgData name="Raimundo Martins" userId="3438f4a92a4f9330" providerId="LiveId" clId="{69CC676A-AAEF-4B26-A835-91E3D9A19852}" dt="2021-02-03T21:18:04.955" v="231" actId="20577"/>
          <ac:spMkLst>
            <pc:docMk/>
            <pc:sldMk cId="1016179614" sldId="264"/>
            <ac:spMk id="9" creationId="{ED216A0D-0A1F-435A-B7EB-8B12D1388071}"/>
          </ac:spMkLst>
        </pc:spChg>
      </pc:sldChg>
    </pc:docChg>
  </pc:docChgLst>
  <pc:docChgLst>
    <pc:chgData name="Raimundo Martins" userId="3438f4a92a4f9330" providerId="LiveId" clId="{CD64C280-24C9-4267-8974-EFE8CE537B97}"/>
    <pc:docChg chg="custSel delSld modSld">
      <pc:chgData name="Raimundo Martins" userId="3438f4a92a4f9330" providerId="LiveId" clId="{CD64C280-24C9-4267-8974-EFE8CE537B97}" dt="2021-02-01T20:40:47.945" v="43" actId="207"/>
      <pc:docMkLst>
        <pc:docMk/>
      </pc:docMkLst>
      <pc:sldChg chg="delSp modSp mod">
        <pc:chgData name="Raimundo Martins" userId="3438f4a92a4f9330" providerId="LiveId" clId="{CD64C280-24C9-4267-8974-EFE8CE537B97}" dt="2021-02-01T20:40:47.945" v="43" actId="207"/>
        <pc:sldMkLst>
          <pc:docMk/>
          <pc:sldMk cId="1901734869" sldId="258"/>
        </pc:sldMkLst>
        <pc:spChg chg="mod">
          <ac:chgData name="Raimundo Martins" userId="3438f4a92a4f9330" providerId="LiveId" clId="{CD64C280-24C9-4267-8974-EFE8CE537B97}" dt="2021-02-01T20:40:47.945" v="43" actId="207"/>
          <ac:spMkLst>
            <pc:docMk/>
            <pc:sldMk cId="1901734869" sldId="258"/>
            <ac:spMk id="7" creationId="{756A7E52-7275-407F-ADEC-D7943DB37595}"/>
          </ac:spMkLst>
        </pc:spChg>
        <pc:spChg chg="mod">
          <ac:chgData name="Raimundo Martins" userId="3438f4a92a4f9330" providerId="LiveId" clId="{CD64C280-24C9-4267-8974-EFE8CE537B97}" dt="2021-02-01T20:38:28.397" v="22" actId="6549"/>
          <ac:spMkLst>
            <pc:docMk/>
            <pc:sldMk cId="1901734869" sldId="258"/>
            <ac:spMk id="10" creationId="{E572A2ED-2129-4C02-95A1-F6953D7E3967}"/>
          </ac:spMkLst>
        </pc:spChg>
        <pc:picChg chg="del">
          <ac:chgData name="Raimundo Martins" userId="3438f4a92a4f9330" providerId="LiveId" clId="{CD64C280-24C9-4267-8974-EFE8CE537B97}" dt="2021-02-01T20:38:08.925" v="3" actId="478"/>
          <ac:picMkLst>
            <pc:docMk/>
            <pc:sldMk cId="1901734869" sldId="258"/>
            <ac:picMk id="3" creationId="{674FDC2B-1822-4302-8AFB-7639FFCE63F2}"/>
          </ac:picMkLst>
        </pc:picChg>
      </pc:sldChg>
      <pc:sldChg chg="del">
        <pc:chgData name="Raimundo Martins" userId="3438f4a92a4f9330" providerId="LiveId" clId="{CD64C280-24C9-4267-8974-EFE8CE537B97}" dt="2021-02-01T20:38:05.533" v="2" actId="47"/>
        <pc:sldMkLst>
          <pc:docMk/>
          <pc:sldMk cId="1412205876" sldId="259"/>
        </pc:sldMkLst>
      </pc:sldChg>
      <pc:sldChg chg="del">
        <pc:chgData name="Raimundo Martins" userId="3438f4a92a4f9330" providerId="LiveId" clId="{CD64C280-24C9-4267-8974-EFE8CE537B97}" dt="2021-02-01T20:38:04.856" v="1" actId="47"/>
        <pc:sldMkLst>
          <pc:docMk/>
          <pc:sldMk cId="2735891908" sldId="260"/>
        </pc:sldMkLst>
      </pc:sldChg>
      <pc:sldChg chg="del">
        <pc:chgData name="Raimundo Martins" userId="3438f4a92a4f9330" providerId="LiveId" clId="{CD64C280-24C9-4267-8974-EFE8CE537B97}" dt="2021-02-01T20:38:04.276" v="0" actId="47"/>
        <pc:sldMkLst>
          <pc:docMk/>
          <pc:sldMk cId="27456760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09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76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87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85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2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61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52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4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9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33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0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4376407" y="2271833"/>
            <a:ext cx="26180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arenR"/>
            </a:pPr>
            <a:r>
              <a:rPr lang="pt-BR" sz="54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Isset</a:t>
            </a:r>
            <a:endParaRPr lang="pt-BR" sz="5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AutoNum type="arabicParenR"/>
            </a:pPr>
            <a:r>
              <a:rPr lang="pt-BR" sz="5400" b="1" i="0" dirty="0" err="1">
                <a:solidFill>
                  <a:srgbClr val="FFC000"/>
                </a:solidFill>
                <a:effectLst/>
                <a:latin typeface="open_sansregular"/>
              </a:rPr>
              <a:t>Unset</a:t>
            </a:r>
            <a:endParaRPr lang="pt-BR" sz="5400" b="1" i="0" dirty="0">
              <a:solidFill>
                <a:srgbClr val="FFC000"/>
              </a:solidFill>
              <a:effectLst/>
              <a:latin typeface="open_sansregular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156314" y="368706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 do php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53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145192" y="1284701"/>
            <a:ext cx="5235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FC000"/>
                </a:solidFill>
              </a:rPr>
              <a:t>1) </a:t>
            </a:r>
            <a:r>
              <a:rPr lang="pt-BR" sz="4400" b="0" i="0" dirty="0">
                <a:solidFill>
                  <a:srgbClr val="FFC000"/>
                </a:solidFill>
                <a:effectLst/>
                <a:latin typeface="open_sansregular"/>
              </a:rPr>
              <a:t>O que é o PHP </a:t>
            </a:r>
            <a:r>
              <a:rPr lang="pt-BR" sz="4400" b="1" i="0" dirty="0" err="1">
                <a:solidFill>
                  <a:srgbClr val="FFC000"/>
                </a:solidFill>
                <a:effectLst/>
                <a:latin typeface="open_sansregular"/>
              </a:rPr>
              <a:t>Isset</a:t>
            </a:r>
            <a:endParaRPr lang="pt-BR" sz="4400" b="1" i="0" dirty="0">
              <a:solidFill>
                <a:srgbClr val="FFC000"/>
              </a:solidFill>
              <a:effectLst/>
              <a:latin typeface="open_sansregular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145192" y="2566414"/>
            <a:ext cx="11901616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3600" b="0" dirty="0">
                <a:effectLst/>
                <a:latin typeface="Consolas" panose="020B0609020204030204" pitchFamily="49" charset="0"/>
              </a:rPr>
              <a:t> </a:t>
            </a:r>
            <a:r>
              <a:rPr lang="pt-BR" sz="3600" b="0" i="0" dirty="0">
                <a:effectLst/>
                <a:latin typeface="open_sansregular"/>
              </a:rPr>
              <a:t>O </a:t>
            </a:r>
            <a:r>
              <a:rPr lang="pt-BR" sz="3600" b="1" i="0" dirty="0">
                <a:effectLst/>
                <a:latin typeface="open_sansregular"/>
              </a:rPr>
              <a:t>PHP </a:t>
            </a:r>
            <a:r>
              <a:rPr lang="pt-BR" sz="3600" b="1" i="0" dirty="0" err="1">
                <a:solidFill>
                  <a:srgbClr val="00B0F0"/>
                </a:solidFill>
                <a:effectLst/>
                <a:latin typeface="open_sansregular"/>
              </a:rPr>
              <a:t>Isset</a:t>
            </a:r>
            <a:r>
              <a:rPr lang="pt-BR" sz="3600" b="0" i="0" dirty="0">
                <a:effectLst/>
                <a:latin typeface="open_sansregular"/>
              </a:rPr>
              <a:t> é um função nativa do PHP que serve para saber se uma variável está definida. Ela basicamente verifica a existência de uma variável, e assim, retorna um valor </a:t>
            </a:r>
            <a:r>
              <a:rPr lang="pt-BR" sz="3600" b="0" i="0" dirty="0" err="1">
                <a:effectLst/>
                <a:latin typeface="open_sansregular"/>
              </a:rPr>
              <a:t>boleano</a:t>
            </a:r>
            <a:r>
              <a:rPr lang="pt-BR" sz="3600" b="0" i="0" dirty="0">
                <a:effectLst/>
                <a:latin typeface="open_sansregular"/>
              </a:rPr>
              <a:t> (</a:t>
            </a:r>
            <a:r>
              <a:rPr lang="pt-BR" sz="3600" b="1" i="0" dirty="0" err="1">
                <a:solidFill>
                  <a:srgbClr val="92D050"/>
                </a:solidFill>
                <a:effectLst/>
                <a:latin typeface="open_sansregular"/>
              </a:rPr>
              <a:t>true</a:t>
            </a:r>
            <a:r>
              <a:rPr lang="pt-BR" sz="3600" b="0" i="0" dirty="0">
                <a:effectLst/>
                <a:latin typeface="open_sansregular"/>
              </a:rPr>
              <a:t> se for verdadeiro, e 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open_sansregular"/>
              </a:rPr>
              <a:t>false</a:t>
            </a:r>
            <a:r>
              <a:rPr lang="pt-BR" sz="3600" b="0" i="0" dirty="0">
                <a:effectLst/>
                <a:latin typeface="open_sansregular"/>
              </a:rPr>
              <a:t> se for falso).</a:t>
            </a:r>
            <a:endParaRPr lang="pt-BR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236767" y="70127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do php - </a:t>
            </a:r>
            <a:r>
              <a:rPr lang="pt-BR" sz="36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isset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17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145192" y="1284701"/>
            <a:ext cx="55308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FC000"/>
                </a:solidFill>
              </a:rPr>
              <a:t>1) </a:t>
            </a:r>
            <a:r>
              <a:rPr lang="pt-BR" sz="4400" b="0" i="0" dirty="0">
                <a:solidFill>
                  <a:srgbClr val="FFC000"/>
                </a:solidFill>
                <a:effectLst/>
                <a:latin typeface="open_sansregular"/>
              </a:rPr>
              <a:t>O que é o PHP </a:t>
            </a:r>
            <a:r>
              <a:rPr lang="pt-BR" sz="4400" b="1" i="0" dirty="0" err="1">
                <a:solidFill>
                  <a:srgbClr val="FFC000"/>
                </a:solidFill>
                <a:effectLst/>
                <a:latin typeface="open_sansregular"/>
              </a:rPr>
              <a:t>Unset</a:t>
            </a:r>
            <a:endParaRPr lang="pt-BR" sz="4400" b="1" i="0" dirty="0">
              <a:solidFill>
                <a:srgbClr val="FFC000"/>
              </a:solidFill>
              <a:effectLst/>
              <a:latin typeface="open_sansregular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145192" y="2566414"/>
            <a:ext cx="11901616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3600" b="0" dirty="0">
                <a:effectLst/>
                <a:latin typeface="Consolas" panose="020B0609020204030204" pitchFamily="49" charset="0"/>
              </a:rPr>
              <a:t> </a:t>
            </a:r>
            <a:r>
              <a:rPr lang="pt-BR" sz="3600" b="0" i="0" dirty="0">
                <a:effectLst/>
                <a:latin typeface="open_sansregular"/>
              </a:rPr>
              <a:t>O comando </a:t>
            </a:r>
            <a:r>
              <a:rPr lang="pt-BR" sz="3600" b="1" i="0" dirty="0" err="1">
                <a:solidFill>
                  <a:srgbClr val="00B0F0"/>
                </a:solidFill>
                <a:effectLst/>
                <a:latin typeface="open_sansregular"/>
              </a:rPr>
              <a:t>unset</a:t>
            </a:r>
            <a:r>
              <a:rPr lang="pt-BR" sz="3600" b="0" i="0" dirty="0">
                <a:effectLst/>
                <a:latin typeface="open_sansregular"/>
              </a:rPr>
              <a:t> apaga uma variável </a:t>
            </a:r>
            <a:r>
              <a:rPr lang="pt-BR" sz="3600" b="0" i="0" dirty="0">
                <a:solidFill>
                  <a:srgbClr val="FFFF00"/>
                </a:solidFill>
                <a:effectLst/>
                <a:latin typeface="open_sansregular"/>
              </a:rPr>
              <a:t>especifica</a:t>
            </a:r>
            <a:r>
              <a:rPr lang="pt-BR" sz="3600" b="0" i="0" dirty="0">
                <a:effectLst/>
                <a:latin typeface="open_sansregular"/>
              </a:rPr>
              <a:t>, limpando assim a informação da memória do servidor. Este comando é muito utilizado quando a variável 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open_sansregular"/>
              </a:rPr>
              <a:t>não será mais usada </a:t>
            </a:r>
            <a:r>
              <a:rPr lang="pt-BR" sz="3600" b="0" i="0" dirty="0">
                <a:effectLst/>
                <a:latin typeface="open_sansregular"/>
              </a:rPr>
              <a:t>no sistema, então apagamos a mesma para liberar espaço de memória.</a:t>
            </a:r>
            <a:endParaRPr lang="pt-BR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236767" y="70127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do php - </a:t>
            </a:r>
            <a:r>
              <a:rPr lang="pt-BR" sz="36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unset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5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206406" y="772430"/>
            <a:ext cx="10832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rgbClr val="FFC000"/>
                </a:solidFill>
              </a:rPr>
              <a:t>1) No arquivo </a:t>
            </a:r>
            <a:r>
              <a:rPr lang="pt-BR" sz="3000" dirty="0" err="1">
                <a:solidFill>
                  <a:srgbClr val="00B0F0"/>
                </a:solidFill>
              </a:rPr>
              <a:t>login.php</a:t>
            </a:r>
            <a:r>
              <a:rPr lang="pt-BR" sz="3000" dirty="0">
                <a:solidFill>
                  <a:srgbClr val="00B0F0"/>
                </a:solidFill>
              </a:rPr>
              <a:t> </a:t>
            </a:r>
            <a:r>
              <a:rPr lang="pt-BR" sz="3000" dirty="0">
                <a:solidFill>
                  <a:srgbClr val="FFC000"/>
                </a:solidFill>
              </a:rPr>
              <a:t>vamos criar a </a:t>
            </a:r>
            <a:r>
              <a:rPr lang="pt-BR" sz="3000" dirty="0">
                <a:solidFill>
                  <a:srgbClr val="00B0F0"/>
                </a:solidFill>
              </a:rPr>
              <a:t>sessão (</a:t>
            </a:r>
            <a:r>
              <a:rPr lang="pt-BR" sz="3000" dirty="0">
                <a:solidFill>
                  <a:srgbClr val="FFFF00"/>
                </a:solidFill>
              </a:rPr>
              <a:t>antes do </a:t>
            </a:r>
            <a:r>
              <a:rPr lang="pt-BR" sz="3000" dirty="0" err="1">
                <a:solidFill>
                  <a:srgbClr val="FFFF00"/>
                </a:solidFill>
              </a:rPr>
              <a:t>form</a:t>
            </a:r>
            <a:r>
              <a:rPr lang="pt-BR" sz="3000" dirty="0">
                <a:solidFill>
                  <a:srgbClr val="00B0F0"/>
                </a:solidFill>
              </a:rPr>
              <a:t>)</a:t>
            </a:r>
            <a:endParaRPr lang="pt-BR" sz="3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206406" y="1326428"/>
            <a:ext cx="11901616" cy="53245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&lt;!--ISSET verificando se a SESSION '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não_autenticado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 existe --&gt;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pt-BR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nao_autenticado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])): 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//Como utilizei dois   pontos 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nao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preciso das chaves, mas preciso fechar com ENDIF;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Mensagem de erro --&gt;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is-danger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pt-BR" sz="20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"center"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ERRO: Usuário ou senha inválidos. 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     </a:t>
            </a:r>
            <a:r>
              <a:rPr lang="pt-BR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//Fechando o IF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     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unset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para Destruir uma 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para 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nao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mostrar no inicio do login.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     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unset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nao_autenticado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 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236767" y="70127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SESSAO </a:t>
            </a:r>
            <a:r>
              <a:rPr lang="pt-BR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pt-BR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NÃO_AUTENTICADO</a:t>
            </a:r>
            <a:r>
              <a:rPr lang="pt-BR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24404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236767" y="1054532"/>
            <a:ext cx="116973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rgbClr val="FFC000"/>
                </a:solidFill>
              </a:rPr>
              <a:t>1) Ainda no arquivo </a:t>
            </a:r>
            <a:r>
              <a:rPr lang="pt-BR" sz="3000" dirty="0" err="1">
                <a:solidFill>
                  <a:srgbClr val="00B0F0"/>
                </a:solidFill>
              </a:rPr>
              <a:t>login.php</a:t>
            </a:r>
            <a:r>
              <a:rPr lang="pt-BR" sz="3000" dirty="0">
                <a:solidFill>
                  <a:srgbClr val="00B0F0"/>
                </a:solidFill>
              </a:rPr>
              <a:t> </a:t>
            </a:r>
            <a:r>
              <a:rPr lang="pt-BR" sz="3000" dirty="0">
                <a:solidFill>
                  <a:srgbClr val="FFC000"/>
                </a:solidFill>
              </a:rPr>
              <a:t>vamos inicializar a </a:t>
            </a:r>
            <a:r>
              <a:rPr lang="pt-BR" sz="3000" dirty="0">
                <a:solidFill>
                  <a:srgbClr val="00B0F0"/>
                </a:solidFill>
              </a:rPr>
              <a:t>sessão </a:t>
            </a:r>
            <a:r>
              <a:rPr lang="pt-BR" sz="3000" dirty="0">
                <a:solidFill>
                  <a:srgbClr val="FFC000"/>
                </a:solidFill>
              </a:rPr>
              <a:t>no início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236767" y="70127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INICIALIZANDO UMA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SESSAO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3D6277-3A2B-184D-47CF-D73FC77FCED8}"/>
              </a:ext>
            </a:extLst>
          </p:cNvPr>
          <p:cNvSpPr txBox="1"/>
          <p:nvPr/>
        </p:nvSpPr>
        <p:spPr>
          <a:xfrm>
            <a:off x="1338848" y="2053413"/>
            <a:ext cx="91864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3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pt-B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pt-br</a:t>
            </a:r>
            <a:r>
              <a:rPr lang="pt-B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5EEBBF4-B51C-F441-E861-86F8411563EE}"/>
              </a:ext>
            </a:extLst>
          </p:cNvPr>
          <p:cNvSpPr/>
          <p:nvPr/>
        </p:nvSpPr>
        <p:spPr>
          <a:xfrm>
            <a:off x="749029" y="1819072"/>
            <a:ext cx="10924161" cy="221790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0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102037" y="1230772"/>
            <a:ext cx="7596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pt-BR" sz="3200" dirty="0">
                <a:solidFill>
                  <a:srgbClr val="FFC000"/>
                </a:solidFill>
              </a:rPr>
              <a:t>Neste momento podemos carregar</a:t>
            </a:r>
          </a:p>
          <a:p>
            <a:r>
              <a:rPr lang="pt-BR" sz="3200" dirty="0">
                <a:solidFill>
                  <a:srgbClr val="FFC000"/>
                </a:solidFill>
              </a:rPr>
              <a:t>A página </a:t>
            </a:r>
            <a:r>
              <a:rPr lang="pt-BR" sz="3200" dirty="0" err="1">
                <a:solidFill>
                  <a:srgbClr val="00B0F0"/>
                </a:solidFill>
              </a:rPr>
              <a:t>login.php</a:t>
            </a:r>
            <a:r>
              <a:rPr lang="pt-BR" sz="3200" dirty="0">
                <a:solidFill>
                  <a:srgbClr val="00B0F0"/>
                </a:solidFill>
              </a:rPr>
              <a:t> </a:t>
            </a:r>
            <a:r>
              <a:rPr lang="pt-BR" sz="3200" dirty="0">
                <a:solidFill>
                  <a:srgbClr val="FFC000"/>
                </a:solidFill>
              </a:rPr>
              <a:t>para testar o login do </a:t>
            </a:r>
            <a:r>
              <a:rPr lang="pt-BR" sz="3200" dirty="0">
                <a:solidFill>
                  <a:srgbClr val="00B0F0"/>
                </a:solidFill>
              </a:rPr>
              <a:t>usuário</a:t>
            </a:r>
            <a:r>
              <a:rPr lang="pt-BR" sz="3200" dirty="0"/>
              <a:t>: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1" y="172764"/>
            <a:ext cx="12192000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Testando o login do usuário </a:t>
            </a:r>
            <a:r>
              <a:rPr lang="pt-BR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sistema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C4BE8D-CC1A-4E77-BAA3-A133BBE087E8}"/>
              </a:ext>
            </a:extLst>
          </p:cNvPr>
          <p:cNvSpPr txBox="1"/>
          <p:nvPr/>
        </p:nvSpPr>
        <p:spPr>
          <a:xfrm>
            <a:off x="102037" y="3292324"/>
            <a:ext cx="7983166" cy="1307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Digitar o </a:t>
            </a:r>
            <a:r>
              <a:rPr lang="pt-BR" sz="2800" dirty="0" err="1">
                <a:solidFill>
                  <a:srgbClr val="00B0F0"/>
                </a:solidFill>
              </a:rPr>
              <a:t>email</a:t>
            </a:r>
            <a:r>
              <a:rPr lang="pt-BR" sz="2800" dirty="0"/>
              <a:t> ou </a:t>
            </a:r>
            <a:r>
              <a:rPr lang="pt-BR" sz="2800" dirty="0">
                <a:solidFill>
                  <a:srgbClr val="00B0F0"/>
                </a:solidFill>
              </a:rPr>
              <a:t>senha</a:t>
            </a:r>
            <a:r>
              <a:rPr lang="pt-BR" sz="2800" dirty="0"/>
              <a:t> </a:t>
            </a:r>
            <a:r>
              <a:rPr lang="pt-BR" sz="2800" b="1" dirty="0">
                <a:solidFill>
                  <a:srgbClr val="FF0000"/>
                </a:solidFill>
              </a:rPr>
              <a:t>errado</a:t>
            </a:r>
            <a:r>
              <a:rPr lang="pt-BR" sz="2800" dirty="0"/>
              <a:t>, para verificar se a mensagem de </a:t>
            </a:r>
            <a:r>
              <a:rPr lang="pt-BR" sz="2800" b="1" dirty="0">
                <a:solidFill>
                  <a:srgbClr val="FF0000"/>
                </a:solidFill>
              </a:rPr>
              <a:t>Erro</a:t>
            </a:r>
            <a:r>
              <a:rPr lang="pt-BR" sz="2800" dirty="0"/>
              <a:t> aparece.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A3143E-11C2-388E-88FE-52FE79F8F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255" y="1045947"/>
            <a:ext cx="4244708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5853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2074</TotalTime>
  <Words>347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Consolas</vt:lpstr>
      <vt:lpstr>open_sansregular</vt:lpstr>
      <vt:lpstr>Rockwell</vt:lpstr>
      <vt:lpstr>Galeria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ACADÊMICO</dc:title>
  <dc:creator>Raimundo Martins</dc:creator>
  <cp:lastModifiedBy>Raimundo Martins</cp:lastModifiedBy>
  <cp:revision>26</cp:revision>
  <dcterms:created xsi:type="dcterms:W3CDTF">2021-01-15T21:11:28Z</dcterms:created>
  <dcterms:modified xsi:type="dcterms:W3CDTF">2023-11-28T01:06:15Z</dcterms:modified>
</cp:coreProperties>
</file>