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60" r:id="rId2"/>
    <p:sldId id="267" r:id="rId3"/>
    <p:sldId id="265" r:id="rId4"/>
    <p:sldId id="266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undo Martins" userId="3438f4a92a4f9330" providerId="LiveId" clId="{0AF4D2E4-D988-4760-8506-60090123E95C}"/>
    <pc:docChg chg="delSld modSld">
      <pc:chgData name="Raimundo Martins" userId="3438f4a92a4f9330" providerId="LiveId" clId="{0AF4D2E4-D988-4760-8506-60090123E95C}" dt="2021-02-09T01:37:59.634" v="19" actId="122"/>
      <pc:docMkLst>
        <pc:docMk/>
      </pc:docMkLst>
      <pc:sldChg chg="modSp mod">
        <pc:chgData name="Raimundo Martins" userId="3438f4a92a4f9330" providerId="LiveId" clId="{0AF4D2E4-D988-4760-8506-60090123E95C}" dt="2021-02-09T01:37:28.788" v="10" actId="14100"/>
        <pc:sldMkLst>
          <pc:docMk/>
          <pc:sldMk cId="4244040017" sldId="262"/>
        </pc:sldMkLst>
        <pc:spChg chg="mod">
          <ac:chgData name="Raimundo Martins" userId="3438f4a92a4f9330" providerId="LiveId" clId="{0AF4D2E4-D988-4760-8506-60090123E95C}" dt="2021-02-09T01:37:28.788" v="10" actId="14100"/>
          <ac:spMkLst>
            <pc:docMk/>
            <pc:sldMk cId="4244040017" sldId="262"/>
            <ac:spMk id="8" creationId="{1A12458F-7956-462D-86BD-2DBB46800BBF}"/>
          </ac:spMkLst>
        </pc:spChg>
      </pc:sldChg>
      <pc:sldChg chg="modSp mod">
        <pc:chgData name="Raimundo Martins" userId="3438f4a92a4f9330" providerId="LiveId" clId="{0AF4D2E4-D988-4760-8506-60090123E95C}" dt="2021-02-09T01:37:59.634" v="19" actId="122"/>
        <pc:sldMkLst>
          <pc:docMk/>
          <pc:sldMk cId="371310700" sldId="264"/>
        </pc:sldMkLst>
        <pc:spChg chg="mod">
          <ac:chgData name="Raimundo Martins" userId="3438f4a92a4f9330" providerId="LiveId" clId="{0AF4D2E4-D988-4760-8506-60090123E95C}" dt="2021-02-09T01:37:59.634" v="19" actId="122"/>
          <ac:spMkLst>
            <pc:docMk/>
            <pc:sldMk cId="371310700" sldId="264"/>
            <ac:spMk id="2" creationId="{77F365E9-0E63-4B3E-B9B4-982BEEF826BF}"/>
          </ac:spMkLst>
        </pc:spChg>
      </pc:sldChg>
      <pc:sldChg chg="del">
        <pc:chgData name="Raimundo Martins" userId="3438f4a92a4f9330" providerId="LiveId" clId="{0AF4D2E4-D988-4760-8506-60090123E95C}" dt="2021-02-09T01:37:05.005" v="4" actId="47"/>
        <pc:sldMkLst>
          <pc:docMk/>
          <pc:sldMk cId="2441827955" sldId="267"/>
        </pc:sldMkLst>
      </pc:sldChg>
      <pc:sldChg chg="del">
        <pc:chgData name="Raimundo Martins" userId="3438f4a92a4f9330" providerId="LiveId" clId="{0AF4D2E4-D988-4760-8506-60090123E95C}" dt="2021-02-09T01:36:57.278" v="3" actId="47"/>
        <pc:sldMkLst>
          <pc:docMk/>
          <pc:sldMk cId="674899815" sldId="268"/>
        </pc:sldMkLst>
      </pc:sldChg>
      <pc:sldChg chg="del">
        <pc:chgData name="Raimundo Martins" userId="3438f4a92a4f9330" providerId="LiveId" clId="{0AF4D2E4-D988-4760-8506-60090123E95C}" dt="2021-02-09T01:36:54.927" v="1" actId="47"/>
        <pc:sldMkLst>
          <pc:docMk/>
          <pc:sldMk cId="2945979992" sldId="269"/>
        </pc:sldMkLst>
      </pc:sldChg>
      <pc:sldChg chg="del">
        <pc:chgData name="Raimundo Martins" userId="3438f4a92a4f9330" providerId="LiveId" clId="{0AF4D2E4-D988-4760-8506-60090123E95C}" dt="2021-02-09T01:36:54.115" v="0" actId="47"/>
        <pc:sldMkLst>
          <pc:docMk/>
          <pc:sldMk cId="3611397911" sldId="270"/>
        </pc:sldMkLst>
      </pc:sldChg>
      <pc:sldChg chg="del">
        <pc:chgData name="Raimundo Martins" userId="3438f4a92a4f9330" providerId="LiveId" clId="{0AF4D2E4-D988-4760-8506-60090123E95C}" dt="2021-02-09T01:36:56.176" v="2" actId="47"/>
        <pc:sldMkLst>
          <pc:docMk/>
          <pc:sldMk cId="2517914058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1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login2020/logout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E473593-93D0-56D8-7210-9948AC9A557E}"/>
              </a:ext>
            </a:extLst>
          </p:cNvPr>
          <p:cNvSpPr txBox="1"/>
          <p:nvPr/>
        </p:nvSpPr>
        <p:spPr>
          <a:xfrm>
            <a:off x="2087798" y="1809506"/>
            <a:ext cx="80164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NO SISTEMA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50553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169908" y="2297408"/>
            <a:ext cx="118521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Uma </a:t>
            </a:r>
            <a:r>
              <a:rPr lang="pt-BR" sz="3200" b="1" i="0" dirty="0">
                <a:solidFill>
                  <a:srgbClr val="00B0F0"/>
                </a:solidFill>
                <a:effectLst/>
                <a:latin typeface="open_sansregular"/>
              </a:rPr>
              <a:t>sessão PHP </a:t>
            </a:r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pode ser destruída pela função </a:t>
            </a:r>
            <a:r>
              <a:rPr lang="pt-BR" sz="3200" b="1" i="0" dirty="0" err="1">
                <a:solidFill>
                  <a:srgbClr val="00B0F0"/>
                </a:solidFill>
                <a:effectLst/>
                <a:latin typeface="open_sansregular"/>
              </a:rPr>
              <a:t>session_destroy</a:t>
            </a:r>
            <a:r>
              <a:rPr lang="pt-BR" sz="3200" b="1" i="0" dirty="0">
                <a:solidFill>
                  <a:srgbClr val="00B0F0"/>
                </a:solidFill>
                <a:effectLst/>
                <a:latin typeface="open_sansregular"/>
              </a:rPr>
              <a:t> ()</a:t>
            </a:r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. </a:t>
            </a:r>
          </a:p>
          <a:p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Esta função </a:t>
            </a:r>
            <a:r>
              <a:rPr lang="pt-BR" sz="3200" b="1" i="0" dirty="0">
                <a:solidFill>
                  <a:srgbClr val="FF0000"/>
                </a:solidFill>
                <a:effectLst/>
                <a:latin typeface="open_sansregular"/>
              </a:rPr>
              <a:t>não</a:t>
            </a:r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 precisa de nenhum argumento e uma única chamada </a:t>
            </a:r>
          </a:p>
          <a:p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pode </a:t>
            </a:r>
            <a:r>
              <a:rPr lang="pt-BR" sz="3200" b="1" i="0" dirty="0">
                <a:solidFill>
                  <a:srgbClr val="FF0000"/>
                </a:solidFill>
                <a:effectLst/>
                <a:latin typeface="open_sansregular"/>
              </a:rPr>
              <a:t>destruir</a:t>
            </a:r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 todas as </a:t>
            </a:r>
            <a:r>
              <a:rPr lang="pt-BR" sz="3200" b="1" i="0" dirty="0">
                <a:solidFill>
                  <a:srgbClr val="00B0F0"/>
                </a:solidFill>
                <a:effectLst/>
                <a:latin typeface="open_sansregular"/>
              </a:rPr>
              <a:t>variáveis ​​de sessão</a:t>
            </a:r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. </a:t>
            </a:r>
          </a:p>
          <a:p>
            <a:endParaRPr lang="pt-BR" sz="3200" b="1" i="0" dirty="0">
              <a:solidFill>
                <a:srgbClr val="FFC000"/>
              </a:solidFill>
              <a:effectLst/>
              <a:latin typeface="open_sansregular"/>
            </a:endParaRPr>
          </a:p>
          <a:p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Se você quiser </a:t>
            </a:r>
            <a:r>
              <a:rPr lang="pt-BR" sz="3200" b="1" i="0" dirty="0">
                <a:solidFill>
                  <a:srgbClr val="FF0000"/>
                </a:solidFill>
                <a:effectLst/>
                <a:latin typeface="open_sansregular"/>
              </a:rPr>
              <a:t>destruir</a:t>
            </a:r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 uma </a:t>
            </a:r>
            <a:r>
              <a:rPr lang="pt-BR" sz="3200" b="1" i="0" dirty="0">
                <a:solidFill>
                  <a:srgbClr val="00B0F0"/>
                </a:solidFill>
                <a:effectLst/>
                <a:latin typeface="open_sansregular"/>
              </a:rPr>
              <a:t>única variável de sessão</a:t>
            </a:r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, você pode </a:t>
            </a:r>
          </a:p>
          <a:p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usar a função </a:t>
            </a:r>
            <a:r>
              <a:rPr lang="pt-BR" sz="3200" b="1" i="0" dirty="0" err="1">
                <a:solidFill>
                  <a:srgbClr val="00B0F0"/>
                </a:solidFill>
                <a:effectLst/>
                <a:latin typeface="open_sansregular"/>
              </a:rPr>
              <a:t>unset</a:t>
            </a:r>
            <a:r>
              <a:rPr lang="pt-BR" sz="3200" b="1" i="0" dirty="0">
                <a:solidFill>
                  <a:srgbClr val="00B0F0"/>
                </a:solidFill>
                <a:effectLst/>
                <a:latin typeface="open_sansregular"/>
              </a:rPr>
              <a:t> () </a:t>
            </a:r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para remover a definição de uma </a:t>
            </a:r>
          </a:p>
          <a:p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variável de sessão.</a:t>
            </a:r>
            <a:endParaRPr lang="pt-BR" sz="3200" b="1" i="0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open_sansregular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156314" y="25234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Criando</a:t>
            </a:r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no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5EB64C-4ED4-45CD-BCA8-4C42EA4341B8}"/>
              </a:ext>
            </a:extLst>
          </p:cNvPr>
          <p:cNvSpPr txBox="1"/>
          <p:nvPr/>
        </p:nvSpPr>
        <p:spPr>
          <a:xfrm>
            <a:off x="156314" y="1290228"/>
            <a:ext cx="749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FFF00"/>
                </a:solidFill>
              </a:rPr>
              <a:t>1) Destruindo uma Sessão PHP:</a:t>
            </a:r>
          </a:p>
        </p:txBody>
      </p:sp>
    </p:spTree>
    <p:extLst>
      <p:ext uri="{BB962C8B-B14F-4D97-AF65-F5344CB8AC3E}">
        <p14:creationId xmlns:p14="http://schemas.microsoft.com/office/powerpoint/2010/main" val="13944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837920" y="2787045"/>
            <a:ext cx="10273561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3600" b="1" i="0" dirty="0">
                <a:solidFill>
                  <a:srgbClr val="00B0F0"/>
                </a:solidFill>
                <a:effectLst/>
                <a:latin typeface="open_sansregular"/>
              </a:rPr>
              <a:t>&lt;?</a:t>
            </a:r>
            <a:r>
              <a:rPr lang="pt-BR" sz="3600" b="1" i="0" dirty="0" err="1">
                <a:solidFill>
                  <a:srgbClr val="00B0F0"/>
                </a:solidFill>
                <a:effectLst/>
                <a:latin typeface="open_sansregular"/>
              </a:rPr>
              <a:t>php</a:t>
            </a:r>
            <a:endParaRPr lang="pt-BR" sz="3600" b="1" i="0" dirty="0">
              <a:solidFill>
                <a:srgbClr val="00B0F0"/>
              </a:solidFill>
              <a:effectLst/>
              <a:latin typeface="open_sansregular"/>
            </a:endParaRPr>
          </a:p>
          <a:p>
            <a:r>
              <a:rPr lang="pt-BR" sz="3600" b="1" i="0" dirty="0">
                <a:solidFill>
                  <a:srgbClr val="FFC000"/>
                </a:solidFill>
                <a:effectLst/>
                <a:latin typeface="open_sansregular"/>
              </a:rPr>
              <a:t>   </a:t>
            </a:r>
            <a:r>
              <a:rPr lang="pt-BR" sz="3600" b="1" i="0" dirty="0" err="1">
                <a:solidFill>
                  <a:srgbClr val="FFC000"/>
                </a:solidFill>
                <a:effectLst/>
                <a:latin typeface="open_sansregular"/>
              </a:rPr>
              <a:t>unset</a:t>
            </a:r>
            <a:r>
              <a:rPr lang="pt-BR" sz="3600" b="1" i="0" dirty="0">
                <a:solidFill>
                  <a:srgbClr val="FFFF00"/>
                </a:solidFill>
                <a:effectLst/>
                <a:latin typeface="open_sansregular"/>
              </a:rPr>
              <a:t>($_SESSION['contador'])</a:t>
            </a:r>
            <a:r>
              <a:rPr lang="pt-BR" sz="3600" b="1" i="0" dirty="0">
                <a:solidFill>
                  <a:srgbClr val="FFC000"/>
                </a:solidFill>
                <a:effectLst/>
                <a:latin typeface="open_sansregular"/>
              </a:rPr>
              <a:t>;</a:t>
            </a:r>
          </a:p>
          <a:p>
            <a:r>
              <a:rPr lang="pt-BR" sz="3600" b="1" i="0" dirty="0">
                <a:solidFill>
                  <a:srgbClr val="00B0F0"/>
                </a:solidFill>
                <a:effectLst/>
                <a:latin typeface="open_sansregular"/>
              </a:rPr>
              <a:t>?&gt;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156314" y="25234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Criando</a:t>
            </a:r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no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5EB64C-4ED4-45CD-BCA8-4C42EA4341B8}"/>
              </a:ext>
            </a:extLst>
          </p:cNvPr>
          <p:cNvSpPr txBox="1"/>
          <p:nvPr/>
        </p:nvSpPr>
        <p:spPr>
          <a:xfrm>
            <a:off x="156314" y="1507022"/>
            <a:ext cx="11644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</a:rPr>
              <a:t>2) Exemplo para </a:t>
            </a:r>
            <a:r>
              <a:rPr lang="pt-BR" sz="3200" dirty="0">
                <a:solidFill>
                  <a:srgbClr val="FF0000"/>
                </a:solidFill>
              </a:rPr>
              <a:t>cancelar</a:t>
            </a:r>
            <a:r>
              <a:rPr lang="pt-BR" sz="3200" dirty="0">
                <a:solidFill>
                  <a:srgbClr val="FFFF00"/>
                </a:solidFill>
              </a:rPr>
              <a:t> a definição de uma </a:t>
            </a:r>
            <a:r>
              <a:rPr lang="pt-BR" sz="3200" dirty="0">
                <a:solidFill>
                  <a:srgbClr val="00B0F0"/>
                </a:solidFill>
              </a:rPr>
              <a:t>única</a:t>
            </a:r>
            <a:r>
              <a:rPr lang="pt-BR" sz="3200" dirty="0">
                <a:solidFill>
                  <a:srgbClr val="FFFF00"/>
                </a:solidFill>
              </a:rPr>
              <a:t> variável :</a:t>
            </a:r>
          </a:p>
        </p:txBody>
      </p:sp>
    </p:spTree>
    <p:extLst>
      <p:ext uri="{BB962C8B-B14F-4D97-AF65-F5344CB8AC3E}">
        <p14:creationId xmlns:p14="http://schemas.microsoft.com/office/powerpoint/2010/main" val="387826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837920" y="2861690"/>
            <a:ext cx="10273561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3600" b="1" i="0" dirty="0">
                <a:solidFill>
                  <a:srgbClr val="00B0F0"/>
                </a:solidFill>
                <a:effectLst/>
                <a:latin typeface="open_sansregular"/>
              </a:rPr>
              <a:t>&lt;?</a:t>
            </a:r>
            <a:r>
              <a:rPr lang="pt-BR" sz="3600" b="1" i="0" dirty="0" err="1">
                <a:solidFill>
                  <a:srgbClr val="00B0F0"/>
                </a:solidFill>
                <a:effectLst/>
                <a:latin typeface="open_sansregular"/>
              </a:rPr>
              <a:t>php</a:t>
            </a:r>
            <a:endParaRPr lang="pt-BR" sz="3600" b="1" i="0" dirty="0">
              <a:solidFill>
                <a:srgbClr val="00B0F0"/>
              </a:solidFill>
              <a:effectLst/>
              <a:latin typeface="open_sansregular"/>
            </a:endParaRPr>
          </a:p>
          <a:p>
            <a:r>
              <a:rPr lang="pt-BR" sz="3600" b="1" i="0" dirty="0">
                <a:solidFill>
                  <a:srgbClr val="FFC000"/>
                </a:solidFill>
                <a:effectLst/>
                <a:latin typeface="open_sansregular"/>
              </a:rPr>
              <a:t>   </a:t>
            </a:r>
            <a:r>
              <a:rPr lang="pt-BR" sz="3600" b="1" i="0" dirty="0" err="1">
                <a:solidFill>
                  <a:srgbClr val="FFC000"/>
                </a:solidFill>
                <a:effectLst/>
                <a:latin typeface="open_sansregular"/>
              </a:rPr>
              <a:t>session_destroy</a:t>
            </a:r>
            <a:r>
              <a:rPr lang="pt-BR" sz="3600" b="1" i="0" dirty="0">
                <a:solidFill>
                  <a:srgbClr val="FFC000"/>
                </a:solidFill>
                <a:effectLst/>
                <a:latin typeface="open_sansregular"/>
              </a:rPr>
              <a:t>(); </a:t>
            </a:r>
          </a:p>
          <a:p>
            <a:r>
              <a:rPr lang="pt-BR" sz="3600" b="1" i="0" dirty="0">
                <a:solidFill>
                  <a:srgbClr val="00B0F0"/>
                </a:solidFill>
                <a:effectLst/>
                <a:latin typeface="open_sansregular"/>
              </a:rPr>
              <a:t>?&gt;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156314" y="25234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Criando</a:t>
            </a:r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no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5EB64C-4ED4-45CD-BCA8-4C42EA4341B8}"/>
              </a:ext>
            </a:extLst>
          </p:cNvPr>
          <p:cNvSpPr txBox="1"/>
          <p:nvPr/>
        </p:nvSpPr>
        <p:spPr>
          <a:xfrm>
            <a:off x="156314" y="1507022"/>
            <a:ext cx="10887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</a:rPr>
              <a:t>2) Exemplo que irá </a:t>
            </a:r>
            <a:r>
              <a:rPr lang="pt-BR" sz="3200" dirty="0">
                <a:solidFill>
                  <a:srgbClr val="FF0000"/>
                </a:solidFill>
              </a:rPr>
              <a:t>destruir</a:t>
            </a:r>
            <a:r>
              <a:rPr lang="pt-BR" sz="3200" dirty="0">
                <a:solidFill>
                  <a:srgbClr val="FFFF00"/>
                </a:solidFill>
              </a:rPr>
              <a:t> todas as variáveis ​​de </a:t>
            </a:r>
            <a:r>
              <a:rPr lang="pt-BR" sz="3200" dirty="0">
                <a:solidFill>
                  <a:srgbClr val="00B0F0"/>
                </a:solidFill>
              </a:rPr>
              <a:t>sessão</a:t>
            </a:r>
            <a:r>
              <a:rPr lang="pt-BR" sz="3200" dirty="0">
                <a:solidFill>
                  <a:srgbClr val="FFFF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916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237730" y="1109016"/>
            <a:ext cx="11394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1) Criar o arquivo </a:t>
            </a:r>
            <a:r>
              <a:rPr lang="pt-BR" sz="3200" dirty="0" err="1">
                <a:solidFill>
                  <a:srgbClr val="00B0F0"/>
                </a:solidFill>
              </a:rPr>
              <a:t>scriptlogout.php</a:t>
            </a:r>
            <a:r>
              <a:rPr lang="pt-BR" sz="3200" dirty="0">
                <a:solidFill>
                  <a:srgbClr val="FFC000"/>
                </a:solidFill>
              </a:rPr>
              <a:t> digitar o código abaixo:</a:t>
            </a:r>
            <a:endParaRPr lang="pt-BR" sz="3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427707" y="1914237"/>
            <a:ext cx="11764293" cy="3539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//Iniciando as sessões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session_destroy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//Destrói todas as sessões abertas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index.php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//Redirecionando para a index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76D96EA-E37C-4385-87FC-BFAA937CA6BA}"/>
              </a:ext>
            </a:extLst>
          </p:cNvPr>
          <p:cNvSpPr txBox="1">
            <a:spLocks/>
          </p:cNvSpPr>
          <p:nvPr/>
        </p:nvSpPr>
        <p:spPr>
          <a:xfrm>
            <a:off x="156314" y="25234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Criando</a:t>
            </a:r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no sistema</a:t>
            </a:r>
          </a:p>
        </p:txBody>
      </p:sp>
    </p:spTree>
    <p:extLst>
      <p:ext uri="{BB962C8B-B14F-4D97-AF65-F5344CB8AC3E}">
        <p14:creationId xmlns:p14="http://schemas.microsoft.com/office/powerpoint/2010/main" val="424404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142896" y="1109016"/>
            <a:ext cx="117849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2) No arquivo </a:t>
            </a:r>
            <a:r>
              <a:rPr lang="pt-BR" sz="3200" dirty="0">
                <a:solidFill>
                  <a:srgbClr val="00B0F0"/>
                </a:solidFill>
              </a:rPr>
              <a:t>painel. php</a:t>
            </a:r>
            <a:r>
              <a:rPr lang="pt-BR" sz="3200" dirty="0">
                <a:solidFill>
                  <a:srgbClr val="FFC000"/>
                </a:solidFill>
              </a:rPr>
              <a:t> incluir o </a:t>
            </a:r>
            <a:r>
              <a:rPr lang="pt-BR" sz="3200" dirty="0">
                <a:solidFill>
                  <a:srgbClr val="FFFF00"/>
                </a:solidFill>
              </a:rPr>
              <a:t>link</a:t>
            </a:r>
            <a:r>
              <a:rPr lang="pt-BR" sz="3200" dirty="0">
                <a:solidFill>
                  <a:srgbClr val="FFC000"/>
                </a:solidFill>
              </a:rPr>
              <a:t> para </a:t>
            </a:r>
            <a:r>
              <a:rPr lang="pt-BR" sz="3200" dirty="0" err="1">
                <a:solidFill>
                  <a:srgbClr val="00B0F0"/>
                </a:solidFill>
              </a:rPr>
              <a:t>scriptlogout.php</a:t>
            </a:r>
            <a:endParaRPr lang="pt-BR" sz="3200" dirty="0">
              <a:solidFill>
                <a:srgbClr val="00B0F0"/>
              </a:solidFill>
            </a:endParaRPr>
          </a:p>
          <a:p>
            <a:r>
              <a:rPr lang="pt-BR" sz="3200" dirty="0">
                <a:solidFill>
                  <a:srgbClr val="FFC000"/>
                </a:solidFill>
              </a:rPr>
              <a:t>Logo abaixo da chamada da </a:t>
            </a:r>
            <a:r>
              <a:rPr lang="pt-BR" sz="3200" dirty="0">
                <a:solidFill>
                  <a:srgbClr val="00B0F0"/>
                </a:solidFill>
              </a:rPr>
              <a:t>sessão</a:t>
            </a:r>
            <a:r>
              <a:rPr lang="pt-BR" sz="3200" dirty="0">
                <a:solidFill>
                  <a:srgbClr val="FFC000"/>
                </a:solidFill>
              </a:rPr>
              <a:t> do usuário.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192386" y="2186234"/>
            <a:ext cx="11906208" cy="4462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6A9955"/>
                </a:solidFill>
                <a:latin typeface="Consolas" panose="020B0609020204030204" pitchFamily="49" charset="0"/>
              </a:rPr>
              <a:t>&lt;!--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Mostrando o nome do usuário que esta logado na sessão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Olá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echo $_SESSION[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6A9955"/>
                </a:solidFill>
                <a:latin typeface="Consolas" panose="020B0609020204030204" pitchFamily="49" charset="0"/>
              </a:rPr>
              <a:t>&lt;!--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link para sair da sessão --&gt;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pt-BR" sz="2400" b="0" i="0" dirty="0">
                <a:effectLst/>
                <a:latin typeface="Courier New" panose="02070309020205020404" pitchFamily="49" charset="0"/>
              </a:rPr>
              <a:t>&lt;H2&gt;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2400" b="0" i="0" dirty="0">
                <a:effectLst/>
                <a:latin typeface="Courier New" panose="02070309020205020404" pitchFamily="49" charset="0"/>
              </a:rPr>
              <a:t>&lt;a </a:t>
            </a:r>
            <a:r>
              <a:rPr lang="pt-BR" sz="2400" b="0" i="0" dirty="0" err="1">
                <a:effectLst/>
                <a:latin typeface="Courier New" panose="02070309020205020404" pitchFamily="49" charset="0"/>
              </a:rPr>
              <a:t>href</a:t>
            </a:r>
            <a:r>
              <a:rPr lang="pt-BR" sz="2400" b="0" i="0" dirty="0">
                <a:effectLst/>
                <a:latin typeface="Courier New" panose="02070309020205020404" pitchFamily="49" charset="0"/>
              </a:rPr>
              <a:t>=</a:t>
            </a:r>
            <a:r>
              <a:rPr lang="pt-BR" sz="2400" b="0" i="0" dirty="0">
                <a:effectLst/>
                <a:latin typeface="Courier New" panose="02070309020205020404" pitchFamily="49" charset="0"/>
                <a:hlinkClick r:id="rId2"/>
              </a:rPr>
              <a:t>“</a:t>
            </a:r>
            <a:r>
              <a:rPr lang="pt-BR" sz="2400" b="0" i="0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script</a:t>
            </a:r>
            <a:r>
              <a:rPr lang="pt-BR" sz="2400" b="0" i="0" dirty="0" err="1">
                <a:effectLst/>
                <a:latin typeface="Courier New" panose="02070309020205020404" pitchFamily="49" charset="0"/>
                <a:hlinkClick r:id="rId2"/>
              </a:rPr>
              <a:t>logout.php</a:t>
            </a:r>
            <a:r>
              <a:rPr lang="pt-BR" sz="2400" b="0" i="0" dirty="0">
                <a:effectLst/>
                <a:latin typeface="Courier New" panose="02070309020205020404" pitchFamily="49" charset="0"/>
              </a:rPr>
              <a:t>"&gt;</a:t>
            </a:r>
            <a:r>
              <a:rPr lang="pt-BR" sz="2400" b="1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Sair</a:t>
            </a:r>
            <a:r>
              <a:rPr lang="pt-BR" sz="2400" b="0" i="0" dirty="0">
                <a:effectLst/>
                <a:latin typeface="Courier New" panose="02070309020205020404" pitchFamily="49" charset="0"/>
              </a:rPr>
              <a:t>&lt;/a&gt;&lt;/H2&gt;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69BB3F6-63D1-4736-B0EA-D42745D1B518}"/>
              </a:ext>
            </a:extLst>
          </p:cNvPr>
          <p:cNvSpPr/>
          <p:nvPr/>
        </p:nvSpPr>
        <p:spPr>
          <a:xfrm>
            <a:off x="498711" y="5282453"/>
            <a:ext cx="11500903" cy="466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9425BF1-37A5-4F3C-9149-A9148528A8F6}"/>
              </a:ext>
            </a:extLst>
          </p:cNvPr>
          <p:cNvSpPr txBox="1">
            <a:spLocks/>
          </p:cNvSpPr>
          <p:nvPr/>
        </p:nvSpPr>
        <p:spPr>
          <a:xfrm>
            <a:off x="156314" y="25234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Criando</a:t>
            </a:r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no sistema</a:t>
            </a:r>
          </a:p>
        </p:txBody>
      </p:sp>
    </p:spTree>
    <p:extLst>
      <p:ext uri="{BB962C8B-B14F-4D97-AF65-F5344CB8AC3E}">
        <p14:creationId xmlns:p14="http://schemas.microsoft.com/office/powerpoint/2010/main" val="352009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76802" y="1099452"/>
            <a:ext cx="11636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FFC000"/>
                </a:solidFill>
              </a:rPr>
              <a:t>4) Agora vamos realizar o teste para </a:t>
            </a:r>
            <a:r>
              <a:rPr lang="pt-BR" sz="4000" dirty="0">
                <a:solidFill>
                  <a:srgbClr val="FFFF00"/>
                </a:solidFill>
              </a:rPr>
              <a:t>sair</a:t>
            </a:r>
            <a:r>
              <a:rPr lang="pt-BR" sz="4000" dirty="0">
                <a:solidFill>
                  <a:srgbClr val="FFC000"/>
                </a:solidFill>
              </a:rPr>
              <a:t> da sessão e ir para a  página </a:t>
            </a:r>
            <a:r>
              <a:rPr lang="pt-BR" sz="4000" dirty="0" err="1">
                <a:solidFill>
                  <a:srgbClr val="00B0F0"/>
                </a:solidFill>
              </a:rPr>
              <a:t>index.php</a:t>
            </a:r>
            <a:r>
              <a:rPr lang="pt-BR" sz="4000" dirty="0">
                <a:solidFill>
                  <a:srgbClr val="FFC000"/>
                </a:solidFill>
              </a:rPr>
              <a:t>.</a:t>
            </a:r>
            <a:endParaRPr lang="pt-BR" sz="4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04F1F8C-CC31-4E11-B98F-EBB0FC278C92}"/>
              </a:ext>
            </a:extLst>
          </p:cNvPr>
          <p:cNvSpPr txBox="1">
            <a:spLocks/>
          </p:cNvSpPr>
          <p:nvPr/>
        </p:nvSpPr>
        <p:spPr>
          <a:xfrm>
            <a:off x="156314" y="25234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Criando</a:t>
            </a:r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  <a:r>
              <a:rPr lang="pt-B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no sistema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7C3B64-70A0-3FB8-855F-7D00FAD0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24" y="2629905"/>
            <a:ext cx="4437232" cy="33125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6D56C3-806B-110A-E3F0-96CAD204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" y="2567693"/>
            <a:ext cx="3125017" cy="3975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D407219-F97B-FEC1-32FD-3189C3C70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86" y="2629905"/>
            <a:ext cx="4282013" cy="39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070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2321</TotalTime>
  <Words>304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Consolas</vt:lpstr>
      <vt:lpstr>Courier New</vt:lpstr>
      <vt:lpstr>open_sansregular</vt:lpstr>
      <vt:lpstr>Rockwell</vt:lpstr>
      <vt:lpstr>Galeria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ACADÊMICO</dc:title>
  <dc:creator>Raimundo Martins</dc:creator>
  <cp:lastModifiedBy>Raimundo Martins</cp:lastModifiedBy>
  <cp:revision>25</cp:revision>
  <dcterms:created xsi:type="dcterms:W3CDTF">2021-01-15T21:11:28Z</dcterms:created>
  <dcterms:modified xsi:type="dcterms:W3CDTF">2023-11-28T18:55:34Z</dcterms:modified>
</cp:coreProperties>
</file>