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75" r:id="rId2"/>
    <p:sldId id="280" r:id="rId3"/>
    <p:sldId id="276" r:id="rId4"/>
    <p:sldId id="281" r:id="rId5"/>
    <p:sldId id="277" r:id="rId6"/>
    <p:sldId id="278" r:id="rId7"/>
    <p:sldId id="282" r:id="rId8"/>
    <p:sldId id="283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9A422F-E401-697C-5CEA-364CD6BDA323}"/>
              </a:ext>
            </a:extLst>
          </p:cNvPr>
          <p:cNvSpPr txBox="1"/>
          <p:nvPr/>
        </p:nvSpPr>
        <p:spPr>
          <a:xfrm>
            <a:off x="1881402" y="1098274"/>
            <a:ext cx="8215712" cy="243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b="1" dirty="0">
                <a:solidFill>
                  <a:srgbClr val="FFC000"/>
                </a:solidFill>
              </a:rPr>
              <a:t>PHP - Sistema de Login </a:t>
            </a:r>
          </a:p>
          <a:p>
            <a:pPr algn="ctr">
              <a:lnSpc>
                <a:spcPct val="150000"/>
              </a:lnSpc>
            </a:pPr>
            <a:r>
              <a:rPr lang="pt-BR" sz="5400" b="1" dirty="0">
                <a:solidFill>
                  <a:srgbClr val="FFFF00"/>
                </a:solidFill>
              </a:rPr>
              <a:t>Com Níveis de Acesso</a:t>
            </a:r>
          </a:p>
        </p:txBody>
      </p:sp>
    </p:spTree>
    <p:extLst>
      <p:ext uri="{BB962C8B-B14F-4D97-AF65-F5344CB8AC3E}">
        <p14:creationId xmlns:p14="http://schemas.microsoft.com/office/powerpoint/2010/main" val="359846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F2E971D-7E11-95D0-4E86-FFEC402606E0}"/>
              </a:ext>
            </a:extLst>
          </p:cNvPr>
          <p:cNvSpPr txBox="1"/>
          <p:nvPr/>
        </p:nvSpPr>
        <p:spPr>
          <a:xfrm>
            <a:off x="229005" y="366623"/>
            <a:ext cx="117339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Criando um Sistema de Login com Nível de Acesso</a:t>
            </a:r>
          </a:p>
          <a:p>
            <a:endParaRPr lang="pt-BR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1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pt-BR" sz="3200" b="1" dirty="0">
                <a:solidFill>
                  <a:schemeClr val="tx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esta aula vamos aprender como desenvolver um sistema de login com nível de acesso de usuário comum e administrador usando PHP e MySQL.</a:t>
            </a:r>
          </a:p>
          <a:p>
            <a:endParaRPr lang="pt-BR" sz="3200" b="1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endParaRPr lang="pt-BR" sz="2400" b="1" dirty="0">
              <a:solidFill>
                <a:schemeClr val="tx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pt-BR" sz="2400" b="1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endParaRPr lang="pt-BR" sz="2400" b="1" dirty="0">
              <a:solidFill>
                <a:schemeClr val="tx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Vamos começar comentando o script do sistema de login anterior.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0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DDCA29D-8429-B693-7E14-5605AEA65E1D}"/>
              </a:ext>
            </a:extLst>
          </p:cNvPr>
          <p:cNvSpPr txBox="1"/>
          <p:nvPr/>
        </p:nvSpPr>
        <p:spPr>
          <a:xfrm>
            <a:off x="758758" y="1311641"/>
            <a:ext cx="111673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==1){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$_SESSION['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']=$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header('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Location:painel.php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$_SESSION['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nao_autenticado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']=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;//Criando a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não autenticado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header("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Location:login.php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6BAD41-201D-095A-6A12-E06BB9EA1D7F}"/>
              </a:ext>
            </a:extLst>
          </p:cNvPr>
          <p:cNvSpPr txBox="1"/>
          <p:nvPr/>
        </p:nvSpPr>
        <p:spPr>
          <a:xfrm>
            <a:off x="350196" y="253037"/>
            <a:ext cx="11701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</a:rPr>
              <a:t>Comentando o código de </a:t>
            </a:r>
            <a:r>
              <a:rPr lang="pt-BR" sz="2800" b="1" dirty="0">
                <a:solidFill>
                  <a:srgbClr val="FFC000"/>
                </a:solidFill>
              </a:rPr>
              <a:t>login</a:t>
            </a:r>
            <a:r>
              <a:rPr lang="pt-BR" sz="2800" b="1" dirty="0">
                <a:solidFill>
                  <a:srgbClr val="FFFF00"/>
                </a:solidFill>
              </a:rPr>
              <a:t> anterior para inserir o novo código</a:t>
            </a:r>
          </a:p>
        </p:txBody>
      </p:sp>
    </p:spTree>
    <p:extLst>
      <p:ext uri="{BB962C8B-B14F-4D97-AF65-F5344CB8AC3E}">
        <p14:creationId xmlns:p14="http://schemas.microsoft.com/office/powerpoint/2010/main" val="50612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EB36A0E-F9D1-96BC-7ECB-5884C1360924}"/>
              </a:ext>
            </a:extLst>
          </p:cNvPr>
          <p:cNvSpPr txBox="1"/>
          <p:nvPr/>
        </p:nvSpPr>
        <p:spPr>
          <a:xfrm>
            <a:off x="999517" y="1256943"/>
            <a:ext cx="1080986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$verificar =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-&gt;query(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($linha = $verificar-&gt;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(PDO::FETCH_ASSOC)){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($linha[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nivel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$linha[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'painel'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nivel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'Administrador'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$_SESSION[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header(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painel1.php"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6D7B3B-7B67-AD3F-991C-280D32BE285F}"/>
              </a:ext>
            </a:extLst>
          </p:cNvPr>
          <p:cNvSpPr txBox="1"/>
          <p:nvPr/>
        </p:nvSpPr>
        <p:spPr>
          <a:xfrm>
            <a:off x="2383276" y="153887"/>
            <a:ext cx="7897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00B0F0"/>
                </a:solidFill>
              </a:rPr>
              <a:t>VAMOS AO NOVO CÓDIGO</a:t>
            </a:r>
          </a:p>
        </p:txBody>
      </p:sp>
    </p:spTree>
    <p:extLst>
      <p:ext uri="{BB962C8B-B14F-4D97-AF65-F5344CB8AC3E}">
        <p14:creationId xmlns:p14="http://schemas.microsoft.com/office/powerpoint/2010/main" val="25458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CBAA25E-929E-DDA0-39F6-600584E1A2B7}"/>
              </a:ext>
            </a:extLst>
          </p:cNvPr>
          <p:cNvSpPr txBox="1"/>
          <p:nvPr/>
        </p:nvSpPr>
        <p:spPr>
          <a:xfrm>
            <a:off x="165370" y="592671"/>
            <a:ext cx="107587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				case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'Professor'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$_SESSION[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$</a:t>
            </a:r>
            <a:r>
              <a:rPr lang="pt-BR" sz="2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header(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painel2.php"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BR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'Aluno'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$_SESSION[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$</a:t>
            </a:r>
            <a:r>
              <a:rPr lang="pt-BR" sz="2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header(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painel3.php"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60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7316E4C-736D-F8A9-969D-017EE12462D3}"/>
              </a:ext>
            </a:extLst>
          </p:cNvPr>
          <p:cNvSpPr txBox="1"/>
          <p:nvPr/>
        </p:nvSpPr>
        <p:spPr>
          <a:xfrm>
            <a:off x="531778" y="228124"/>
            <a:ext cx="1112844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			default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$_SESSION[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header(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painel4.php"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$_SESSION[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nao_autenticado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header(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login.php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7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45036C3-B7D0-CE48-E713-86A7582F92EB}"/>
              </a:ext>
            </a:extLst>
          </p:cNvPr>
          <p:cNvSpPr txBox="1"/>
          <p:nvPr/>
        </p:nvSpPr>
        <p:spPr>
          <a:xfrm>
            <a:off x="408561" y="735236"/>
            <a:ext cx="110019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C000"/>
                </a:solidFill>
              </a:rPr>
              <a:t>O próximo passo é criar as páginas das seções dos usuários.</a:t>
            </a:r>
          </a:p>
          <a:p>
            <a:endParaRPr lang="pt-BR" sz="2800" dirty="0"/>
          </a:p>
          <a:p>
            <a:r>
              <a:rPr lang="pt-BR" sz="2800" dirty="0"/>
              <a:t>Vamos criar as seguintes páginas:</a:t>
            </a:r>
          </a:p>
          <a:p>
            <a:endParaRPr lang="pt-BR" sz="2800" dirty="0"/>
          </a:p>
          <a:p>
            <a:r>
              <a:rPr lang="pt-BR" sz="2800" dirty="0">
                <a:solidFill>
                  <a:srgbClr val="FFFF00"/>
                </a:solidFill>
              </a:rPr>
              <a:t>painel1.php</a:t>
            </a:r>
            <a:r>
              <a:rPr lang="pt-BR" sz="2800" dirty="0">
                <a:solidFill>
                  <a:srgbClr val="00B0F0"/>
                </a:solidFill>
              </a:rPr>
              <a:t> </a:t>
            </a:r>
            <a:r>
              <a:rPr lang="pt-BR" sz="2800" dirty="0">
                <a:solidFill>
                  <a:srgbClr val="00B0F0"/>
                </a:solidFill>
                <a:sym typeface="Wingdings" panose="05000000000000000000" pitchFamily="2" charset="2"/>
              </a:rPr>
              <a:t> Para o administrador</a:t>
            </a:r>
          </a:p>
          <a:p>
            <a:r>
              <a:rPr lang="pt-BR" sz="2800" dirty="0">
                <a:solidFill>
                  <a:srgbClr val="FFFF00"/>
                </a:solidFill>
                <a:sym typeface="Wingdings" panose="05000000000000000000" pitchFamily="2" charset="2"/>
              </a:rPr>
              <a:t>painel2.php</a:t>
            </a:r>
            <a:r>
              <a:rPr lang="pt-BR" sz="2800" dirty="0">
                <a:solidFill>
                  <a:srgbClr val="00B0F0"/>
                </a:solidFill>
                <a:sym typeface="Wingdings" panose="05000000000000000000" pitchFamily="2" charset="2"/>
              </a:rPr>
              <a:t>  Para o professor</a:t>
            </a:r>
          </a:p>
          <a:p>
            <a:r>
              <a:rPr lang="pt-BR" sz="2800" dirty="0">
                <a:solidFill>
                  <a:srgbClr val="FFFF00"/>
                </a:solidFill>
                <a:sym typeface="Wingdings" panose="05000000000000000000" pitchFamily="2" charset="2"/>
              </a:rPr>
              <a:t>painel3.php</a:t>
            </a:r>
            <a:r>
              <a:rPr lang="pt-BR" sz="2800" dirty="0">
                <a:solidFill>
                  <a:srgbClr val="00B0F0"/>
                </a:solidFill>
                <a:sym typeface="Wingdings" panose="05000000000000000000" pitchFamily="2" charset="2"/>
              </a:rPr>
              <a:t>  para aluno</a:t>
            </a:r>
          </a:p>
          <a:p>
            <a:r>
              <a:rPr lang="pt-BR" sz="2800" dirty="0">
                <a:solidFill>
                  <a:srgbClr val="FFFF00"/>
                </a:solidFill>
                <a:sym typeface="Wingdings" panose="05000000000000000000" pitchFamily="2" charset="2"/>
              </a:rPr>
              <a:t>painel4.php</a:t>
            </a:r>
            <a:r>
              <a:rPr lang="pt-BR" sz="2800" dirty="0">
                <a:solidFill>
                  <a:srgbClr val="00B0F0"/>
                </a:solidFill>
                <a:sym typeface="Wingdings" panose="05000000000000000000" pitchFamily="2" charset="2"/>
              </a:rPr>
              <a:t>  para sem painel</a:t>
            </a:r>
            <a:endParaRPr lang="pt-BR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45036C3-B7D0-CE48-E713-86A7582F92EB}"/>
              </a:ext>
            </a:extLst>
          </p:cNvPr>
          <p:cNvSpPr txBox="1"/>
          <p:nvPr/>
        </p:nvSpPr>
        <p:spPr>
          <a:xfrm>
            <a:off x="223734" y="229398"/>
            <a:ext cx="1206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vamos </a:t>
            </a:r>
            <a:r>
              <a:rPr lang="pt-BR" sz="3600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logar</a:t>
            </a:r>
            <a:r>
              <a:rPr lang="pt-BR" sz="36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cada tipo de usuário para testar.</a:t>
            </a:r>
          </a:p>
          <a:p>
            <a:endParaRPr lang="pt-BR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439A45-0E6E-B281-7AC3-6B6E2E7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5" y="1293701"/>
            <a:ext cx="3850676" cy="38643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3766F0-A353-9EF7-C053-469F9EADC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78" y="1293701"/>
            <a:ext cx="3959035" cy="38643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5FC4739-52C4-9E25-18E3-3DBDD567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320" y="1293701"/>
            <a:ext cx="3793314" cy="386434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2C075F5-C31D-B12A-D25B-3DEE7FF86F6B}"/>
              </a:ext>
            </a:extLst>
          </p:cNvPr>
          <p:cNvSpPr txBox="1"/>
          <p:nvPr/>
        </p:nvSpPr>
        <p:spPr>
          <a:xfrm>
            <a:off x="0" y="55583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Pronto! Realizamos o teste com os 3 usuários e funcionou.</a:t>
            </a:r>
          </a:p>
          <a:p>
            <a:endParaRPr lang="pt-BR" sz="2400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44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0433AF-3CB1-AE5A-B871-39EE537326C7}"/>
              </a:ext>
            </a:extLst>
          </p:cNvPr>
          <p:cNvSpPr txBox="1"/>
          <p:nvPr/>
        </p:nvSpPr>
        <p:spPr>
          <a:xfrm>
            <a:off x="476705" y="1065976"/>
            <a:ext cx="1123858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C000"/>
                </a:solidFill>
              </a:rPr>
              <a:t>Parabéns!!</a:t>
            </a:r>
          </a:p>
          <a:p>
            <a:endParaRPr lang="pt-BR" sz="3200" dirty="0"/>
          </a:p>
          <a:p>
            <a:r>
              <a:rPr lang="pt-BR" sz="3200" dirty="0"/>
              <a:t>Chegamos ao final de mais uma etapa de aprendizado.</a:t>
            </a:r>
          </a:p>
          <a:p>
            <a:endParaRPr lang="pt-BR" sz="3200" dirty="0"/>
          </a:p>
          <a:p>
            <a:r>
              <a:rPr lang="pt-BR" sz="3200" dirty="0">
                <a:solidFill>
                  <a:srgbClr val="00B0F0"/>
                </a:solidFill>
              </a:rPr>
              <a:t>Concluímos  a sessão de </a:t>
            </a:r>
            <a:r>
              <a:rPr lang="pt-BR" sz="3200" dirty="0">
                <a:solidFill>
                  <a:srgbClr val="FFFF00"/>
                </a:solidFill>
              </a:rPr>
              <a:t>login</a:t>
            </a:r>
            <a:r>
              <a:rPr lang="pt-BR" sz="3200" dirty="0">
                <a:solidFill>
                  <a:srgbClr val="00B0F0"/>
                </a:solidFill>
              </a:rPr>
              <a:t> com vários níveis de acesso</a:t>
            </a:r>
          </a:p>
          <a:p>
            <a:r>
              <a:rPr lang="pt-BR" sz="3200" dirty="0">
                <a:solidFill>
                  <a:srgbClr val="00B0F0"/>
                </a:solidFill>
              </a:rPr>
              <a:t>ao sistema. </a:t>
            </a:r>
          </a:p>
        </p:txBody>
      </p:sp>
    </p:spTree>
    <p:extLst>
      <p:ext uri="{BB962C8B-B14F-4D97-AF65-F5344CB8AC3E}">
        <p14:creationId xmlns:p14="http://schemas.microsoft.com/office/powerpoint/2010/main" val="249740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2182</TotalTime>
  <Words>444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Consolas</vt:lpstr>
      <vt:lpstr>Rockwell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Raimundo Martins</cp:lastModifiedBy>
  <cp:revision>44</cp:revision>
  <dcterms:created xsi:type="dcterms:W3CDTF">2021-01-15T21:11:28Z</dcterms:created>
  <dcterms:modified xsi:type="dcterms:W3CDTF">2023-11-28T23:56:58Z</dcterms:modified>
</cp:coreProperties>
</file>