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85" r:id="rId3"/>
    <p:sldId id="288" r:id="rId4"/>
    <p:sldId id="290" r:id="rId5"/>
    <p:sldId id="289" r:id="rId6"/>
  </p:sldIdLst>
  <p:sldSz cx="9144000" cy="6858000" type="screen4x3"/>
  <p:notesSz cx="6805613" cy="9939338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5" autoAdjust="0"/>
    <p:restoredTop sz="94659" autoAdjust="0"/>
  </p:normalViewPr>
  <p:slideViewPr>
    <p:cSldViewPr>
      <p:cViewPr varScale="1">
        <p:scale>
          <a:sx n="107" d="100"/>
          <a:sy n="107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AD165D3-FF46-48A4-848D-E0C21D775138}" type="datetimeFigureOut">
              <a:rPr lang="es-PE"/>
              <a:pPr>
                <a:defRPr/>
              </a:pPr>
              <a:t>20/03/2012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BD80AA2-0DBE-497B-9CA0-5834EEC368C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20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at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7 Imagen" descr="Portada mas tarnsparent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175" y="-23813"/>
            <a:ext cx="9137650" cy="689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Título"/>
          <p:cNvSpPr>
            <a:spLocks noGrp="1"/>
          </p:cNvSpPr>
          <p:nvPr>
            <p:ph type="title" hasCustomPrompt="1"/>
          </p:nvPr>
        </p:nvSpPr>
        <p:spPr>
          <a:xfrm>
            <a:off x="457200" y="2714620"/>
            <a:ext cx="8229600" cy="1143000"/>
          </a:xfrm>
        </p:spPr>
        <p:txBody>
          <a:bodyPr/>
          <a:lstStyle>
            <a:lvl1pPr>
              <a:defRPr sz="2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TÍTULO</a:t>
            </a:r>
            <a:endParaRPr lang="es-PE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2071670" y="3929066"/>
            <a:ext cx="4643437" cy="785812"/>
          </a:xfrm>
        </p:spPr>
        <p:txBody>
          <a:bodyPr/>
          <a:lstStyle>
            <a:lvl1pPr algn="ctr">
              <a:buFontTx/>
              <a:buNone/>
              <a:defRPr sz="2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s-PE" dirty="0" smtClean="0"/>
              <a:t>Subtítulo</a:t>
            </a:r>
            <a:endParaRPr lang="es-P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Planeta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0" y="5857875"/>
            <a:ext cx="631825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28596" y="285728"/>
            <a:ext cx="7286676" cy="500066"/>
          </a:xfrm>
        </p:spPr>
        <p:txBody>
          <a:bodyPr/>
          <a:lstStyle>
            <a:lvl1pPr algn="l">
              <a:defRPr sz="22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Título Principal</a:t>
            </a:r>
            <a:br>
              <a:rPr lang="es-ES" dirty="0" smtClean="0"/>
            </a:br>
            <a:endParaRPr lang="es-PE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428625" y="571482"/>
            <a:ext cx="7286647" cy="285750"/>
          </a:xfrm>
        </p:spPr>
        <p:txBody>
          <a:bodyPr/>
          <a:lstStyle>
            <a:lvl1pPr>
              <a:buFontTx/>
              <a:buNone/>
              <a:defRPr sz="1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s-PE" dirty="0" smtClean="0"/>
              <a:t>Título secundario</a:t>
            </a:r>
            <a:endParaRPr lang="es-PE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2" hasCustomPrompt="1"/>
          </p:nvPr>
        </p:nvSpPr>
        <p:spPr>
          <a:xfrm>
            <a:off x="428625" y="1142984"/>
            <a:ext cx="8286750" cy="5072081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 typeface="Calibri" pitchFamily="34" charset="0"/>
              <a:buChar char="˚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Inca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0" y="5857875"/>
            <a:ext cx="6826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28596" y="285728"/>
            <a:ext cx="7286676" cy="500066"/>
          </a:xfrm>
        </p:spPr>
        <p:txBody>
          <a:bodyPr/>
          <a:lstStyle>
            <a:lvl1pPr algn="l">
              <a:defRPr sz="22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Título Principal</a:t>
            </a:r>
            <a:br>
              <a:rPr lang="es-ES" dirty="0" smtClean="0"/>
            </a:br>
            <a:endParaRPr lang="es-PE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428625" y="571482"/>
            <a:ext cx="7286647" cy="285750"/>
          </a:xfrm>
        </p:spPr>
        <p:txBody>
          <a:bodyPr/>
          <a:lstStyle>
            <a:lvl1pPr>
              <a:buFontTx/>
              <a:buNone/>
              <a:defRPr sz="1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s-PE" dirty="0" smtClean="0"/>
              <a:t>Título secundario</a:t>
            </a:r>
            <a:endParaRPr lang="es-PE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2" hasCustomPrompt="1"/>
          </p:nvPr>
        </p:nvSpPr>
        <p:spPr>
          <a:xfrm>
            <a:off x="428625" y="1142984"/>
            <a:ext cx="8286750" cy="5072081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 typeface="Calibri" pitchFamily="34" charset="0"/>
              <a:buChar char="˚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rat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7 Imagen" descr="TApa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113" y="-26988"/>
            <a:ext cx="9166226" cy="691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ja texto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4 Título"/>
          <p:cNvSpPr>
            <a:spLocks noGrp="1"/>
          </p:cNvSpPr>
          <p:nvPr>
            <p:ph type="title" hasCustomPrompt="1"/>
          </p:nvPr>
        </p:nvSpPr>
        <p:spPr>
          <a:xfrm>
            <a:off x="428596" y="285728"/>
            <a:ext cx="7286676" cy="500066"/>
          </a:xfrm>
        </p:spPr>
        <p:txBody>
          <a:bodyPr/>
          <a:lstStyle>
            <a:lvl1pPr algn="l">
              <a:defRPr sz="22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Título Principal</a:t>
            </a:r>
            <a:br>
              <a:rPr lang="es-ES" dirty="0" smtClean="0"/>
            </a:br>
            <a:endParaRPr lang="es-PE" dirty="0"/>
          </a:p>
        </p:txBody>
      </p:sp>
      <p:sp>
        <p:nvSpPr>
          <p:cNvPr id="3" name="8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428625" y="571482"/>
            <a:ext cx="7286647" cy="285750"/>
          </a:xfrm>
        </p:spPr>
        <p:txBody>
          <a:bodyPr/>
          <a:lstStyle>
            <a:lvl1pPr>
              <a:buFontTx/>
              <a:buNone/>
              <a:defRPr sz="1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s-PE" dirty="0" smtClean="0"/>
              <a:t>Título secundario</a:t>
            </a:r>
            <a:endParaRPr lang="es-PE" dirty="0"/>
          </a:p>
        </p:txBody>
      </p:sp>
      <p:sp>
        <p:nvSpPr>
          <p:cNvPr id="4" name="7 Marcador de contenido"/>
          <p:cNvSpPr>
            <a:spLocks noGrp="1"/>
          </p:cNvSpPr>
          <p:nvPr>
            <p:ph sz="quarter" idx="12" hasCustomPrompt="1"/>
          </p:nvPr>
        </p:nvSpPr>
        <p:spPr>
          <a:xfrm>
            <a:off x="428625" y="1142984"/>
            <a:ext cx="8286750" cy="5072081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 typeface="Calibri" pitchFamily="34" charset="0"/>
              <a:buChar char="˚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7 Imagen" descr="SEPARAD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525" y="-26988"/>
            <a:ext cx="9163050" cy="691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Título"/>
          <p:cNvSpPr>
            <a:spLocks noGrp="1"/>
          </p:cNvSpPr>
          <p:nvPr>
            <p:ph type="title" hasCustomPrompt="1"/>
          </p:nvPr>
        </p:nvSpPr>
        <p:spPr>
          <a:xfrm>
            <a:off x="457200" y="3000380"/>
            <a:ext cx="8229600" cy="1143000"/>
          </a:xfrm>
        </p:spPr>
        <p:txBody>
          <a:bodyPr/>
          <a:lstStyle>
            <a:lvl1pPr>
              <a:defRPr sz="2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TÍTULO</a:t>
            </a:r>
            <a:endParaRPr lang="es-P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tmo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Ritmo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0" y="5857875"/>
            <a:ext cx="6350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28596" y="285728"/>
            <a:ext cx="7286676" cy="500066"/>
          </a:xfrm>
        </p:spPr>
        <p:txBody>
          <a:bodyPr/>
          <a:lstStyle>
            <a:lvl1pPr algn="l">
              <a:defRPr sz="22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Título Principal</a:t>
            </a:r>
            <a:br>
              <a:rPr lang="es-ES" dirty="0" smtClean="0"/>
            </a:br>
            <a:endParaRPr lang="es-PE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428625" y="571482"/>
            <a:ext cx="7286647" cy="285750"/>
          </a:xfrm>
        </p:spPr>
        <p:txBody>
          <a:bodyPr/>
          <a:lstStyle>
            <a:lvl1pPr>
              <a:buFontTx/>
              <a:buNone/>
              <a:defRPr sz="1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s-PE" dirty="0" smtClean="0"/>
              <a:t>Título secundario</a:t>
            </a:r>
            <a:endParaRPr lang="es-PE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2" hasCustomPrompt="1"/>
          </p:nvPr>
        </p:nvSpPr>
        <p:spPr>
          <a:xfrm>
            <a:off x="428625" y="1142984"/>
            <a:ext cx="8286750" cy="5072081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 typeface="Calibri" pitchFamily="34" charset="0"/>
              <a:buChar char="˚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olvid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La Inolvidable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0" y="5857875"/>
            <a:ext cx="6635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28596" y="285728"/>
            <a:ext cx="7286676" cy="500066"/>
          </a:xfrm>
        </p:spPr>
        <p:txBody>
          <a:bodyPr/>
          <a:lstStyle>
            <a:lvl1pPr algn="l">
              <a:defRPr sz="22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Título Principal</a:t>
            </a:r>
            <a:br>
              <a:rPr lang="es-ES" dirty="0" smtClean="0"/>
            </a:br>
            <a:endParaRPr lang="es-PE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428625" y="571482"/>
            <a:ext cx="7286647" cy="285750"/>
          </a:xfrm>
        </p:spPr>
        <p:txBody>
          <a:bodyPr/>
          <a:lstStyle>
            <a:lvl1pPr>
              <a:buFontTx/>
              <a:buNone/>
              <a:defRPr sz="1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s-PE" dirty="0" smtClean="0"/>
              <a:t>Título secundario</a:t>
            </a:r>
            <a:endParaRPr lang="es-PE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2" hasCustomPrompt="1"/>
          </p:nvPr>
        </p:nvSpPr>
        <p:spPr>
          <a:xfrm>
            <a:off x="428625" y="1142984"/>
            <a:ext cx="8286750" cy="5072081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 typeface="Calibri" pitchFamily="34" charset="0"/>
              <a:buChar char="˚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Moda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0" y="5857875"/>
            <a:ext cx="6223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28596" y="285728"/>
            <a:ext cx="7286676" cy="500066"/>
          </a:xfrm>
        </p:spPr>
        <p:txBody>
          <a:bodyPr/>
          <a:lstStyle>
            <a:lvl1pPr algn="l">
              <a:defRPr sz="22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Título Principal</a:t>
            </a:r>
            <a:br>
              <a:rPr lang="es-ES" dirty="0" smtClean="0"/>
            </a:br>
            <a:endParaRPr lang="es-PE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428625" y="571482"/>
            <a:ext cx="7286647" cy="285750"/>
          </a:xfrm>
        </p:spPr>
        <p:txBody>
          <a:bodyPr/>
          <a:lstStyle>
            <a:lvl1pPr>
              <a:buFontTx/>
              <a:buNone/>
              <a:defRPr sz="1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s-PE" dirty="0" smtClean="0"/>
              <a:t>Título secundario</a:t>
            </a:r>
            <a:endParaRPr lang="es-PE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2" hasCustomPrompt="1"/>
          </p:nvPr>
        </p:nvSpPr>
        <p:spPr>
          <a:xfrm>
            <a:off x="428625" y="1142984"/>
            <a:ext cx="8286750" cy="5072081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 typeface="Calibri" pitchFamily="34" charset="0"/>
              <a:buChar char="˚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a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Oasis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0" y="5857875"/>
            <a:ext cx="62865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28596" y="285728"/>
            <a:ext cx="7286676" cy="500066"/>
          </a:xfrm>
        </p:spPr>
        <p:txBody>
          <a:bodyPr/>
          <a:lstStyle>
            <a:lvl1pPr algn="l">
              <a:defRPr sz="22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Título Principal</a:t>
            </a:r>
            <a:br>
              <a:rPr lang="es-ES" dirty="0" smtClean="0"/>
            </a:br>
            <a:endParaRPr lang="es-PE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428625" y="571482"/>
            <a:ext cx="7286647" cy="285750"/>
          </a:xfrm>
        </p:spPr>
        <p:txBody>
          <a:bodyPr/>
          <a:lstStyle>
            <a:lvl1pPr>
              <a:buFontTx/>
              <a:buNone/>
              <a:defRPr sz="1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s-PE" dirty="0" smtClean="0"/>
              <a:t>Título secundario</a:t>
            </a:r>
            <a:endParaRPr lang="es-PE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2" hasCustomPrompt="1"/>
          </p:nvPr>
        </p:nvSpPr>
        <p:spPr>
          <a:xfrm>
            <a:off x="428625" y="1142984"/>
            <a:ext cx="8286750" cy="5072081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 typeface="Calibri" pitchFamily="34" charset="0"/>
              <a:buChar char="˚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dio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Radiomar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0" y="5857875"/>
            <a:ext cx="6254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28596" y="285728"/>
            <a:ext cx="7286676" cy="500066"/>
          </a:xfrm>
        </p:spPr>
        <p:txBody>
          <a:bodyPr/>
          <a:lstStyle>
            <a:lvl1pPr algn="l">
              <a:defRPr sz="22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Título Principal</a:t>
            </a:r>
            <a:br>
              <a:rPr lang="es-ES" dirty="0" smtClean="0"/>
            </a:br>
            <a:endParaRPr lang="es-PE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428625" y="571482"/>
            <a:ext cx="7286647" cy="285750"/>
          </a:xfrm>
        </p:spPr>
        <p:txBody>
          <a:bodyPr/>
          <a:lstStyle>
            <a:lvl1pPr>
              <a:buFontTx/>
              <a:buNone/>
              <a:defRPr sz="1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s-PE" dirty="0" smtClean="0"/>
              <a:t>Título secundario</a:t>
            </a:r>
            <a:endParaRPr lang="es-PE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2" hasCustomPrompt="1"/>
          </p:nvPr>
        </p:nvSpPr>
        <p:spPr>
          <a:xfrm>
            <a:off x="428625" y="1142984"/>
            <a:ext cx="8286750" cy="5072081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 typeface="Calibri" pitchFamily="34" charset="0"/>
              <a:buChar char="˚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va 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ueva Q FM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0" y="5857875"/>
            <a:ext cx="64928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28596" y="285728"/>
            <a:ext cx="7286676" cy="500066"/>
          </a:xfrm>
        </p:spPr>
        <p:txBody>
          <a:bodyPr/>
          <a:lstStyle>
            <a:lvl1pPr algn="l">
              <a:defRPr sz="22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Título Principal</a:t>
            </a:r>
            <a:br>
              <a:rPr lang="es-ES" dirty="0" smtClean="0"/>
            </a:br>
            <a:endParaRPr lang="es-PE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428625" y="571482"/>
            <a:ext cx="7286647" cy="285750"/>
          </a:xfrm>
        </p:spPr>
        <p:txBody>
          <a:bodyPr/>
          <a:lstStyle>
            <a:lvl1pPr>
              <a:buFontTx/>
              <a:buNone/>
              <a:defRPr sz="1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s-PE" dirty="0" smtClean="0"/>
              <a:t>Título secundario</a:t>
            </a:r>
            <a:endParaRPr lang="es-PE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2" hasCustomPrompt="1"/>
          </p:nvPr>
        </p:nvSpPr>
        <p:spPr>
          <a:xfrm>
            <a:off x="428625" y="1142984"/>
            <a:ext cx="8286750" cy="5072081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 typeface="Calibri" pitchFamily="34" charset="0"/>
              <a:buChar char="˚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PE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EE439B5-4BC5-4B52-841D-5F4317A8F084}" type="datetimeFigureOut">
              <a:rPr lang="es-PE"/>
              <a:pPr>
                <a:defRPr/>
              </a:pPr>
              <a:t>20/03/2012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C1CA45A-2C79-4529-BD69-1529CFB53D1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pic>
        <p:nvPicPr>
          <p:cNvPr id="1031" name="6 Imagen" descr="Interiores NUEVO linea mas abajo2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-17463"/>
            <a:ext cx="9144000" cy="6892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5" r:id="rId2"/>
    <p:sldLayoutId id="2147483668" r:id="rId3"/>
    <p:sldLayoutId id="2147483666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14620"/>
            <a:ext cx="7643192" cy="858396"/>
          </a:xfrm>
        </p:spPr>
        <p:txBody>
          <a:bodyPr/>
          <a:lstStyle/>
          <a:p>
            <a:r>
              <a:rPr lang="es-PE" dirty="0"/>
              <a:t>Desarrollo para Sistemas </a:t>
            </a:r>
            <a:r>
              <a:rPr lang="es-PE" dirty="0" smtClean="0"/>
              <a:t>Distribuidos</a:t>
            </a:r>
            <a:endParaRPr lang="es-PE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0"/>
          </p:nvPr>
        </p:nvSpPr>
        <p:spPr>
          <a:xfrm>
            <a:off x="1691680" y="3861048"/>
            <a:ext cx="5832648" cy="785812"/>
          </a:xfrm>
        </p:spPr>
        <p:txBody>
          <a:bodyPr/>
          <a:lstStyle/>
          <a:p>
            <a:r>
              <a:rPr lang="es-PE" dirty="0" smtClean="0"/>
              <a:t>Sistema de ventas de pautas publicitarias de radio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/>
              <a:t>Antecedentes</a:t>
            </a:r>
          </a:p>
          <a:p>
            <a:r>
              <a:rPr lang="es-PE" dirty="0"/>
              <a:t>En área de Ventas necesita tener un sistema capaz de validar el estado de un cliente </a:t>
            </a:r>
            <a:r>
              <a:rPr lang="es-PE" dirty="0" smtClean="0"/>
              <a:t>potencial.</a:t>
            </a:r>
            <a:endParaRPr lang="es-PE" dirty="0"/>
          </a:p>
          <a:p>
            <a:r>
              <a:rPr lang="es-PE" dirty="0" smtClean="0"/>
              <a:t>Para </a:t>
            </a:r>
            <a:r>
              <a:rPr lang="es-PE" dirty="0"/>
              <a:t>ello es necesario que el ejecutivo de ventas consulte al sistema y que este se conecta a </a:t>
            </a:r>
            <a:r>
              <a:rPr lang="es-PE" dirty="0" err="1"/>
              <a:t>Sunat</a:t>
            </a:r>
            <a:r>
              <a:rPr lang="es-PE" dirty="0"/>
              <a:t> para así obtener los datos necesarios y relevantes que pudiesen ayudarlo a la toma de decisiones. </a:t>
            </a:r>
            <a:endParaRPr lang="es-PE" dirty="0" smtClean="0"/>
          </a:p>
          <a:p>
            <a:endParaRPr lang="es-PE" b="1" dirty="0"/>
          </a:p>
          <a:p>
            <a:pPr marL="0" indent="0">
              <a:buNone/>
            </a:pPr>
            <a:r>
              <a:rPr lang="es-PE" b="1" dirty="0" smtClean="0"/>
              <a:t>Objetivo </a:t>
            </a:r>
            <a:r>
              <a:rPr lang="es-PE" b="1" dirty="0"/>
              <a:t>del proyecto</a:t>
            </a:r>
          </a:p>
          <a:p>
            <a:r>
              <a:rPr lang="es-PE" dirty="0"/>
              <a:t>Utilizar herramientas que nos permite automatizar y solucionar las dificultades que existen en el registro de pautas publicitarias.</a:t>
            </a:r>
          </a:p>
          <a:p>
            <a:r>
              <a:rPr lang="es-PE" dirty="0"/>
              <a:t>Lograr que el sistema a desarrollar permita la interacción con otros </a:t>
            </a:r>
            <a:r>
              <a:rPr lang="es-PE" dirty="0" err="1" smtClean="0"/>
              <a:t>software’s</a:t>
            </a:r>
            <a:r>
              <a:rPr lang="es-PE" dirty="0" smtClean="0"/>
              <a:t> </a:t>
            </a:r>
            <a:r>
              <a:rPr lang="es-PE" dirty="0"/>
              <a:t>necesarios para la validación de la información que se utiliza en la venta.</a:t>
            </a:r>
          </a:p>
          <a:p>
            <a:endParaRPr lang="es-P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68" y="1268760"/>
            <a:ext cx="63436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del proceso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7389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PE" dirty="0" smtClean="0"/>
              <a:t>Historias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s-PE" dirty="0" err="1"/>
              <a:t>Logueo</a:t>
            </a:r>
            <a:endParaRPr lang="es-PE" dirty="0"/>
          </a:p>
          <a:p>
            <a:r>
              <a:rPr lang="es-PE" dirty="0"/>
              <a:t>Consulta de estado de empresa (</a:t>
            </a:r>
            <a:r>
              <a:rPr lang="es-PE" dirty="0" err="1"/>
              <a:t>Sunat</a:t>
            </a:r>
            <a:r>
              <a:rPr lang="es-PE" dirty="0"/>
              <a:t>)</a:t>
            </a:r>
          </a:p>
          <a:p>
            <a:r>
              <a:rPr lang="es-PE" dirty="0"/>
              <a:t>Registrar venta de pauta</a:t>
            </a:r>
          </a:p>
          <a:p>
            <a:r>
              <a:rPr lang="es-PE" dirty="0"/>
              <a:t>Cancelar venta de pauta</a:t>
            </a:r>
          </a:p>
          <a:p>
            <a:r>
              <a:rPr lang="es-PE" dirty="0"/>
              <a:t>Mantenimiento de </a:t>
            </a:r>
            <a:r>
              <a:rPr lang="es-PE" dirty="0" smtClean="0"/>
              <a:t>empresa</a:t>
            </a:r>
          </a:p>
          <a:p>
            <a:r>
              <a:rPr lang="es-PE" dirty="0" smtClean="0"/>
              <a:t>Mantenimiento </a:t>
            </a:r>
            <a:r>
              <a:rPr lang="es-PE" dirty="0"/>
              <a:t>de tipo de pautas</a:t>
            </a:r>
          </a:p>
          <a:p>
            <a:r>
              <a:rPr lang="es-PE" dirty="0" smtClean="0"/>
              <a:t>Mantenimiento de tarifa</a:t>
            </a:r>
          </a:p>
          <a:p>
            <a:r>
              <a:rPr lang="es-PE" dirty="0" smtClean="0"/>
              <a:t>Consulta </a:t>
            </a:r>
            <a:r>
              <a:rPr lang="es-PE" dirty="0"/>
              <a:t>del reporte crediticio de la empresa (</a:t>
            </a:r>
            <a:r>
              <a:rPr lang="es-PE" dirty="0" err="1"/>
              <a:t>Infocorp</a:t>
            </a:r>
            <a:r>
              <a:rPr lang="es-PE" dirty="0"/>
              <a:t>)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9913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/>
              <a:t>Conclusiones</a:t>
            </a:r>
          </a:p>
          <a:p>
            <a:pPr marL="0" indent="0">
              <a:buNone/>
            </a:pPr>
            <a:r>
              <a:rPr lang="es-PE" dirty="0"/>
              <a:t/>
            </a:r>
            <a:br>
              <a:rPr lang="es-PE" dirty="0"/>
            </a:br>
            <a:r>
              <a:rPr lang="es-PE" dirty="0"/>
              <a:t>1. El proyecto nos ha servido a utilizar y generar servicios de tipo SOAP </a:t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r>
              <a:rPr lang="es-PE" dirty="0"/>
              <a:t>2. Aprender a comunicar 2 sistemas utilizando el </a:t>
            </a:r>
            <a:r>
              <a:rPr lang="es-PE" dirty="0" err="1"/>
              <a:t>wsdl</a:t>
            </a:r>
            <a:r>
              <a:rPr lang="es-PE" dirty="0"/>
              <a:t> generando archivos </a:t>
            </a:r>
            <a:r>
              <a:rPr lang="es-PE" dirty="0" err="1"/>
              <a:t>xml</a:t>
            </a:r>
            <a:r>
              <a:rPr lang="es-PE" dirty="0"/>
              <a:t> para transferir          información de manera segura.</a:t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r>
              <a:rPr lang="es-PE" dirty="0"/>
              <a:t>3. Nos ha permitido utilizar herramientas para la administración de proyectos, control de revisiones, repositorios y con ellos simular un proceso real.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74865674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</Template>
  <TotalTime>60</TotalTime>
  <Words>158</Words>
  <Application>Microsoft Office PowerPoint</Application>
  <PresentationFormat>Presentación en pantalla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plantilla</vt:lpstr>
      <vt:lpstr>Desarrollo para Sistemas Distribuidos</vt:lpstr>
      <vt:lpstr>Presentación de PowerPoint</vt:lpstr>
      <vt:lpstr>Diagrama del proceso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evargas</dc:creator>
  <cp:lastModifiedBy>Aulas y Laboratorios</cp:lastModifiedBy>
  <cp:revision>15</cp:revision>
  <dcterms:created xsi:type="dcterms:W3CDTF">2011-03-14T15:46:22Z</dcterms:created>
  <dcterms:modified xsi:type="dcterms:W3CDTF">2012-03-21T01:50:28Z</dcterms:modified>
</cp:coreProperties>
</file>