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85" r:id="rId3"/>
    <p:sldId id="288" r:id="rId4"/>
    <p:sldId id="291" r:id="rId5"/>
    <p:sldId id="292" r:id="rId6"/>
    <p:sldId id="293" r:id="rId7"/>
    <p:sldId id="290" r:id="rId8"/>
    <p:sldId id="289" r:id="rId9"/>
  </p:sldIdLst>
  <p:sldSz cx="9144000" cy="6858000" type="screen4x3"/>
  <p:notesSz cx="6805613" cy="9939338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94659" autoAdjust="0"/>
  </p:normalViewPr>
  <p:slideViewPr>
    <p:cSldViewPr>
      <p:cViewPr varScale="1">
        <p:scale>
          <a:sx n="87" d="100"/>
          <a:sy n="87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AD165D3-FF46-48A4-848D-E0C21D775138}" type="datetimeFigureOut">
              <a:rPr lang="es-PE"/>
              <a:pPr>
                <a:defRPr/>
              </a:pPr>
              <a:t>12/04/2012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D80AA2-0DBE-497B-9CA0-5834EEC368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Portada mas tarnsparen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-23813"/>
            <a:ext cx="9137650" cy="6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57200" y="2714620"/>
            <a:ext cx="8229600" cy="1143000"/>
          </a:xfrm>
        </p:spPr>
        <p:txBody>
          <a:bodyPr/>
          <a:lstStyle>
            <a:lvl1pPr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071670" y="3929066"/>
            <a:ext cx="4643437" cy="785812"/>
          </a:xfrm>
        </p:spPr>
        <p:txBody>
          <a:bodyPr/>
          <a:lstStyle>
            <a:lvl1pPr algn="ctr">
              <a:buFontTx/>
              <a:buNone/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Planet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318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Inc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82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TAp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-26988"/>
            <a:ext cx="9166226" cy="691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texto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3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4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SEPARAD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-26988"/>
            <a:ext cx="9163050" cy="691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 hasCustomPrompt="1"/>
          </p:nvPr>
        </p:nvSpPr>
        <p:spPr>
          <a:xfrm>
            <a:off x="457200" y="3000380"/>
            <a:ext cx="8229600" cy="1143000"/>
          </a:xfrm>
        </p:spPr>
        <p:txBody>
          <a:bodyPr/>
          <a:lstStyle>
            <a:lvl1pPr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tmo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Ritm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35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olvid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La Inolvidabl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635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Mod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23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Oasi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86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o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Radiomar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ueva Q FM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5857875"/>
            <a:ext cx="6492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28596" y="285728"/>
            <a:ext cx="7286676" cy="500066"/>
          </a:xfrm>
        </p:spPr>
        <p:txBody>
          <a:bodyPr/>
          <a:lstStyle>
            <a:lvl1pPr algn="l">
              <a:defRPr sz="22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Título Principal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625" y="571482"/>
            <a:ext cx="7286647" cy="285750"/>
          </a:xfrm>
        </p:spPr>
        <p:txBody>
          <a:bodyPr/>
          <a:lstStyle>
            <a:lvl1pPr>
              <a:buFontTx/>
              <a:buNone/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PE" dirty="0" smtClean="0"/>
              <a:t>Título secundario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2" hasCustomPrompt="1"/>
          </p:nvPr>
        </p:nvSpPr>
        <p:spPr>
          <a:xfrm>
            <a:off x="428625" y="1142984"/>
            <a:ext cx="8286750" cy="5072081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 typeface="Calibri" pitchFamily="34" charset="0"/>
              <a:buChar char="˚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E439B5-4BC5-4B52-841D-5F4317A8F084}" type="datetimeFigureOut">
              <a:rPr lang="es-PE"/>
              <a:pPr>
                <a:defRPr/>
              </a:pPr>
              <a:t>12/04/2012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1CA45A-2C79-4529-BD69-1529CFB53D1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031" name="6 Imagen" descr="Interiores NUEVO linea mas abajo2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7463"/>
            <a:ext cx="9144000" cy="68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8" r:id="rId3"/>
    <p:sldLayoutId id="2147483666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14620"/>
            <a:ext cx="7643192" cy="858396"/>
          </a:xfrm>
        </p:spPr>
        <p:txBody>
          <a:bodyPr/>
          <a:lstStyle/>
          <a:p>
            <a:r>
              <a:rPr lang="es-PE" dirty="0"/>
              <a:t>Desarrollo para Sistemas </a:t>
            </a:r>
            <a:r>
              <a:rPr lang="es-PE" dirty="0" smtClean="0"/>
              <a:t>Distribuidos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0"/>
          </p:nvPr>
        </p:nvSpPr>
        <p:spPr>
          <a:xfrm>
            <a:off x="1691680" y="3861048"/>
            <a:ext cx="5832648" cy="785812"/>
          </a:xfrm>
        </p:spPr>
        <p:txBody>
          <a:bodyPr/>
          <a:lstStyle/>
          <a:p>
            <a:r>
              <a:rPr lang="es-PE" dirty="0" smtClean="0"/>
              <a:t>Sistema de ventas de pautas publicitarias de radio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Antecedentes</a:t>
            </a:r>
          </a:p>
          <a:p>
            <a:r>
              <a:rPr lang="es-PE" dirty="0"/>
              <a:t>En área de Ventas necesita tener un sistema capaz de validar el estado de un cliente </a:t>
            </a:r>
            <a:r>
              <a:rPr lang="es-PE" dirty="0" smtClean="0"/>
              <a:t>potencial.</a:t>
            </a:r>
            <a:endParaRPr lang="es-PE" dirty="0"/>
          </a:p>
          <a:p>
            <a:r>
              <a:rPr lang="es-PE" dirty="0" smtClean="0"/>
              <a:t>Para </a:t>
            </a:r>
            <a:r>
              <a:rPr lang="es-PE" dirty="0"/>
              <a:t>ello es necesario que el ejecutivo de ventas consulte al sistema y que este se conecta a </a:t>
            </a:r>
            <a:r>
              <a:rPr lang="es-PE" dirty="0" err="1"/>
              <a:t>Sunat</a:t>
            </a:r>
            <a:r>
              <a:rPr lang="es-PE" dirty="0"/>
              <a:t> para así obtener los datos necesarios y relevantes que pudiesen ayudarlo a la toma de decisiones. </a:t>
            </a:r>
            <a:endParaRPr lang="es-PE" dirty="0" smtClean="0"/>
          </a:p>
          <a:p>
            <a:endParaRPr lang="es-PE" b="1" dirty="0"/>
          </a:p>
          <a:p>
            <a:pPr marL="0" indent="0">
              <a:buNone/>
            </a:pPr>
            <a:r>
              <a:rPr lang="es-PE" b="1" dirty="0" smtClean="0"/>
              <a:t>Objetivo </a:t>
            </a:r>
            <a:r>
              <a:rPr lang="es-PE" b="1" dirty="0"/>
              <a:t>del proyecto</a:t>
            </a:r>
          </a:p>
          <a:p>
            <a:r>
              <a:rPr lang="es-PE" dirty="0"/>
              <a:t>Utilizar herramientas que nos permite automatizar y solucionar las dificultades que existen en el registro de pautas publicitarias.</a:t>
            </a:r>
          </a:p>
          <a:p>
            <a:r>
              <a:rPr lang="es-PE" dirty="0"/>
              <a:t>Lograr que el sistema a desarrollar permita la interacción con otros </a:t>
            </a:r>
            <a:r>
              <a:rPr lang="es-PE" dirty="0" err="1" smtClean="0"/>
              <a:t>software’s</a:t>
            </a:r>
            <a:r>
              <a:rPr lang="es-PE" dirty="0" smtClean="0"/>
              <a:t> </a:t>
            </a:r>
            <a:r>
              <a:rPr lang="es-PE" dirty="0"/>
              <a:t>necesarios para la validación de la información que se utiliza en la venta.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68" y="1268760"/>
            <a:ext cx="63436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del proceso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8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</a:t>
            </a:r>
            <a:r>
              <a:rPr lang="es-PE" dirty="0" smtClean="0"/>
              <a:t>sistema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0" y="1142985"/>
            <a:ext cx="7617216" cy="4662279"/>
          </a:xfrm>
        </p:spPr>
      </p:pic>
    </p:spTree>
    <p:extLst>
      <p:ext uri="{BB962C8B-B14F-4D97-AF65-F5344CB8AC3E}">
        <p14:creationId xmlns:p14="http://schemas.microsoft.com/office/powerpoint/2010/main" val="18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Atrquitectura</a:t>
            </a:r>
            <a:r>
              <a:rPr lang="es-PE" dirty="0" smtClean="0"/>
              <a:t> Técnica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3" y="1143000"/>
            <a:ext cx="7062014" cy="5072063"/>
          </a:xfrm>
        </p:spPr>
      </p:pic>
    </p:spTree>
    <p:extLst>
      <p:ext uri="{BB962C8B-B14F-4D97-AF65-F5344CB8AC3E}">
        <p14:creationId xmlns:p14="http://schemas.microsoft.com/office/powerpoint/2010/main" val="20836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Despliegue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455069"/>
            <a:ext cx="7753350" cy="2447925"/>
          </a:xfrm>
        </p:spPr>
      </p:pic>
    </p:spTree>
    <p:extLst>
      <p:ext uri="{BB962C8B-B14F-4D97-AF65-F5344CB8AC3E}">
        <p14:creationId xmlns:p14="http://schemas.microsoft.com/office/powerpoint/2010/main" val="31793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PE" dirty="0" smtClean="0"/>
              <a:t>Historias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PE" dirty="0" err="1"/>
              <a:t>Logueo</a:t>
            </a:r>
            <a:endParaRPr lang="es-PE" dirty="0"/>
          </a:p>
          <a:p>
            <a:r>
              <a:rPr lang="es-PE" dirty="0"/>
              <a:t>Consulta de estado de empresa (</a:t>
            </a:r>
            <a:r>
              <a:rPr lang="es-PE" dirty="0" err="1"/>
              <a:t>Sunat</a:t>
            </a:r>
            <a:r>
              <a:rPr lang="es-PE" dirty="0"/>
              <a:t>)</a:t>
            </a:r>
          </a:p>
          <a:p>
            <a:r>
              <a:rPr lang="es-PE" dirty="0"/>
              <a:t>Registrar venta de pauta</a:t>
            </a:r>
          </a:p>
          <a:p>
            <a:r>
              <a:rPr lang="es-PE" dirty="0"/>
              <a:t>Cancelar venta de pauta</a:t>
            </a:r>
          </a:p>
          <a:p>
            <a:r>
              <a:rPr lang="es-PE" dirty="0"/>
              <a:t>Mantenimiento de </a:t>
            </a:r>
            <a:r>
              <a:rPr lang="es-PE" dirty="0" smtClean="0"/>
              <a:t>empresa</a:t>
            </a:r>
          </a:p>
          <a:p>
            <a:r>
              <a:rPr lang="es-PE" dirty="0" smtClean="0"/>
              <a:t>Mantenimiento </a:t>
            </a:r>
            <a:r>
              <a:rPr lang="es-PE" dirty="0"/>
              <a:t>de tipo de pautas</a:t>
            </a:r>
          </a:p>
          <a:p>
            <a:r>
              <a:rPr lang="es-PE" dirty="0" smtClean="0"/>
              <a:t>Mantenimiento de tarifa</a:t>
            </a:r>
          </a:p>
          <a:p>
            <a:r>
              <a:rPr lang="es-PE" dirty="0" smtClean="0"/>
              <a:t>Consulta </a:t>
            </a:r>
            <a:r>
              <a:rPr lang="es-PE" dirty="0"/>
              <a:t>del reporte crediticio de la empresa (</a:t>
            </a:r>
            <a:r>
              <a:rPr lang="es-PE" dirty="0" err="1"/>
              <a:t>Infocorp</a:t>
            </a:r>
            <a:r>
              <a:rPr lang="es-PE" dirty="0"/>
              <a:t>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Conclusiones</a:t>
            </a:r>
          </a:p>
          <a:p>
            <a:r>
              <a:rPr lang="es-PE" dirty="0"/>
              <a:t>El proyecto nos ha servido a utilizar y generar servicios de tipo SOAP y REST para obtener información de aplicaciones que no están conectadas por la misma red ni bajo la misma estructura.</a:t>
            </a:r>
          </a:p>
          <a:p>
            <a:r>
              <a:rPr lang="es-PE" dirty="0"/>
              <a:t>Aprender a comunicar 2 sistemas utilizando el </a:t>
            </a:r>
            <a:r>
              <a:rPr lang="es-PE" dirty="0" err="1"/>
              <a:t>wsdl</a:t>
            </a:r>
            <a:r>
              <a:rPr lang="es-PE" dirty="0"/>
              <a:t> generando archivos </a:t>
            </a:r>
            <a:r>
              <a:rPr lang="es-PE" dirty="0" err="1"/>
              <a:t>xml</a:t>
            </a:r>
            <a:r>
              <a:rPr lang="es-PE" dirty="0"/>
              <a:t> para transferir          información de manera segura.</a:t>
            </a:r>
          </a:p>
          <a:p>
            <a:r>
              <a:rPr lang="es-PE" dirty="0"/>
              <a:t>Nos ha permitido utilizar herramientas para la administración de proyectos, control de revisiones, repositorios y con ellos simular un proceso real.</a:t>
            </a:r>
          </a:p>
          <a:p>
            <a:r>
              <a:rPr lang="es-PE" dirty="0"/>
              <a:t>Nos ha permitido integrar 2 sistemas diferentes sin importar el lenguaje de programación en el que está desarrollado cada uno.</a:t>
            </a:r>
          </a:p>
          <a:p>
            <a:r>
              <a:rPr lang="es-PE" dirty="0"/>
              <a:t>Éste sistema permitirá a la empresa reducir costos, tiempo y recursos en la verificación de datos las diversas posibles clientes potenciales.</a:t>
            </a:r>
          </a:p>
          <a:p>
            <a:r>
              <a:rPr lang="es-PE" dirty="0"/>
              <a:t>Permite tomar decisiones más acertadas y proporcionar a nuestros clientes potenciales propuestas y ofertas orientadas a sus necesidades y situación actual.</a:t>
            </a:r>
          </a:p>
          <a:p>
            <a:r>
              <a:rPr lang="es-PE" dirty="0"/>
              <a:t>Permite a la empresa modernizar sus sistemas e integrar la información para que esté disponible en todo momento.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8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68</TotalTime>
  <Words>213</Words>
  <Application>Microsoft Office PowerPoint</Application>
  <PresentationFormat>Presentación en pantalla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plantilla</vt:lpstr>
      <vt:lpstr>Desarrollo para Sistemas Distribuidos</vt:lpstr>
      <vt:lpstr>Presentación de PowerPoint</vt:lpstr>
      <vt:lpstr>Diagrama del proceso</vt:lpstr>
      <vt:lpstr>Arquitectura del sistema</vt:lpstr>
      <vt:lpstr>Atrquitectura Técnica</vt:lpstr>
      <vt:lpstr>Diagrama de Despliegue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evargas</dc:creator>
  <cp:lastModifiedBy>Aulas y Laboratorios</cp:lastModifiedBy>
  <cp:revision>17</cp:revision>
  <dcterms:created xsi:type="dcterms:W3CDTF">2011-03-14T15:46:22Z</dcterms:created>
  <dcterms:modified xsi:type="dcterms:W3CDTF">2012-04-13T00:23:56Z</dcterms:modified>
</cp:coreProperties>
</file>