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67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C6FB-363E-42A3-9890-0C92E58D2E39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45C9-16A5-41E1-9431-781A6088E29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C6FB-363E-42A3-9890-0C92E58D2E39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45C9-16A5-41E1-9431-781A6088E2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C6FB-363E-42A3-9890-0C92E58D2E39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45C9-16A5-41E1-9431-781A6088E2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C6FB-363E-42A3-9890-0C92E58D2E39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45C9-16A5-41E1-9431-781A6088E2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C6FB-363E-42A3-9890-0C92E58D2E39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45C9-16A5-41E1-9431-781A6088E29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C6FB-363E-42A3-9890-0C92E58D2E39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45C9-16A5-41E1-9431-781A6088E2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C6FB-363E-42A3-9890-0C92E58D2E39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45C9-16A5-41E1-9431-781A6088E29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C6FB-363E-42A3-9890-0C92E58D2E39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45C9-16A5-41E1-9431-781A6088E2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C6FB-363E-42A3-9890-0C92E58D2E39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45C9-16A5-41E1-9431-781A6088E2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C6FB-363E-42A3-9890-0C92E58D2E39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45C9-16A5-41E1-9431-781A6088E290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DC6FB-363E-42A3-9890-0C92E58D2E39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B45C9-16A5-41E1-9431-781A6088E29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F1DC6FB-363E-42A3-9890-0C92E58D2E39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F5B45C9-16A5-41E1-9431-781A6088E29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848600" cy="1927225"/>
          </a:xfrm>
        </p:spPr>
        <p:txBody>
          <a:bodyPr/>
          <a:lstStyle/>
          <a:p>
            <a:r>
              <a:rPr lang="pt-BR" sz="5200" dirty="0" smtClean="0"/>
              <a:t>T4 Geração de Fractais de mandelbrot em openmp</a:t>
            </a:r>
            <a:endParaRPr lang="pt-BR" sz="5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87624" y="4869160"/>
            <a:ext cx="6400800" cy="1752600"/>
          </a:xfrm>
        </p:spPr>
        <p:txBody>
          <a:bodyPr/>
          <a:lstStyle/>
          <a:p>
            <a:r>
              <a:rPr lang="pt-BR" dirty="0" smtClean="0"/>
              <a:t>Disciplina Programação Paralela</a:t>
            </a:r>
          </a:p>
          <a:p>
            <a:r>
              <a:rPr lang="pt-BR" dirty="0" smtClean="0"/>
              <a:t>Prof. Andrea Charão</a:t>
            </a:r>
          </a:p>
          <a:p>
            <a:r>
              <a:rPr lang="pt-BR" dirty="0" smtClean="0"/>
              <a:t>Aluno: Henrique Velho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8942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Tamanho </a:t>
            </a:r>
            <a:r>
              <a:rPr lang="pt-BR" dirty="0"/>
              <a:t>1024 com 32 frames</a:t>
            </a:r>
          </a:p>
          <a:p>
            <a:r>
              <a:rPr lang="pt-BR" dirty="0"/>
              <a:t>Tempo execução: </a:t>
            </a:r>
            <a:r>
              <a:rPr lang="pt-BR" dirty="0" smtClean="0"/>
              <a:t>17,18 </a:t>
            </a:r>
            <a:r>
              <a:rPr lang="pt-BR" dirty="0"/>
              <a:t>seg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Tamanho 1024 com 64 frames</a:t>
            </a:r>
          </a:p>
          <a:p>
            <a:r>
              <a:rPr lang="pt-BR" dirty="0"/>
              <a:t>Tempo execução: </a:t>
            </a:r>
            <a:r>
              <a:rPr lang="pt-BR" dirty="0" smtClean="0"/>
              <a:t>31,03 </a:t>
            </a:r>
            <a:r>
              <a:rPr lang="pt-BR" dirty="0"/>
              <a:t>seg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204864"/>
            <a:ext cx="3352800" cy="6191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161" y="4365104"/>
            <a:ext cx="33528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42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Comparação tempo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7508474"/>
              </p:ext>
            </p:extLst>
          </p:nvPr>
        </p:nvGraphicFramePr>
        <p:xfrm>
          <a:off x="395536" y="2636912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512/32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512/64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1024/32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1024/64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Base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12,45s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25,45s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49,43s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95,85s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Static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5,33s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10,02s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17,18s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31,03s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Dynamic(4)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4,05s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7,27s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16,69s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30,01s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754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SpeedUp Static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927051"/>
              </p:ext>
            </p:extLst>
          </p:nvPr>
        </p:nvGraphicFramePr>
        <p:xfrm>
          <a:off x="395536" y="2780928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512/32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512/64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1024/32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1024/64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Base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Static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2,33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2,53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2,87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3,08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603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Execução Cluster Georgia State University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Schedule dynamic</a:t>
            </a:r>
          </a:p>
          <a:p>
            <a:endParaRPr lang="pt-BR" dirty="0" smtClean="0"/>
          </a:p>
          <a:p>
            <a:r>
              <a:rPr lang="pt-BR" dirty="0" smtClean="0"/>
              <a:t>Tamanho </a:t>
            </a:r>
            <a:r>
              <a:rPr lang="pt-BR" dirty="0"/>
              <a:t>512 e frame 32</a:t>
            </a:r>
          </a:p>
          <a:p>
            <a:r>
              <a:rPr lang="pt-BR" dirty="0"/>
              <a:t>Tempo execução: </a:t>
            </a:r>
            <a:r>
              <a:rPr lang="pt-BR" dirty="0" smtClean="0"/>
              <a:t>2,88s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/>
              <a:t>Tamanho 512 e frame </a:t>
            </a:r>
            <a:r>
              <a:rPr lang="pt-BR" dirty="0" smtClean="0"/>
              <a:t>64</a:t>
            </a:r>
            <a:endParaRPr lang="pt-BR" dirty="0"/>
          </a:p>
          <a:p>
            <a:r>
              <a:rPr lang="pt-BR" dirty="0"/>
              <a:t>Tempo execução: </a:t>
            </a:r>
            <a:r>
              <a:rPr lang="pt-BR" dirty="0" smtClean="0"/>
              <a:t>4,58s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654" y="2564904"/>
            <a:ext cx="3734321" cy="65731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864" y="4293096"/>
            <a:ext cx="3581900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14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Execução Cluster Georgia State University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Schedule dynamic</a:t>
            </a:r>
          </a:p>
          <a:p>
            <a:endParaRPr lang="pt-BR" dirty="0"/>
          </a:p>
          <a:p>
            <a:r>
              <a:rPr lang="pt-BR" dirty="0"/>
              <a:t>Tamanho </a:t>
            </a:r>
            <a:r>
              <a:rPr lang="pt-BR" dirty="0" smtClean="0"/>
              <a:t>1024 </a:t>
            </a:r>
            <a:r>
              <a:rPr lang="pt-BR" dirty="0"/>
              <a:t>e frame 32</a:t>
            </a:r>
          </a:p>
          <a:p>
            <a:r>
              <a:rPr lang="pt-BR" dirty="0"/>
              <a:t>Tempo execução: </a:t>
            </a:r>
            <a:r>
              <a:rPr lang="pt-BR" dirty="0" smtClean="0"/>
              <a:t>9,53s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Tamanho </a:t>
            </a:r>
            <a:r>
              <a:rPr lang="pt-BR" dirty="0" smtClean="0"/>
              <a:t>1024 </a:t>
            </a:r>
            <a:r>
              <a:rPr lang="pt-BR" dirty="0"/>
              <a:t>e frame 64</a:t>
            </a:r>
          </a:p>
          <a:p>
            <a:r>
              <a:rPr lang="pt-BR" dirty="0"/>
              <a:t>Tempo execução: </a:t>
            </a:r>
            <a:r>
              <a:rPr lang="pt-BR" dirty="0" smtClean="0"/>
              <a:t>16,29s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502953"/>
            <a:ext cx="3648584" cy="62873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940" y="4297073"/>
            <a:ext cx="3562847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20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Comparação corei5 x Cluster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877956"/>
              </p:ext>
            </p:extLst>
          </p:nvPr>
        </p:nvGraphicFramePr>
        <p:xfrm>
          <a:off x="457200" y="1600200"/>
          <a:ext cx="8229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512/32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512/64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1024/32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1024/64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Base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12,45s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25,45s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49,43s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95,85s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Dynamic(corei5)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4,05s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7,27s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16,69s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30,01s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Cluster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2,88s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4,58s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9,53s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16,29s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ítulo 1"/>
          <p:cNvSpPr txBox="1">
            <a:spLocks/>
          </p:cNvSpPr>
          <p:nvPr/>
        </p:nvSpPr>
        <p:spPr>
          <a:xfrm>
            <a:off x="609600" y="3501008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SpeedUp corei5 x Cluster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540275"/>
              </p:ext>
            </p:extLst>
          </p:nvPr>
        </p:nvGraphicFramePr>
        <p:xfrm>
          <a:off x="609600" y="4491608"/>
          <a:ext cx="7898920" cy="1882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784"/>
                <a:gridCol w="1579784"/>
                <a:gridCol w="1579784"/>
                <a:gridCol w="1579784"/>
                <a:gridCol w="1579784"/>
              </a:tblGrid>
              <a:tr h="41404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512/32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512/64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1024/32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1024/64</a:t>
                      </a:r>
                      <a:endParaRPr lang="pt-BR" dirty="0"/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Dynamic(corei5)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r>
                        <a:rPr lang="pt-BR" dirty="0" smtClean="0"/>
                        <a:t>Cluster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1,406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1,587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1,751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1,842</a:t>
                      </a:r>
                      <a:endParaRPr lang="pt-BR" dirty="0"/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447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Curiosidade: Uso da cpu com e sem paralelismo.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Fractal base: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Dynamic/Static: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420888"/>
            <a:ext cx="1905000" cy="5524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720298"/>
            <a:ext cx="19145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Oportunidade paralelismo OpenMp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83568" y="1700808"/>
            <a:ext cx="26642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Foi utilizado Schedule Dynamic onde são agrupados e distribuidos as threads, quando um termina, recebe dinamicamente outra, e setando as variaveis como privadas para cada laço de iteração.</a:t>
            </a:r>
            <a:endParaRPr lang="pt-BR" sz="1600" dirty="0"/>
          </a:p>
          <a:p>
            <a:endParaRPr lang="pt-BR" sz="1600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700808"/>
            <a:ext cx="4029637" cy="1686160"/>
          </a:xfr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750" y="4307168"/>
            <a:ext cx="3705742" cy="179095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683568" y="4581128"/>
            <a:ext cx="2520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Schedule Static</a:t>
            </a:r>
          </a:p>
          <a:p>
            <a:r>
              <a:rPr lang="pt-BR" sz="1600" dirty="0" smtClean="0"/>
              <a:t>Onde as iterações são agrupadas em chunks e estaticamente atribuidos as threads.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80371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Fractal modelo base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Sem paralelismo</a:t>
            </a:r>
          </a:p>
          <a:p>
            <a:r>
              <a:rPr lang="pt-BR" dirty="0" smtClean="0"/>
              <a:t>Tamanho 512 e frame 32</a:t>
            </a:r>
          </a:p>
          <a:p>
            <a:r>
              <a:rPr lang="pt-BR" dirty="0" smtClean="0"/>
              <a:t>Tempo execução: 12,45 seg</a:t>
            </a:r>
          </a:p>
          <a:p>
            <a:endParaRPr lang="pt-BR" dirty="0" smtClean="0"/>
          </a:p>
          <a:p>
            <a:r>
              <a:rPr lang="pt-BR" dirty="0" smtClean="0"/>
              <a:t>Tamanho 512 com 64 frames</a:t>
            </a:r>
          </a:p>
          <a:p>
            <a:r>
              <a:rPr lang="pt-BR" dirty="0" smtClean="0"/>
              <a:t>Tempo execução: 25,45 seg</a:t>
            </a:r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132856"/>
            <a:ext cx="3295650" cy="6191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565" y="3429000"/>
            <a:ext cx="32861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24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Fractal modelo base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Tamanho 1024 com 32 frames</a:t>
            </a:r>
          </a:p>
          <a:p>
            <a:r>
              <a:rPr lang="pt-BR" dirty="0" smtClean="0"/>
              <a:t>Tempo execução: 49,43 seg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Tamanho 1024 com 64 frames</a:t>
            </a:r>
          </a:p>
          <a:p>
            <a:r>
              <a:rPr lang="pt-BR" dirty="0" smtClean="0"/>
              <a:t>Tempo execução: 95.85 seg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772816"/>
            <a:ext cx="3295650" cy="6381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243" y="3501008"/>
            <a:ext cx="33432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68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Fractal utilizando paralelismo OpenMp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Schedule dynamic 4 threads</a:t>
            </a:r>
          </a:p>
          <a:p>
            <a:r>
              <a:rPr lang="pt-BR" dirty="0"/>
              <a:t>Tamanho 512 e frame 32</a:t>
            </a:r>
          </a:p>
          <a:p>
            <a:r>
              <a:rPr lang="pt-BR" dirty="0"/>
              <a:t>Tempo execução: </a:t>
            </a:r>
            <a:r>
              <a:rPr lang="pt-BR" dirty="0" smtClean="0"/>
              <a:t>4,05 </a:t>
            </a:r>
            <a:r>
              <a:rPr lang="pt-BR" dirty="0"/>
              <a:t>seg</a:t>
            </a:r>
          </a:p>
          <a:p>
            <a:endParaRPr lang="pt-BR" dirty="0" smtClean="0"/>
          </a:p>
          <a:p>
            <a:r>
              <a:rPr lang="pt-BR" dirty="0"/>
              <a:t>Tamanho 512 com 64 frames</a:t>
            </a:r>
          </a:p>
          <a:p>
            <a:r>
              <a:rPr lang="pt-BR" dirty="0"/>
              <a:t>Tempo execução: </a:t>
            </a:r>
            <a:r>
              <a:rPr lang="pt-BR" dirty="0" smtClean="0"/>
              <a:t>7.27 </a:t>
            </a:r>
            <a:r>
              <a:rPr lang="pt-BR" dirty="0"/>
              <a:t>seg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204864"/>
            <a:ext cx="3324225" cy="6286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990" y="3538687"/>
            <a:ext cx="33337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7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Fractal utilizando paralelismo OpenMp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Tamanho </a:t>
            </a:r>
            <a:r>
              <a:rPr lang="pt-BR" dirty="0"/>
              <a:t>1024 com 32 frames</a:t>
            </a:r>
          </a:p>
          <a:p>
            <a:r>
              <a:rPr lang="pt-BR" dirty="0"/>
              <a:t>Tempo execução: </a:t>
            </a:r>
            <a:r>
              <a:rPr lang="pt-BR" dirty="0" smtClean="0"/>
              <a:t>16,69 seg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/>
              <a:t>Tamanho 1024 com 64 frames</a:t>
            </a:r>
          </a:p>
          <a:p>
            <a:r>
              <a:rPr lang="pt-BR" dirty="0"/>
              <a:t>Tempo execução: </a:t>
            </a:r>
            <a:r>
              <a:rPr lang="pt-BR" dirty="0" smtClean="0"/>
              <a:t>30,01 </a:t>
            </a:r>
            <a:r>
              <a:rPr lang="pt-BR" dirty="0"/>
              <a:t>seg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132856"/>
            <a:ext cx="3343275" cy="6286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394062"/>
            <a:ext cx="33623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36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Comparação tempo: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7354494"/>
              </p:ext>
            </p:extLst>
          </p:nvPr>
        </p:nvGraphicFramePr>
        <p:xfrm>
          <a:off x="395536" y="2708920"/>
          <a:ext cx="8229600" cy="2800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50977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512/32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512/64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1024/32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1024/64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base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12,45s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25,45s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49,43s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95,85s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Dynamic(4Threads)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4,05s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7,27s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16,69s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30,01s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Dynamic(8Threads)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3,69s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6,49s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14,07s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24,39s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Dynamic(16Threads)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3,40s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5,94s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13,88s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23,55s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254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SpeedUp Dynamic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3238363"/>
              </p:ext>
            </p:extLst>
          </p:nvPr>
        </p:nvGraphicFramePr>
        <p:xfrm>
          <a:off x="395536" y="2564904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512/32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512/64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1024/32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1024/64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Base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Dynamic(4)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3,07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3,50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2,96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3,19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Dynamic(8)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3,37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3,92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3,51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3,92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Dynamic(16)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3,66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4,28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3,56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4,07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747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Fractal utilizando paralelismo OpenMp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Schedule </a:t>
            </a:r>
            <a:r>
              <a:rPr lang="pt-BR" dirty="0" smtClean="0"/>
              <a:t>static</a:t>
            </a:r>
          </a:p>
          <a:p>
            <a:endParaRPr lang="pt-BR" dirty="0"/>
          </a:p>
          <a:p>
            <a:r>
              <a:rPr lang="pt-BR" dirty="0"/>
              <a:t>Tamanho 512 e frame 32</a:t>
            </a:r>
          </a:p>
          <a:p>
            <a:r>
              <a:rPr lang="pt-BR" dirty="0"/>
              <a:t>Tempo </a:t>
            </a:r>
            <a:r>
              <a:rPr lang="pt-BR" dirty="0" smtClean="0"/>
              <a:t>execução: 5,33s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/>
              <a:t>Tamanho 512 com 64 frames</a:t>
            </a:r>
          </a:p>
          <a:p>
            <a:r>
              <a:rPr lang="pt-BR" dirty="0"/>
              <a:t>Tempo execução: </a:t>
            </a:r>
            <a:r>
              <a:rPr lang="pt-BR" dirty="0" smtClean="0"/>
              <a:t>10,02s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636912"/>
            <a:ext cx="3352800" cy="6381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074" y="4365104"/>
            <a:ext cx="33337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6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176</TotalTime>
  <Words>406</Words>
  <Application>Microsoft Office PowerPoint</Application>
  <PresentationFormat>Apresentação na tela (4:3)</PresentationFormat>
  <Paragraphs>189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Brilho</vt:lpstr>
      <vt:lpstr>T4 Geração de Fractais de mandelbrot em openmp</vt:lpstr>
      <vt:lpstr>Oportunidade paralelismo OpenMp</vt:lpstr>
      <vt:lpstr>Fractal modelo base</vt:lpstr>
      <vt:lpstr>Fractal modelo base</vt:lpstr>
      <vt:lpstr>Fractal utilizando paralelismo OpenMp</vt:lpstr>
      <vt:lpstr>Fractal utilizando paralelismo OpenMp</vt:lpstr>
      <vt:lpstr>Comparação tempo:</vt:lpstr>
      <vt:lpstr>SpeedUp Dynamic</vt:lpstr>
      <vt:lpstr>Fractal utilizando paralelismo OpenMp</vt:lpstr>
      <vt:lpstr>Apresentação do PowerPoint</vt:lpstr>
      <vt:lpstr>Comparação tempo</vt:lpstr>
      <vt:lpstr>SpeedUp Static</vt:lpstr>
      <vt:lpstr>Execução Cluster Georgia State University</vt:lpstr>
      <vt:lpstr>Execução Cluster Georgia State University</vt:lpstr>
      <vt:lpstr>Comparação corei5 x Cluster</vt:lpstr>
      <vt:lpstr>Curiosidade: Uso da cpu com e sem paralelismo.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T4 Geração de Fractais de mandelbrot em openmp</dc:title>
  <dc:creator>Henrique Velho</dc:creator>
  <cp:lastModifiedBy>Henrique Velho</cp:lastModifiedBy>
  <cp:revision>18</cp:revision>
  <dcterms:created xsi:type="dcterms:W3CDTF">2019-04-21T04:18:38Z</dcterms:created>
  <dcterms:modified xsi:type="dcterms:W3CDTF">2019-04-23T02:15:23Z</dcterms:modified>
</cp:coreProperties>
</file>