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DC6FB-363E-42A3-9890-0C92E58D2E39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848600" cy="1927225"/>
          </a:xfrm>
        </p:spPr>
        <p:txBody>
          <a:bodyPr/>
          <a:lstStyle/>
          <a:p>
            <a:r>
              <a:rPr lang="pt-BR" sz="5200" dirty="0" smtClean="0"/>
              <a:t>T4 Geração de Fractais de mandelbrot em openmp</a:t>
            </a:r>
            <a:endParaRPr lang="pt-BR" sz="5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869160"/>
            <a:ext cx="6400800" cy="1752600"/>
          </a:xfrm>
        </p:spPr>
        <p:txBody>
          <a:bodyPr/>
          <a:lstStyle/>
          <a:p>
            <a:r>
              <a:rPr lang="pt-BR" dirty="0" smtClean="0"/>
              <a:t>Disciplina Programação Paralela</a:t>
            </a:r>
          </a:p>
          <a:p>
            <a:r>
              <a:rPr lang="pt-BR" dirty="0" smtClean="0"/>
              <a:t>Prof. Andrea Charão</a:t>
            </a:r>
          </a:p>
          <a:p>
            <a:r>
              <a:rPr lang="pt-BR" dirty="0" smtClean="0"/>
              <a:t>Aluno: Henrique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94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tempo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508474"/>
              </p:ext>
            </p:extLst>
          </p:nvPr>
        </p:nvGraphicFramePr>
        <p:xfrm>
          <a:off x="395536" y="263691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49,43s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95,85s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5,33s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10,02s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17,18s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31,03s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7,27s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30,01s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5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SpeedUp Static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927051"/>
              </p:ext>
            </p:extLst>
          </p:nvPr>
        </p:nvGraphicFramePr>
        <p:xfrm>
          <a:off x="395536" y="278092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3,08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Curiosidade: Uso da cpu com e sem paralelismo.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Fractal base: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Dynamic/Static: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20888"/>
            <a:ext cx="1905000" cy="552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720298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Fractal modelo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 paralelismo</a:t>
            </a:r>
          </a:p>
          <a:p>
            <a:r>
              <a:rPr lang="pt-BR" dirty="0" smtClean="0"/>
              <a:t>Tamanho 512 e frame 32</a:t>
            </a:r>
          </a:p>
          <a:p>
            <a:r>
              <a:rPr lang="pt-BR" dirty="0" smtClean="0"/>
              <a:t>Tempo execução: 12,45 seg</a:t>
            </a:r>
          </a:p>
          <a:p>
            <a:endParaRPr lang="pt-BR" dirty="0" smtClean="0"/>
          </a:p>
          <a:p>
            <a:r>
              <a:rPr lang="pt-BR" dirty="0" smtClean="0"/>
              <a:t>Tamanho 512 com 64 frames</a:t>
            </a:r>
          </a:p>
          <a:p>
            <a:r>
              <a:rPr lang="pt-BR" dirty="0" smtClean="0"/>
              <a:t>Tempo execução: 25,45 seg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2856"/>
            <a:ext cx="3295650" cy="619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65" y="3429000"/>
            <a:ext cx="3286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Fractal modelo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 1024 com 32 frames</a:t>
            </a:r>
          </a:p>
          <a:p>
            <a:r>
              <a:rPr lang="pt-BR" dirty="0" smtClean="0"/>
              <a:t>Tempo execução: 49,43 seg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Tamanho 1024 com 64 frames</a:t>
            </a:r>
          </a:p>
          <a:p>
            <a:r>
              <a:rPr lang="pt-BR" dirty="0" smtClean="0"/>
              <a:t>Tempo execução: 95.85 seg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295650" cy="638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43" y="3501008"/>
            <a:ext cx="33432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6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Fractal utilizando paralelismo OpenMp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Schedule dynamic 4 threads</a:t>
            </a:r>
          </a:p>
          <a:p>
            <a:r>
              <a:rPr lang="pt-BR" dirty="0"/>
              <a:t>Tamanho 512 e frame 32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4,05 </a:t>
            </a:r>
            <a:r>
              <a:rPr lang="pt-BR" dirty="0"/>
              <a:t>seg</a:t>
            </a:r>
          </a:p>
          <a:p>
            <a:endParaRPr lang="pt-BR" dirty="0" smtClean="0"/>
          </a:p>
          <a:p>
            <a:r>
              <a:rPr lang="pt-BR" dirty="0"/>
              <a:t>Tamanho 512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7.27 </a:t>
            </a:r>
            <a:r>
              <a:rPr lang="pt-BR" dirty="0"/>
              <a:t>seg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04864"/>
            <a:ext cx="3324225" cy="628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90" y="3538687"/>
            <a:ext cx="3333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7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Fractal utilizando paralelismo OpenMp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Tamanho </a:t>
            </a:r>
            <a:r>
              <a:rPr lang="pt-BR" dirty="0"/>
              <a:t>1024 com 32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16,69 seg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Tamanho 1024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30,01 </a:t>
            </a:r>
            <a:r>
              <a:rPr lang="pt-BR" dirty="0"/>
              <a:t>seg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32856"/>
            <a:ext cx="3343275" cy="628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94062"/>
            <a:ext cx="3362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tempo: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354494"/>
              </p:ext>
            </p:extLst>
          </p:nvPr>
        </p:nvGraphicFramePr>
        <p:xfrm>
          <a:off x="395536" y="2708920"/>
          <a:ext cx="8229600" cy="280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0977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49,43s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95,85s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Dynamic(4Threads)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7,27s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30,01s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Dynamic(8Threads)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6,49s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14,07s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24,39s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Dynamic(16Threads)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3,40s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5,94s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13,88s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23,55s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SpeedUp Dynamic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238363"/>
              </p:ext>
            </p:extLst>
          </p:nvPr>
        </p:nvGraphicFramePr>
        <p:xfrm>
          <a:off x="395536" y="2564904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3,19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3,92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Dynamic(16)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4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Fractal utilizando paralelismo OpenMp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Schedule </a:t>
            </a:r>
            <a:r>
              <a:rPr lang="pt-BR" dirty="0" smtClean="0"/>
              <a:t>static</a:t>
            </a:r>
          </a:p>
          <a:p>
            <a:endParaRPr lang="pt-BR" dirty="0"/>
          </a:p>
          <a:p>
            <a:r>
              <a:rPr lang="pt-BR" dirty="0"/>
              <a:t>Tamanho 512 e frame 32</a:t>
            </a:r>
          </a:p>
          <a:p>
            <a:r>
              <a:rPr lang="pt-BR" dirty="0"/>
              <a:t>Tempo </a:t>
            </a:r>
            <a:r>
              <a:rPr lang="pt-BR" dirty="0" smtClean="0"/>
              <a:t>execução: 5,33s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Tamanho 512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10,02s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352800" cy="638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74" y="4365104"/>
            <a:ext cx="3333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Tamanho </a:t>
            </a:r>
            <a:r>
              <a:rPr lang="pt-BR" dirty="0"/>
              <a:t>1024 com 32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17,18 </a:t>
            </a:r>
            <a:r>
              <a:rPr lang="pt-BR" dirty="0"/>
              <a:t>seg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 1024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31,03 </a:t>
            </a:r>
            <a:r>
              <a:rPr lang="pt-BR" dirty="0"/>
              <a:t>seg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3352800" cy="619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1" y="4365104"/>
            <a:ext cx="3352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4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</TotalTime>
  <Words>267</Words>
  <Application>Microsoft Office PowerPoint</Application>
  <PresentationFormat>Apresentação na tela 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Brilho</vt:lpstr>
      <vt:lpstr>T4 Geração de Fractais de mandelbrot em openmp</vt:lpstr>
      <vt:lpstr>Fractal modelo base</vt:lpstr>
      <vt:lpstr>Fractal modelo base</vt:lpstr>
      <vt:lpstr>Fractal utilizando paralelismo OpenMp</vt:lpstr>
      <vt:lpstr>Fractal utilizando paralelismo OpenMp</vt:lpstr>
      <vt:lpstr>Comparação tempo:</vt:lpstr>
      <vt:lpstr>SpeedUp Dynamic</vt:lpstr>
      <vt:lpstr>Fractal utilizando paralelismo OpenMp</vt:lpstr>
      <vt:lpstr>Apresentação do PowerPoint</vt:lpstr>
      <vt:lpstr>Comparação tempo</vt:lpstr>
      <vt:lpstr>SpeedUp Static</vt:lpstr>
      <vt:lpstr>Curiosidade: Uso da cpu com e sem paralelismo.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T4 Geração de Fractais de mandelbrot em openmp</dc:title>
  <dc:creator>Henrique Velho</dc:creator>
  <cp:lastModifiedBy>Henrique Velho</cp:lastModifiedBy>
  <cp:revision>12</cp:revision>
  <dcterms:created xsi:type="dcterms:W3CDTF">2019-04-21T04:18:38Z</dcterms:created>
  <dcterms:modified xsi:type="dcterms:W3CDTF">2019-04-21T06:29:26Z</dcterms:modified>
</cp:coreProperties>
</file>