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70" r:id="rId7"/>
    <p:sldId id="271" r:id="rId8"/>
    <p:sldId id="272" r:id="rId9"/>
    <p:sldId id="273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53B35-09E8-470F-AA46-68A1AAB0E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61" y="1895850"/>
            <a:ext cx="10572000" cy="1304365"/>
          </a:xfrm>
        </p:spPr>
        <p:txBody>
          <a:bodyPr/>
          <a:lstStyle/>
          <a:p>
            <a:pPr algn="ctr"/>
            <a:r>
              <a:rPr lang="ko-KR" altLang="en-US" sz="6000" dirty="0" err="1"/>
              <a:t>꿀잠</a:t>
            </a:r>
            <a:br>
              <a:rPr lang="en-US" altLang="ko-KR" sz="6000" dirty="0"/>
            </a:br>
            <a:r>
              <a:rPr lang="en-US" altLang="ko-KR" sz="2400" dirty="0"/>
              <a:t>project : </a:t>
            </a:r>
            <a:r>
              <a:rPr lang="ko-KR" altLang="en-US" sz="2400" dirty="0"/>
              <a:t>김영한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5E3EE-1B61-491C-800B-0E2B603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부제 </a:t>
            </a:r>
            <a:r>
              <a:rPr lang="en-US" altLang="ko-KR" dirty="0"/>
              <a:t>: AI </a:t>
            </a:r>
            <a:r>
              <a:rPr lang="ko-KR" altLang="en-US" dirty="0"/>
              <a:t>기반의 맞춤형 솔루션 프로젝트</a:t>
            </a:r>
          </a:p>
        </p:txBody>
      </p:sp>
    </p:spTree>
    <p:extLst>
      <p:ext uri="{BB962C8B-B14F-4D97-AF65-F5344CB8AC3E}">
        <p14:creationId xmlns:p14="http://schemas.microsoft.com/office/powerpoint/2010/main" val="124071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91365-9D14-423B-8B14-63A12943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AA142-6BE3-4CA8-BC39-CBDF5D4A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5B2A8-105D-46F5-AE77-ABF4E2EB65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61505A-2E17-4F23-BB2E-0A83BA623030}"/>
              </a:ext>
            </a:extLst>
          </p:cNvPr>
          <p:cNvSpPr/>
          <p:nvPr/>
        </p:nvSpPr>
        <p:spPr>
          <a:xfrm>
            <a:off x="381737" y="314406"/>
            <a:ext cx="1620683" cy="1444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정밀 테스트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80E7BE-7D08-4DD6-94C0-2CE921BF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185" y="161925"/>
            <a:ext cx="4848225" cy="653415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6EA3828-1962-415F-B2F4-5547E43B17BC}"/>
              </a:ext>
            </a:extLst>
          </p:cNvPr>
          <p:cNvSpPr/>
          <p:nvPr/>
        </p:nvSpPr>
        <p:spPr>
          <a:xfrm>
            <a:off x="810000" y="3429000"/>
            <a:ext cx="3863309" cy="180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자세한 설문 조사 후</a:t>
            </a:r>
            <a:endParaRPr lang="en-US" altLang="ko-KR" dirty="0"/>
          </a:p>
          <a:p>
            <a:pPr algn="ctr"/>
            <a:r>
              <a:rPr lang="en-US" altLang="ko-KR" dirty="0"/>
              <a:t>AI </a:t>
            </a:r>
            <a:r>
              <a:rPr lang="ko-KR" altLang="en-US" dirty="0"/>
              <a:t>분석하여 정확한 결과 도출</a:t>
            </a:r>
          </a:p>
        </p:txBody>
      </p:sp>
    </p:spTree>
    <p:extLst>
      <p:ext uri="{BB962C8B-B14F-4D97-AF65-F5344CB8AC3E}">
        <p14:creationId xmlns:p14="http://schemas.microsoft.com/office/powerpoint/2010/main" val="388940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2ADDA-90DF-49F4-9E7F-92E2A9B0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D99403-3E19-44C7-BED6-0203830592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ko-KR" altLang="en-US" dirty="0"/>
          </a:p>
        </p:txBody>
      </p:sp>
      <p:pic>
        <p:nvPicPr>
          <p:cNvPr id="5" name="그림 4" descr="사람, 서있는, 쥐고있는, 여자이(가) 표시된 사진&#10;&#10;자동 생성된 설명">
            <a:extLst>
              <a:ext uri="{FF2B5EF4-FFF2-40B4-BE49-F238E27FC236}">
                <a16:creationId xmlns:a16="http://schemas.microsoft.com/office/drawing/2014/main" id="{A85469F7-EDD0-4554-8A0B-41D0E912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47" y="1486486"/>
            <a:ext cx="2932242" cy="4384660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E1028F7E-ED0F-4343-8467-056081839078}"/>
              </a:ext>
            </a:extLst>
          </p:cNvPr>
          <p:cNvSpPr/>
          <p:nvPr/>
        </p:nvSpPr>
        <p:spPr>
          <a:xfrm>
            <a:off x="5317653" y="447188"/>
            <a:ext cx="2671482" cy="207859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헨리와 함께</a:t>
            </a:r>
            <a:endParaRPr lang="en-US" altLang="ko-KR" dirty="0"/>
          </a:p>
          <a:p>
            <a:pPr algn="ctr"/>
            <a:r>
              <a:rPr lang="ko-KR" altLang="en-US" dirty="0"/>
              <a:t>꿈을 이뤄갈</a:t>
            </a:r>
            <a:endParaRPr lang="en-US" altLang="ko-KR" dirty="0"/>
          </a:p>
          <a:p>
            <a:pPr algn="ctr"/>
            <a:r>
              <a:rPr lang="ko-KR" altLang="en-US" dirty="0" err="1"/>
              <a:t>똘끼</a:t>
            </a:r>
            <a:r>
              <a:rPr lang="ko-KR" altLang="en-US" dirty="0"/>
              <a:t> 있는</a:t>
            </a:r>
            <a:endParaRPr lang="en-US" altLang="ko-KR" dirty="0"/>
          </a:p>
          <a:p>
            <a:pPr algn="ctr"/>
            <a:r>
              <a:rPr lang="ko-KR" altLang="en-US" dirty="0"/>
              <a:t>프로젝트 멤버 모집합니다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07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CA38DE0-0434-4DDD-89EE-77463F374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520694-B5C4-4629-92F0-65DEBCE68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481607" y="-491131"/>
            <a:ext cx="6867524" cy="7830738"/>
          </a:xfrm>
          <a:custGeom>
            <a:avLst/>
            <a:gdLst>
              <a:gd name="connsiteX0" fmla="*/ 0 w 6867524"/>
              <a:gd name="connsiteY0" fmla="*/ 7529514 h 7830738"/>
              <a:gd name="connsiteX1" fmla="*/ 0 w 6867524"/>
              <a:gd name="connsiteY1" fmla="*/ 2857374 h 7830738"/>
              <a:gd name="connsiteX2" fmla="*/ 0 w 6867524"/>
              <a:gd name="connsiteY2" fmla="*/ 0 h 7830738"/>
              <a:gd name="connsiteX3" fmla="*/ 6867524 w 6867524"/>
              <a:gd name="connsiteY3" fmla="*/ 0 h 7830738"/>
              <a:gd name="connsiteX4" fmla="*/ 6867524 w 6867524"/>
              <a:gd name="connsiteY4" fmla="*/ 2626914 h 7830738"/>
              <a:gd name="connsiteX5" fmla="*/ 6867524 w 6867524"/>
              <a:gd name="connsiteY5" fmla="*/ 7532288 h 7830738"/>
              <a:gd name="connsiteX6" fmla="*/ 3859631 w 6867524"/>
              <a:gd name="connsiteY6" fmla="*/ 7532288 h 7830738"/>
              <a:gd name="connsiteX7" fmla="*/ 3478631 w 6867524"/>
              <a:gd name="connsiteY7" fmla="*/ 7818038 h 7830738"/>
              <a:gd name="connsiteX8" fmla="*/ 3470164 w 6867524"/>
              <a:gd name="connsiteY8" fmla="*/ 7821213 h 7830738"/>
              <a:gd name="connsiteX9" fmla="*/ 3457464 w 6867524"/>
              <a:gd name="connsiteY9" fmla="*/ 7825976 h 7830738"/>
              <a:gd name="connsiteX10" fmla="*/ 3446881 w 6867524"/>
              <a:gd name="connsiteY10" fmla="*/ 7830738 h 7830738"/>
              <a:gd name="connsiteX11" fmla="*/ 3434181 w 6867524"/>
              <a:gd name="connsiteY11" fmla="*/ 7830738 h 7830738"/>
              <a:gd name="connsiteX12" fmla="*/ 3423598 w 6867524"/>
              <a:gd name="connsiteY12" fmla="*/ 7830738 h 7830738"/>
              <a:gd name="connsiteX13" fmla="*/ 3410897 w 6867524"/>
              <a:gd name="connsiteY13" fmla="*/ 7825976 h 7830738"/>
              <a:gd name="connsiteX14" fmla="*/ 3398198 w 6867524"/>
              <a:gd name="connsiteY14" fmla="*/ 7821213 h 7830738"/>
              <a:gd name="connsiteX15" fmla="*/ 3389731 w 6867524"/>
              <a:gd name="connsiteY15" fmla="*/ 7818038 h 7830738"/>
              <a:gd name="connsiteX16" fmla="*/ 3008731 w 6867524"/>
              <a:gd name="connsiteY16" fmla="*/ 7532288 h 7830738"/>
              <a:gd name="connsiteX17" fmla="*/ 1012714 w 6867524"/>
              <a:gd name="connsiteY17" fmla="*/ 7532288 h 7830738"/>
              <a:gd name="connsiteX18" fmla="*/ 1012714 w 6867524"/>
              <a:gd name="connsiteY18" fmla="*/ 7531893 h 7830738"/>
              <a:gd name="connsiteX19" fmla="*/ 4761 w 6867524"/>
              <a:gd name="connsiteY19" fmla="*/ 7531893 h 7830738"/>
              <a:gd name="connsiteX20" fmla="*/ 4761 w 6867524"/>
              <a:gd name="connsiteY20" fmla="*/ 7529514 h 783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67524" h="7830738">
                <a:moveTo>
                  <a:pt x="0" y="7529514"/>
                </a:moveTo>
                <a:lnTo>
                  <a:pt x="0" y="2857374"/>
                </a:lnTo>
                <a:lnTo>
                  <a:pt x="0" y="0"/>
                </a:lnTo>
                <a:lnTo>
                  <a:pt x="6867524" y="0"/>
                </a:lnTo>
                <a:lnTo>
                  <a:pt x="6867524" y="2626914"/>
                </a:lnTo>
                <a:lnTo>
                  <a:pt x="6867524" y="7532288"/>
                </a:lnTo>
                <a:lnTo>
                  <a:pt x="3859631" y="7532288"/>
                </a:lnTo>
                <a:lnTo>
                  <a:pt x="3478631" y="7818038"/>
                </a:lnTo>
                <a:lnTo>
                  <a:pt x="3470164" y="7821213"/>
                </a:lnTo>
                <a:lnTo>
                  <a:pt x="3457464" y="7825976"/>
                </a:lnTo>
                <a:lnTo>
                  <a:pt x="3446881" y="7830738"/>
                </a:lnTo>
                <a:lnTo>
                  <a:pt x="3434181" y="7830738"/>
                </a:lnTo>
                <a:lnTo>
                  <a:pt x="3423598" y="7830738"/>
                </a:lnTo>
                <a:lnTo>
                  <a:pt x="3410897" y="7825976"/>
                </a:lnTo>
                <a:lnTo>
                  <a:pt x="3398198" y="7821213"/>
                </a:lnTo>
                <a:lnTo>
                  <a:pt x="3389731" y="7818038"/>
                </a:lnTo>
                <a:lnTo>
                  <a:pt x="3008731" y="7532288"/>
                </a:lnTo>
                <a:lnTo>
                  <a:pt x="1012714" y="7532288"/>
                </a:lnTo>
                <a:lnTo>
                  <a:pt x="1012714" y="7531893"/>
                </a:lnTo>
                <a:lnTo>
                  <a:pt x="4761" y="7531893"/>
                </a:lnTo>
                <a:lnTo>
                  <a:pt x="4761" y="7529514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28A5D-1AB1-4AD3-B417-9DF772BECBC3}"/>
              </a:ext>
            </a:extLst>
          </p:cNvPr>
          <p:cNvSpPr txBox="1"/>
          <p:nvPr/>
        </p:nvSpPr>
        <p:spPr>
          <a:xfrm>
            <a:off x="526211" y="942559"/>
            <a:ext cx="2495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우린</a:t>
            </a:r>
            <a:r>
              <a:rPr lang="en-US" altLang="ko-KR" sz="4000" dirty="0"/>
              <a:t>..</a:t>
            </a:r>
          </a:p>
          <a:p>
            <a:r>
              <a:rPr lang="ko-KR" altLang="en-US" sz="4000" dirty="0"/>
              <a:t>잘 자고 있는가</a:t>
            </a:r>
            <a:r>
              <a:rPr lang="en-US" altLang="ko-KR" sz="4000" dirty="0"/>
              <a:t>..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94D26-C960-422B-872D-9FC170A32F48}"/>
              </a:ext>
            </a:extLst>
          </p:cNvPr>
          <p:cNvSpPr txBox="1"/>
          <p:nvPr/>
        </p:nvSpPr>
        <p:spPr>
          <a:xfrm>
            <a:off x="526211" y="5270740"/>
            <a:ext cx="1630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진단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97518-60A1-4179-8817-BAE732D6F66E}"/>
              </a:ext>
            </a:extLst>
          </p:cNvPr>
          <p:cNvSpPr txBox="1"/>
          <p:nvPr/>
        </p:nvSpPr>
        <p:spPr>
          <a:xfrm>
            <a:off x="2790497" y="5278943"/>
            <a:ext cx="1630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87566-3323-4CF2-A47D-78E3A1BA145A}"/>
              </a:ext>
            </a:extLst>
          </p:cNvPr>
          <p:cNvSpPr txBox="1"/>
          <p:nvPr/>
        </p:nvSpPr>
        <p:spPr>
          <a:xfrm>
            <a:off x="4903020" y="5270740"/>
            <a:ext cx="1630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해결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EDF16-1DAC-49A4-A157-10A846F8C1B6}"/>
              </a:ext>
            </a:extLst>
          </p:cNvPr>
          <p:cNvSpPr txBox="1"/>
          <p:nvPr/>
        </p:nvSpPr>
        <p:spPr>
          <a:xfrm>
            <a:off x="4334394" y="1175768"/>
            <a:ext cx="1873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맞다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74F53-3DBC-4F82-A7BA-D3FFE88106D4}"/>
              </a:ext>
            </a:extLst>
          </p:cNvPr>
          <p:cNvSpPr txBox="1"/>
          <p:nvPr/>
        </p:nvSpPr>
        <p:spPr>
          <a:xfrm>
            <a:off x="4334394" y="2261521"/>
            <a:ext cx="2609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아니다</a:t>
            </a:r>
          </a:p>
        </p:txBody>
      </p:sp>
      <p:pic>
        <p:nvPicPr>
          <p:cNvPr id="18" name="그래픽 17" descr="영웅 남자">
            <a:extLst>
              <a:ext uri="{FF2B5EF4-FFF2-40B4-BE49-F238E27FC236}">
                <a16:creationId xmlns:a16="http://schemas.microsoft.com/office/drawing/2014/main" id="{B8EB80DB-F4CF-41F3-BE99-8BBFB0EC5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6950" y="1555077"/>
            <a:ext cx="3444213" cy="34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9E2013-6E2A-4B2D-8276-0E8E79975E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DEDD804-B11C-4C38-BE37-E0AB731665A4}"/>
              </a:ext>
            </a:extLst>
          </p:cNvPr>
          <p:cNvSpPr/>
          <p:nvPr/>
        </p:nvSpPr>
        <p:spPr>
          <a:xfrm>
            <a:off x="-2105025" y="-590550"/>
            <a:ext cx="8439150" cy="820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B5831-BD70-4CC1-AE0E-67144B7930AB}"/>
              </a:ext>
            </a:extLst>
          </p:cNvPr>
          <p:cNvSpPr txBox="1"/>
          <p:nvPr/>
        </p:nvSpPr>
        <p:spPr>
          <a:xfrm>
            <a:off x="526473" y="1997839"/>
            <a:ext cx="5569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꿀 잠은</a:t>
            </a:r>
            <a:endParaRPr lang="en-US" altLang="ko-KR" sz="3600" dirty="0"/>
          </a:p>
          <a:p>
            <a:r>
              <a:rPr lang="ko-KR" altLang="en-US" sz="3600" dirty="0">
                <a:solidFill>
                  <a:srgbClr val="FF0000"/>
                </a:solidFill>
              </a:rPr>
              <a:t>생존</a:t>
            </a:r>
            <a:r>
              <a:rPr lang="en-US" altLang="ko-KR" sz="3600" dirty="0">
                <a:solidFill>
                  <a:srgbClr val="FF0000"/>
                </a:solidFill>
              </a:rPr>
              <a:t>!!</a:t>
            </a:r>
          </a:p>
          <a:p>
            <a:endParaRPr lang="en-US" altLang="ko-KR" sz="3600" dirty="0"/>
          </a:p>
          <a:p>
            <a:r>
              <a:rPr lang="ko-KR" altLang="en-US" sz="3600" dirty="0"/>
              <a:t>누구나 꿀 잠을 원하지만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잘</a:t>
            </a:r>
            <a:r>
              <a:rPr lang="en-US" altLang="ko-KR" sz="3600" dirty="0"/>
              <a:t>..</a:t>
            </a:r>
            <a:r>
              <a:rPr lang="ko-KR" altLang="en-US" sz="3600" dirty="0"/>
              <a:t> 잘 수 없는 현실</a:t>
            </a:r>
            <a:r>
              <a:rPr lang="en-US" altLang="ko-KR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92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9E2013-6E2A-4B2D-8276-0E8E79975E87}"/>
              </a:ext>
            </a:extLst>
          </p:cNvPr>
          <p:cNvSpPr/>
          <p:nvPr/>
        </p:nvSpPr>
        <p:spPr>
          <a:xfrm>
            <a:off x="0" y="-92364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DEDD804-B11C-4C38-BE37-E0AB731665A4}"/>
              </a:ext>
            </a:extLst>
          </p:cNvPr>
          <p:cNvSpPr/>
          <p:nvPr/>
        </p:nvSpPr>
        <p:spPr>
          <a:xfrm>
            <a:off x="-1969578" y="-763878"/>
            <a:ext cx="8439150" cy="820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09FF559-A7FC-4C1D-B719-596D1C540C6F}"/>
              </a:ext>
            </a:extLst>
          </p:cNvPr>
          <p:cNvSpPr/>
          <p:nvPr/>
        </p:nvSpPr>
        <p:spPr>
          <a:xfrm>
            <a:off x="8143876" y="1024919"/>
            <a:ext cx="2771774" cy="2727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1CF80-A7B7-43E3-A02A-6EF84A26AFD6}"/>
              </a:ext>
            </a:extLst>
          </p:cNvPr>
          <p:cNvSpPr txBox="1"/>
          <p:nvPr/>
        </p:nvSpPr>
        <p:spPr>
          <a:xfrm>
            <a:off x="8201025" y="1883539"/>
            <a:ext cx="277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</a:rPr>
              <a:t>스스로</a:t>
            </a:r>
            <a:r>
              <a:rPr lang="ko-KR" altLang="en-US" dirty="0"/>
              <a:t> 문제점을 찾고</a:t>
            </a:r>
            <a:endParaRPr lang="en-US" altLang="ko-KR" dirty="0"/>
          </a:p>
          <a:p>
            <a:r>
              <a:rPr lang="ko-KR" altLang="en-US" dirty="0"/>
              <a:t>빠르게 진단해야 </a:t>
            </a:r>
            <a:r>
              <a:rPr lang="en-US" altLang="ko-KR" dirty="0"/>
              <a:t>AI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딥러닝 기반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EB699-E286-413B-AFCF-9C71B7B4C170}"/>
              </a:ext>
            </a:extLst>
          </p:cNvPr>
          <p:cNvSpPr txBox="1"/>
          <p:nvPr/>
        </p:nvSpPr>
        <p:spPr>
          <a:xfrm>
            <a:off x="597612" y="1766973"/>
            <a:ext cx="53614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AI</a:t>
            </a:r>
            <a:r>
              <a:rPr lang="en-US" altLang="ko-KR" sz="2000" dirty="0"/>
              <a:t>(</a:t>
            </a:r>
            <a:r>
              <a:rPr lang="ko-KR" altLang="en-US" sz="2000" dirty="0"/>
              <a:t>인공지능</a:t>
            </a:r>
            <a:r>
              <a:rPr lang="en-US" altLang="ko-KR" sz="2000" dirty="0"/>
              <a:t>)</a:t>
            </a:r>
            <a:r>
              <a:rPr lang="ko-KR" altLang="en-US" sz="6000" dirty="0"/>
              <a:t>의 </a:t>
            </a:r>
            <a:endParaRPr lang="en-US" altLang="ko-KR" sz="6000" dirty="0"/>
          </a:p>
          <a:p>
            <a:r>
              <a:rPr lang="ko-KR" altLang="en-US" sz="6000" dirty="0"/>
              <a:t>빠르고</a:t>
            </a:r>
            <a:endParaRPr lang="en-US" altLang="ko-KR" sz="6000" dirty="0"/>
          </a:p>
          <a:p>
            <a:r>
              <a:rPr lang="ko-KR" altLang="en-US" sz="6000" dirty="0">
                <a:solidFill>
                  <a:schemeClr val="bg1"/>
                </a:solidFill>
              </a:rPr>
              <a:t>정확</a:t>
            </a:r>
            <a:r>
              <a:rPr lang="ko-KR" altLang="en-US" sz="6000" dirty="0"/>
              <a:t>한 진단</a:t>
            </a:r>
            <a:endParaRPr lang="en-US" altLang="ko-KR" sz="6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0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829AE-2DE6-4397-A389-4483CCE8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 descr="사람, 서있는, 쥐고있는, 여자이(가) 표시된 사진&#10;&#10;자동 생성된 설명">
            <a:extLst>
              <a:ext uri="{FF2B5EF4-FFF2-40B4-BE49-F238E27FC236}">
                <a16:creationId xmlns:a16="http://schemas.microsoft.com/office/drawing/2014/main" id="{7FB2A08C-9EA6-4BD9-B962-3F0A39471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890" y="2222500"/>
            <a:ext cx="2432219" cy="3636963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BA74-93A6-45C4-BC35-4F1F8703BE2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69B54A-6AC9-4AE6-B695-7473855508EA}"/>
              </a:ext>
            </a:extLst>
          </p:cNvPr>
          <p:cNvSpPr/>
          <p:nvPr/>
        </p:nvSpPr>
        <p:spPr>
          <a:xfrm>
            <a:off x="1371599" y="1317812"/>
            <a:ext cx="7279341" cy="147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사이트명</a:t>
            </a:r>
            <a:r>
              <a:rPr lang="en-US" altLang="ko-KR" sz="3200" dirty="0"/>
              <a:t> www.sleepdisturbance.co.kr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B6B559-FC18-4C8D-B83D-3C079751C297}"/>
              </a:ext>
            </a:extLst>
          </p:cNvPr>
          <p:cNvSpPr/>
          <p:nvPr/>
        </p:nvSpPr>
        <p:spPr>
          <a:xfrm>
            <a:off x="6877268" y="3927065"/>
            <a:ext cx="4329953" cy="179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  <a:endParaRPr lang="en-US" altLang="ko-KR" dirty="0"/>
          </a:p>
          <a:p>
            <a:pPr algn="ctr"/>
            <a:r>
              <a:rPr lang="ko-KR" altLang="en-US" dirty="0"/>
              <a:t>수면부족</a:t>
            </a:r>
            <a:r>
              <a:rPr lang="en-US" altLang="ko-KR" dirty="0"/>
              <a:t>, </a:t>
            </a:r>
            <a:r>
              <a:rPr lang="ko-KR" altLang="en-US" dirty="0"/>
              <a:t>수면장애</a:t>
            </a:r>
            <a:r>
              <a:rPr lang="en-US" altLang="ko-KR" dirty="0"/>
              <a:t>, </a:t>
            </a:r>
            <a:r>
              <a:rPr lang="ko-KR" altLang="en-US" dirty="0"/>
              <a:t>불면증</a:t>
            </a:r>
            <a:endParaRPr lang="en-US" altLang="ko-KR" dirty="0"/>
          </a:p>
          <a:p>
            <a:pPr algn="ctr"/>
            <a:r>
              <a:rPr lang="ko-KR" altLang="en-US" dirty="0" err="1"/>
              <a:t>꿀잠</a:t>
            </a:r>
            <a:r>
              <a:rPr lang="en-US" altLang="ko-KR" dirty="0"/>
              <a:t>, </a:t>
            </a:r>
            <a:r>
              <a:rPr lang="ko-KR" altLang="en-US" dirty="0" err="1"/>
              <a:t>굳잠</a:t>
            </a:r>
            <a:endParaRPr lang="ko-KR" altLang="en-US" dirty="0"/>
          </a:p>
        </p:txBody>
      </p:sp>
      <p:pic>
        <p:nvPicPr>
          <p:cNvPr id="12" name="그래픽 11" descr="흡기 방식 단색으로 채워진">
            <a:extLst>
              <a:ext uri="{FF2B5EF4-FFF2-40B4-BE49-F238E27FC236}">
                <a16:creationId xmlns:a16="http://schemas.microsoft.com/office/drawing/2014/main" id="{49E9ED12-4F86-4C2E-8D35-C380E780C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779" y="3429000"/>
            <a:ext cx="2469809" cy="24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D0E01-414E-4001-BBF3-BAB92FE7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C7AD5-7E9D-430D-86AF-156AE8F0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7A7FA4-1738-4B29-98B0-CAA1D331B07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62F43A-63D8-4D09-B0A9-7C37CFBCD786}"/>
              </a:ext>
            </a:extLst>
          </p:cNvPr>
          <p:cNvSpPr/>
          <p:nvPr/>
        </p:nvSpPr>
        <p:spPr>
          <a:xfrm>
            <a:off x="381737" y="314406"/>
            <a:ext cx="1285017" cy="1225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첫화면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557472-0B88-48E2-85DF-B3CFE456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86" y="1597702"/>
            <a:ext cx="8092896" cy="3173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06080-3404-43DA-BE6A-332EA420B333}"/>
              </a:ext>
            </a:extLst>
          </p:cNvPr>
          <p:cNvSpPr txBox="1"/>
          <p:nvPr/>
        </p:nvSpPr>
        <p:spPr>
          <a:xfrm>
            <a:off x="5213391" y="1864826"/>
            <a:ext cx="2902882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무료 수면유형 검사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2B15CE5-7505-4535-9C53-98F6A7214B41}"/>
              </a:ext>
            </a:extLst>
          </p:cNvPr>
          <p:cNvSpPr/>
          <p:nvPr/>
        </p:nvSpPr>
        <p:spPr>
          <a:xfrm>
            <a:off x="4571615" y="5038624"/>
            <a:ext cx="7211028" cy="1240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무료 수면유형 검사로 트래픽 유도</a:t>
            </a:r>
          </a:p>
        </p:txBody>
      </p:sp>
    </p:spTree>
    <p:extLst>
      <p:ext uri="{BB962C8B-B14F-4D97-AF65-F5344CB8AC3E}">
        <p14:creationId xmlns:p14="http://schemas.microsoft.com/office/powerpoint/2010/main" val="336583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DD7AA-D880-4A8E-A605-BF76E90D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4C537-4B79-4006-8ACD-10435916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3092DA-3CD8-4714-ABC1-912A219545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03D63-7A0D-4377-A63E-1038C77F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16" y="1816619"/>
            <a:ext cx="9550474" cy="379570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8422DE0-E3CB-4490-8C3A-3BC3B875AFF8}"/>
              </a:ext>
            </a:extLst>
          </p:cNvPr>
          <p:cNvSpPr/>
          <p:nvPr/>
        </p:nvSpPr>
        <p:spPr>
          <a:xfrm>
            <a:off x="381737" y="314406"/>
            <a:ext cx="1620683" cy="1444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결과화면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4D602-DB8F-457F-B289-57FBBA0CF803}"/>
              </a:ext>
            </a:extLst>
          </p:cNvPr>
          <p:cNvSpPr txBox="1"/>
          <p:nvPr/>
        </p:nvSpPr>
        <p:spPr>
          <a:xfrm>
            <a:off x="2538713" y="2172499"/>
            <a:ext cx="355728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당신의 수면 유형은 </a:t>
            </a:r>
            <a:r>
              <a:rPr lang="en-US" altLang="ko-KR" sz="2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“</a:t>
            </a:r>
            <a:r>
              <a:rPr lang="ko-KR" altLang="en-US" sz="2400" b="1" dirty="0">
                <a:solidFill>
                  <a:schemeClr val="bg1"/>
                </a:solidFill>
              </a:rPr>
              <a:t>고민 많은 몽상가</a:t>
            </a:r>
            <a:r>
              <a:rPr lang="en-US" altLang="ko-KR" sz="2400" b="1" dirty="0">
                <a:solidFill>
                  <a:schemeClr val="bg1"/>
                </a:solidFill>
              </a:rPr>
              <a:t>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72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90494-D85A-429A-ADA4-24AA4FE6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F641D-5F84-4864-B591-65AD5901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949601-2FEF-4389-8344-0B2EFD1BF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6437392-2731-4C74-9D17-D5C0CD7EF02A}"/>
              </a:ext>
            </a:extLst>
          </p:cNvPr>
          <p:cNvSpPr/>
          <p:nvPr/>
        </p:nvSpPr>
        <p:spPr>
          <a:xfrm>
            <a:off x="381737" y="314406"/>
            <a:ext cx="1620683" cy="1444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075FBB-CCE9-4CF4-A0FF-7724156C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27" y="2148863"/>
            <a:ext cx="10147291" cy="397791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FDF3F41-71DF-4200-8E24-2D81304CD8F1}"/>
              </a:ext>
            </a:extLst>
          </p:cNvPr>
          <p:cNvSpPr/>
          <p:nvPr/>
        </p:nvSpPr>
        <p:spPr>
          <a:xfrm>
            <a:off x="3298785" y="447188"/>
            <a:ext cx="7604567" cy="1312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자유롭게 </a:t>
            </a:r>
            <a:r>
              <a:rPr lang="ko-KR" altLang="en-US" dirty="0" err="1"/>
              <a:t>꿀잠에</a:t>
            </a:r>
            <a:r>
              <a:rPr lang="ko-KR" altLang="en-US" dirty="0"/>
              <a:t> 대한 내용 공유 및 정보 전달</a:t>
            </a:r>
          </a:p>
        </p:txBody>
      </p:sp>
    </p:spTree>
    <p:extLst>
      <p:ext uri="{BB962C8B-B14F-4D97-AF65-F5344CB8AC3E}">
        <p14:creationId xmlns:p14="http://schemas.microsoft.com/office/powerpoint/2010/main" val="372284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BC467-B87B-4383-B83A-928C0FC1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A3BE-575F-48DC-BD14-FB973DF5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C53321-4CF1-4213-87D7-4937F78D95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8C05B5-AB05-4C76-98D8-34AEF312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15" y="314406"/>
            <a:ext cx="6140189" cy="506204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DF537EC-1E11-4855-A341-50CA6F9FEB90}"/>
              </a:ext>
            </a:extLst>
          </p:cNvPr>
          <p:cNvSpPr/>
          <p:nvPr/>
        </p:nvSpPr>
        <p:spPr>
          <a:xfrm>
            <a:off x="381737" y="314406"/>
            <a:ext cx="1620683" cy="1444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EBC493-8685-43C5-8858-40AEFBC3FF22}"/>
              </a:ext>
            </a:extLst>
          </p:cNvPr>
          <p:cNvSpPr/>
          <p:nvPr/>
        </p:nvSpPr>
        <p:spPr>
          <a:xfrm>
            <a:off x="1053296" y="5197033"/>
            <a:ext cx="9942653" cy="134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회원가입시 특전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정밀 수면 </a:t>
            </a:r>
            <a:r>
              <a:rPr lang="en-US" altLang="ko-KR" dirty="0"/>
              <a:t>AI </a:t>
            </a:r>
            <a:r>
              <a:rPr lang="ko-KR" altLang="en-US" dirty="0"/>
              <a:t>테스트 진행</a:t>
            </a:r>
          </a:p>
        </p:txBody>
      </p:sp>
    </p:spTree>
    <p:extLst>
      <p:ext uri="{BB962C8B-B14F-4D97-AF65-F5344CB8AC3E}">
        <p14:creationId xmlns:p14="http://schemas.microsoft.com/office/powerpoint/2010/main" val="238154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144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명언</vt:lpstr>
      <vt:lpstr>꿀잠 project : 김영한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SELF-DIAGNOSIS (자가진단)</dc:title>
  <dc:creator>Seung Hyun Seo</dc:creator>
  <cp:lastModifiedBy>영한</cp:lastModifiedBy>
  <cp:revision>39</cp:revision>
  <dcterms:created xsi:type="dcterms:W3CDTF">2020-11-15T16:11:27Z</dcterms:created>
  <dcterms:modified xsi:type="dcterms:W3CDTF">2020-12-17T01:32:14Z</dcterms:modified>
</cp:coreProperties>
</file>