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imUSxf1cVyeTajgd0dxoZYNJSj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885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64f5a7b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2964f5a7b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bfbf415e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bfbf415e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88a4f6c9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88a4f6c9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88a4f6c9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88a4f6c9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bfbf415e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bfbf415e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570ed6e63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570ed6e63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88a4f6c9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88a4f6c9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2019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2"/>
          <p:cNvSpPr/>
          <p:nvPr/>
        </p:nvSpPr>
        <p:spPr>
          <a:xfrm>
            <a:off x="0" y="1907425"/>
            <a:ext cx="9144000" cy="1392900"/>
          </a:xfrm>
          <a:prstGeom prst="rect">
            <a:avLst/>
          </a:prstGeom>
          <a:solidFill>
            <a:srgbClr val="171E27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2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62"/>
          <p:cNvSpPr txBox="1"/>
          <p:nvPr>
            <p:ph idx="1" type="subTitle"/>
          </p:nvPr>
        </p:nvSpPr>
        <p:spPr>
          <a:xfrm>
            <a:off x="311700" y="3764663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">
  <p:cSld name="MAIN_POINT_1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6" name="Google Shape;46;p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54225" y="2887900"/>
            <a:ext cx="1683875" cy="168387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" name="Google Shape;51;p7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p72"/>
          <p:cNvSpPr txBox="1"/>
          <p:nvPr>
            <p:ph idx="2" type="body"/>
          </p:nvPr>
        </p:nvSpPr>
        <p:spPr>
          <a:xfrm>
            <a:off x="4834400" y="403700"/>
            <a:ext cx="4107600" cy="43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3" name="Google Shape;53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6" name="Google Shape;56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4"/>
          <p:cNvSpPr/>
          <p:nvPr/>
        </p:nvSpPr>
        <p:spPr>
          <a:xfrm>
            <a:off x="-20250" y="0"/>
            <a:ext cx="9184500" cy="7857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6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64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  <a:defRPr sz="2600">
                <a:solidFill>
                  <a:srgbClr val="000000"/>
                </a:solidFill>
              </a:defRPr>
            </a:lvl1pPr>
            <a:lvl2pPr indent="-355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  <a:defRPr sz="2000">
                <a:solidFill>
                  <a:srgbClr val="000000"/>
                </a:solidFill>
              </a:defRPr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  <a:defRPr sz="1800"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" name="Google Shape;18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65"/>
          <p:cNvSpPr/>
          <p:nvPr/>
        </p:nvSpPr>
        <p:spPr>
          <a:xfrm flipH="1" rot="10800000">
            <a:off x="615650" y="2959437"/>
            <a:ext cx="7856700" cy="1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63"/>
          <p:cNvSpPr/>
          <p:nvPr/>
        </p:nvSpPr>
        <p:spPr>
          <a:xfrm>
            <a:off x="540000" y="1281775"/>
            <a:ext cx="8064000" cy="2240700"/>
          </a:xfrm>
          <a:prstGeom prst="rect">
            <a:avLst/>
          </a:prstGeom>
          <a:solidFill>
            <a:srgbClr val="2196F3"/>
          </a:solidFill>
          <a:ln>
            <a:noFill/>
          </a:ln>
          <a:effectLst>
            <a:outerShdw blurRad="757238" rotWithShape="0" algn="bl" dir="12000000" dist="9525">
              <a:srgbClr val="000000">
                <a:alpha val="56078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3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bg>
      <p:bgPr>
        <a:solidFill>
          <a:srgbClr val="FFFFFF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25e795b85a1_0_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6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6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7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2" name="Google Shape;42;p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43950" y="2559800"/>
            <a:ext cx="1981149" cy="198114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2196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1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1"/>
          <p:cNvSpPr txBox="1"/>
          <p:nvPr>
            <p:ph idx="1" type="body"/>
          </p:nvPr>
        </p:nvSpPr>
        <p:spPr>
          <a:xfrm>
            <a:off x="90825" y="863550"/>
            <a:ext cx="9053100" cy="42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</a:pPr>
            <a:r>
              <a:rPr lang="en" sz="4400"/>
              <a:t>Class reuse in another project</a:t>
            </a:r>
            <a:endParaRPr sz="4400"/>
          </a:p>
        </p:txBody>
      </p:sp>
      <p:sp>
        <p:nvSpPr>
          <p:cNvPr id="62" name="Google Shape;62;p1"/>
          <p:cNvSpPr txBox="1"/>
          <p:nvPr>
            <p:ph idx="1" type="subTitle"/>
          </p:nvPr>
        </p:nvSpPr>
        <p:spPr>
          <a:xfrm>
            <a:off x="311700" y="3764663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Object oriented programming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64f5a7bf4_0_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Step 01: Create </a:t>
            </a:r>
            <a:r>
              <a:rPr b="1" lang="en"/>
              <a:t>Fraction </a:t>
            </a:r>
            <a:r>
              <a:rPr lang="en"/>
              <a:t>project to reuse</a:t>
            </a:r>
            <a:endParaRPr/>
          </a:p>
        </p:txBody>
      </p:sp>
      <p:sp>
        <p:nvSpPr>
          <p:cNvPr id="68" name="Google Shape;68;g2964f5a7bf4_0_0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69" name="Google Shape;69;g2964f5a7bf4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g2964f5a7bf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4900"/>
            <a:ext cx="4943475" cy="3933825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" name="Google Shape;71;g2964f5a7bf4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8275" y="894900"/>
            <a:ext cx="3743325" cy="390989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bfbf415ee_1_6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7" name="Google Shape;77;g26bfbf415ee_1_6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another project in the same solution, we want to reuse the Fraction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use the </a:t>
            </a:r>
            <a:r>
              <a:rPr b="1" lang="en">
                <a:solidFill>
                  <a:srgbClr val="0000FF"/>
                </a:solidFill>
              </a:rPr>
              <a:t>Fraction.h</a:t>
            </a:r>
            <a:r>
              <a:rPr lang="en"/>
              <a:t> and </a:t>
            </a:r>
            <a:r>
              <a:rPr b="1" lang="en">
                <a:solidFill>
                  <a:srgbClr val="0000FF"/>
                </a:solidFill>
              </a:rPr>
              <a:t>Fraction.obj </a:t>
            </a:r>
            <a:r>
              <a:rPr lang="en"/>
              <a:t>file</a:t>
            </a:r>
            <a:endParaRPr/>
          </a:p>
        </p:txBody>
      </p:sp>
      <p:sp>
        <p:nvSpPr>
          <p:cNvPr id="78" name="Google Shape;78;g26bfbf415ee_1_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88a4f6c9c_0_8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02: Reuse class Fraction in another project</a:t>
            </a:r>
            <a:endParaRPr/>
          </a:p>
        </p:txBody>
      </p:sp>
      <p:sp>
        <p:nvSpPr>
          <p:cNvPr id="84" name="Google Shape;84;g2988a4f6c9c_0_8"/>
          <p:cNvSpPr txBox="1"/>
          <p:nvPr>
            <p:ph idx="1" type="body"/>
          </p:nvPr>
        </p:nvSpPr>
        <p:spPr>
          <a:xfrm>
            <a:off x="141300" y="853375"/>
            <a:ext cx="55989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Configuration Properties</a:t>
            </a:r>
            <a:r>
              <a:rPr lang="en" sz="2400"/>
              <a:t> &gt; </a:t>
            </a:r>
            <a:r>
              <a:rPr b="1" lang="en" sz="2400"/>
              <a:t>Linker </a:t>
            </a:r>
            <a:r>
              <a:rPr lang="en" sz="2400"/>
              <a:t>&gt; </a:t>
            </a:r>
            <a:r>
              <a:rPr b="1" lang="en" sz="2400">
                <a:solidFill>
                  <a:srgbClr val="0000FF"/>
                </a:solidFill>
              </a:rPr>
              <a:t>Input </a:t>
            </a:r>
            <a:r>
              <a:rPr lang="en" sz="2400"/>
              <a:t>page, then select </a:t>
            </a:r>
            <a:r>
              <a:rPr b="1" lang="en" sz="2400"/>
              <a:t>Additional Dependencies</a:t>
            </a:r>
            <a:r>
              <a:rPr lang="en" sz="2400"/>
              <a:t>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Edit</a:t>
            </a:r>
            <a:r>
              <a:rPr lang="en" sz="2400"/>
              <a:t>, add </a:t>
            </a:r>
            <a:r>
              <a:rPr b="1" lang="en" sz="2400" u="sng">
                <a:solidFill>
                  <a:srgbClr val="FF9900"/>
                </a:solidFill>
              </a:rPr>
              <a:t>.obj</a:t>
            </a:r>
            <a:r>
              <a:rPr lang="en" sz="2400"/>
              <a:t> files. (</a:t>
            </a:r>
            <a:r>
              <a:rPr b="1" lang="en" sz="2400">
                <a:solidFill>
                  <a:srgbClr val="FF0000"/>
                </a:solidFill>
              </a:rPr>
              <a:t>Don't use full path</a:t>
            </a:r>
            <a:r>
              <a:rPr lang="en" sz="2400"/>
              <a:t>)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Configuration Properties</a:t>
            </a:r>
            <a:r>
              <a:rPr lang="en" sz="2400"/>
              <a:t> &gt; </a:t>
            </a:r>
            <a:r>
              <a:rPr b="1" lang="en" sz="2400">
                <a:solidFill>
                  <a:schemeClr val="dk1"/>
                </a:solidFill>
              </a:rPr>
              <a:t>Linker </a:t>
            </a:r>
            <a:r>
              <a:rPr lang="en" sz="2400"/>
              <a:t>&gt; </a:t>
            </a:r>
            <a:r>
              <a:rPr b="1" lang="en" sz="2400">
                <a:solidFill>
                  <a:srgbClr val="0000FF"/>
                </a:solidFill>
              </a:rPr>
              <a:t>General </a:t>
            </a:r>
            <a:r>
              <a:rPr lang="en" sz="2400"/>
              <a:t>page, then select </a:t>
            </a:r>
            <a:r>
              <a:rPr b="1" lang="en" sz="2400"/>
              <a:t>Additional Library Directories</a:t>
            </a:r>
            <a:r>
              <a:rPr lang="en" sz="2400"/>
              <a:t>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Edit</a:t>
            </a:r>
            <a:r>
              <a:rPr lang="en" sz="2400"/>
              <a:t>, </a:t>
            </a:r>
            <a:r>
              <a:rPr lang="en" sz="2400">
                <a:solidFill>
                  <a:srgbClr val="FF00FF"/>
                </a:solidFill>
              </a:rPr>
              <a:t>add full path folder</a:t>
            </a:r>
            <a:endParaRPr sz="24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</a:rPr>
              <a:t>(We need the folder that contains .obj file)</a:t>
            </a:r>
            <a:endParaRPr sz="2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85" name="Google Shape;85;g2988a4f6c9c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0500" y="1119486"/>
            <a:ext cx="2904525" cy="145226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6" name="Google Shape;86;g2988a4f6c9c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3230" y="3556575"/>
            <a:ext cx="3715070" cy="1452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88a4f6c9c_0_1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03: </a:t>
            </a:r>
            <a:r>
              <a:rPr lang="en"/>
              <a:t>Add .h include folder</a:t>
            </a:r>
            <a:endParaRPr/>
          </a:p>
        </p:txBody>
      </p:sp>
      <p:sp>
        <p:nvSpPr>
          <p:cNvPr id="92" name="Google Shape;92;g2988a4f6c9c_0_15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the </a:t>
            </a:r>
            <a:r>
              <a:rPr b="1" lang="en"/>
              <a:t>Configuration Properties</a:t>
            </a:r>
            <a:r>
              <a:rPr lang="en"/>
              <a:t> &gt;</a:t>
            </a:r>
            <a:r>
              <a:rPr b="1" lang="en"/>
              <a:t> VC++ Directories</a:t>
            </a:r>
            <a:r>
              <a:rPr lang="en"/>
              <a:t> page, then select </a:t>
            </a:r>
            <a:r>
              <a:rPr b="1" lang="en"/>
              <a:t>Include Directories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path is the folder that contains your </a:t>
            </a:r>
            <a:r>
              <a:rPr b="1" lang="en">
                <a:solidFill>
                  <a:srgbClr val="0000FF"/>
                </a:solidFill>
              </a:rPr>
              <a:t>Fraction.h</a:t>
            </a:r>
            <a:r>
              <a:rPr lang="en"/>
              <a:t> file!</a:t>
            </a:r>
            <a:endParaRPr/>
          </a:p>
        </p:txBody>
      </p:sp>
      <p:pic>
        <p:nvPicPr>
          <p:cNvPr id="93" name="Google Shape;93;g2988a4f6c9c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650" y="1996738"/>
            <a:ext cx="5848350" cy="1857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bfbf415ee_1_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04: Normal include in another project</a:t>
            </a:r>
            <a:endParaRPr/>
          </a:p>
        </p:txBody>
      </p:sp>
      <p:sp>
        <p:nvSpPr>
          <p:cNvPr id="99" name="Google Shape;99;g26bfbf415ee_1_0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r>
              <a:rPr lang="en">
                <a:solidFill>
                  <a:srgbClr val="0000FF"/>
                </a:solidFill>
              </a:rPr>
              <a:t>include</a:t>
            </a:r>
            <a:r>
              <a:rPr lang="en"/>
              <a:t> “Fraction.h”</a:t>
            </a:r>
            <a:endParaRPr/>
          </a:p>
        </p:txBody>
      </p:sp>
      <p:sp>
        <p:nvSpPr>
          <p:cNvPr id="100" name="Google Shape;100;g26bfbf415ee_1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570ed6e63_13_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</a:t>
            </a:r>
            <a:endParaRPr/>
          </a:p>
        </p:txBody>
      </p:sp>
      <p:sp>
        <p:nvSpPr>
          <p:cNvPr id="106" name="Google Shape;106;g2c570ed6e63_13_0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It’s very important to verify that you are configuring for your current active project!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7" name="Google Shape;107;g2c570ed6e63_13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" name="Google Shape;108;g2c570ed6e63_1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738" y="2211175"/>
            <a:ext cx="6067425" cy="1733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9" name="Google Shape;109;g2c570ed6e63_13_0"/>
          <p:cNvSpPr/>
          <p:nvPr/>
        </p:nvSpPr>
        <p:spPr>
          <a:xfrm>
            <a:off x="2458750" y="2279775"/>
            <a:ext cx="1554900" cy="393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g2c570ed6e63_13_0"/>
          <p:cNvSpPr/>
          <p:nvPr/>
        </p:nvSpPr>
        <p:spPr>
          <a:xfrm>
            <a:off x="2565950" y="3236700"/>
            <a:ext cx="3969600" cy="393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88a4f6c9c_0_2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 notice (readme.txt / md)</a:t>
            </a:r>
            <a:endParaRPr/>
          </a:p>
        </p:txBody>
      </p:sp>
      <p:sp>
        <p:nvSpPr>
          <p:cNvPr id="116" name="Google Shape;116;g2988a4f6c9c_0_2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note about your including!</a:t>
            </a:r>
            <a:endParaRPr/>
          </a:p>
        </p:txBody>
      </p:sp>
      <p:sp>
        <p:nvSpPr>
          <p:cNvPr id="117" name="Google Shape;117;g2988a4f6c9c_0_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