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JvF3kg5i4P/Rdi6nkf/F26WUR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3dbef99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83dbef99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fd785f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fd785f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226296f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226296f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226296f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226296f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226296f1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226296f1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2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2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9" name="Google Shape;49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7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72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7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5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75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75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7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6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7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63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3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5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7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5" name="Google Shape;45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1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4400"/>
              <a:t>Composition, Aggregation &amp; Association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3dbef99ba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Composition vs Aggregation</a:t>
            </a:r>
            <a:endParaRPr/>
          </a:p>
        </p:txBody>
      </p:sp>
      <p:sp>
        <p:nvSpPr>
          <p:cNvPr id="85" name="Google Shape;85;g283dbef99ba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g283dbef99b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00" y="1020550"/>
            <a:ext cx="8167659" cy="257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fd785f2f1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</a:t>
            </a:r>
            <a:endParaRPr/>
          </a:p>
        </p:txBody>
      </p:sp>
      <p:sp>
        <p:nvSpPr>
          <p:cNvPr id="92" name="Google Shape;92;g30fd785f2f1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Composition</a:t>
            </a:r>
            <a:r>
              <a:rPr lang="en"/>
              <a:t>:  I </a:t>
            </a:r>
            <a:r>
              <a:rPr b="1" lang="en">
                <a:solidFill>
                  <a:srgbClr val="0000FF"/>
                </a:solidFill>
              </a:rPr>
              <a:t>own </a:t>
            </a:r>
            <a:r>
              <a:rPr lang="en"/>
              <a:t>an object and </a:t>
            </a:r>
            <a:r>
              <a:rPr lang="en">
                <a:solidFill>
                  <a:srgbClr val="FF00FF"/>
                </a:solidFill>
              </a:rPr>
              <a:t>I am responsible for its lifetime</a:t>
            </a:r>
            <a:r>
              <a:rPr lang="en"/>
              <a:t>. When Foo dies, so does 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Aggregation</a:t>
            </a:r>
            <a:r>
              <a:rPr lang="en"/>
              <a:t>: I have an object which I've </a:t>
            </a:r>
            <a:r>
              <a:rPr b="1" lang="en">
                <a:solidFill>
                  <a:srgbClr val="0000FF"/>
                </a:solidFill>
              </a:rPr>
              <a:t>borrowed </a:t>
            </a:r>
            <a:r>
              <a:rPr lang="en"/>
              <a:t>from someone else. When Foo dies, Bar may live on.</a:t>
            </a:r>
            <a:endParaRPr/>
          </a:p>
        </p:txBody>
      </p:sp>
      <p:sp>
        <p:nvSpPr>
          <p:cNvPr id="93" name="Google Shape;93;g30fd785f2f1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226296f13_0_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relationship between classes (1)</a:t>
            </a:r>
            <a:endParaRPr/>
          </a:p>
        </p:txBody>
      </p:sp>
      <p:sp>
        <p:nvSpPr>
          <p:cNvPr id="99" name="Google Shape;99;g29226296f13_0_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A Line created by two Points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A Rectangle created by four Points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A University that hires a lot of Professors, has Students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A Professor who can teach a lot of Courses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A company is composed of employees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A Developer who works on a lot of Projects in a company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A Computer created by the combination of a Motherboard, a CPU, RAMs, PSU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9226296f13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226296f13_0_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Identify the relationship between classes (2)</a:t>
            </a:r>
            <a:endParaRPr/>
          </a:p>
        </p:txBody>
      </p:sp>
      <p:sp>
        <p:nvSpPr>
          <p:cNvPr id="106" name="Google Shape;106;g29226296f13_0_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</a:t>
            </a:r>
            <a:r>
              <a:rPr lang="en"/>
              <a:t>An album is composed of multiple songs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A book is composed of pages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A house consists of rooms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Smartphone and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 A restaurant menu is composed of various dishes and beverages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 A University may consist of various Faculties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14. A library aggregates books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9226296f13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226296f13_0_2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</a:t>
            </a:r>
            <a:endParaRPr/>
          </a:p>
        </p:txBody>
      </p:sp>
      <p:sp>
        <p:nvSpPr>
          <p:cNvPr id="113" name="Google Shape;113;g29226296f13_0_25"/>
          <p:cNvSpPr txBox="1"/>
          <p:nvPr>
            <p:ph idx="1" type="body"/>
          </p:nvPr>
        </p:nvSpPr>
        <p:spPr>
          <a:xfrm>
            <a:off x="96400" y="914100"/>
            <a:ext cx="42393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Composition</a:t>
            </a:r>
            <a:endParaRPr b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Strong ownership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Controlled Lifespan</a:t>
            </a:r>
            <a:endParaRPr/>
          </a:p>
        </p:txBody>
      </p:sp>
      <p:sp>
        <p:nvSpPr>
          <p:cNvPr id="114" name="Google Shape;114;g29226296f13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g29226296f13_0_25"/>
          <p:cNvSpPr txBox="1"/>
          <p:nvPr>
            <p:ph idx="1" type="body"/>
          </p:nvPr>
        </p:nvSpPr>
        <p:spPr>
          <a:xfrm>
            <a:off x="4485875" y="914100"/>
            <a:ext cx="42393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Aggregation</a:t>
            </a:r>
            <a:endParaRPr b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Weak ownership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Independent Lifespan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