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1" name="Google Shape;181;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7" name="Google Shape;187;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5" name="Google Shape;235;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7" name="Google Shape;247;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6" name="Google Shape;316;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 name="Google Shape;117;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9" name="Shape 19"/>
        <p:cNvGrpSpPr/>
        <p:nvPr/>
      </p:nvGrpSpPr>
      <p:grpSpPr>
        <a:xfrm>
          <a:off x="0" y="0"/>
          <a:ext cx="0" cy="0"/>
          <a:chOff x="0" y="0"/>
          <a:chExt cx="0" cy="0"/>
        </a:xfrm>
      </p:grpSpPr>
      <p:sp>
        <p:nvSpPr>
          <p:cNvPr id="20" name="Google Shape;20;p2"/>
          <p:cNvSpPr/>
          <p:nvPr/>
        </p:nvSpPr>
        <p:spPr>
          <a:xfrm>
            <a:off x="-2" y="4664147"/>
            <a:ext cx="9151089" cy="0"/>
          </a:xfrm>
          <a:prstGeom prst="rtTriangle">
            <a:avLst/>
          </a:prstGeom>
          <a:gradFill>
            <a:gsLst>
              <a:gs pos="0">
                <a:srgbClr val="007795"/>
              </a:gs>
              <a:gs pos="55000">
                <a:srgbClr val="47BBE0"/>
              </a:gs>
              <a:gs pos="100000">
                <a:srgbClr val="007795"/>
              </a:gs>
            </a:gsLst>
            <a:lin ang="3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21" name="Google Shape;21;p2"/>
          <p:cNvSpPr txBox="1"/>
          <p:nvPr>
            <p:ph type="ctrTitle"/>
          </p:nvPr>
        </p:nvSpPr>
        <p:spPr>
          <a:xfrm>
            <a:off x="685800" y="1752601"/>
            <a:ext cx="7772400" cy="1829761"/>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dk2"/>
              </a:buClr>
              <a:buSzPts val="4800"/>
              <a:buFont typeface="Lucida Sans"/>
              <a:buNone/>
              <a:defRPr b="1" sz="4800">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2"/>
          <p:cNvSpPr txBox="1"/>
          <p:nvPr>
            <p:ph idx="1" type="subTitle"/>
          </p:nvPr>
        </p:nvSpPr>
        <p:spPr>
          <a:xfrm>
            <a:off x="685800" y="3611607"/>
            <a:ext cx="7772400" cy="1199704"/>
          </a:xfrm>
          <a:prstGeom prst="rect">
            <a:avLst/>
          </a:prstGeom>
          <a:noFill/>
          <a:ln>
            <a:noFill/>
          </a:ln>
        </p:spPr>
        <p:txBody>
          <a:bodyPr anchorCtr="0" anchor="t" bIns="45700" lIns="45700" spcFirstLastPara="1" rIns="45700" wrap="square" tIns="45700">
            <a:noAutofit/>
          </a:bodyPr>
          <a:lstStyle>
            <a:lvl1pPr lvl="0" marR="64008" algn="r">
              <a:spcBef>
                <a:spcPts val="400"/>
              </a:spcBef>
              <a:spcAft>
                <a:spcPts val="0"/>
              </a:spcAft>
              <a:buSzPts val="1836"/>
              <a:buNone/>
              <a:defRPr>
                <a:solidFill>
                  <a:schemeClr val="dk2"/>
                </a:solidFill>
              </a:defRPr>
            </a:lvl1pPr>
            <a:lvl2pPr lvl="1" algn="ctr">
              <a:spcBef>
                <a:spcPts val="324"/>
              </a:spcBef>
              <a:spcAft>
                <a:spcPts val="0"/>
              </a:spcAft>
              <a:buSzPts val="1800"/>
              <a:buNone/>
              <a:defRPr/>
            </a:lvl2pPr>
            <a:lvl3pPr lvl="2" algn="ctr">
              <a:spcBef>
                <a:spcPts val="350"/>
              </a:spcBef>
              <a:spcAft>
                <a:spcPts val="0"/>
              </a:spcAft>
              <a:buSzPts val="1800"/>
              <a:buNone/>
              <a:defRPr/>
            </a:lvl3pPr>
            <a:lvl4pPr lvl="3" algn="ctr">
              <a:spcBef>
                <a:spcPts val="350"/>
              </a:spcBef>
              <a:spcAft>
                <a:spcPts val="0"/>
              </a:spcAft>
              <a:buSzPts val="1800"/>
              <a:buNone/>
              <a:defRPr/>
            </a:lvl4pPr>
            <a:lvl5pPr lvl="4" algn="ctr">
              <a:spcBef>
                <a:spcPts val="350"/>
              </a:spcBef>
              <a:spcAft>
                <a:spcPts val="0"/>
              </a:spcAft>
              <a:buSzPts val="1800"/>
              <a:buNone/>
              <a:defRPr/>
            </a:lvl5pPr>
            <a:lvl6pPr lvl="5" algn="ctr">
              <a:spcBef>
                <a:spcPts val="350"/>
              </a:spcBef>
              <a:spcAft>
                <a:spcPts val="0"/>
              </a:spcAft>
              <a:buSzPts val="1800"/>
              <a:buNone/>
              <a:defRPr/>
            </a:lvl6pPr>
            <a:lvl7pPr lvl="6" algn="ctr">
              <a:spcBef>
                <a:spcPts val="350"/>
              </a:spcBef>
              <a:spcAft>
                <a:spcPts val="0"/>
              </a:spcAft>
              <a:buSzPts val="1800"/>
              <a:buNone/>
              <a:defRPr/>
            </a:lvl7pPr>
            <a:lvl8pPr lvl="7" algn="ctr">
              <a:spcBef>
                <a:spcPts val="350"/>
              </a:spcBef>
              <a:spcAft>
                <a:spcPts val="0"/>
              </a:spcAft>
              <a:buSzPts val="1800"/>
              <a:buNone/>
              <a:defRPr/>
            </a:lvl8pPr>
            <a:lvl9pPr lvl="8" algn="ctr">
              <a:spcBef>
                <a:spcPts val="350"/>
              </a:spcBef>
              <a:spcAft>
                <a:spcPts val="0"/>
              </a:spcAft>
              <a:buSzPts val="1800"/>
              <a:buNone/>
              <a:defRPr/>
            </a:lvl9pPr>
          </a:lstStyle>
          <a:p/>
        </p:txBody>
      </p:sp>
      <p:grpSp>
        <p:nvGrpSpPr>
          <p:cNvPr id="23" name="Google Shape;23;p2"/>
          <p:cNvGrpSpPr/>
          <p:nvPr/>
        </p:nvGrpSpPr>
        <p:grpSpPr>
          <a:xfrm>
            <a:off x="-3765" y="4953000"/>
            <a:ext cx="9147765" cy="1912088"/>
            <a:chOff x="-3765" y="4832896"/>
            <a:chExt cx="9147765" cy="2032192"/>
          </a:xfrm>
        </p:grpSpPr>
        <p:sp>
          <p:nvSpPr>
            <p:cNvPr id="24" name="Google Shape;24;p2"/>
            <p:cNvSpPr/>
            <p:nvPr/>
          </p:nvSpPr>
          <p:spPr>
            <a:xfrm>
              <a:off x="1687513" y="4832896"/>
              <a:ext cx="7456487" cy="518816"/>
            </a:xfrm>
            <a:custGeom>
              <a:rect b="b" l="l" r="r" t="t"/>
              <a:pathLst>
                <a:path extrusionOk="0" h="367" w="4697">
                  <a:moveTo>
                    <a:pt x="4697" y="0"/>
                  </a:moveTo>
                  <a:lnTo>
                    <a:pt x="4697" y="367"/>
                  </a:lnTo>
                  <a:lnTo>
                    <a:pt x="0" y="218"/>
                  </a:lnTo>
                  <a:lnTo>
                    <a:pt x="4697" y="0"/>
                  </a:lnTo>
                  <a:close/>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5" name="Google Shape;25;p2"/>
            <p:cNvSpPr/>
            <p:nvPr/>
          </p:nvSpPr>
          <p:spPr>
            <a:xfrm>
              <a:off x="35443" y="5135526"/>
              <a:ext cx="9108557" cy="838200"/>
            </a:xfrm>
            <a:custGeom>
              <a:rect b="b" l="l" r="r" t="t"/>
              <a:pathLst>
                <a:path extrusionOk="0" h="528" w="5760">
                  <a:moveTo>
                    <a:pt x="0" y="0"/>
                  </a:moveTo>
                  <a:lnTo>
                    <a:pt x="5760" y="0"/>
                  </a:lnTo>
                  <a:lnTo>
                    <a:pt x="5760" y="528"/>
                  </a:lnTo>
                  <a:lnTo>
                    <a:pt x="48" y="0"/>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26" name="Google Shape;26;p2"/>
            <p:cNvSpPr/>
            <p:nvPr/>
          </p:nvSpPr>
          <p:spPr>
            <a:xfrm>
              <a:off x="0" y="4883888"/>
              <a:ext cx="9144000" cy="1981200"/>
            </a:xfrm>
            <a:custGeom>
              <a:rect b="b" l="l" r="r" t="t"/>
              <a:pathLst>
                <a:path extrusionOk="0" h="1248" w="5760">
                  <a:moveTo>
                    <a:pt x="0" y="0"/>
                  </a:moveTo>
                  <a:lnTo>
                    <a:pt x="0" y="1248"/>
                  </a:lnTo>
                  <a:lnTo>
                    <a:pt x="5760" y="1248"/>
                  </a:lnTo>
                  <a:lnTo>
                    <a:pt x="5760" y="528"/>
                  </a:lnTo>
                  <a:lnTo>
                    <a:pt x="0" y="0"/>
                  </a:lnTo>
                  <a:close/>
                </a:path>
              </a:pathLst>
            </a:cu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27" name="Google Shape;27;p2"/>
            <p:cNvCxnSpPr/>
            <p:nvPr/>
          </p:nvCxnSpPr>
          <p:spPr>
            <a:xfrm>
              <a:off x="-3765" y="4880373"/>
              <a:ext cx="9147765" cy="839943"/>
            </a:xfrm>
            <a:prstGeom prst="straightConnector1">
              <a:avLst/>
            </a:prstGeom>
            <a:noFill/>
            <a:ln cap="flat" cmpd="sng" w="12050">
              <a:solidFill>
                <a:srgbClr val="93C5D8"/>
              </a:solidFill>
              <a:prstDash val="solid"/>
              <a:miter lim="800000"/>
              <a:headEnd len="sm" w="sm" type="none"/>
              <a:tailEnd len="sm" w="sm" type="none"/>
            </a:ln>
          </p:spPr>
        </p:cxnSp>
      </p:grpSp>
      <p:sp>
        <p:nvSpPr>
          <p:cNvPr id="28" name="Google Shape;28;p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rgbClr val="E7F0F4"/>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rgbClr val="FFFFFF"/>
                </a:solidFill>
                <a:latin typeface="Lucida Sans"/>
                <a:ea typeface="Lucida Sans"/>
                <a:cs typeface="Lucida Sans"/>
                <a:sym typeface="Lucida Sans"/>
              </a:defRPr>
            </a:lvl1pPr>
            <a:lvl2pPr indent="0" lvl="1" marL="0" algn="r">
              <a:spcBef>
                <a:spcPts val="0"/>
              </a:spcBef>
              <a:buNone/>
              <a:defRPr b="0" sz="1000">
                <a:solidFill>
                  <a:srgbClr val="FFFFFF"/>
                </a:solidFill>
                <a:latin typeface="Lucida Sans"/>
                <a:ea typeface="Lucida Sans"/>
                <a:cs typeface="Lucida Sans"/>
                <a:sym typeface="Lucida Sans"/>
              </a:defRPr>
            </a:lvl2pPr>
            <a:lvl3pPr indent="0" lvl="2" marL="0" algn="r">
              <a:spcBef>
                <a:spcPts val="0"/>
              </a:spcBef>
              <a:buNone/>
              <a:defRPr b="0" sz="1000">
                <a:solidFill>
                  <a:srgbClr val="FFFFFF"/>
                </a:solidFill>
                <a:latin typeface="Lucida Sans"/>
                <a:ea typeface="Lucida Sans"/>
                <a:cs typeface="Lucida Sans"/>
                <a:sym typeface="Lucida Sans"/>
              </a:defRPr>
            </a:lvl3pPr>
            <a:lvl4pPr indent="0" lvl="3" marL="0" algn="r">
              <a:spcBef>
                <a:spcPts val="0"/>
              </a:spcBef>
              <a:buNone/>
              <a:defRPr b="0" sz="1000">
                <a:solidFill>
                  <a:srgbClr val="FFFFFF"/>
                </a:solidFill>
                <a:latin typeface="Lucida Sans"/>
                <a:ea typeface="Lucida Sans"/>
                <a:cs typeface="Lucida Sans"/>
                <a:sym typeface="Lucida Sans"/>
              </a:defRPr>
            </a:lvl4pPr>
            <a:lvl5pPr indent="0" lvl="4" marL="0" algn="r">
              <a:spcBef>
                <a:spcPts val="0"/>
              </a:spcBef>
              <a:buNone/>
              <a:defRPr b="0" sz="1000">
                <a:solidFill>
                  <a:srgbClr val="FFFFFF"/>
                </a:solidFill>
                <a:latin typeface="Lucida Sans"/>
                <a:ea typeface="Lucida Sans"/>
                <a:cs typeface="Lucida Sans"/>
                <a:sym typeface="Lucida Sans"/>
              </a:defRPr>
            </a:lvl5pPr>
            <a:lvl6pPr indent="0" lvl="5" marL="0" algn="r">
              <a:spcBef>
                <a:spcPts val="0"/>
              </a:spcBef>
              <a:buNone/>
              <a:defRPr b="0" sz="1000">
                <a:solidFill>
                  <a:srgbClr val="FFFFFF"/>
                </a:solidFill>
                <a:latin typeface="Lucida Sans"/>
                <a:ea typeface="Lucida Sans"/>
                <a:cs typeface="Lucida Sans"/>
                <a:sym typeface="Lucida Sans"/>
              </a:defRPr>
            </a:lvl6pPr>
            <a:lvl7pPr indent="0" lvl="6" marL="0" algn="r">
              <a:spcBef>
                <a:spcPts val="0"/>
              </a:spcBef>
              <a:buNone/>
              <a:defRPr b="0" sz="1000">
                <a:solidFill>
                  <a:srgbClr val="FFFFFF"/>
                </a:solidFill>
                <a:latin typeface="Lucida Sans"/>
                <a:ea typeface="Lucida Sans"/>
                <a:cs typeface="Lucida Sans"/>
                <a:sym typeface="Lucida Sans"/>
              </a:defRPr>
            </a:lvl7pPr>
            <a:lvl8pPr indent="0" lvl="7" marL="0" algn="r">
              <a:spcBef>
                <a:spcPts val="0"/>
              </a:spcBef>
              <a:buNone/>
              <a:defRPr b="0" sz="1000">
                <a:solidFill>
                  <a:srgbClr val="FFFFFF"/>
                </a:solidFill>
                <a:latin typeface="Lucida Sans"/>
                <a:ea typeface="Lucida Sans"/>
                <a:cs typeface="Lucida Sans"/>
                <a:sym typeface="Lucida Sans"/>
              </a:defRPr>
            </a:lvl8pPr>
            <a:lvl9pPr indent="0" lvl="8" marL="0" algn="r">
              <a:spcBef>
                <a:spcPts val="0"/>
              </a:spcBef>
              <a:buNone/>
              <a:defRPr b="0" sz="1000">
                <a:solidFill>
                  <a:srgbClr val="FFFFFF"/>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showMasterSp="0" type="vertTx">
  <p:cSld name="VERTICAL_TEXT">
    <p:spTree>
      <p:nvGrpSpPr>
        <p:cNvPr id="90" name="Shape 90"/>
        <p:cNvGrpSpPr/>
        <p:nvPr/>
      </p:nvGrpSpPr>
      <p:grpSpPr>
        <a:xfrm>
          <a:off x="0" y="0"/>
          <a:ext cx="0" cy="0"/>
          <a:chOff x="0" y="0"/>
          <a:chExt cx="0" cy="0"/>
        </a:xfrm>
      </p:grpSpPr>
      <p:sp>
        <p:nvSpPr>
          <p:cNvPr id="91" name="Google Shape;91;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11"/>
          <p:cNvSpPr txBox="1"/>
          <p:nvPr>
            <p:ph idx="1" type="body"/>
          </p:nvPr>
        </p:nvSpPr>
        <p:spPr>
          <a:xfrm rot="5400000">
            <a:off x="2378964" y="-440436"/>
            <a:ext cx="4386071" cy="8229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3" name="Google Shape;93;p1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1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1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12"/>
          <p:cNvSpPr txBox="1"/>
          <p:nvPr>
            <p:ph type="title"/>
          </p:nvPr>
        </p:nvSpPr>
        <p:spPr>
          <a:xfrm rot="5400000">
            <a:off x="4936367" y="2182285"/>
            <a:ext cx="5592761" cy="177747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12"/>
          <p:cNvSpPr txBox="1"/>
          <p:nvPr>
            <p:ph idx="1" type="body"/>
          </p:nvPr>
        </p:nvSpPr>
        <p:spPr>
          <a:xfrm rot="5400000">
            <a:off x="823120" y="-91279"/>
            <a:ext cx="5592760" cy="6324600"/>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99" name="Google Shape;99;p12"/>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12"/>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12"/>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31" name="Shape 31"/>
        <p:cNvGrpSpPr/>
        <p:nvPr/>
      </p:nvGrpSpPr>
      <p:grpSpPr>
        <a:xfrm>
          <a:off x="0" y="0"/>
          <a:ext cx="0" cy="0"/>
          <a:chOff x="0" y="0"/>
          <a:chExt cx="0" cy="0"/>
        </a:xfrm>
      </p:grpSpPr>
      <p:sp>
        <p:nvSpPr>
          <p:cNvPr id="32" name="Google Shape;32;p3"/>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06324" lvl="0" marL="457200" algn="l">
              <a:spcBef>
                <a:spcPts val="400"/>
              </a:spcBef>
              <a:spcAft>
                <a:spcPts val="0"/>
              </a:spcAft>
              <a:buSzPts val="1224"/>
              <a:buChar char="🞂"/>
              <a:defRPr/>
            </a:lvl1pPr>
            <a:lvl2pPr indent="-342900" lvl="1" marL="914400" algn="l">
              <a:spcBef>
                <a:spcPts val="324"/>
              </a:spcBef>
              <a:spcAft>
                <a:spcPts val="0"/>
              </a:spcAft>
              <a:buSzPts val="1800"/>
              <a:buChar char="◦"/>
              <a:defRPr/>
            </a:lvl2pPr>
            <a:lvl3pPr indent="-342900" lvl="2" marL="1371600" algn="l">
              <a:spcBef>
                <a:spcPts val="350"/>
              </a:spcBef>
              <a:spcAft>
                <a:spcPts val="0"/>
              </a:spcAft>
              <a:buSzPts val="1800"/>
              <a:buChar char="●"/>
              <a:defRPr/>
            </a:lvl3pPr>
            <a:lvl4pPr indent="-342900" lvl="3" marL="1828800" algn="l">
              <a:spcBef>
                <a:spcPts val="350"/>
              </a:spcBef>
              <a:spcAft>
                <a:spcPts val="0"/>
              </a:spcAft>
              <a:buSzPts val="1800"/>
              <a:buChar char="●"/>
              <a:defRPr/>
            </a:lvl4pPr>
            <a:lvl5pPr indent="-342900" lvl="4" marL="2286000" algn="l">
              <a:spcBef>
                <a:spcPts val="350"/>
              </a:spcBef>
              <a:spcAft>
                <a:spcPts val="0"/>
              </a:spcAft>
              <a:buSzPts val="1800"/>
              <a:buChar char="●"/>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33" name="Google Shape;33;p3"/>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36" name="Google Shape;36;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7" name="Shape 37"/>
        <p:cNvGrpSpPr/>
        <p:nvPr/>
      </p:nvGrpSpPr>
      <p:grpSpPr>
        <a:xfrm>
          <a:off x="0" y="0"/>
          <a:ext cx="0" cy="0"/>
          <a:chOff x="0" y="0"/>
          <a:chExt cx="0" cy="0"/>
        </a:xfrm>
      </p:grpSpPr>
      <p:sp>
        <p:nvSpPr>
          <p:cNvPr id="38" name="Google Shape;38;p4"/>
          <p:cNvSpPr txBox="1"/>
          <p:nvPr>
            <p:ph type="title"/>
          </p:nvPr>
        </p:nvSpPr>
        <p:spPr>
          <a:xfrm>
            <a:off x="722376" y="1059712"/>
            <a:ext cx="7772400" cy="1828800"/>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lt2"/>
              </a:buClr>
              <a:buSzPts val="4800"/>
              <a:buFont typeface="Lucida Sans"/>
              <a:buNone/>
              <a:defRPr b="1"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4"/>
          <p:cNvSpPr txBox="1"/>
          <p:nvPr>
            <p:ph idx="1" type="body"/>
          </p:nvPr>
        </p:nvSpPr>
        <p:spPr>
          <a:xfrm>
            <a:off x="3922713" y="2931712"/>
            <a:ext cx="4572000" cy="1454888"/>
          </a:xfrm>
          <a:prstGeom prst="rect">
            <a:avLst/>
          </a:prstGeom>
          <a:noFill/>
          <a:ln>
            <a:noFill/>
          </a:ln>
        </p:spPr>
        <p:txBody>
          <a:bodyPr anchorCtr="0" anchor="t" bIns="45700" lIns="91425" spcFirstLastPara="1" rIns="91425" wrap="square" tIns="45700">
            <a:noAutofit/>
          </a:bodyPr>
          <a:lstStyle>
            <a:lvl1pPr indent="-228600" lvl="0" marL="457200" algn="l">
              <a:spcBef>
                <a:spcPts val="400"/>
              </a:spcBef>
              <a:spcAft>
                <a:spcPts val="0"/>
              </a:spcAft>
              <a:buSzPts val="1564"/>
              <a:buNone/>
              <a:defRPr sz="2300">
                <a:solidFill>
                  <a:schemeClr val="lt1"/>
                </a:solidFill>
              </a:defRPr>
            </a:lvl1pPr>
            <a:lvl2pPr indent="-228600" lvl="1" marL="914400" algn="l">
              <a:spcBef>
                <a:spcPts val="324"/>
              </a:spcBef>
              <a:spcAft>
                <a:spcPts val="0"/>
              </a:spcAft>
              <a:buSzPts val="1800"/>
              <a:buNone/>
              <a:defRPr sz="1800">
                <a:solidFill>
                  <a:schemeClr val="lt1"/>
                </a:solidFill>
              </a:defRPr>
            </a:lvl2pPr>
            <a:lvl3pPr indent="-228600" lvl="2" marL="1371600" algn="l">
              <a:spcBef>
                <a:spcPts val="350"/>
              </a:spcBef>
              <a:spcAft>
                <a:spcPts val="0"/>
              </a:spcAft>
              <a:buSzPts val="1600"/>
              <a:buNone/>
              <a:defRPr sz="1600">
                <a:solidFill>
                  <a:schemeClr val="lt1"/>
                </a:solidFill>
              </a:defRPr>
            </a:lvl3pPr>
            <a:lvl4pPr indent="-228600" lvl="3" marL="1828800" algn="l">
              <a:spcBef>
                <a:spcPts val="350"/>
              </a:spcBef>
              <a:spcAft>
                <a:spcPts val="0"/>
              </a:spcAft>
              <a:buSzPts val="1400"/>
              <a:buNone/>
              <a:defRPr sz="1400">
                <a:solidFill>
                  <a:schemeClr val="lt1"/>
                </a:solidFill>
              </a:defRPr>
            </a:lvl4pPr>
            <a:lvl5pPr indent="-228600" lvl="4" marL="2286000" algn="l">
              <a:spcBef>
                <a:spcPts val="350"/>
              </a:spcBef>
              <a:spcAft>
                <a:spcPts val="0"/>
              </a:spcAft>
              <a:buSzPts val="1400"/>
              <a:buNone/>
              <a:defRPr sz="1400">
                <a:solidFill>
                  <a:schemeClr val="lt1"/>
                </a:solidFill>
              </a:defRPr>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0" name="Google Shape;40;p4"/>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4"/>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p4"/>
          <p:cNvSpPr/>
          <p:nvPr/>
        </p:nvSpPr>
        <p:spPr>
          <a:xfrm>
            <a:off x="3636680"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44" name="Google Shape;44;p4"/>
          <p:cNvSpPr/>
          <p:nvPr/>
        </p:nvSpPr>
        <p:spPr>
          <a:xfrm>
            <a:off x="3450264" y="3005472"/>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showMasterSp="0" type="twoObj">
  <p:cSld name="TWO_OBJECTS">
    <p:spTree>
      <p:nvGrpSpPr>
        <p:cNvPr id="45" name="Shape 45"/>
        <p:cNvGrpSpPr/>
        <p:nvPr/>
      </p:nvGrpSpPr>
      <p:grpSpPr>
        <a:xfrm>
          <a:off x="0" y="0"/>
          <a:ext cx="0" cy="0"/>
          <a:chOff x="0" y="0"/>
          <a:chExt cx="0" cy="0"/>
        </a:xfrm>
      </p:grpSpPr>
      <p:sp>
        <p:nvSpPr>
          <p:cNvPr id="46" name="Google Shape;46;p5"/>
          <p:cNvSpPr txBox="1"/>
          <p:nvPr>
            <p:ph idx="1" type="body"/>
          </p:nvPr>
        </p:nvSpPr>
        <p:spPr>
          <a:xfrm>
            <a:off x="457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7" name="Google Shape;47;p5"/>
          <p:cNvSpPr txBox="1"/>
          <p:nvPr>
            <p:ph idx="2" type="body"/>
          </p:nvPr>
        </p:nvSpPr>
        <p:spPr>
          <a:xfrm>
            <a:off x="4648200" y="1481328"/>
            <a:ext cx="4038600" cy="4525963"/>
          </a:xfrm>
          <a:prstGeom prst="rect">
            <a:avLst/>
          </a:prstGeom>
          <a:noFill/>
          <a:ln>
            <a:noFill/>
          </a:ln>
        </p:spPr>
        <p:txBody>
          <a:bodyPr anchorCtr="0" anchor="t" bIns="45700" lIns="91425" spcFirstLastPara="1" rIns="91425" wrap="square" tIns="45700">
            <a:noAutofit/>
          </a:bodyPr>
          <a:lstStyle>
            <a:lvl1pPr indent="-349504" lvl="0" marL="457200" algn="l">
              <a:spcBef>
                <a:spcPts val="400"/>
              </a:spcBef>
              <a:spcAft>
                <a:spcPts val="0"/>
              </a:spcAft>
              <a:buSzPts val="1904"/>
              <a:buChar char="🞂"/>
              <a:defRPr sz="2800"/>
            </a:lvl1pPr>
            <a:lvl2pPr indent="-381000" lvl="1" marL="914400" algn="l">
              <a:spcBef>
                <a:spcPts val="324"/>
              </a:spcBef>
              <a:spcAft>
                <a:spcPts val="0"/>
              </a:spcAft>
              <a:buSzPts val="2400"/>
              <a:buChar char="◦"/>
              <a:defRPr sz="2400"/>
            </a:lvl2pPr>
            <a:lvl3pPr indent="-355600" lvl="2" marL="1371600" algn="l">
              <a:spcBef>
                <a:spcPts val="350"/>
              </a:spcBef>
              <a:spcAft>
                <a:spcPts val="0"/>
              </a:spcAft>
              <a:buSzPts val="2000"/>
              <a:buChar char="●"/>
              <a:defRPr sz="2000"/>
            </a:lvl3pPr>
            <a:lvl4pPr indent="-342900" lvl="3" marL="1828800" algn="l">
              <a:spcBef>
                <a:spcPts val="350"/>
              </a:spcBef>
              <a:spcAft>
                <a:spcPts val="0"/>
              </a:spcAft>
              <a:buSzPts val="1800"/>
              <a:buChar char="●"/>
              <a:defRPr sz="1800"/>
            </a:lvl4pPr>
            <a:lvl5pPr indent="-342900" lvl="4" marL="2286000" algn="l">
              <a:spcBef>
                <a:spcPts val="350"/>
              </a:spcBef>
              <a:spcAft>
                <a:spcPts val="0"/>
              </a:spcAft>
              <a:buSzPts val="1800"/>
              <a:buChar char="●"/>
              <a:defRPr sz="18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48" name="Google Shape;48;p5"/>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5"/>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5"/>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1" name="Google Shape;51;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showMasterSp="0" type="twoTxTwoObj">
  <p:cSld name="TWO_OBJECTS_WITH_TEXT">
    <p:spTree>
      <p:nvGrpSpPr>
        <p:cNvPr id="52" name="Shape 52"/>
        <p:cNvGrpSpPr/>
        <p:nvPr/>
      </p:nvGrpSpPr>
      <p:grpSpPr>
        <a:xfrm>
          <a:off x="0" y="0"/>
          <a:ext cx="0" cy="0"/>
          <a:chOff x="0" y="0"/>
          <a:chExt cx="0" cy="0"/>
        </a:xfrm>
      </p:grpSpPr>
      <p:sp>
        <p:nvSpPr>
          <p:cNvPr id="53" name="Google Shape;53;p6"/>
          <p:cNvSpPr txBox="1"/>
          <p:nvPr>
            <p:ph type="title"/>
          </p:nvPr>
        </p:nvSpPr>
        <p:spPr>
          <a:xfrm>
            <a:off x="457200" y="273050"/>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dk2"/>
              </a:buClr>
              <a:buSzPts val="4100"/>
              <a:buFont typeface="Lucida Sans"/>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4" name="Google Shape;54;p6"/>
          <p:cNvSpPr txBox="1"/>
          <p:nvPr>
            <p:ph idx="1" type="body"/>
          </p:nvPr>
        </p:nvSpPr>
        <p:spPr>
          <a:xfrm>
            <a:off x="457200" y="5410200"/>
            <a:ext cx="4040188"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5" name="Google Shape;55;p6"/>
          <p:cNvSpPr txBox="1"/>
          <p:nvPr>
            <p:ph idx="2" type="body"/>
          </p:nvPr>
        </p:nvSpPr>
        <p:spPr>
          <a:xfrm>
            <a:off x="4645026" y="5410200"/>
            <a:ext cx="4041775" cy="762000"/>
          </a:xfrm>
          <a:prstGeom prst="rect">
            <a:avLst/>
          </a:prstGeom>
          <a:solidFill>
            <a:schemeClr val="accent1"/>
          </a:solidFill>
          <a:ln cap="flat" cmpd="sng" w="9650">
            <a:solidFill>
              <a:schemeClr val="accent1"/>
            </a:solidFill>
            <a:prstDash val="solid"/>
            <a:miter lim="800000"/>
            <a:headEnd len="sm" w="sm" type="none"/>
            <a:tailEnd len="sm" w="sm" type="none"/>
          </a:ln>
        </p:spPr>
        <p:txBody>
          <a:bodyPr anchorCtr="0" anchor="ctr" bIns="45700" lIns="182875" spcFirstLastPara="1" rIns="91425" wrap="square" tIns="45700">
            <a:noAutofit/>
          </a:bodyPr>
          <a:lstStyle>
            <a:lvl1pPr indent="-228600" lvl="0" marL="457200" algn="l">
              <a:spcBef>
                <a:spcPts val="400"/>
              </a:spcBef>
              <a:spcAft>
                <a:spcPts val="0"/>
              </a:spcAft>
              <a:buSzPts val="1632"/>
              <a:buNone/>
              <a:defRPr b="0" sz="2400">
                <a:solidFill>
                  <a:schemeClr val="lt1"/>
                </a:solidFill>
              </a:defRPr>
            </a:lvl1pPr>
            <a:lvl2pPr indent="-228600" lvl="1" marL="914400" algn="l">
              <a:spcBef>
                <a:spcPts val="324"/>
              </a:spcBef>
              <a:spcAft>
                <a:spcPts val="0"/>
              </a:spcAft>
              <a:buSzPts val="2000"/>
              <a:buNone/>
              <a:defRPr b="1" sz="2000"/>
            </a:lvl2pPr>
            <a:lvl3pPr indent="-228600" lvl="2" marL="1371600" algn="l">
              <a:spcBef>
                <a:spcPts val="350"/>
              </a:spcBef>
              <a:spcAft>
                <a:spcPts val="0"/>
              </a:spcAft>
              <a:buSzPts val="1800"/>
              <a:buNone/>
              <a:defRPr b="1" sz="1800"/>
            </a:lvl3pPr>
            <a:lvl4pPr indent="-228600" lvl="3" marL="1828800" algn="l">
              <a:spcBef>
                <a:spcPts val="350"/>
              </a:spcBef>
              <a:spcAft>
                <a:spcPts val="0"/>
              </a:spcAft>
              <a:buSzPts val="1600"/>
              <a:buNone/>
              <a:defRPr b="1" sz="1600"/>
            </a:lvl4pPr>
            <a:lvl5pPr indent="-228600" lvl="4" marL="2286000" algn="l">
              <a:spcBef>
                <a:spcPts val="350"/>
              </a:spcBef>
              <a:spcAft>
                <a:spcPts val="0"/>
              </a:spcAft>
              <a:buSzPts val="1600"/>
              <a:buNone/>
              <a:defRPr b="1"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6" name="Google Shape;56;p6"/>
          <p:cNvSpPr txBox="1"/>
          <p:nvPr>
            <p:ph idx="3" type="body"/>
          </p:nvPr>
        </p:nvSpPr>
        <p:spPr>
          <a:xfrm>
            <a:off x="457200" y="1444294"/>
            <a:ext cx="4040188" cy="3941763"/>
          </a:xfrm>
          <a:prstGeom prst="rect">
            <a:avLst/>
          </a:prstGeom>
          <a:noFill/>
          <a:ln>
            <a:noFill/>
          </a:ln>
        </p:spPr>
        <p:txBody>
          <a:bodyPr anchorCtr="0" anchor="t" bIns="45700" lIns="91425" spcFirstLastPara="1" rIns="91425" wrap="square" tIns="45700">
            <a:noAutofit/>
          </a:bodyPr>
          <a:lstStyle>
            <a:lvl1pPr indent="-332232" lvl="0" marL="457200" algn="l">
              <a:spcBef>
                <a:spcPts val="40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7" name="Google Shape;57;p6"/>
          <p:cNvSpPr txBox="1"/>
          <p:nvPr>
            <p:ph idx="4" type="body"/>
          </p:nvPr>
        </p:nvSpPr>
        <p:spPr>
          <a:xfrm>
            <a:off x="4645025" y="1444294"/>
            <a:ext cx="4041775" cy="3941763"/>
          </a:xfrm>
          <a:prstGeom prst="rect">
            <a:avLst/>
          </a:prstGeom>
          <a:noFill/>
          <a:ln>
            <a:noFill/>
          </a:ln>
        </p:spPr>
        <p:txBody>
          <a:bodyPr anchorCtr="0" anchor="t" bIns="45700" lIns="91425" spcFirstLastPara="1" rIns="91425" wrap="square" tIns="45700">
            <a:noAutofit/>
          </a:bodyPr>
          <a:lstStyle>
            <a:lvl1pPr indent="-332232" lvl="0" marL="457200" algn="l">
              <a:spcBef>
                <a:spcPts val="0"/>
              </a:spcBef>
              <a:spcAft>
                <a:spcPts val="0"/>
              </a:spcAft>
              <a:buSzPts val="1632"/>
              <a:buChar char="🞂"/>
              <a:defRPr sz="2400"/>
            </a:lvl1pPr>
            <a:lvl2pPr indent="-355600" lvl="1" marL="914400" algn="l">
              <a:spcBef>
                <a:spcPts val="324"/>
              </a:spcBef>
              <a:spcAft>
                <a:spcPts val="0"/>
              </a:spcAft>
              <a:buSzPts val="2000"/>
              <a:buChar char="◦"/>
              <a:defRPr sz="2000"/>
            </a:lvl2pPr>
            <a:lvl3pPr indent="-342900" lvl="2" marL="1371600" algn="l">
              <a:spcBef>
                <a:spcPts val="350"/>
              </a:spcBef>
              <a:spcAft>
                <a:spcPts val="0"/>
              </a:spcAft>
              <a:buSzPts val="1800"/>
              <a:buChar char="●"/>
              <a:defRPr sz="1800"/>
            </a:lvl3pPr>
            <a:lvl4pPr indent="-330200" lvl="3" marL="1828800" algn="l">
              <a:spcBef>
                <a:spcPts val="350"/>
              </a:spcBef>
              <a:spcAft>
                <a:spcPts val="0"/>
              </a:spcAft>
              <a:buSzPts val="1600"/>
              <a:buChar char="●"/>
              <a:defRPr sz="1600"/>
            </a:lvl4pPr>
            <a:lvl5pPr indent="-330200" lvl="4" marL="2286000" algn="l">
              <a:spcBef>
                <a:spcPts val="350"/>
              </a:spcBef>
              <a:spcAft>
                <a:spcPts val="0"/>
              </a:spcAft>
              <a:buSzPts val="1600"/>
              <a:buChar char="●"/>
              <a:defRPr sz="16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58" name="Google Shape;58;p6"/>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6"/>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6"/>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61" name="Shape 61"/>
        <p:cNvGrpSpPr/>
        <p:nvPr/>
      </p:nvGrpSpPr>
      <p:grpSpPr>
        <a:xfrm>
          <a:off x="0" y="0"/>
          <a:ext cx="0" cy="0"/>
          <a:chOff x="0" y="0"/>
          <a:chExt cx="0" cy="0"/>
        </a:xfrm>
      </p:grpSpPr>
      <p:sp>
        <p:nvSpPr>
          <p:cNvPr id="62" name="Google Shape;62;p7"/>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7"/>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7"/>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5" name="Google Shape;65;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Clr>
                <a:schemeClr val="lt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6" name="Shape 66"/>
        <p:cNvGrpSpPr/>
        <p:nvPr/>
      </p:nvGrpSpPr>
      <p:grpSpPr>
        <a:xfrm>
          <a:off x="0" y="0"/>
          <a:ext cx="0" cy="0"/>
          <a:chOff x="0" y="0"/>
          <a:chExt cx="0" cy="0"/>
        </a:xfrm>
      </p:grpSpPr>
      <p:sp>
        <p:nvSpPr>
          <p:cNvPr id="67" name="Google Shape;67;p8"/>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8"/>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8"/>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9"/>
          <p:cNvSpPr txBox="1"/>
          <p:nvPr>
            <p:ph type="title"/>
          </p:nvPr>
        </p:nvSpPr>
        <p:spPr>
          <a:xfrm>
            <a:off x="914400" y="4876800"/>
            <a:ext cx="7481776" cy="45720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Clr>
                <a:schemeClr val="accent1"/>
              </a:buClr>
              <a:buSzPts val="2500"/>
              <a:buFont typeface="Lucida Sans"/>
              <a:buNone/>
              <a:defRPr b="0" sz="25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9"/>
          <p:cNvSpPr txBox="1"/>
          <p:nvPr>
            <p:ph idx="1" type="body"/>
          </p:nvPr>
        </p:nvSpPr>
        <p:spPr>
          <a:xfrm>
            <a:off x="4419600" y="5355102"/>
            <a:ext cx="3974592" cy="914400"/>
          </a:xfrm>
          <a:prstGeom prst="rect">
            <a:avLst/>
          </a:prstGeom>
          <a:noFill/>
          <a:ln>
            <a:noFill/>
          </a:ln>
        </p:spPr>
        <p:txBody>
          <a:bodyPr anchorCtr="0" anchor="t" bIns="45700" lIns="91425" spcFirstLastPara="1" rIns="91425" wrap="square" tIns="45700">
            <a:noAutofit/>
          </a:bodyPr>
          <a:lstStyle>
            <a:lvl1pPr indent="-228600" lvl="0" marL="457200" algn="r">
              <a:spcBef>
                <a:spcPts val="400"/>
              </a:spcBef>
              <a:spcAft>
                <a:spcPts val="0"/>
              </a:spcAft>
              <a:buSzPts val="1088"/>
              <a:buNone/>
              <a:defRPr sz="1600"/>
            </a:lvl1pPr>
            <a:lvl2pPr indent="-228600" lvl="1" marL="914400" algn="l">
              <a:spcBef>
                <a:spcPts val="324"/>
              </a:spcBef>
              <a:spcAft>
                <a:spcPts val="0"/>
              </a:spcAft>
              <a:buSzPts val="1200"/>
              <a:buNone/>
              <a:defRPr sz="1200"/>
            </a:lvl2pPr>
            <a:lvl3pPr indent="-228600" lvl="2" marL="1371600" algn="l">
              <a:spcBef>
                <a:spcPts val="350"/>
              </a:spcBef>
              <a:spcAft>
                <a:spcPts val="0"/>
              </a:spcAft>
              <a:buSzPts val="1000"/>
              <a:buNone/>
              <a:defRPr sz="1000"/>
            </a:lvl3pPr>
            <a:lvl4pPr indent="-228600" lvl="3" marL="1828800" algn="l">
              <a:spcBef>
                <a:spcPts val="350"/>
              </a:spcBef>
              <a:spcAft>
                <a:spcPts val="0"/>
              </a:spcAft>
              <a:buSzPts val="900"/>
              <a:buNone/>
              <a:defRPr sz="900"/>
            </a:lvl4pPr>
            <a:lvl5pPr indent="-228600" lvl="4" marL="2286000" algn="l">
              <a:spcBef>
                <a:spcPts val="350"/>
              </a:spcBef>
              <a:spcAft>
                <a:spcPts val="0"/>
              </a:spcAft>
              <a:buSzPts val="900"/>
              <a:buNone/>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3" name="Google Shape;73;p9"/>
          <p:cNvSpPr txBox="1"/>
          <p:nvPr>
            <p:ph idx="2" type="body"/>
          </p:nvPr>
        </p:nvSpPr>
        <p:spPr>
          <a:xfrm>
            <a:off x="914400" y="274320"/>
            <a:ext cx="7479792" cy="4572000"/>
          </a:xfrm>
          <a:prstGeom prst="rect">
            <a:avLst/>
          </a:prstGeom>
          <a:noFill/>
          <a:ln>
            <a:noFill/>
          </a:ln>
        </p:spPr>
        <p:txBody>
          <a:bodyPr anchorCtr="0" anchor="t" bIns="45700" lIns="91425" spcFirstLastPara="1" rIns="91425" wrap="square" tIns="45700">
            <a:noAutofit/>
          </a:bodyPr>
          <a:lstStyle>
            <a:lvl1pPr indent="-366776" lvl="0" marL="457200" algn="l">
              <a:spcBef>
                <a:spcPts val="400"/>
              </a:spcBef>
              <a:spcAft>
                <a:spcPts val="0"/>
              </a:spcAft>
              <a:buSzPts val="2176"/>
              <a:buChar char="🞂"/>
              <a:defRPr sz="3200"/>
            </a:lvl1pPr>
            <a:lvl2pPr indent="-406400" lvl="1" marL="914400" algn="l">
              <a:spcBef>
                <a:spcPts val="324"/>
              </a:spcBef>
              <a:spcAft>
                <a:spcPts val="0"/>
              </a:spcAft>
              <a:buSzPts val="2800"/>
              <a:buChar char="◦"/>
              <a:defRPr sz="2800"/>
            </a:lvl2pPr>
            <a:lvl3pPr indent="-381000" lvl="2" marL="1371600" algn="l">
              <a:spcBef>
                <a:spcPts val="350"/>
              </a:spcBef>
              <a:spcAft>
                <a:spcPts val="0"/>
              </a:spcAft>
              <a:buSzPts val="2400"/>
              <a:buChar char="●"/>
              <a:defRPr sz="2400"/>
            </a:lvl3pPr>
            <a:lvl4pPr indent="-355600" lvl="3" marL="1828800" algn="l">
              <a:spcBef>
                <a:spcPts val="350"/>
              </a:spcBef>
              <a:spcAft>
                <a:spcPts val="0"/>
              </a:spcAft>
              <a:buSzPts val="2000"/>
              <a:buChar char="●"/>
              <a:defRPr sz="2000"/>
            </a:lvl4pPr>
            <a:lvl5pPr indent="-355600" lvl="4" marL="2286000" algn="l">
              <a:spcBef>
                <a:spcPts val="350"/>
              </a:spcBef>
              <a:spcAft>
                <a:spcPts val="0"/>
              </a:spcAft>
              <a:buSzPts val="2000"/>
              <a:buChar char="●"/>
              <a:defRPr sz="20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4" name="Google Shape;74;p9"/>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9"/>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7" name="Shape 77"/>
        <p:cNvGrpSpPr/>
        <p:nvPr/>
      </p:nvGrpSpPr>
      <p:grpSpPr>
        <a:xfrm>
          <a:off x="0" y="0"/>
          <a:ext cx="0" cy="0"/>
          <a:chOff x="0" y="0"/>
          <a:chExt cx="0" cy="0"/>
        </a:xfrm>
      </p:grpSpPr>
      <p:sp>
        <p:nvSpPr>
          <p:cNvPr id="78" name="Google Shape;78;p10"/>
          <p:cNvSpPr txBox="1"/>
          <p:nvPr>
            <p:ph idx="1" type="body"/>
          </p:nvPr>
        </p:nvSpPr>
        <p:spPr>
          <a:xfrm>
            <a:off x="1141232" y="5443402"/>
            <a:ext cx="7162800" cy="648232"/>
          </a:xfrm>
          <a:prstGeom prst="rect">
            <a:avLst/>
          </a:prstGeom>
          <a:noFill/>
          <a:ln>
            <a:noFill/>
          </a:ln>
        </p:spPr>
        <p:txBody>
          <a:bodyPr anchorCtr="0" anchor="t" bIns="45700" lIns="91425" spcFirstLastPara="1" rIns="91425" wrap="square" tIns="0">
            <a:noAutofit/>
          </a:bodyPr>
          <a:lstStyle>
            <a:lvl1pPr indent="-228600" lvl="0" marL="457200" marR="18288" algn="r">
              <a:spcBef>
                <a:spcPts val="400"/>
              </a:spcBef>
              <a:spcAft>
                <a:spcPts val="0"/>
              </a:spcAft>
              <a:buSzPts val="952"/>
              <a:buNone/>
              <a:defRPr sz="1400"/>
            </a:lvl1pPr>
            <a:lvl2pPr indent="-304800" lvl="1" marL="914400" algn="l">
              <a:spcBef>
                <a:spcPts val="324"/>
              </a:spcBef>
              <a:spcAft>
                <a:spcPts val="0"/>
              </a:spcAft>
              <a:buSzPts val="1200"/>
              <a:buChar char="◦"/>
              <a:defRPr sz="1200"/>
            </a:lvl2pPr>
            <a:lvl3pPr indent="-292100" lvl="2" marL="1371600" algn="l">
              <a:spcBef>
                <a:spcPts val="350"/>
              </a:spcBef>
              <a:spcAft>
                <a:spcPts val="0"/>
              </a:spcAft>
              <a:buSzPts val="1000"/>
              <a:buChar char="●"/>
              <a:defRPr sz="1000"/>
            </a:lvl3pPr>
            <a:lvl4pPr indent="-285750" lvl="3" marL="1828800" algn="l">
              <a:spcBef>
                <a:spcPts val="350"/>
              </a:spcBef>
              <a:spcAft>
                <a:spcPts val="0"/>
              </a:spcAft>
              <a:buSzPts val="900"/>
              <a:buChar char="●"/>
              <a:defRPr sz="900"/>
            </a:lvl4pPr>
            <a:lvl5pPr indent="-285750" lvl="4" marL="2286000" algn="l">
              <a:spcBef>
                <a:spcPts val="350"/>
              </a:spcBef>
              <a:spcAft>
                <a:spcPts val="0"/>
              </a:spcAft>
              <a:buSzPts val="900"/>
              <a:buChar char="●"/>
              <a:defRPr sz="900"/>
            </a:lvl5pPr>
            <a:lvl6pPr indent="-342900" lvl="5" marL="2743200" algn="l">
              <a:spcBef>
                <a:spcPts val="350"/>
              </a:spcBef>
              <a:spcAft>
                <a:spcPts val="0"/>
              </a:spcAft>
              <a:buSzPts val="1800"/>
              <a:buChar char="■"/>
              <a:defRPr/>
            </a:lvl6pPr>
            <a:lvl7pPr indent="-342900" lvl="6" marL="3200400" algn="l">
              <a:spcBef>
                <a:spcPts val="350"/>
              </a:spcBef>
              <a:spcAft>
                <a:spcPts val="0"/>
              </a:spcAft>
              <a:buSzPts val="1800"/>
              <a:buChar char="■"/>
              <a:defRPr/>
            </a:lvl7pPr>
            <a:lvl8pPr indent="-342900" lvl="7" marL="3657600" algn="l">
              <a:spcBef>
                <a:spcPts val="350"/>
              </a:spcBef>
              <a:spcAft>
                <a:spcPts val="0"/>
              </a:spcAft>
              <a:buSzPts val="1800"/>
              <a:buChar char="■"/>
              <a:defRPr/>
            </a:lvl8pPr>
            <a:lvl9pPr indent="-342900" lvl="8" marL="4114800" algn="l">
              <a:spcBef>
                <a:spcPts val="350"/>
              </a:spcBef>
              <a:spcAft>
                <a:spcPts val="0"/>
              </a:spcAft>
              <a:buSzPts val="1800"/>
              <a:buChar char="■"/>
              <a:defRPr/>
            </a:lvl9pPr>
          </a:lstStyle>
          <a:p/>
        </p:txBody>
      </p:sp>
      <p:sp>
        <p:nvSpPr>
          <p:cNvPr id="79" name="Google Shape;79;p10"/>
          <p:cNvSpPr/>
          <p:nvPr>
            <p:ph idx="2" type="pic"/>
          </p:nvPr>
        </p:nvSpPr>
        <p:spPr>
          <a:xfrm>
            <a:off x="228600" y="189968"/>
            <a:ext cx="8686800" cy="4389120"/>
          </a:xfrm>
          <a:prstGeom prst="rect">
            <a:avLst/>
          </a:prstGeom>
          <a:solidFill>
            <a:schemeClr val="dk2"/>
          </a:solidFill>
          <a:ln cap="flat" cmpd="sng" w="9525">
            <a:solidFill>
              <a:schemeClr val="dk1"/>
            </a:solidFill>
            <a:prstDash val="solid"/>
            <a:round/>
            <a:headEnd len="sm" w="sm" type="none"/>
            <a:tailEnd len="sm" w="sm" type="none"/>
          </a:ln>
        </p:spPr>
        <p:txBody>
          <a:bodyPr anchorCtr="0" anchor="t" bIns="45700" lIns="91425" spcFirstLastPara="1" rIns="91425" wrap="square" tIns="45700">
            <a:noAutofit/>
          </a:bodyPr>
          <a:lstStyle>
            <a:lvl1pPr lvl="0" marR="0" rtl="0" algn="l">
              <a:spcBef>
                <a:spcPts val="400"/>
              </a:spcBef>
              <a:spcAft>
                <a:spcPts val="0"/>
              </a:spcAft>
              <a:buClr>
                <a:schemeClr val="accent1"/>
              </a:buClr>
              <a:buSzPts val="2176"/>
              <a:buFont typeface="Noto Sans Symbols"/>
              <a:buNone/>
              <a:defRPr b="0" i="0" sz="3200" u="none" cap="none" strike="noStrike">
                <a:solidFill>
                  <a:schemeClr val="lt1"/>
                </a:solidFill>
                <a:latin typeface="Lucida Sans"/>
                <a:ea typeface="Lucida Sans"/>
                <a:cs typeface="Lucida Sans"/>
                <a:sym typeface="Lucida Sans"/>
              </a:defRPr>
            </a:lvl1pPr>
            <a:lvl2pPr lvl="1" marR="0" rtl="0" algn="l">
              <a:spcBef>
                <a:spcPts val="324"/>
              </a:spcBef>
              <a:spcAft>
                <a:spcPts val="0"/>
              </a:spcAft>
              <a:buClr>
                <a:schemeClr val="accent1"/>
              </a:buClr>
              <a:buSzPts val="2300"/>
              <a:buFont typeface="Verdana"/>
              <a:buChar char="◦"/>
              <a:defRPr b="0" i="0" sz="2300" u="none" cap="none" strike="noStrike">
                <a:solidFill>
                  <a:schemeClr val="lt1"/>
                </a:solidFill>
                <a:latin typeface="Lucida Sans"/>
                <a:ea typeface="Lucida Sans"/>
                <a:cs typeface="Lucida Sans"/>
                <a:sym typeface="Lucida Sans"/>
              </a:defRPr>
            </a:lvl2pPr>
            <a:lvl3pPr lvl="2" marR="0" rtl="0" algn="l">
              <a:spcBef>
                <a:spcPts val="350"/>
              </a:spcBef>
              <a:spcAft>
                <a:spcPts val="0"/>
              </a:spcAft>
              <a:buClr>
                <a:schemeClr val="accent2"/>
              </a:buClr>
              <a:buSzPts val="2100"/>
              <a:buFont typeface="Noto Sans Symbols"/>
              <a:buChar char="●"/>
              <a:defRPr b="0" i="0" sz="2100" u="none" cap="none" strike="noStrike">
                <a:solidFill>
                  <a:schemeClr val="lt1"/>
                </a:solidFill>
                <a:latin typeface="Lucida Sans"/>
                <a:ea typeface="Lucida Sans"/>
                <a:cs typeface="Lucida Sans"/>
                <a:sym typeface="Lucida Sans"/>
              </a:defRPr>
            </a:lvl3pPr>
            <a:lvl4pPr lvl="3" marR="0" rtl="0" algn="l">
              <a:spcBef>
                <a:spcPts val="350"/>
              </a:spcBef>
              <a:spcAft>
                <a:spcPts val="0"/>
              </a:spcAft>
              <a:buClr>
                <a:schemeClr val="accent2"/>
              </a:buClr>
              <a:buSzPts val="1900"/>
              <a:buFont typeface="Noto Sans Symbols"/>
              <a:buChar char="●"/>
              <a:defRPr b="0" i="0" sz="1900" u="none" cap="none" strike="noStrike">
                <a:solidFill>
                  <a:schemeClr val="lt1"/>
                </a:solidFill>
                <a:latin typeface="Lucida Sans"/>
                <a:ea typeface="Lucida Sans"/>
                <a:cs typeface="Lucida Sans"/>
                <a:sym typeface="Lucida Sans"/>
              </a:defRPr>
            </a:lvl4pPr>
            <a:lvl5pPr lvl="4" marR="0" rtl="0" algn="l">
              <a:spcBef>
                <a:spcPts val="350"/>
              </a:spcBef>
              <a:spcAft>
                <a:spcPts val="0"/>
              </a:spcAft>
              <a:buClr>
                <a:schemeClr val="accent2"/>
              </a:buClr>
              <a:buSzPts val="1800"/>
              <a:buFont typeface="Noto Sans Symbols"/>
              <a:buChar char="●"/>
              <a:defRPr b="0" i="0" sz="1800" u="none" cap="none" strike="noStrike">
                <a:solidFill>
                  <a:schemeClr val="lt1"/>
                </a:solidFill>
                <a:latin typeface="Lucida Sans"/>
                <a:ea typeface="Lucida Sans"/>
                <a:cs typeface="Lucida Sans"/>
                <a:sym typeface="Lucida Sans"/>
              </a:defRPr>
            </a:lvl5pPr>
            <a:lvl6pPr lvl="5" marR="0" rtl="0" algn="l">
              <a:spcBef>
                <a:spcPts val="350"/>
              </a:spcBef>
              <a:spcAft>
                <a:spcPts val="0"/>
              </a:spcAft>
              <a:buClr>
                <a:schemeClr val="accent3"/>
              </a:buClr>
              <a:buSzPts val="1800"/>
              <a:buFont typeface="Noto Sans Symbols"/>
              <a:buChar char="■"/>
              <a:defRPr b="0" i="0" sz="1800" u="none" cap="none" strike="noStrike">
                <a:solidFill>
                  <a:schemeClr val="lt1"/>
                </a:solidFill>
                <a:latin typeface="Lucida Sans"/>
                <a:ea typeface="Lucida Sans"/>
                <a:cs typeface="Lucida Sans"/>
                <a:sym typeface="Lucida Sans"/>
              </a:defRPr>
            </a:lvl6pPr>
            <a:lvl7pPr lvl="6"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7pPr>
            <a:lvl8pPr lvl="7"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8pPr>
            <a:lvl9pPr lvl="8" marR="0" rtl="0" algn="l">
              <a:spcBef>
                <a:spcPts val="350"/>
              </a:spcBef>
              <a:spcAft>
                <a:spcPts val="0"/>
              </a:spcAft>
              <a:buClr>
                <a:schemeClr val="accent3"/>
              </a:buClr>
              <a:buSzPts val="1600"/>
              <a:buFont typeface="Noto Sans Symbols"/>
              <a:buChar char="■"/>
              <a:defRPr b="0" i="0" sz="1600" u="none" cap="none" strike="noStrike">
                <a:solidFill>
                  <a:schemeClr val="lt1"/>
                </a:solidFill>
                <a:latin typeface="Lucida Sans"/>
                <a:ea typeface="Lucida Sans"/>
                <a:cs typeface="Lucida Sans"/>
                <a:sym typeface="Lucida Sans"/>
              </a:defRPr>
            </a:lvl9pPr>
          </a:lstStyle>
          <a:p/>
        </p:txBody>
      </p:sp>
      <p:sp>
        <p:nvSpPr>
          <p:cNvPr id="80" name="Google Shape;80;p10"/>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0"/>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0"/>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algn="r">
              <a:spcBef>
                <a:spcPts val="0"/>
              </a:spcBef>
              <a:buNone/>
              <a:defRPr b="0" sz="1000">
                <a:solidFill>
                  <a:schemeClr val="lt1"/>
                </a:solidFill>
                <a:latin typeface="Lucida Sans"/>
                <a:ea typeface="Lucida Sans"/>
                <a:cs typeface="Lucida Sans"/>
                <a:sym typeface="Lucida Sans"/>
              </a:defRPr>
            </a:lvl1pPr>
            <a:lvl2pPr indent="0" lvl="1" marL="0" algn="r">
              <a:spcBef>
                <a:spcPts val="0"/>
              </a:spcBef>
              <a:buNone/>
              <a:defRPr b="0" sz="1000">
                <a:solidFill>
                  <a:schemeClr val="lt1"/>
                </a:solidFill>
                <a:latin typeface="Lucida Sans"/>
                <a:ea typeface="Lucida Sans"/>
                <a:cs typeface="Lucida Sans"/>
                <a:sym typeface="Lucida Sans"/>
              </a:defRPr>
            </a:lvl2pPr>
            <a:lvl3pPr indent="0" lvl="2" marL="0" algn="r">
              <a:spcBef>
                <a:spcPts val="0"/>
              </a:spcBef>
              <a:buNone/>
              <a:defRPr b="0" sz="1000">
                <a:solidFill>
                  <a:schemeClr val="lt1"/>
                </a:solidFill>
                <a:latin typeface="Lucida Sans"/>
                <a:ea typeface="Lucida Sans"/>
                <a:cs typeface="Lucida Sans"/>
                <a:sym typeface="Lucida Sans"/>
              </a:defRPr>
            </a:lvl3pPr>
            <a:lvl4pPr indent="0" lvl="3" marL="0" algn="r">
              <a:spcBef>
                <a:spcPts val="0"/>
              </a:spcBef>
              <a:buNone/>
              <a:defRPr b="0" sz="1000">
                <a:solidFill>
                  <a:schemeClr val="lt1"/>
                </a:solidFill>
                <a:latin typeface="Lucida Sans"/>
                <a:ea typeface="Lucida Sans"/>
                <a:cs typeface="Lucida Sans"/>
                <a:sym typeface="Lucida Sans"/>
              </a:defRPr>
            </a:lvl4pPr>
            <a:lvl5pPr indent="0" lvl="4" marL="0" algn="r">
              <a:spcBef>
                <a:spcPts val="0"/>
              </a:spcBef>
              <a:buNone/>
              <a:defRPr b="0" sz="1000">
                <a:solidFill>
                  <a:schemeClr val="lt1"/>
                </a:solidFill>
                <a:latin typeface="Lucida Sans"/>
                <a:ea typeface="Lucida Sans"/>
                <a:cs typeface="Lucida Sans"/>
                <a:sym typeface="Lucida Sans"/>
              </a:defRPr>
            </a:lvl5pPr>
            <a:lvl6pPr indent="0" lvl="5" marL="0" algn="r">
              <a:spcBef>
                <a:spcPts val="0"/>
              </a:spcBef>
              <a:buNone/>
              <a:defRPr b="0" sz="1000">
                <a:solidFill>
                  <a:schemeClr val="lt1"/>
                </a:solidFill>
                <a:latin typeface="Lucida Sans"/>
                <a:ea typeface="Lucida Sans"/>
                <a:cs typeface="Lucida Sans"/>
                <a:sym typeface="Lucida Sans"/>
              </a:defRPr>
            </a:lvl6pPr>
            <a:lvl7pPr indent="0" lvl="6" marL="0" algn="r">
              <a:spcBef>
                <a:spcPts val="0"/>
              </a:spcBef>
              <a:buNone/>
              <a:defRPr b="0" sz="1000">
                <a:solidFill>
                  <a:schemeClr val="lt1"/>
                </a:solidFill>
                <a:latin typeface="Lucida Sans"/>
                <a:ea typeface="Lucida Sans"/>
                <a:cs typeface="Lucida Sans"/>
                <a:sym typeface="Lucida Sans"/>
              </a:defRPr>
            </a:lvl7pPr>
            <a:lvl8pPr indent="0" lvl="7" marL="0" algn="r">
              <a:spcBef>
                <a:spcPts val="0"/>
              </a:spcBef>
              <a:buNone/>
              <a:defRPr b="0" sz="1000">
                <a:solidFill>
                  <a:schemeClr val="lt1"/>
                </a:solidFill>
                <a:latin typeface="Lucida Sans"/>
                <a:ea typeface="Lucida Sans"/>
                <a:cs typeface="Lucida Sans"/>
                <a:sym typeface="Lucida Sans"/>
              </a:defRPr>
            </a:lvl8pPr>
            <a:lvl9pPr indent="0" lvl="8" marL="0" algn="r">
              <a:spcBef>
                <a:spcPts val="0"/>
              </a:spcBef>
              <a:buNone/>
              <a:defRPr b="0" sz="1000">
                <a:solidFill>
                  <a:schemeClr val="lt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
        <p:nvSpPr>
          <p:cNvPr id="83" name="Google Shape;83;p10"/>
          <p:cNvSpPr txBox="1"/>
          <p:nvPr>
            <p:ph type="title"/>
          </p:nvPr>
        </p:nvSpPr>
        <p:spPr>
          <a:xfrm>
            <a:off x="228600" y="4865122"/>
            <a:ext cx="8075432" cy="562672"/>
          </a:xfrm>
          <a:prstGeom prst="rect">
            <a:avLst/>
          </a:prstGeom>
          <a:noFill/>
          <a:ln>
            <a:noFill/>
          </a:ln>
        </p:spPr>
        <p:txBody>
          <a:bodyPr anchorCtr="0" anchor="t" bIns="45700" lIns="91425" spcFirstLastPara="1" rIns="91425" wrap="square" tIns="45700">
            <a:noAutofit/>
          </a:bodyPr>
          <a:lstStyle>
            <a:lvl1pPr lvl="0" marR="0" algn="r">
              <a:spcBef>
                <a:spcPts val="0"/>
              </a:spcBef>
              <a:spcAft>
                <a:spcPts val="0"/>
              </a:spcAft>
              <a:buClr>
                <a:schemeClr val="accent1"/>
              </a:buClr>
              <a:buSzPts val="3000"/>
              <a:buFont typeface="Lucida Sans"/>
              <a:buNone/>
              <a:defRPr b="0" sz="3000">
                <a:solidFill>
                  <a:schemeClr val="accen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4" name="Google Shape;84;p10"/>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5" name="Google Shape;85;p10"/>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6" name="Google Shape;86;p10"/>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87" name="Google Shape;87;p10"/>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88" name="Google Shape;88;p10"/>
          <p:cNvSpPr/>
          <p:nvPr/>
        </p:nvSpPr>
        <p:spPr>
          <a:xfrm>
            <a:off x="8664112"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89" name="Google Shape;89;p10"/>
          <p:cNvSpPr/>
          <p:nvPr/>
        </p:nvSpPr>
        <p:spPr>
          <a:xfrm>
            <a:off x="8477696" y="4988440"/>
            <a:ext cx="182880" cy="228600"/>
          </a:xfrm>
          <a:prstGeom prst="chevron">
            <a:avLst>
              <a:gd fmla="val 50000" name="adj"/>
            </a:avLst>
          </a:prstGeom>
          <a:gradFill>
            <a:gsLst>
              <a:gs pos="0">
                <a:srgbClr val="1488A5"/>
              </a:gs>
              <a:gs pos="72000">
                <a:srgbClr val="4DB7DA"/>
              </a:gs>
              <a:gs pos="100000">
                <a:srgbClr val="7CC2DD"/>
              </a:gs>
            </a:gsLst>
            <a:lin ang="16200000" scaled="0"/>
          </a:gradFill>
          <a:ln cap="rnd" cmpd="sng" w="9525">
            <a:solidFill>
              <a:srgbClr val="20768B"/>
            </a:solidFill>
            <a:prstDash val="solid"/>
            <a:round/>
            <a:headEnd len="sm" w="sm" type="none"/>
            <a:tailEnd len="sm" w="sm" type="none"/>
          </a:ln>
          <a:effectLst>
            <a:outerShdw blurRad="50800" dir="5400000" dist="25400">
              <a:srgbClr val="000000">
                <a:alpha val="45882"/>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chemeClr val="lt1"/>
              </a:solidFill>
              <a:latin typeface="Lucida Sans"/>
              <a:ea typeface="Lucida Sans"/>
              <a:cs typeface="Lucida Sans"/>
              <a:sym typeface="Lucida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2.jpg"/><Relationship Id="rId2" Type="http://schemas.openxmlformats.org/officeDocument/2006/relationships/image" Target="../media/image1.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4"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p:nvPr/>
        </p:nvSpPr>
        <p:spPr>
          <a:xfrm>
            <a:off x="716436" y="5001993"/>
            <a:ext cx="3802003" cy="1443111"/>
          </a:xfrm>
          <a:custGeom>
            <a:rect b="b" l="l" r="r" t="t"/>
            <a:pathLst>
              <a:path extrusionOk="0" h="528" w="5760">
                <a:moveTo>
                  <a:pt x="-329" y="347"/>
                </a:moveTo>
                <a:lnTo>
                  <a:pt x="7156" y="682"/>
                </a:lnTo>
                <a:lnTo>
                  <a:pt x="5229" y="682"/>
                </a:lnTo>
                <a:lnTo>
                  <a:pt x="-328" y="345"/>
                </a:lnTo>
              </a:path>
            </a:pathLst>
          </a:custGeom>
          <a:solidFill>
            <a:srgbClr val="9CCADC">
              <a:alpha val="40000"/>
            </a:srgbClr>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1" name="Google Shape;11;p1"/>
          <p:cNvSpPr/>
          <p:nvPr/>
        </p:nvSpPr>
        <p:spPr>
          <a:xfrm>
            <a:off x="-53561" y="5785023"/>
            <a:ext cx="3802003" cy="838200"/>
          </a:xfrm>
          <a:custGeom>
            <a:rect b="b" l="l" r="r" t="t"/>
            <a:pathLst>
              <a:path extrusionOk="0" h="528" w="5760">
                <a:moveTo>
                  <a:pt x="817" y="97"/>
                </a:moveTo>
                <a:lnTo>
                  <a:pt x="6408" y="682"/>
                </a:lnTo>
                <a:lnTo>
                  <a:pt x="5232" y="685"/>
                </a:lnTo>
                <a:lnTo>
                  <a:pt x="829" y="101"/>
                </a:lnTo>
              </a:path>
            </a:pathLst>
          </a:custGeom>
          <a:solidFill>
            <a:srgbClr val="000000"/>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Lucida Sans"/>
              <a:ea typeface="Lucida Sans"/>
              <a:cs typeface="Lucida Sans"/>
              <a:sym typeface="Lucida Sans"/>
            </a:endParaRPr>
          </a:p>
        </p:txBody>
      </p:sp>
      <p:sp>
        <p:nvSpPr>
          <p:cNvPr id="12" name="Google Shape;12;p1"/>
          <p:cNvSpPr/>
          <p:nvPr/>
        </p:nvSpPr>
        <p:spPr>
          <a:xfrm>
            <a:off x="-6042" y="5791253"/>
            <a:ext cx="3402314" cy="1080868"/>
          </a:xfrm>
          <a:prstGeom prst="rtTriangle">
            <a:avLst/>
          </a:prstGeom>
          <a:blipFill rotWithShape="1">
            <a:blip r:embed="rId2">
              <a:alphaModFix amt="50000"/>
            </a:blip>
            <a:tile algn="t" flip="none" tx="0" sx="50000" ty="0" sy="50000"/>
          </a:blip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cxnSp>
        <p:nvCxnSpPr>
          <p:cNvPr id="13" name="Google Shape;13;p1"/>
          <p:cNvCxnSpPr/>
          <p:nvPr/>
        </p:nvCxnSpPr>
        <p:spPr>
          <a:xfrm>
            <a:off x="-9237" y="5787738"/>
            <a:ext cx="3405509" cy="1084383"/>
          </a:xfrm>
          <a:prstGeom prst="straightConnector1">
            <a:avLst/>
          </a:prstGeom>
          <a:noFill/>
          <a:ln cap="flat" cmpd="sng" w="12050">
            <a:solidFill>
              <a:srgbClr val="93C5D8"/>
            </a:solidFill>
            <a:prstDash val="solid"/>
            <a:miter lim="800000"/>
            <a:headEnd len="sm" w="sm" type="none"/>
            <a:tailEnd len="sm" w="sm" type="none"/>
          </a:ln>
        </p:spPr>
      </p:cxnSp>
      <p:sp>
        <p:nvSpPr>
          <p:cNvPr id="14" name="Google Shape;14;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Clr>
                <a:schemeClr val="dk2"/>
              </a:buClr>
              <a:buSzPts val="4100"/>
              <a:buFont typeface="Lucida Sans"/>
              <a:buNone/>
              <a:defRPr b="1" i="0" sz="4100" u="none" cap="none" strike="noStrike">
                <a:solidFill>
                  <a:schemeClr val="dk2"/>
                </a:solidFill>
                <a:latin typeface="Lucida Sans"/>
                <a:ea typeface="Lucida Sans"/>
                <a:cs typeface="Lucida Sans"/>
                <a:sym typeface="Lucida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1"/>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lvl1pPr indent="-345186" lvl="0" marL="457200" marR="0" rtl="0" algn="l">
              <a:spcBef>
                <a:spcPts val="400"/>
              </a:spcBef>
              <a:spcAft>
                <a:spcPts val="0"/>
              </a:spcAft>
              <a:buClr>
                <a:schemeClr val="accent1"/>
              </a:buClr>
              <a:buSzPts val="1836"/>
              <a:buFont typeface="Noto Sans Symbols"/>
              <a:buChar char="🞂"/>
              <a:defRPr b="0" i="0" sz="2700" u="none" cap="none" strike="noStrike">
                <a:solidFill>
                  <a:schemeClr val="dk1"/>
                </a:solidFill>
                <a:latin typeface="Lucida Sans"/>
                <a:ea typeface="Lucida Sans"/>
                <a:cs typeface="Lucida Sans"/>
                <a:sym typeface="Lucida Sans"/>
              </a:defRPr>
            </a:lvl1pPr>
            <a:lvl2pPr indent="-374650" lvl="1" marL="914400" marR="0" rtl="0" algn="l">
              <a:spcBef>
                <a:spcPts val="324"/>
              </a:spcBef>
              <a:spcAft>
                <a:spcPts val="0"/>
              </a:spcAft>
              <a:buClr>
                <a:schemeClr val="accent1"/>
              </a:buClr>
              <a:buSzPts val="2300"/>
              <a:buFont typeface="Verdana"/>
              <a:buChar char="◦"/>
              <a:defRPr b="0" i="0" sz="2300" u="none" cap="none" strike="noStrike">
                <a:solidFill>
                  <a:schemeClr val="dk1"/>
                </a:solidFill>
                <a:latin typeface="Lucida Sans"/>
                <a:ea typeface="Lucida Sans"/>
                <a:cs typeface="Lucida Sans"/>
                <a:sym typeface="Lucida Sans"/>
              </a:defRPr>
            </a:lvl2pPr>
            <a:lvl3pPr indent="-361950" lvl="2" marL="1371600" marR="0" rtl="0" algn="l">
              <a:spcBef>
                <a:spcPts val="350"/>
              </a:spcBef>
              <a:spcAft>
                <a:spcPts val="0"/>
              </a:spcAft>
              <a:buClr>
                <a:schemeClr val="accent2"/>
              </a:buClr>
              <a:buSzPts val="2100"/>
              <a:buFont typeface="Noto Sans Symbols"/>
              <a:buChar char="●"/>
              <a:defRPr b="0" i="0" sz="2100" u="none" cap="none" strike="noStrike">
                <a:solidFill>
                  <a:schemeClr val="dk1"/>
                </a:solidFill>
                <a:latin typeface="Lucida Sans"/>
                <a:ea typeface="Lucida Sans"/>
                <a:cs typeface="Lucida Sans"/>
                <a:sym typeface="Lucida Sans"/>
              </a:defRPr>
            </a:lvl3pPr>
            <a:lvl4pPr indent="-349250" lvl="3" marL="1828800" marR="0" rtl="0" algn="l">
              <a:spcBef>
                <a:spcPts val="350"/>
              </a:spcBef>
              <a:spcAft>
                <a:spcPts val="0"/>
              </a:spcAft>
              <a:buClr>
                <a:schemeClr val="accent2"/>
              </a:buClr>
              <a:buSzPts val="1900"/>
              <a:buFont typeface="Noto Sans Symbols"/>
              <a:buChar char="●"/>
              <a:defRPr b="0" i="0" sz="1900" u="none" cap="none" strike="noStrike">
                <a:solidFill>
                  <a:schemeClr val="dk1"/>
                </a:solidFill>
                <a:latin typeface="Lucida Sans"/>
                <a:ea typeface="Lucida Sans"/>
                <a:cs typeface="Lucida Sans"/>
                <a:sym typeface="Lucida Sans"/>
              </a:defRPr>
            </a:lvl4pPr>
            <a:lvl5pPr indent="-342900" lvl="4" marL="2286000" marR="0" rtl="0" algn="l">
              <a:spcBef>
                <a:spcPts val="350"/>
              </a:spcBef>
              <a:spcAft>
                <a:spcPts val="0"/>
              </a:spcAft>
              <a:buClr>
                <a:schemeClr val="accent2"/>
              </a:buClr>
              <a:buSzPts val="1800"/>
              <a:buFont typeface="Noto Sans Symbols"/>
              <a:buChar char="●"/>
              <a:defRPr b="0" i="0" sz="1800" u="none" cap="none" strike="noStrike">
                <a:solidFill>
                  <a:schemeClr val="dk1"/>
                </a:solidFill>
                <a:latin typeface="Lucida Sans"/>
                <a:ea typeface="Lucida Sans"/>
                <a:cs typeface="Lucida Sans"/>
                <a:sym typeface="Lucida Sans"/>
              </a:defRPr>
            </a:lvl5pPr>
            <a:lvl6pPr indent="-342900" lvl="5" marL="2743200" marR="0" rtl="0" algn="l">
              <a:spcBef>
                <a:spcPts val="350"/>
              </a:spcBef>
              <a:spcAft>
                <a:spcPts val="0"/>
              </a:spcAft>
              <a:buClr>
                <a:schemeClr val="accent3"/>
              </a:buClr>
              <a:buSzPts val="1800"/>
              <a:buFont typeface="Noto Sans Symbols"/>
              <a:buChar char="■"/>
              <a:defRPr b="0" i="0" sz="1800" u="none" cap="none" strike="noStrike">
                <a:solidFill>
                  <a:schemeClr val="dk1"/>
                </a:solidFill>
                <a:latin typeface="Lucida Sans"/>
                <a:ea typeface="Lucida Sans"/>
                <a:cs typeface="Lucida Sans"/>
                <a:sym typeface="Lucida Sans"/>
              </a:defRPr>
            </a:lvl6pPr>
            <a:lvl7pPr indent="-330200" lvl="6" marL="32004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7pPr>
            <a:lvl8pPr indent="-330200" lvl="7" marL="36576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8pPr>
            <a:lvl9pPr indent="-330200" lvl="8" marL="4114800" marR="0" rtl="0" algn="l">
              <a:spcBef>
                <a:spcPts val="350"/>
              </a:spcBef>
              <a:spcAft>
                <a:spcPts val="0"/>
              </a:spcAft>
              <a:buClr>
                <a:schemeClr val="accent3"/>
              </a:buClr>
              <a:buSzPts val="1600"/>
              <a:buFont typeface="Noto Sans Symbols"/>
              <a:buChar char="■"/>
              <a:defRPr b="0" i="0" sz="1600" u="none" cap="none" strike="noStrike">
                <a:solidFill>
                  <a:schemeClr val="dk1"/>
                </a:solidFill>
                <a:latin typeface="Lucida Sans"/>
                <a:ea typeface="Lucida Sans"/>
                <a:cs typeface="Lucida Sans"/>
                <a:sym typeface="Lucida Sans"/>
              </a:defRPr>
            </a:lvl9pPr>
          </a:lstStyle>
          <a:p/>
        </p:txBody>
      </p:sp>
      <p:sp>
        <p:nvSpPr>
          <p:cNvPr id="16" name="Google Shape;16;p1"/>
          <p:cNvSpPr txBox="1"/>
          <p:nvPr>
            <p:ph idx="10" type="dt"/>
          </p:nvPr>
        </p:nvSpPr>
        <p:spPr>
          <a:xfrm>
            <a:off x="6727032" y="6407944"/>
            <a:ext cx="1920240" cy="36576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7" name="Google Shape;17;p1"/>
          <p:cNvSpPr txBox="1"/>
          <p:nvPr>
            <p:ph idx="11" type="ftr"/>
          </p:nvPr>
        </p:nvSpPr>
        <p:spPr>
          <a:xfrm>
            <a:off x="4380072" y="6407944"/>
            <a:ext cx="2350681" cy="365125"/>
          </a:xfrm>
          <a:prstGeom prst="rect">
            <a:avLst/>
          </a:prstGeom>
          <a:noFill/>
          <a:ln>
            <a:noFill/>
          </a:ln>
        </p:spPr>
        <p:txBody>
          <a:bodyPr anchorCtr="0" anchor="b" bIns="45700" lIns="91425" spcFirstLastPara="1" rIns="91425" wrap="square" tIns="45700">
            <a:noAutofit/>
          </a:bodyPr>
          <a:lstStyle>
            <a:lvl1pPr lvl="0" marR="0" rtl="0" algn="r">
              <a:spcBef>
                <a:spcPts val="0"/>
              </a:spcBef>
              <a:spcAft>
                <a:spcPts val="0"/>
              </a:spcAft>
              <a:buSzPts val="1400"/>
              <a:buNone/>
              <a:defRPr sz="1000">
                <a:solidFill>
                  <a:schemeClr val="dk1"/>
                </a:solidFill>
                <a:latin typeface="Lucida Sans"/>
                <a:ea typeface="Lucida Sans"/>
                <a:cs typeface="Lucida Sans"/>
                <a:sym typeface="Lucida Sans"/>
              </a:defRPr>
            </a:lvl1pPr>
            <a:lvl2pPr lvl="1"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2pPr>
            <a:lvl3pPr lvl="2"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3pPr>
            <a:lvl4pPr lvl="3"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4pPr>
            <a:lvl5pPr lvl="4"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5pPr>
            <a:lvl6pPr lvl="5"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6pPr>
            <a:lvl7pPr lvl="6"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7pPr>
            <a:lvl8pPr lvl="7"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8pPr>
            <a:lvl9pPr lvl="8" marR="0" rtl="0" algn="l">
              <a:spcBef>
                <a:spcPts val="0"/>
              </a:spcBef>
              <a:spcAft>
                <a:spcPts val="0"/>
              </a:spcAft>
              <a:buSzPts val="1400"/>
              <a:buNone/>
              <a:defRPr b="0" i="0" sz="1800" u="none" cap="none" strike="noStrike">
                <a:solidFill>
                  <a:schemeClr val="dk1"/>
                </a:solidFill>
                <a:latin typeface="Lucida Sans"/>
                <a:ea typeface="Lucida Sans"/>
                <a:cs typeface="Lucida Sans"/>
                <a:sym typeface="Lucida Sans"/>
              </a:defRPr>
            </a:lvl9pPr>
          </a:lstStyle>
          <a:p/>
        </p:txBody>
      </p:sp>
      <p:sp>
        <p:nvSpPr>
          <p:cNvPr id="18" name="Google Shape;18;p1"/>
          <p:cNvSpPr txBox="1"/>
          <p:nvPr>
            <p:ph idx="12" type="sldNum"/>
          </p:nvPr>
        </p:nvSpPr>
        <p:spPr>
          <a:xfrm>
            <a:off x="8647272" y="6407944"/>
            <a:ext cx="365760" cy="365125"/>
          </a:xfrm>
          <a:prstGeom prst="rect">
            <a:avLst/>
          </a:prstGeom>
          <a:noFill/>
          <a:ln>
            <a:noFill/>
          </a:ln>
        </p:spPr>
        <p:txBody>
          <a:bodyPr anchorCtr="0" anchor="b" bIns="45700" lIns="91425" spcFirstLastPara="1" rIns="91425" wrap="square" tIns="45700">
            <a:noAutofit/>
          </a:bodyPr>
          <a:lstStyle>
            <a:lvl1pPr indent="0" lvl="0" marL="0" marR="0" rtl="0" algn="r">
              <a:spcBef>
                <a:spcPts val="0"/>
              </a:spcBef>
              <a:buNone/>
              <a:defRPr b="0" sz="1000" u="none">
                <a:solidFill>
                  <a:schemeClr val="dk1"/>
                </a:solidFill>
                <a:latin typeface="Lucida Sans"/>
                <a:ea typeface="Lucida Sans"/>
                <a:cs typeface="Lucida Sans"/>
                <a:sym typeface="Lucida Sans"/>
              </a:defRPr>
            </a:lvl1pPr>
            <a:lvl2pPr indent="0" lvl="1" marL="0" marR="0" rtl="0" algn="r">
              <a:spcBef>
                <a:spcPts val="0"/>
              </a:spcBef>
              <a:buNone/>
              <a:defRPr b="0" sz="1000" u="none">
                <a:solidFill>
                  <a:schemeClr val="dk1"/>
                </a:solidFill>
                <a:latin typeface="Lucida Sans"/>
                <a:ea typeface="Lucida Sans"/>
                <a:cs typeface="Lucida Sans"/>
                <a:sym typeface="Lucida Sans"/>
              </a:defRPr>
            </a:lvl2pPr>
            <a:lvl3pPr indent="0" lvl="2" marL="0" marR="0" rtl="0" algn="r">
              <a:spcBef>
                <a:spcPts val="0"/>
              </a:spcBef>
              <a:buNone/>
              <a:defRPr b="0" sz="1000" u="none">
                <a:solidFill>
                  <a:schemeClr val="dk1"/>
                </a:solidFill>
                <a:latin typeface="Lucida Sans"/>
                <a:ea typeface="Lucida Sans"/>
                <a:cs typeface="Lucida Sans"/>
                <a:sym typeface="Lucida Sans"/>
              </a:defRPr>
            </a:lvl3pPr>
            <a:lvl4pPr indent="0" lvl="3" marL="0" marR="0" rtl="0" algn="r">
              <a:spcBef>
                <a:spcPts val="0"/>
              </a:spcBef>
              <a:buNone/>
              <a:defRPr b="0" sz="1000" u="none">
                <a:solidFill>
                  <a:schemeClr val="dk1"/>
                </a:solidFill>
                <a:latin typeface="Lucida Sans"/>
                <a:ea typeface="Lucida Sans"/>
                <a:cs typeface="Lucida Sans"/>
                <a:sym typeface="Lucida Sans"/>
              </a:defRPr>
            </a:lvl4pPr>
            <a:lvl5pPr indent="0" lvl="4" marL="0" marR="0" rtl="0" algn="r">
              <a:spcBef>
                <a:spcPts val="0"/>
              </a:spcBef>
              <a:buNone/>
              <a:defRPr b="0" sz="1000" u="none">
                <a:solidFill>
                  <a:schemeClr val="dk1"/>
                </a:solidFill>
                <a:latin typeface="Lucida Sans"/>
                <a:ea typeface="Lucida Sans"/>
                <a:cs typeface="Lucida Sans"/>
                <a:sym typeface="Lucida Sans"/>
              </a:defRPr>
            </a:lvl5pPr>
            <a:lvl6pPr indent="0" lvl="5" marL="0" marR="0" rtl="0" algn="r">
              <a:spcBef>
                <a:spcPts val="0"/>
              </a:spcBef>
              <a:buNone/>
              <a:defRPr b="0" sz="1000" u="none">
                <a:solidFill>
                  <a:schemeClr val="dk1"/>
                </a:solidFill>
                <a:latin typeface="Lucida Sans"/>
                <a:ea typeface="Lucida Sans"/>
                <a:cs typeface="Lucida Sans"/>
                <a:sym typeface="Lucida Sans"/>
              </a:defRPr>
            </a:lvl6pPr>
            <a:lvl7pPr indent="0" lvl="6" marL="0" marR="0" rtl="0" algn="r">
              <a:spcBef>
                <a:spcPts val="0"/>
              </a:spcBef>
              <a:buNone/>
              <a:defRPr b="0" sz="1000" u="none">
                <a:solidFill>
                  <a:schemeClr val="dk1"/>
                </a:solidFill>
                <a:latin typeface="Lucida Sans"/>
                <a:ea typeface="Lucida Sans"/>
                <a:cs typeface="Lucida Sans"/>
                <a:sym typeface="Lucida Sans"/>
              </a:defRPr>
            </a:lvl7pPr>
            <a:lvl8pPr indent="0" lvl="7" marL="0" marR="0" rtl="0" algn="r">
              <a:spcBef>
                <a:spcPts val="0"/>
              </a:spcBef>
              <a:buNone/>
              <a:defRPr b="0" sz="1000" u="none">
                <a:solidFill>
                  <a:schemeClr val="dk1"/>
                </a:solidFill>
                <a:latin typeface="Lucida Sans"/>
                <a:ea typeface="Lucida Sans"/>
                <a:cs typeface="Lucida Sans"/>
                <a:sym typeface="Lucida Sans"/>
              </a:defRPr>
            </a:lvl8pPr>
            <a:lvl9pPr indent="0" lvl="8" marL="0" marR="0" rtl="0" algn="r">
              <a:spcBef>
                <a:spcPts val="0"/>
              </a:spcBef>
              <a:buNone/>
              <a:defRPr b="0" sz="1000" u="none">
                <a:solidFill>
                  <a:schemeClr val="dk1"/>
                </a:solidFill>
                <a:latin typeface="Lucida Sans"/>
                <a:ea typeface="Lucida Sans"/>
                <a:cs typeface="Lucida Sans"/>
                <a:sym typeface="Lucida Sans"/>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3"/>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5" name="Shape 105"/>
        <p:cNvGrpSpPr/>
        <p:nvPr/>
      </p:nvGrpSpPr>
      <p:grpSpPr>
        <a:xfrm>
          <a:off x="0" y="0"/>
          <a:ext cx="0" cy="0"/>
          <a:chOff x="0" y="0"/>
          <a:chExt cx="0" cy="0"/>
        </a:xfrm>
      </p:grpSpPr>
      <p:sp>
        <p:nvSpPr>
          <p:cNvPr id="106" name="Google Shape;106;p13"/>
          <p:cNvSpPr txBox="1"/>
          <p:nvPr>
            <p:ph type="ctrTitle"/>
          </p:nvPr>
        </p:nvSpPr>
        <p:spPr>
          <a:xfrm>
            <a:off x="609600" y="1371600"/>
            <a:ext cx="8458200" cy="1222375"/>
          </a:xfrm>
          <a:prstGeom prst="rect">
            <a:avLst/>
          </a:prstGeom>
          <a:noFill/>
          <a:ln>
            <a:noFill/>
          </a:ln>
        </p:spPr>
        <p:txBody>
          <a:bodyPr anchorCtr="0" anchor="b" bIns="45700" lIns="91425" spcFirstLastPara="1" rIns="91425" wrap="square" tIns="45700">
            <a:noAutofit/>
          </a:bodyPr>
          <a:lstStyle/>
          <a:p>
            <a:pPr indent="0" lvl="0" marL="0" rtl="0" algn="ctr">
              <a:spcBef>
                <a:spcPts val="0"/>
              </a:spcBef>
              <a:spcAft>
                <a:spcPts val="0"/>
              </a:spcAft>
              <a:buClr>
                <a:srgbClr val="FF0000"/>
              </a:buClr>
              <a:buSzPts val="4800"/>
              <a:buFont typeface="Times New Roman"/>
              <a:buNone/>
            </a:pPr>
            <a:r>
              <a:rPr b="1" lang="en-US" sz="4800">
                <a:solidFill>
                  <a:srgbClr val="FF0000"/>
                </a:solidFill>
                <a:latin typeface="Times New Roman"/>
                <a:ea typeface="Times New Roman"/>
                <a:cs typeface="Times New Roman"/>
                <a:sym typeface="Times New Roman"/>
              </a:rPr>
              <a:t>PHÁP LUẬT ĐẠI CƯƠNG</a:t>
            </a:r>
            <a:endParaRPr b="1" sz="4800">
              <a:solidFill>
                <a:srgbClr val="FF0000"/>
              </a:solidFill>
              <a:latin typeface="Times New Roman"/>
              <a:ea typeface="Times New Roman"/>
              <a:cs typeface="Times New Roman"/>
              <a:sym typeface="Times New Roman"/>
            </a:endParaRPr>
          </a:p>
        </p:txBody>
      </p:sp>
      <p:sp>
        <p:nvSpPr>
          <p:cNvPr id="107" name="Google Shape;107;p13"/>
          <p:cNvSpPr txBox="1"/>
          <p:nvPr>
            <p:ph idx="1" type="subTitle"/>
          </p:nvPr>
        </p:nvSpPr>
        <p:spPr>
          <a:xfrm>
            <a:off x="457200" y="3048000"/>
            <a:ext cx="8458200" cy="914400"/>
          </a:xfrm>
          <a:prstGeom prst="rect">
            <a:avLst/>
          </a:prstGeom>
          <a:noFill/>
          <a:ln>
            <a:noFill/>
          </a:ln>
        </p:spPr>
        <p:txBody>
          <a:bodyPr anchorCtr="0" anchor="t" bIns="45700" lIns="45700" spcFirstLastPara="1" rIns="45700" wrap="square" tIns="45700">
            <a:noAutofit/>
          </a:bodyPr>
          <a:lstStyle/>
          <a:p>
            <a:pPr indent="0" lvl="0" marL="0" rtl="0" algn="ctr">
              <a:spcBef>
                <a:spcPts val="0"/>
              </a:spcBef>
              <a:spcAft>
                <a:spcPts val="0"/>
              </a:spcAft>
              <a:buSzPts val="1836"/>
              <a:buNone/>
            </a:pPr>
            <a:r>
              <a:rPr lang="en-US">
                <a:solidFill>
                  <a:schemeClr val="dk1"/>
                </a:solidFill>
                <a:latin typeface="Times New Roman"/>
                <a:ea typeface="Times New Roman"/>
                <a:cs typeface="Times New Roman"/>
                <a:sym typeface="Times New Roman"/>
              </a:rPr>
              <a:t>Dành cho sinh viên không chuyên ngành Luật, khối ngành Khoa học Tự nhiên</a:t>
            </a:r>
            <a:endParaRPr>
              <a:solidFill>
                <a:schemeClr val="dk1"/>
              </a:solidFill>
              <a:latin typeface="Times New Roman"/>
              <a:ea typeface="Times New Roman"/>
              <a:cs typeface="Times New Roman"/>
              <a:sym typeface="Times New Roman"/>
            </a:endParaRPr>
          </a:p>
        </p:txBody>
      </p:sp>
      <p:sp>
        <p:nvSpPr>
          <p:cNvPr id="108" name="Google Shape;108;p13"/>
          <p:cNvSpPr txBox="1"/>
          <p:nvPr/>
        </p:nvSpPr>
        <p:spPr>
          <a:xfrm>
            <a:off x="3810000" y="5486400"/>
            <a:ext cx="5334000" cy="92333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Thạc sĩ: Ngô Minh Tín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rPr b="1" lang="en-US" sz="1800">
                <a:solidFill>
                  <a:schemeClr val="dk1"/>
                </a:solidFill>
                <a:latin typeface="Times New Roman"/>
                <a:ea typeface="Times New Roman"/>
                <a:cs typeface="Times New Roman"/>
                <a:sym typeface="Times New Roman"/>
              </a:rPr>
              <a:t>Email: nmtin@hcmus.edu.vn</a:t>
            </a:r>
            <a:endParaRPr b="1" sz="1800">
              <a:solidFill>
                <a:schemeClr val="dk1"/>
              </a:solidFill>
              <a:latin typeface="Times New Roman"/>
              <a:ea typeface="Times New Roman"/>
              <a:cs typeface="Times New Roman"/>
              <a:sym typeface="Times New Roman"/>
            </a:endParaRPr>
          </a:p>
          <a:p>
            <a:pPr indent="0" lvl="0" marL="0" marR="0" rtl="0" algn="l">
              <a:spcBef>
                <a:spcPts val="0"/>
              </a:spcBef>
              <a:spcAft>
                <a:spcPts val="0"/>
              </a:spcAft>
              <a:buNone/>
            </a:pPr>
            <a:r>
              <a:t/>
            </a:r>
            <a:endParaRPr b="1" sz="1800">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2"/>
          <p:cNvSpPr txBox="1"/>
          <p:nvPr/>
        </p:nvSpPr>
        <p:spPr>
          <a:xfrm>
            <a:off x="838200" y="1600200"/>
            <a:ext cx="8001000" cy="2308324"/>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Clr>
                <a:schemeClr val="dk1"/>
              </a:buClr>
              <a:buSzPts val="2400"/>
              <a:buFont typeface="Times New Roman"/>
              <a:buAutoNum type="arabicPeriod"/>
            </a:pPr>
            <a:r>
              <a:rPr b="1" lang="en-US" sz="2400" u="sng">
                <a:solidFill>
                  <a:schemeClr val="dk1"/>
                </a:solidFill>
                <a:latin typeface="Times New Roman"/>
                <a:ea typeface="Times New Roman"/>
                <a:cs typeface="Times New Roman"/>
                <a:sym typeface="Times New Roman"/>
              </a:rPr>
              <a:t>Hành vi tham ô tài sản:</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“Là hành vi của người lợi dụng chức vụ, quyền hạn chiếm đoạt tài sản mà mình có trách nhiệm quản lý” (Điều 278, Bộ luật hình sự)</a:t>
            </a:r>
            <a:endParaRPr/>
          </a:p>
          <a:p>
            <a:pPr indent="-45720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t/>
            </a:r>
            <a:endParaRPr b="1" sz="2400" u="sng">
              <a:solidFill>
                <a:schemeClr val="accent2"/>
              </a:solidFill>
              <a:latin typeface="Times New Roman"/>
              <a:ea typeface="Times New Roman"/>
              <a:cs typeface="Times New Roman"/>
              <a:sym typeface="Times New Roman"/>
            </a:endParaRPr>
          </a:p>
        </p:txBody>
      </p:sp>
      <p:sp>
        <p:nvSpPr>
          <p:cNvPr id="184" name="Google Shape;184;p22"/>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23"/>
          <p:cNvSpPr txBox="1"/>
          <p:nvPr/>
        </p:nvSpPr>
        <p:spPr>
          <a:xfrm>
            <a:off x="838200" y="1600200"/>
            <a:ext cx="8001000" cy="2677656"/>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2. Hành vi nhận hối lộ:</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“Là hành vi của người lợi dụng chức vụ, quyền hạn, trực tiếp hoặc qua trung gian đã nhận hoặc sẽ nhận tiền, tài sản hoặc lợi ích vật chất khác dưới bất kỳ hình thức nào” </a:t>
            </a:r>
            <a:r>
              <a:rPr lang="en-US" sz="2400">
                <a:solidFill>
                  <a:schemeClr val="dk1"/>
                </a:solidFill>
                <a:latin typeface="Times New Roman"/>
                <a:ea typeface="Times New Roman"/>
                <a:cs typeface="Times New Roman"/>
                <a:sym typeface="Times New Roman"/>
              </a:rPr>
              <a:t>(Điều 279, Bộ luật hình sự)</a:t>
            </a:r>
            <a:endParaRPr/>
          </a:p>
          <a:p>
            <a:pPr indent="-45720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t/>
            </a:r>
            <a:endParaRPr b="1" sz="2400" u="sng">
              <a:solidFill>
                <a:schemeClr val="accent2"/>
              </a:solidFill>
              <a:latin typeface="Times New Roman"/>
              <a:ea typeface="Times New Roman"/>
              <a:cs typeface="Times New Roman"/>
              <a:sym typeface="Times New Roman"/>
            </a:endParaRPr>
          </a:p>
        </p:txBody>
      </p:sp>
      <p:sp>
        <p:nvSpPr>
          <p:cNvPr id="190" name="Google Shape;190;p23"/>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4"/>
          <p:cNvSpPr txBox="1"/>
          <p:nvPr/>
        </p:nvSpPr>
        <p:spPr>
          <a:xfrm>
            <a:off x="838200" y="1600200"/>
            <a:ext cx="8001000" cy="2677656"/>
          </a:xfrm>
          <a:prstGeom prst="rect">
            <a:avLst/>
          </a:prstGeom>
          <a:noFill/>
          <a:ln>
            <a:noFill/>
          </a:ln>
        </p:spPr>
        <p:txBody>
          <a:bodyPr anchorCtr="0" anchor="t" bIns="45700" lIns="91425" spcFirstLastPara="1" rIns="91425" wrap="square" tIns="45700">
            <a:noAutofit/>
          </a:bodyPr>
          <a:lstStyle/>
          <a:p>
            <a:pPr indent="-457200" lvl="0" marL="45720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3. Hành vi lạm dụng chức vụ, quyền hạn chiếm đoạt tài sản:</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“Là hành vi của người lợi dụng chức vụ, quyền hạn chiếm đoạt tài sản của người khác có giá trị từ hai triệu đồng đến dưới năm mươi triệu đồng hoặc dưới hai triệu đồng nhưng gây hậu quả nghiêm trọng” </a:t>
            </a:r>
            <a:r>
              <a:rPr lang="en-US" sz="2400">
                <a:solidFill>
                  <a:schemeClr val="dk1"/>
                </a:solidFill>
                <a:latin typeface="Times New Roman"/>
                <a:ea typeface="Times New Roman"/>
                <a:cs typeface="Times New Roman"/>
                <a:sym typeface="Times New Roman"/>
              </a:rPr>
              <a:t>(Điều 280, Bộ luật hình sự)</a:t>
            </a:r>
            <a:endParaRPr/>
          </a:p>
          <a:p>
            <a:pPr indent="-45720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t/>
            </a:r>
            <a:endParaRPr b="1" sz="2400" u="sng">
              <a:solidFill>
                <a:schemeClr val="accent2"/>
              </a:solidFill>
              <a:latin typeface="Times New Roman"/>
              <a:ea typeface="Times New Roman"/>
              <a:cs typeface="Times New Roman"/>
              <a:sym typeface="Times New Roman"/>
            </a:endParaRPr>
          </a:p>
        </p:txBody>
      </p:sp>
      <p:sp>
        <p:nvSpPr>
          <p:cNvPr id="196" name="Google Shape;196;p24"/>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5"/>
          <p:cNvSpPr txBox="1"/>
          <p:nvPr/>
        </p:nvSpPr>
        <p:spPr>
          <a:xfrm>
            <a:off x="838200" y="1600200"/>
            <a:ext cx="8001000" cy="3046988"/>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4. Hành vi lợi dụng chức vụ, quyền hạn trong khi thi hành công vụ:</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“Là hành vi của người vụ lợi hoặc động cơ cá nhân khác mà lợi dụng chức vụ, quyền hạn làm trái công vụ gây thiệt hại cho lợi ích của nhà nước, của xã hội, quyền, lợi ích hợp pháp của công dân” </a:t>
            </a:r>
            <a:r>
              <a:rPr lang="en-US" sz="2400">
                <a:solidFill>
                  <a:schemeClr val="dk1"/>
                </a:solidFill>
                <a:latin typeface="Times New Roman"/>
                <a:ea typeface="Times New Roman"/>
                <a:cs typeface="Times New Roman"/>
                <a:sym typeface="Times New Roman"/>
              </a:rPr>
              <a:t>(Điều 281, Bộ luật hình sự)</a:t>
            </a:r>
            <a:endParaRPr/>
          </a:p>
          <a:p>
            <a:pPr indent="-45720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t/>
            </a:r>
            <a:endParaRPr b="1" sz="2400" u="sng">
              <a:solidFill>
                <a:schemeClr val="accent2"/>
              </a:solidFill>
              <a:latin typeface="Times New Roman"/>
              <a:ea typeface="Times New Roman"/>
              <a:cs typeface="Times New Roman"/>
              <a:sym typeface="Times New Roman"/>
            </a:endParaRPr>
          </a:p>
        </p:txBody>
      </p:sp>
      <p:sp>
        <p:nvSpPr>
          <p:cNvPr id="202" name="Google Shape;202;p25"/>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6"/>
          <p:cNvSpPr txBox="1"/>
          <p:nvPr/>
        </p:nvSpPr>
        <p:spPr>
          <a:xfrm>
            <a:off x="838200" y="1600200"/>
            <a:ext cx="8001000" cy="526297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5. Hành vi lợi dụng chức vụ, quyền hạn đối với người khác để trục lợi:</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“Là hành vi của người lợi dụng chức vụ, quyền hạn, trực tiếp hoặc qua trung gian đã nhận hoặc sẽ nhận tiền, tài sản hoặc lợi ích vật chất khác dưới bất kỳ hình thức nào có giá trị từ hai triệu đồng đến dưới mười triệu đồng hoặc dưới hai triệu đồng nhưng gây hậu quả nghiêm trọng, bị xử lý kỷ luật về hành vi này mà còn vi phạm, để dùng ảnh hưởng của mình thúc đẩy người có chức vụ, quyền hạn làm hoặc không làm một việc thuộc trách nhiệm hoặc liên quan trực tiếp đến công việc của họ hoặc làm một việc không được phép làm” </a:t>
            </a:r>
            <a:r>
              <a:rPr lang="en-US" sz="2400">
                <a:solidFill>
                  <a:schemeClr val="dk1"/>
                </a:solidFill>
                <a:latin typeface="Times New Roman"/>
                <a:ea typeface="Times New Roman"/>
                <a:cs typeface="Times New Roman"/>
                <a:sym typeface="Times New Roman"/>
              </a:rPr>
              <a:t>(Điều 283, Bộ luật hình sự)</a:t>
            </a:r>
            <a:endParaRPr/>
          </a:p>
          <a:p>
            <a:pPr indent="-45720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t/>
            </a:r>
            <a:endParaRPr b="1" sz="2400" u="sng">
              <a:solidFill>
                <a:schemeClr val="accent2"/>
              </a:solidFill>
              <a:latin typeface="Times New Roman"/>
              <a:ea typeface="Times New Roman"/>
              <a:cs typeface="Times New Roman"/>
              <a:sym typeface="Times New Roman"/>
            </a:endParaRPr>
          </a:p>
        </p:txBody>
      </p:sp>
      <p:sp>
        <p:nvSpPr>
          <p:cNvPr id="208" name="Google Shape;208;p26"/>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27"/>
          <p:cNvSpPr txBox="1"/>
          <p:nvPr/>
        </p:nvSpPr>
        <p:spPr>
          <a:xfrm>
            <a:off x="838200" y="1600200"/>
            <a:ext cx="8001000" cy="2677656"/>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6. Hành vi lạm quyền trong khi thi hành công vụ:</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“Là hành vi của người vì vụ lợi hoặc động cơ cá nhân khác mà vượt quá quyền hạn của mình làm trái công vụ gây thiệt hại cho lợi ích nhà nước, của xã hội, quyền, lợi ích hợp pháp của công dân” </a:t>
            </a:r>
            <a:r>
              <a:rPr lang="en-US" sz="2400">
                <a:solidFill>
                  <a:schemeClr val="dk1"/>
                </a:solidFill>
                <a:latin typeface="Times New Roman"/>
                <a:ea typeface="Times New Roman"/>
                <a:cs typeface="Times New Roman"/>
                <a:sym typeface="Times New Roman"/>
              </a:rPr>
              <a:t>(Điều 282, Bộ luật hình sự)</a:t>
            </a:r>
            <a:endParaRPr/>
          </a:p>
          <a:p>
            <a:pPr indent="-45720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t/>
            </a:r>
            <a:endParaRPr b="1" sz="2400" u="sng">
              <a:solidFill>
                <a:schemeClr val="accent2"/>
              </a:solidFill>
              <a:latin typeface="Times New Roman"/>
              <a:ea typeface="Times New Roman"/>
              <a:cs typeface="Times New Roman"/>
              <a:sym typeface="Times New Roman"/>
            </a:endParaRPr>
          </a:p>
        </p:txBody>
      </p:sp>
      <p:sp>
        <p:nvSpPr>
          <p:cNvPr id="214" name="Google Shape;214;p27"/>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28"/>
          <p:cNvSpPr txBox="1"/>
          <p:nvPr/>
        </p:nvSpPr>
        <p:spPr>
          <a:xfrm>
            <a:off x="838200" y="1600200"/>
            <a:ext cx="8001000" cy="37856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7. Hành vi giả mạo trong công tác vì vụ lợi:</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“Là hành vi của người vì vụ lợi hoặc động cơ cá nhân khác mà lợi dụng chức vụ, quyền hạn thực hiện một trong các hành vi sau đây:</a:t>
            </a:r>
            <a:endParaRPr/>
          </a:p>
          <a:p>
            <a:pPr indent="-152400" lvl="0" marL="0" marR="0" rtl="0" algn="just">
              <a:spcBef>
                <a:spcPts val="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Sửa chữa, làm sai lệch nội dung giấy tờ, tài liệu;</a:t>
            </a:r>
            <a:endParaRPr/>
          </a:p>
          <a:p>
            <a:pPr indent="-152400" lvl="0" marL="0" marR="0" rtl="0" algn="just">
              <a:spcBef>
                <a:spcPts val="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Làm, cấp giấy tờ giả;</a:t>
            </a:r>
            <a:endParaRPr/>
          </a:p>
          <a:p>
            <a:pPr indent="-152400" lvl="0" marL="0" marR="0" rtl="0" algn="just">
              <a:spcBef>
                <a:spcPts val="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Giả mạo chữ ký của người có chức vụ, quyền hạn.” </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(Điều 284, Bộ luật hình sự)</a:t>
            </a:r>
            <a:endParaRPr/>
          </a:p>
          <a:p>
            <a:pPr indent="-45720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t/>
            </a:r>
            <a:endParaRPr b="1" sz="2400" u="sng">
              <a:solidFill>
                <a:schemeClr val="accent2"/>
              </a:solidFill>
              <a:latin typeface="Times New Roman"/>
              <a:ea typeface="Times New Roman"/>
              <a:cs typeface="Times New Roman"/>
              <a:sym typeface="Times New Roman"/>
            </a:endParaRPr>
          </a:p>
        </p:txBody>
      </p:sp>
      <p:sp>
        <p:nvSpPr>
          <p:cNvPr id="220" name="Google Shape;220;p28"/>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9"/>
          <p:cNvSpPr txBox="1"/>
          <p:nvPr/>
        </p:nvSpPr>
        <p:spPr>
          <a:xfrm>
            <a:off x="838200" y="1600200"/>
            <a:ext cx="8001000" cy="378565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7. Hành vi giả mạo trong công tác vì vụ lợi:</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“Là hành vi của người vì vụ lợi hoặc động cơ cá nhân khác mà lợi dụng chức vụ, quyền hạn thực hiện một trong các hành vi sau đây:</a:t>
            </a:r>
            <a:endParaRPr/>
          </a:p>
          <a:p>
            <a:pPr indent="-152400" lvl="0" marL="0" marR="0" rtl="0" algn="just">
              <a:spcBef>
                <a:spcPts val="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Sửa chữa, làm sai lệch nội dung giấy tờ, tài liệu;</a:t>
            </a:r>
            <a:endParaRPr/>
          </a:p>
          <a:p>
            <a:pPr indent="-152400" lvl="0" marL="0" marR="0" rtl="0" algn="just">
              <a:spcBef>
                <a:spcPts val="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Làm, cấp giấy tờ giả;</a:t>
            </a:r>
            <a:endParaRPr/>
          </a:p>
          <a:p>
            <a:pPr indent="-152400" lvl="0" marL="0" marR="0" rtl="0" algn="just">
              <a:spcBef>
                <a:spcPts val="0"/>
              </a:spcBef>
              <a:spcAft>
                <a:spcPts val="0"/>
              </a:spcAft>
              <a:buClr>
                <a:schemeClr val="dk1"/>
              </a:buClr>
              <a:buSzPts val="2400"/>
              <a:buFont typeface="Times New Roman"/>
              <a:buChar char="-"/>
            </a:pPr>
            <a:r>
              <a:rPr i="1" lang="en-US" sz="2400">
                <a:solidFill>
                  <a:schemeClr val="dk1"/>
                </a:solidFill>
                <a:latin typeface="Times New Roman"/>
                <a:ea typeface="Times New Roman"/>
                <a:cs typeface="Times New Roman"/>
                <a:sym typeface="Times New Roman"/>
              </a:rPr>
              <a:t>Giả mạo chữ ký của người có chức vụ, quyền hạn.” </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(Điều 284, Bộ luật hình sự)</a:t>
            </a:r>
            <a:endParaRPr/>
          </a:p>
          <a:p>
            <a:pPr indent="-457200" lvl="0" marL="45720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None/>
            </a:pPr>
            <a:r>
              <a:t/>
            </a:r>
            <a:endParaRPr b="1" sz="2400" u="sng">
              <a:solidFill>
                <a:schemeClr val="accent2"/>
              </a:solidFill>
              <a:latin typeface="Times New Roman"/>
              <a:ea typeface="Times New Roman"/>
              <a:cs typeface="Times New Roman"/>
              <a:sym typeface="Times New Roman"/>
            </a:endParaRPr>
          </a:p>
        </p:txBody>
      </p:sp>
      <p:sp>
        <p:nvSpPr>
          <p:cNvPr id="226" name="Google Shape;226;p29"/>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0"/>
          <p:cNvSpPr txBox="1"/>
          <p:nvPr/>
        </p:nvSpPr>
        <p:spPr>
          <a:xfrm>
            <a:off x="838200" y="1600200"/>
            <a:ext cx="8001000" cy="156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8. Đưa hối lộ, môi giới hối lộ được thực hiện bởi người có chức vụ, quyền hạn để giải quyết công việc của cơ quan, tổ chức, đơn vị hoặc địa phương vì vụ lợi:</a:t>
            </a:r>
            <a:endParaRPr/>
          </a:p>
          <a:p>
            <a:pPr indent="0" lvl="0" marL="0" marR="0" rtl="0" algn="just">
              <a:spcBef>
                <a:spcPts val="0"/>
              </a:spcBef>
              <a:spcAft>
                <a:spcPts val="0"/>
              </a:spcAft>
              <a:buNone/>
            </a:pPr>
            <a:r>
              <a:t/>
            </a:r>
            <a:endParaRPr b="1" sz="2400" u="sng">
              <a:solidFill>
                <a:schemeClr val="dk1"/>
              </a:solidFill>
              <a:latin typeface="Times New Roman"/>
              <a:ea typeface="Times New Roman"/>
              <a:cs typeface="Times New Roman"/>
              <a:sym typeface="Times New Roman"/>
            </a:endParaRPr>
          </a:p>
        </p:txBody>
      </p:sp>
      <p:sp>
        <p:nvSpPr>
          <p:cNvPr id="232" name="Google Shape;232;p30"/>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1"/>
          <p:cNvSpPr txBox="1"/>
          <p:nvPr/>
        </p:nvSpPr>
        <p:spPr>
          <a:xfrm>
            <a:off x="838200" y="1600200"/>
            <a:ext cx="8001000" cy="83099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9. Lợi dụng chức vụ, quyền hạn sử dụng trái phép tài sản của Nhà nước vì vụ lợi:</a:t>
            </a:r>
            <a:endParaRPr/>
          </a:p>
        </p:txBody>
      </p:sp>
      <p:sp>
        <p:nvSpPr>
          <p:cNvPr id="238" name="Google Shape;238;p31"/>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4"/>
          <p:cNvSpPr txBox="1"/>
          <p:nvPr>
            <p:ph idx="1" type="body"/>
          </p:nvPr>
        </p:nvSpPr>
        <p:spPr>
          <a:xfrm>
            <a:off x="685800" y="1752600"/>
            <a:ext cx="8229600" cy="4495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PHÁP LUẬT PHÒNG CHỐNG THAM NHŨNG</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niệm tham nhũng</a:t>
            </a:r>
            <a:endParaRPr b="1" sz="2800">
              <a:latin typeface="Times New Roman"/>
              <a:ea typeface="Times New Roman"/>
              <a:cs typeface="Times New Roman"/>
              <a:sym typeface="Times New Roman"/>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Các hành vi tham nhũng</a:t>
            </a:r>
            <a:endParaRPr b="1" sz="2800">
              <a:latin typeface="Times New Roman"/>
              <a:ea typeface="Times New Roman"/>
              <a:cs typeface="Times New Roman"/>
              <a:sym typeface="Times New Roman"/>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Các biện pháp đấu tranh phòng chống tham nhũng</a:t>
            </a:r>
            <a:endParaRPr b="1" sz="2800">
              <a:latin typeface="Times New Roman"/>
              <a:ea typeface="Times New Roman"/>
              <a:cs typeface="Times New Roman"/>
              <a:sym typeface="Times New Roman"/>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Vai trò, trách nhiệm của các cơ quan và xã hội trong việc đấu tranh phòng chống tham nhũng</a:t>
            </a:r>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14" name="Google Shape;114;p14"/>
          <p:cNvSpPr txBox="1"/>
          <p:nvPr>
            <p:ph type="title"/>
          </p:nvPr>
        </p:nvSpPr>
        <p:spPr>
          <a:xfrm>
            <a:off x="914400" y="838200"/>
            <a:ext cx="7772400" cy="6858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3690"/>
              <a:buFont typeface="Times New Roman"/>
              <a:buNone/>
            </a:pPr>
            <a:r>
              <a:rPr b="1" lang="en-US" sz="3690">
                <a:solidFill>
                  <a:schemeClr val="dk1"/>
                </a:solidFill>
                <a:latin typeface="Times New Roman"/>
                <a:ea typeface="Times New Roman"/>
                <a:cs typeface="Times New Roman"/>
                <a:sym typeface="Times New Roman"/>
              </a:rPr>
              <a:t>CHƯƠNG 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32"/>
          <p:cNvSpPr txBox="1"/>
          <p:nvPr/>
        </p:nvSpPr>
        <p:spPr>
          <a:xfrm>
            <a:off x="838200" y="1600200"/>
            <a:ext cx="80010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10. Nhũng nhiễu vì vụ lợi:</a:t>
            </a:r>
            <a:endParaRPr/>
          </a:p>
        </p:txBody>
      </p:sp>
      <p:sp>
        <p:nvSpPr>
          <p:cNvPr id="244" name="Google Shape;244;p32"/>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33"/>
          <p:cNvSpPr txBox="1"/>
          <p:nvPr/>
        </p:nvSpPr>
        <p:spPr>
          <a:xfrm>
            <a:off x="838200" y="1600200"/>
            <a:ext cx="80010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11. Không thực hiện nhiệm vụ, công vụ vì vụ lợi:</a:t>
            </a:r>
            <a:endParaRPr/>
          </a:p>
        </p:txBody>
      </p:sp>
      <p:sp>
        <p:nvSpPr>
          <p:cNvPr id="250" name="Google Shape;250;p33"/>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4"/>
          <p:cNvSpPr txBox="1"/>
          <p:nvPr/>
        </p:nvSpPr>
        <p:spPr>
          <a:xfrm>
            <a:off x="838200" y="1600200"/>
            <a:ext cx="8001000" cy="1569660"/>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dk1"/>
                </a:solidFill>
                <a:latin typeface="Times New Roman"/>
                <a:ea typeface="Times New Roman"/>
                <a:cs typeface="Times New Roman"/>
                <a:sym typeface="Times New Roman"/>
              </a:rPr>
              <a:t>12. Lợi dụng chức vụ, quyền hạn để bao che cho người có hành vi vi phạm pháp luật vì vụ lợi; cản trở, can thiệp trái pháp luật vào việc kiểm tra, thanh tra, kiểm toán, điều tra, truy tố, xét xử, thi hành án vì vụ lợi:</a:t>
            </a:r>
            <a:endParaRPr/>
          </a:p>
        </p:txBody>
      </p:sp>
      <p:sp>
        <p:nvSpPr>
          <p:cNvPr id="256" name="Google Shape;256;p34"/>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5"/>
          <p:cNvSpPr txBox="1"/>
          <p:nvPr/>
        </p:nvSpPr>
        <p:spPr>
          <a:xfrm>
            <a:off x="762000" y="381000"/>
            <a:ext cx="8229600" cy="1219200"/>
          </a:xfrm>
          <a:prstGeom prst="rect">
            <a:avLst/>
          </a:prstGeom>
          <a:noFill/>
          <a:ln>
            <a:noFill/>
          </a:ln>
        </p:spPr>
        <p:txBody>
          <a:bodyPr anchorCtr="0" anchor="t" bIns="45700" lIns="91425" spcFirstLastPara="1" rIns="91425" wrap="square" tIns="45700">
            <a:noAutofit/>
          </a:bodyPr>
          <a:lstStyle/>
          <a:p>
            <a:pPr indent="0" lvl="0" marL="457200" marR="0" rtl="0" algn="l">
              <a:lnSpc>
                <a:spcPct val="80000"/>
              </a:lnSpc>
              <a:spcBef>
                <a:spcPts val="0"/>
              </a:spcBef>
              <a:spcAft>
                <a:spcPts val="0"/>
              </a:spcAft>
              <a:buClr>
                <a:schemeClr val="dk1"/>
              </a:buClr>
              <a:buSzPts val="2590"/>
              <a:buFont typeface="Noto Sans Symbols"/>
              <a:buNone/>
            </a:pPr>
            <a:r>
              <a:rPr b="1" i="0" lang="en-US" sz="259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80000"/>
              </a:lnSpc>
              <a:spcBef>
                <a:spcPts val="400"/>
              </a:spcBef>
              <a:spcAft>
                <a:spcPts val="0"/>
              </a:spcAft>
              <a:buClr>
                <a:schemeClr val="accent1"/>
              </a:buClr>
              <a:buSzPts val="1761"/>
              <a:buFont typeface="Noto Sans Symbols"/>
              <a:buNone/>
            </a:pPr>
            <a:r>
              <a:rPr b="1" i="0" lang="en-US" sz="2590" u="none" cap="none" strike="noStrike">
                <a:solidFill>
                  <a:schemeClr val="dk1"/>
                </a:solidFill>
                <a:latin typeface="Times New Roman"/>
                <a:ea typeface="Times New Roman"/>
                <a:cs typeface="Times New Roman"/>
                <a:sym typeface="Times New Roman"/>
              </a:rPr>
              <a:t>III.</a:t>
            </a:r>
            <a:r>
              <a:rPr b="1" i="0" lang="en-US" sz="2590" u="none" cap="none" strike="noStrike">
                <a:solidFill>
                  <a:schemeClr val="dk1"/>
                </a:solidFill>
                <a:latin typeface="Times New Roman"/>
                <a:ea typeface="Times New Roman"/>
                <a:cs typeface="Times New Roman"/>
                <a:sym typeface="Times New Roman"/>
              </a:rPr>
              <a:t> Các biện pháp đấu tranh phòng chống tham nhũng</a:t>
            </a:r>
            <a:endParaRPr/>
          </a:p>
          <a:p>
            <a:pPr indent="-571500" lvl="0" marL="571500" marR="0" rtl="0" algn="just">
              <a:lnSpc>
                <a:spcPct val="80000"/>
              </a:lnSpc>
              <a:spcBef>
                <a:spcPts val="400"/>
              </a:spcBef>
              <a:spcAft>
                <a:spcPts val="0"/>
              </a:spcAft>
              <a:buClr>
                <a:schemeClr val="accent1"/>
              </a:buClr>
              <a:buSzPts val="1761"/>
              <a:buFont typeface="Noto Sans Symbols"/>
              <a:buNone/>
            </a:pPr>
            <a:r>
              <a:rPr b="1" lang="en-US" sz="2590" u="sng">
                <a:solidFill>
                  <a:schemeClr val="dk1"/>
                </a:solidFill>
                <a:latin typeface="Times New Roman"/>
                <a:ea typeface="Times New Roman"/>
                <a:cs typeface="Times New Roman"/>
                <a:sym typeface="Times New Roman"/>
              </a:rPr>
              <a:t>Biện</a:t>
            </a:r>
            <a:r>
              <a:rPr b="1" lang="en-US" sz="2590" u="sng">
                <a:solidFill>
                  <a:schemeClr val="dk1"/>
                </a:solidFill>
                <a:latin typeface="Times New Roman"/>
                <a:ea typeface="Times New Roman"/>
                <a:cs typeface="Times New Roman"/>
                <a:sym typeface="Times New Roman"/>
              </a:rPr>
              <a:t> pháp phòng ngừa tham nhũng:</a:t>
            </a:r>
            <a:endParaRPr b="1" i="0" sz="2590" u="sng" cap="none" strike="noStrike">
              <a:solidFill>
                <a:schemeClr val="dk1"/>
              </a:solidFill>
              <a:latin typeface="Times New Roman"/>
              <a:ea typeface="Times New Roman"/>
              <a:cs typeface="Times New Roman"/>
              <a:sym typeface="Times New Roman"/>
            </a:endParaRPr>
          </a:p>
        </p:txBody>
      </p:sp>
      <p:grpSp>
        <p:nvGrpSpPr>
          <p:cNvPr id="262" name="Google Shape;262;p35"/>
          <p:cNvGrpSpPr/>
          <p:nvPr/>
        </p:nvGrpSpPr>
        <p:grpSpPr>
          <a:xfrm>
            <a:off x="838200" y="1523736"/>
            <a:ext cx="8077200" cy="4877327"/>
            <a:chOff x="0" y="152136"/>
            <a:chExt cx="8077200" cy="4877327"/>
          </a:xfrm>
        </p:grpSpPr>
        <p:sp>
          <p:nvSpPr>
            <p:cNvPr id="263" name="Google Shape;263;p35"/>
            <p:cNvSpPr/>
            <p:nvPr/>
          </p:nvSpPr>
          <p:spPr>
            <a:xfrm>
              <a:off x="0" y="373536"/>
              <a:ext cx="8077200" cy="3780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5"/>
            <p:cNvSpPr/>
            <p:nvPr/>
          </p:nvSpPr>
          <p:spPr>
            <a:xfrm>
              <a:off x="384534" y="152136"/>
              <a:ext cx="7690685" cy="44280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5"/>
            <p:cNvSpPr txBox="1"/>
            <p:nvPr/>
          </p:nvSpPr>
          <p:spPr>
            <a:xfrm>
              <a:off x="406150" y="173752"/>
              <a:ext cx="7647453" cy="399568"/>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Công khai, minh bạch trong hoạt động của cơ quan, đơn vị, tổ chức</a:t>
              </a:r>
              <a:endParaRPr/>
            </a:p>
          </p:txBody>
        </p:sp>
        <p:sp>
          <p:nvSpPr>
            <p:cNvPr id="266" name="Google Shape;266;p35"/>
            <p:cNvSpPr/>
            <p:nvPr/>
          </p:nvSpPr>
          <p:spPr>
            <a:xfrm>
              <a:off x="0" y="1053936"/>
              <a:ext cx="8077200" cy="3780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p:nvPr/>
          </p:nvSpPr>
          <p:spPr>
            <a:xfrm>
              <a:off x="384534" y="832536"/>
              <a:ext cx="7690685" cy="44280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35"/>
            <p:cNvSpPr txBox="1"/>
            <p:nvPr/>
          </p:nvSpPr>
          <p:spPr>
            <a:xfrm>
              <a:off x="406150" y="854152"/>
              <a:ext cx="7647453" cy="399568"/>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Xây dựng và thực hiện các chế độ, định mức, tiêu chuẩn</a:t>
              </a:r>
              <a:endParaRPr/>
            </a:p>
          </p:txBody>
        </p:sp>
        <p:sp>
          <p:nvSpPr>
            <p:cNvPr id="269" name="Google Shape;269;p35"/>
            <p:cNvSpPr/>
            <p:nvPr/>
          </p:nvSpPr>
          <p:spPr>
            <a:xfrm>
              <a:off x="0" y="1869337"/>
              <a:ext cx="8077200" cy="3780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35"/>
            <p:cNvSpPr/>
            <p:nvPr/>
          </p:nvSpPr>
          <p:spPr>
            <a:xfrm>
              <a:off x="384534" y="1512936"/>
              <a:ext cx="7690685" cy="57780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35"/>
            <p:cNvSpPr txBox="1"/>
            <p:nvPr/>
          </p:nvSpPr>
          <p:spPr>
            <a:xfrm>
              <a:off x="412740" y="1541142"/>
              <a:ext cx="7634273" cy="521388"/>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Quy định quy tắc ứng xử, quy tắc đạo đức nghề nghiệp, việc chuyển đổi vị trí công tác của cán bộ, công chức, viên chức</a:t>
              </a:r>
              <a:endParaRPr/>
            </a:p>
          </p:txBody>
        </p:sp>
        <p:sp>
          <p:nvSpPr>
            <p:cNvPr id="272" name="Google Shape;272;p35"/>
            <p:cNvSpPr/>
            <p:nvPr/>
          </p:nvSpPr>
          <p:spPr>
            <a:xfrm>
              <a:off x="0" y="2549737"/>
              <a:ext cx="8077200" cy="3780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35"/>
            <p:cNvSpPr/>
            <p:nvPr/>
          </p:nvSpPr>
          <p:spPr>
            <a:xfrm>
              <a:off x="384534" y="2328337"/>
              <a:ext cx="7690685" cy="44280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35"/>
            <p:cNvSpPr txBox="1"/>
            <p:nvPr/>
          </p:nvSpPr>
          <p:spPr>
            <a:xfrm>
              <a:off x="406150" y="2349953"/>
              <a:ext cx="7647453" cy="399568"/>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Minh bạch tài sản, thu nhập của cán bộ, công chức, viên chức</a:t>
              </a:r>
              <a:endParaRPr/>
            </a:p>
          </p:txBody>
        </p:sp>
        <p:sp>
          <p:nvSpPr>
            <p:cNvPr id="275" name="Google Shape;275;p35"/>
            <p:cNvSpPr/>
            <p:nvPr/>
          </p:nvSpPr>
          <p:spPr>
            <a:xfrm>
              <a:off x="0" y="3230137"/>
              <a:ext cx="8077200" cy="3780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35"/>
            <p:cNvSpPr/>
            <p:nvPr/>
          </p:nvSpPr>
          <p:spPr>
            <a:xfrm>
              <a:off x="384534" y="3008737"/>
              <a:ext cx="7690685" cy="44280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35"/>
            <p:cNvSpPr txBox="1"/>
            <p:nvPr/>
          </p:nvSpPr>
          <p:spPr>
            <a:xfrm>
              <a:off x="406150" y="3030353"/>
              <a:ext cx="7647453" cy="399568"/>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Trách nhiệm giải trình của cơ quan nhà nước</a:t>
              </a:r>
              <a:endParaRPr/>
            </a:p>
          </p:txBody>
        </p:sp>
        <p:sp>
          <p:nvSpPr>
            <p:cNvPr id="278" name="Google Shape;278;p35"/>
            <p:cNvSpPr/>
            <p:nvPr/>
          </p:nvSpPr>
          <p:spPr>
            <a:xfrm>
              <a:off x="0" y="3910537"/>
              <a:ext cx="8077200" cy="3780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35"/>
            <p:cNvSpPr/>
            <p:nvPr/>
          </p:nvSpPr>
          <p:spPr>
            <a:xfrm>
              <a:off x="384534" y="3689137"/>
              <a:ext cx="7690685" cy="44280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35"/>
            <p:cNvSpPr txBox="1"/>
            <p:nvPr/>
          </p:nvSpPr>
          <p:spPr>
            <a:xfrm>
              <a:off x="406150" y="3710753"/>
              <a:ext cx="7647453" cy="399568"/>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Trách nhiệm của người đứng đầu cơ quan, tổ chức</a:t>
              </a:r>
              <a:endParaRPr/>
            </a:p>
          </p:txBody>
        </p:sp>
        <p:sp>
          <p:nvSpPr>
            <p:cNvPr id="281" name="Google Shape;281;p35"/>
            <p:cNvSpPr/>
            <p:nvPr/>
          </p:nvSpPr>
          <p:spPr>
            <a:xfrm>
              <a:off x="0" y="4651463"/>
              <a:ext cx="8077200" cy="3780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35"/>
            <p:cNvSpPr/>
            <p:nvPr/>
          </p:nvSpPr>
          <p:spPr>
            <a:xfrm>
              <a:off x="384534" y="4369537"/>
              <a:ext cx="7690685" cy="503326"/>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35"/>
            <p:cNvSpPr txBox="1"/>
            <p:nvPr/>
          </p:nvSpPr>
          <p:spPr>
            <a:xfrm>
              <a:off x="409104" y="4394107"/>
              <a:ext cx="7641545" cy="454186"/>
            </a:xfrm>
            <a:prstGeom prst="rect">
              <a:avLst/>
            </a:prstGeom>
            <a:noFill/>
            <a:ln>
              <a:noFill/>
            </a:ln>
          </p:spPr>
          <p:txBody>
            <a:bodyPr anchorCtr="0" anchor="ctr" bIns="0" lIns="213700" spcFirstLastPara="1" rIns="213700"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lang="en-US" sz="2000">
                  <a:solidFill>
                    <a:schemeClr val="lt1"/>
                  </a:solidFill>
                  <a:latin typeface="Times New Roman"/>
                  <a:ea typeface="Times New Roman"/>
                  <a:cs typeface="Times New Roman"/>
                  <a:sym typeface="Times New Roman"/>
                </a:rPr>
                <a:t>Cải cách hành chính, đổi mới công nghệ quản lý và phương thức thanh toán</a:t>
              </a: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36"/>
          <p:cNvSpPr txBox="1"/>
          <p:nvPr/>
        </p:nvSpPr>
        <p:spPr>
          <a:xfrm>
            <a:off x="762000" y="533400"/>
            <a:ext cx="8229600" cy="1219200"/>
          </a:xfrm>
          <a:prstGeom prst="rect">
            <a:avLst/>
          </a:prstGeom>
          <a:noFill/>
          <a:ln>
            <a:noFill/>
          </a:ln>
        </p:spPr>
        <p:txBody>
          <a:bodyPr anchorCtr="0" anchor="t" bIns="45700" lIns="91425" spcFirstLastPara="1" rIns="91425" wrap="square" tIns="45700">
            <a:noAutofit/>
          </a:bodyPr>
          <a:lstStyle/>
          <a:p>
            <a:pPr indent="0" lvl="0" marL="457200" marR="0" rtl="0" algn="l">
              <a:lnSpc>
                <a:spcPct val="80000"/>
              </a:lnSpc>
              <a:spcBef>
                <a:spcPts val="0"/>
              </a:spcBef>
              <a:spcAft>
                <a:spcPts val="0"/>
              </a:spcAft>
              <a:buClr>
                <a:schemeClr val="dk1"/>
              </a:buClr>
              <a:buSzPts val="2590"/>
              <a:buFont typeface="Noto Sans Symbols"/>
              <a:buNone/>
            </a:pPr>
            <a:r>
              <a:rPr b="1" i="0" lang="en-US" sz="259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80000"/>
              </a:lnSpc>
              <a:spcBef>
                <a:spcPts val="400"/>
              </a:spcBef>
              <a:spcAft>
                <a:spcPts val="0"/>
              </a:spcAft>
              <a:buClr>
                <a:schemeClr val="accent1"/>
              </a:buClr>
              <a:buSzPts val="1761"/>
              <a:buFont typeface="Noto Sans Symbols"/>
              <a:buNone/>
            </a:pPr>
            <a:r>
              <a:rPr b="1" i="0" lang="en-US" sz="2590" u="none" cap="none" strike="noStrike">
                <a:solidFill>
                  <a:schemeClr val="dk1"/>
                </a:solidFill>
                <a:latin typeface="Times New Roman"/>
                <a:ea typeface="Times New Roman"/>
                <a:cs typeface="Times New Roman"/>
                <a:sym typeface="Times New Roman"/>
              </a:rPr>
              <a:t>III.</a:t>
            </a:r>
            <a:r>
              <a:rPr b="1" i="0" lang="en-US" sz="2590" u="none" cap="none" strike="noStrike">
                <a:solidFill>
                  <a:schemeClr val="dk1"/>
                </a:solidFill>
                <a:latin typeface="Times New Roman"/>
                <a:ea typeface="Times New Roman"/>
                <a:cs typeface="Times New Roman"/>
                <a:sym typeface="Times New Roman"/>
              </a:rPr>
              <a:t> Các biện pháp đấu tranh phòng chống tham nhũng</a:t>
            </a:r>
            <a:endParaRPr/>
          </a:p>
          <a:p>
            <a:pPr indent="-571500" lvl="0" marL="571500" marR="0" rtl="0" algn="just">
              <a:lnSpc>
                <a:spcPct val="80000"/>
              </a:lnSpc>
              <a:spcBef>
                <a:spcPts val="400"/>
              </a:spcBef>
              <a:spcAft>
                <a:spcPts val="0"/>
              </a:spcAft>
              <a:buClr>
                <a:schemeClr val="accent1"/>
              </a:buClr>
              <a:buSzPts val="1761"/>
              <a:buFont typeface="Noto Sans Symbols"/>
              <a:buNone/>
            </a:pPr>
            <a:r>
              <a:rPr b="1" lang="en-US" sz="2590" u="sng">
                <a:solidFill>
                  <a:schemeClr val="dk1"/>
                </a:solidFill>
                <a:latin typeface="Times New Roman"/>
                <a:ea typeface="Times New Roman"/>
                <a:cs typeface="Times New Roman"/>
                <a:sym typeface="Times New Roman"/>
              </a:rPr>
              <a:t>Phát</a:t>
            </a:r>
            <a:r>
              <a:rPr b="1" lang="en-US" sz="2590" u="sng">
                <a:solidFill>
                  <a:schemeClr val="dk1"/>
                </a:solidFill>
                <a:latin typeface="Times New Roman"/>
                <a:ea typeface="Times New Roman"/>
                <a:cs typeface="Times New Roman"/>
                <a:sym typeface="Times New Roman"/>
              </a:rPr>
              <a:t> hiện tham nhũng:</a:t>
            </a:r>
            <a:endParaRPr b="1" i="0" sz="2590" u="sng" cap="none" strike="noStrike">
              <a:solidFill>
                <a:schemeClr val="dk1"/>
              </a:solidFill>
              <a:latin typeface="Times New Roman"/>
              <a:ea typeface="Times New Roman"/>
              <a:cs typeface="Times New Roman"/>
              <a:sym typeface="Times New Roman"/>
            </a:endParaRPr>
          </a:p>
        </p:txBody>
      </p:sp>
      <p:grpSp>
        <p:nvGrpSpPr>
          <p:cNvPr id="289" name="Google Shape;289;p36"/>
          <p:cNvGrpSpPr/>
          <p:nvPr/>
        </p:nvGrpSpPr>
        <p:grpSpPr>
          <a:xfrm>
            <a:off x="838200" y="1761594"/>
            <a:ext cx="6553200" cy="4706411"/>
            <a:chOff x="0" y="8994"/>
            <a:chExt cx="6553200" cy="4706411"/>
          </a:xfrm>
        </p:grpSpPr>
        <p:sp>
          <p:nvSpPr>
            <p:cNvPr id="290" name="Google Shape;290;p36"/>
            <p:cNvSpPr/>
            <p:nvPr/>
          </p:nvSpPr>
          <p:spPr>
            <a:xfrm>
              <a:off x="0" y="569874"/>
              <a:ext cx="6553200" cy="9576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6"/>
            <p:cNvSpPr/>
            <p:nvPr/>
          </p:nvSpPr>
          <p:spPr>
            <a:xfrm>
              <a:off x="327660" y="8994"/>
              <a:ext cx="5266105" cy="112176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36"/>
            <p:cNvSpPr txBox="1"/>
            <p:nvPr/>
          </p:nvSpPr>
          <p:spPr>
            <a:xfrm>
              <a:off x="382420" y="63754"/>
              <a:ext cx="5156585" cy="1012240"/>
            </a:xfrm>
            <a:prstGeom prst="rect">
              <a:avLst/>
            </a:prstGeom>
            <a:noFill/>
            <a:ln>
              <a:noFill/>
            </a:ln>
          </p:spPr>
          <p:txBody>
            <a:bodyPr anchorCtr="0" anchor="ctr" bIns="0" lIns="173375" spcFirstLastPara="1" rIns="173375"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Phát hiện qua công tác tự kiểm tra, thanh tra nội bộ của cơ quan, tổ chức</a:t>
              </a:r>
              <a:endParaRPr/>
            </a:p>
          </p:txBody>
        </p:sp>
        <p:sp>
          <p:nvSpPr>
            <p:cNvPr id="293" name="Google Shape;293;p36"/>
            <p:cNvSpPr/>
            <p:nvPr/>
          </p:nvSpPr>
          <p:spPr>
            <a:xfrm>
              <a:off x="0" y="2293554"/>
              <a:ext cx="6553200" cy="9576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6"/>
            <p:cNvSpPr/>
            <p:nvPr/>
          </p:nvSpPr>
          <p:spPr>
            <a:xfrm>
              <a:off x="327660" y="1732674"/>
              <a:ext cx="5266747" cy="112176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36"/>
            <p:cNvSpPr txBox="1"/>
            <p:nvPr/>
          </p:nvSpPr>
          <p:spPr>
            <a:xfrm>
              <a:off x="382420" y="1787434"/>
              <a:ext cx="5157227" cy="1012240"/>
            </a:xfrm>
            <a:prstGeom prst="rect">
              <a:avLst/>
            </a:prstGeom>
            <a:noFill/>
            <a:ln>
              <a:noFill/>
            </a:ln>
          </p:spPr>
          <p:txBody>
            <a:bodyPr anchorCtr="0" anchor="ctr" bIns="0" lIns="173375" spcFirstLastPara="1" rIns="173375"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Phát hiện thông qua hoạt động thanh tra, kiểm toán, điều tra, kiểm sát, xét xử, giám sát</a:t>
              </a:r>
              <a:endParaRPr/>
            </a:p>
          </p:txBody>
        </p:sp>
        <p:sp>
          <p:nvSpPr>
            <p:cNvPr id="296" name="Google Shape;296;p36"/>
            <p:cNvSpPr/>
            <p:nvPr/>
          </p:nvSpPr>
          <p:spPr>
            <a:xfrm>
              <a:off x="0" y="3757805"/>
              <a:ext cx="6553200" cy="9576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36"/>
            <p:cNvSpPr/>
            <p:nvPr/>
          </p:nvSpPr>
          <p:spPr>
            <a:xfrm>
              <a:off x="327660" y="3456354"/>
              <a:ext cx="5259912" cy="86233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6"/>
            <p:cNvSpPr txBox="1"/>
            <p:nvPr/>
          </p:nvSpPr>
          <p:spPr>
            <a:xfrm>
              <a:off x="369755" y="3498449"/>
              <a:ext cx="5175722" cy="778140"/>
            </a:xfrm>
            <a:prstGeom prst="rect">
              <a:avLst/>
            </a:prstGeom>
            <a:noFill/>
            <a:ln>
              <a:noFill/>
            </a:ln>
          </p:spPr>
          <p:txBody>
            <a:bodyPr anchorCtr="0" anchor="ctr" bIns="0" lIns="173375" spcFirstLastPara="1" rIns="173375" wrap="square" tIns="0">
              <a:noAutofit/>
            </a:bodyPr>
            <a:lstStyle/>
            <a:p>
              <a:pPr indent="0" lvl="0" marL="0" marR="0" rtl="0" algn="l">
                <a:lnSpc>
                  <a:spcPct val="90000"/>
                </a:lnSpc>
                <a:spcBef>
                  <a:spcPts val="0"/>
                </a:spcBef>
                <a:spcAft>
                  <a:spcPts val="0"/>
                </a:spcAft>
                <a:buClr>
                  <a:schemeClr val="lt1"/>
                </a:buClr>
                <a:buSzPts val="2000"/>
                <a:buFont typeface="Times New Roman"/>
                <a:buNone/>
              </a:pPr>
              <a:r>
                <a:rPr b="1" lang="en-US" sz="2000">
                  <a:solidFill>
                    <a:schemeClr val="lt1"/>
                  </a:solidFill>
                  <a:latin typeface="Times New Roman"/>
                  <a:ea typeface="Times New Roman"/>
                  <a:cs typeface="Times New Roman"/>
                  <a:sym typeface="Times New Roman"/>
                </a:rPr>
                <a:t>Phát hiện qua tố cáo và giải quyết tố cáo về hành vi tham nhũng</a:t>
              </a: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7"/>
          <p:cNvSpPr txBox="1"/>
          <p:nvPr/>
        </p:nvSpPr>
        <p:spPr>
          <a:xfrm>
            <a:off x="762000" y="533400"/>
            <a:ext cx="8229600" cy="1219200"/>
          </a:xfrm>
          <a:prstGeom prst="rect">
            <a:avLst/>
          </a:prstGeom>
          <a:noFill/>
          <a:ln>
            <a:noFill/>
          </a:ln>
        </p:spPr>
        <p:txBody>
          <a:bodyPr anchorCtr="0" anchor="t" bIns="45700" lIns="91425" spcFirstLastPara="1" rIns="91425" wrap="square" tIns="45700">
            <a:noAutofit/>
          </a:bodyPr>
          <a:lstStyle/>
          <a:p>
            <a:pPr indent="0" lvl="0" marL="457200" marR="0" rtl="0" algn="l">
              <a:lnSpc>
                <a:spcPct val="80000"/>
              </a:lnSpc>
              <a:spcBef>
                <a:spcPts val="0"/>
              </a:spcBef>
              <a:spcAft>
                <a:spcPts val="0"/>
              </a:spcAft>
              <a:buClr>
                <a:schemeClr val="dk1"/>
              </a:buClr>
              <a:buSzPts val="2590"/>
              <a:buFont typeface="Noto Sans Symbols"/>
              <a:buNone/>
            </a:pPr>
            <a:r>
              <a:rPr b="1" i="0" lang="en-US" sz="259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80000"/>
              </a:lnSpc>
              <a:spcBef>
                <a:spcPts val="400"/>
              </a:spcBef>
              <a:spcAft>
                <a:spcPts val="0"/>
              </a:spcAft>
              <a:buClr>
                <a:schemeClr val="accent1"/>
              </a:buClr>
              <a:buSzPts val="1761"/>
              <a:buFont typeface="Noto Sans Symbols"/>
              <a:buNone/>
            </a:pPr>
            <a:r>
              <a:rPr b="1" i="0" lang="en-US" sz="2590" u="none" cap="none" strike="noStrike">
                <a:solidFill>
                  <a:schemeClr val="dk1"/>
                </a:solidFill>
                <a:latin typeface="Times New Roman"/>
                <a:ea typeface="Times New Roman"/>
                <a:cs typeface="Times New Roman"/>
                <a:sym typeface="Times New Roman"/>
              </a:rPr>
              <a:t>III.</a:t>
            </a:r>
            <a:r>
              <a:rPr b="1" i="0" lang="en-US" sz="2590" u="none" cap="none" strike="noStrike">
                <a:solidFill>
                  <a:schemeClr val="dk1"/>
                </a:solidFill>
                <a:latin typeface="Times New Roman"/>
                <a:ea typeface="Times New Roman"/>
                <a:cs typeface="Times New Roman"/>
                <a:sym typeface="Times New Roman"/>
              </a:rPr>
              <a:t> Các biện pháp đấu tranh phòng chống tham nhũng</a:t>
            </a:r>
            <a:endParaRPr/>
          </a:p>
          <a:p>
            <a:pPr indent="-571500" lvl="0" marL="571500" marR="0" rtl="0" algn="just">
              <a:lnSpc>
                <a:spcPct val="80000"/>
              </a:lnSpc>
              <a:spcBef>
                <a:spcPts val="400"/>
              </a:spcBef>
              <a:spcAft>
                <a:spcPts val="0"/>
              </a:spcAft>
              <a:buClr>
                <a:schemeClr val="accent1"/>
              </a:buClr>
              <a:buSzPts val="1761"/>
              <a:buFont typeface="Noto Sans Symbols"/>
              <a:buNone/>
            </a:pPr>
            <a:r>
              <a:rPr b="1" lang="en-US" sz="2590" u="sng">
                <a:solidFill>
                  <a:schemeClr val="dk1"/>
                </a:solidFill>
                <a:latin typeface="Times New Roman"/>
                <a:ea typeface="Times New Roman"/>
                <a:cs typeface="Times New Roman"/>
                <a:sym typeface="Times New Roman"/>
              </a:rPr>
              <a:t>Xử</a:t>
            </a:r>
            <a:r>
              <a:rPr b="1" lang="en-US" sz="2590" u="sng">
                <a:solidFill>
                  <a:schemeClr val="dk1"/>
                </a:solidFill>
                <a:latin typeface="Times New Roman"/>
                <a:ea typeface="Times New Roman"/>
                <a:cs typeface="Times New Roman"/>
                <a:sym typeface="Times New Roman"/>
              </a:rPr>
              <a:t> lý hành vi tham nhũng:</a:t>
            </a:r>
            <a:endParaRPr b="1" i="0" sz="2590" u="sng" cap="none" strike="noStrike">
              <a:solidFill>
                <a:schemeClr val="dk1"/>
              </a:solidFill>
              <a:latin typeface="Times New Roman"/>
              <a:ea typeface="Times New Roman"/>
              <a:cs typeface="Times New Roman"/>
              <a:sym typeface="Times New Roman"/>
            </a:endParaRPr>
          </a:p>
        </p:txBody>
      </p:sp>
      <p:grpSp>
        <p:nvGrpSpPr>
          <p:cNvPr id="304" name="Google Shape;304;p37"/>
          <p:cNvGrpSpPr/>
          <p:nvPr/>
        </p:nvGrpSpPr>
        <p:grpSpPr>
          <a:xfrm>
            <a:off x="838200" y="1761594"/>
            <a:ext cx="6553200" cy="4706411"/>
            <a:chOff x="0" y="8994"/>
            <a:chExt cx="6553200" cy="4706411"/>
          </a:xfrm>
        </p:grpSpPr>
        <p:sp>
          <p:nvSpPr>
            <p:cNvPr id="305" name="Google Shape;305;p37"/>
            <p:cNvSpPr/>
            <p:nvPr/>
          </p:nvSpPr>
          <p:spPr>
            <a:xfrm>
              <a:off x="0" y="569874"/>
              <a:ext cx="6553200" cy="9576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7"/>
            <p:cNvSpPr/>
            <p:nvPr/>
          </p:nvSpPr>
          <p:spPr>
            <a:xfrm>
              <a:off x="327660" y="8994"/>
              <a:ext cx="5266105" cy="112176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7"/>
            <p:cNvSpPr txBox="1"/>
            <p:nvPr/>
          </p:nvSpPr>
          <p:spPr>
            <a:xfrm>
              <a:off x="382420" y="63754"/>
              <a:ext cx="5156585" cy="1012240"/>
            </a:xfrm>
            <a:prstGeom prst="rect">
              <a:avLst/>
            </a:prstGeom>
            <a:noFill/>
            <a:ln>
              <a:noFill/>
            </a:ln>
          </p:spPr>
          <p:txBody>
            <a:bodyPr anchorCtr="0" anchor="ctr" bIns="0" lIns="173375" spcFirstLastPara="1" rIns="173375" wrap="square" tIns="0">
              <a:noAutofit/>
            </a:bodyPr>
            <a:lstStyle/>
            <a:p>
              <a:pPr indent="0" lvl="0" marL="0" marR="0" rtl="0" algn="l">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Xử lý kỷ luật</a:t>
              </a:r>
              <a:endParaRPr/>
            </a:p>
          </p:txBody>
        </p:sp>
        <p:sp>
          <p:nvSpPr>
            <p:cNvPr id="308" name="Google Shape;308;p37"/>
            <p:cNvSpPr/>
            <p:nvPr/>
          </p:nvSpPr>
          <p:spPr>
            <a:xfrm>
              <a:off x="0" y="2293554"/>
              <a:ext cx="6553200" cy="9576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37"/>
            <p:cNvSpPr/>
            <p:nvPr/>
          </p:nvSpPr>
          <p:spPr>
            <a:xfrm>
              <a:off x="327660" y="1732674"/>
              <a:ext cx="5266747" cy="112176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7"/>
            <p:cNvSpPr txBox="1"/>
            <p:nvPr/>
          </p:nvSpPr>
          <p:spPr>
            <a:xfrm>
              <a:off x="382420" y="1787434"/>
              <a:ext cx="5157227" cy="1012240"/>
            </a:xfrm>
            <a:prstGeom prst="rect">
              <a:avLst/>
            </a:prstGeom>
            <a:noFill/>
            <a:ln>
              <a:noFill/>
            </a:ln>
          </p:spPr>
          <p:txBody>
            <a:bodyPr anchorCtr="0" anchor="ctr" bIns="0" lIns="173375" spcFirstLastPara="1" rIns="173375" wrap="square" tIns="0">
              <a:noAutofit/>
            </a:bodyPr>
            <a:lstStyle/>
            <a:p>
              <a:pPr indent="0" lvl="0" marL="0" marR="0" rtl="0" algn="l">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Xử lý hình sự</a:t>
              </a:r>
              <a:endParaRPr/>
            </a:p>
          </p:txBody>
        </p:sp>
        <p:sp>
          <p:nvSpPr>
            <p:cNvPr id="311" name="Google Shape;311;p37"/>
            <p:cNvSpPr/>
            <p:nvPr/>
          </p:nvSpPr>
          <p:spPr>
            <a:xfrm>
              <a:off x="0" y="3757805"/>
              <a:ext cx="6553200" cy="957600"/>
            </a:xfrm>
            <a:prstGeom prst="rect">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7"/>
            <p:cNvSpPr/>
            <p:nvPr/>
          </p:nvSpPr>
          <p:spPr>
            <a:xfrm>
              <a:off x="327660" y="3456354"/>
              <a:ext cx="5259912" cy="862330"/>
            </a:xfrm>
            <a:prstGeom prst="roundRect">
              <a:avLst>
                <a:gd fmla="val 16667" name="adj"/>
              </a:avLst>
            </a:prstGeom>
            <a:solidFill>
              <a:srgbClr val="2AA2BF"/>
            </a:solidFill>
            <a:ln cap="flat" cmpd="thickThin" w="550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37"/>
            <p:cNvSpPr txBox="1"/>
            <p:nvPr/>
          </p:nvSpPr>
          <p:spPr>
            <a:xfrm>
              <a:off x="369755" y="3498449"/>
              <a:ext cx="5175722" cy="778140"/>
            </a:xfrm>
            <a:prstGeom prst="rect">
              <a:avLst/>
            </a:prstGeom>
            <a:noFill/>
            <a:ln>
              <a:noFill/>
            </a:ln>
          </p:spPr>
          <p:txBody>
            <a:bodyPr anchorCtr="0" anchor="ctr" bIns="0" lIns="173375" spcFirstLastPara="1" rIns="173375" wrap="square" tIns="0">
              <a:noAutofit/>
            </a:bodyPr>
            <a:lstStyle/>
            <a:p>
              <a:pPr indent="0" lvl="0" marL="0" marR="0" rtl="0" algn="l">
                <a:lnSpc>
                  <a:spcPct val="90000"/>
                </a:lnSpc>
                <a:spcBef>
                  <a:spcPts val="0"/>
                </a:spcBef>
                <a:spcAft>
                  <a:spcPts val="0"/>
                </a:spcAft>
                <a:buClr>
                  <a:schemeClr val="lt1"/>
                </a:buClr>
                <a:buSzPts val="2800"/>
                <a:buFont typeface="Times New Roman"/>
                <a:buNone/>
              </a:pPr>
              <a:r>
                <a:rPr b="1" lang="en-US" sz="2800">
                  <a:solidFill>
                    <a:schemeClr val="lt1"/>
                  </a:solidFill>
                  <a:latin typeface="Times New Roman"/>
                  <a:ea typeface="Times New Roman"/>
                  <a:cs typeface="Times New Roman"/>
                  <a:sym typeface="Times New Roman"/>
                </a:rPr>
                <a:t>Xử lý tài sản tham nhũng</a:t>
              </a:r>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nvSpPr>
        <p:spPr>
          <a:xfrm>
            <a:off x="762000" y="533400"/>
            <a:ext cx="8229600" cy="17526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9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IV. Vai trò</a:t>
            </a:r>
            <a:r>
              <a:rPr b="1" lang="en-US" sz="2800">
                <a:solidFill>
                  <a:schemeClr val="dk1"/>
                </a:solidFill>
                <a:latin typeface="Times New Roman"/>
                <a:ea typeface="Times New Roman"/>
                <a:cs typeface="Times New Roman"/>
                <a:sym typeface="Times New Roman"/>
              </a:rPr>
              <a:t>,</a:t>
            </a:r>
            <a:r>
              <a:rPr b="1" lang="en-US" sz="2800">
                <a:solidFill>
                  <a:schemeClr val="dk1"/>
                </a:solidFill>
                <a:latin typeface="Times New Roman"/>
                <a:ea typeface="Times New Roman"/>
                <a:cs typeface="Times New Roman"/>
                <a:sym typeface="Times New Roman"/>
              </a:rPr>
              <a:t> trách nhiệm của các cơ quan và xã hội trong việc đấu tranh phòng chống tham nhũng</a:t>
            </a:r>
            <a:endParaRPr/>
          </a:p>
          <a:p>
            <a:pPr indent="-571500" lvl="0" marL="571500" marR="0" rtl="0" algn="just">
              <a:lnSpc>
                <a:spcPct val="90000"/>
              </a:lnSpc>
              <a:spcBef>
                <a:spcPts val="400"/>
              </a:spcBef>
              <a:spcAft>
                <a:spcPts val="0"/>
              </a:spcAft>
              <a:buClr>
                <a:schemeClr val="accent1"/>
              </a:buClr>
              <a:buSzPts val="1904"/>
              <a:buFont typeface="Noto Sans Symbols"/>
              <a:buNone/>
            </a:pPr>
            <a:r>
              <a:rPr b="1" i="0" lang="en-US" sz="2800" u="sng" cap="none" strike="noStrike">
                <a:solidFill>
                  <a:schemeClr val="dk1"/>
                </a:solidFill>
                <a:latin typeface="Times New Roman"/>
                <a:ea typeface="Times New Roman"/>
                <a:cs typeface="Times New Roman"/>
                <a:sym typeface="Times New Roman"/>
              </a:rPr>
              <a:t>Vai trò</a:t>
            </a:r>
            <a:r>
              <a:rPr b="1" i="0" lang="en-US" sz="2800" u="sng" cap="none" strike="noStrike">
                <a:solidFill>
                  <a:schemeClr val="dk1"/>
                </a:solidFill>
                <a:latin typeface="Times New Roman"/>
                <a:ea typeface="Times New Roman"/>
                <a:cs typeface="Times New Roman"/>
                <a:sym typeface="Times New Roman"/>
              </a:rPr>
              <a:t> của c</a:t>
            </a:r>
            <a:r>
              <a:rPr b="1" i="0" lang="en-US" sz="2800" u="sng" cap="none" strike="noStrike">
                <a:solidFill>
                  <a:schemeClr val="dk1"/>
                </a:solidFill>
                <a:latin typeface="Times New Roman"/>
                <a:ea typeface="Times New Roman"/>
                <a:cs typeface="Times New Roman"/>
                <a:sym typeface="Times New Roman"/>
              </a:rPr>
              <a:t>ác</a:t>
            </a:r>
            <a:r>
              <a:rPr b="1" i="0" lang="en-US" sz="2800" u="sng" cap="none" strike="noStrike">
                <a:solidFill>
                  <a:schemeClr val="dk1"/>
                </a:solidFill>
                <a:latin typeface="Times New Roman"/>
                <a:ea typeface="Times New Roman"/>
                <a:cs typeface="Times New Roman"/>
                <a:sym typeface="Times New Roman"/>
              </a:rPr>
              <a:t> cơ quan quản lý nhà nước</a:t>
            </a:r>
            <a:endParaRPr b="1" i="0" sz="2800" u="sng" cap="none" strike="noStrike">
              <a:solidFill>
                <a:schemeClr val="dk1"/>
              </a:solidFill>
              <a:latin typeface="Times New Roman"/>
              <a:ea typeface="Times New Roman"/>
              <a:cs typeface="Times New Roman"/>
              <a:sym typeface="Times New Roman"/>
            </a:endParaRPr>
          </a:p>
        </p:txBody>
      </p:sp>
      <p:grpSp>
        <p:nvGrpSpPr>
          <p:cNvPr id="319" name="Google Shape;319;p38"/>
          <p:cNvGrpSpPr/>
          <p:nvPr/>
        </p:nvGrpSpPr>
        <p:grpSpPr>
          <a:xfrm>
            <a:off x="914401" y="2489801"/>
            <a:ext cx="6629399" cy="4062796"/>
            <a:chOff x="1" y="601"/>
            <a:chExt cx="6629399" cy="4062796"/>
          </a:xfrm>
        </p:grpSpPr>
        <p:sp>
          <p:nvSpPr>
            <p:cNvPr id="320" name="Google Shape;320;p38"/>
            <p:cNvSpPr/>
            <p:nvPr/>
          </p:nvSpPr>
          <p:spPr>
            <a:xfrm rot="5400000">
              <a:off x="-169068" y="169670"/>
              <a:ext cx="1127124" cy="788987"/>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38"/>
            <p:cNvSpPr txBox="1"/>
            <p:nvPr/>
          </p:nvSpPr>
          <p:spPr>
            <a:xfrm>
              <a:off x="1" y="395096"/>
              <a:ext cx="788987" cy="33813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Lucida Sans"/>
                <a:buNone/>
              </a:pPr>
              <a:r>
                <a:t/>
              </a:r>
              <a:endParaRPr b="1" sz="2000">
                <a:solidFill>
                  <a:schemeClr val="lt1"/>
                </a:solidFill>
                <a:latin typeface="Times New Roman"/>
                <a:ea typeface="Times New Roman"/>
                <a:cs typeface="Times New Roman"/>
                <a:sym typeface="Times New Roman"/>
              </a:endParaRPr>
            </a:p>
          </p:txBody>
        </p:sp>
        <p:sp>
          <p:nvSpPr>
            <p:cNvPr id="322" name="Google Shape;322;p38"/>
            <p:cNvSpPr/>
            <p:nvPr/>
          </p:nvSpPr>
          <p:spPr>
            <a:xfrm rot="5400000">
              <a:off x="3342878" y="-2553289"/>
              <a:ext cx="732631" cy="5840412"/>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38"/>
            <p:cNvSpPr txBox="1"/>
            <p:nvPr/>
          </p:nvSpPr>
          <p:spPr>
            <a:xfrm>
              <a:off x="788988" y="36365"/>
              <a:ext cx="5804648" cy="66110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Ban Chỉ đạo trung ương về phòng chống tham nhũng </a:t>
              </a:r>
              <a:endParaRPr/>
            </a:p>
          </p:txBody>
        </p:sp>
        <p:sp>
          <p:nvSpPr>
            <p:cNvPr id="324" name="Google Shape;324;p38"/>
            <p:cNvSpPr/>
            <p:nvPr/>
          </p:nvSpPr>
          <p:spPr>
            <a:xfrm rot="5400000">
              <a:off x="-169068" y="1148227"/>
              <a:ext cx="1127124" cy="788987"/>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38"/>
            <p:cNvSpPr txBox="1"/>
            <p:nvPr/>
          </p:nvSpPr>
          <p:spPr>
            <a:xfrm>
              <a:off x="1" y="1373653"/>
              <a:ext cx="788987" cy="33813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Lucida Sans"/>
                <a:buNone/>
              </a:pPr>
              <a:r>
                <a:t/>
              </a:r>
              <a:endParaRPr b="1" sz="2000">
                <a:solidFill>
                  <a:schemeClr val="lt1"/>
                </a:solidFill>
                <a:latin typeface="Times New Roman"/>
                <a:ea typeface="Times New Roman"/>
                <a:cs typeface="Times New Roman"/>
                <a:sym typeface="Times New Roman"/>
              </a:endParaRPr>
            </a:p>
          </p:txBody>
        </p:sp>
        <p:sp>
          <p:nvSpPr>
            <p:cNvPr id="326" name="Google Shape;326;p38"/>
            <p:cNvSpPr/>
            <p:nvPr/>
          </p:nvSpPr>
          <p:spPr>
            <a:xfrm rot="5400000">
              <a:off x="3342878" y="-1574731"/>
              <a:ext cx="732631" cy="5840412"/>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8"/>
            <p:cNvSpPr txBox="1"/>
            <p:nvPr/>
          </p:nvSpPr>
          <p:spPr>
            <a:xfrm>
              <a:off x="788988" y="1014923"/>
              <a:ext cx="5804648" cy="66110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Cục chống tham nhũng – Thanh tra Chính phủ</a:t>
              </a:r>
              <a:endParaRPr/>
            </a:p>
          </p:txBody>
        </p:sp>
        <p:sp>
          <p:nvSpPr>
            <p:cNvPr id="328" name="Google Shape;328;p38"/>
            <p:cNvSpPr/>
            <p:nvPr/>
          </p:nvSpPr>
          <p:spPr>
            <a:xfrm rot="5400000">
              <a:off x="-169068" y="2126784"/>
              <a:ext cx="1127124" cy="788987"/>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38"/>
            <p:cNvSpPr txBox="1"/>
            <p:nvPr/>
          </p:nvSpPr>
          <p:spPr>
            <a:xfrm>
              <a:off x="1" y="2352210"/>
              <a:ext cx="788987" cy="33813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Lucida Sans"/>
                <a:buNone/>
              </a:pPr>
              <a:r>
                <a:t/>
              </a:r>
              <a:endParaRPr b="1" sz="2000">
                <a:solidFill>
                  <a:schemeClr val="lt1"/>
                </a:solidFill>
                <a:latin typeface="Times New Roman"/>
                <a:ea typeface="Times New Roman"/>
                <a:cs typeface="Times New Roman"/>
                <a:sym typeface="Times New Roman"/>
              </a:endParaRPr>
            </a:p>
          </p:txBody>
        </p:sp>
        <p:sp>
          <p:nvSpPr>
            <p:cNvPr id="330" name="Google Shape;330;p38"/>
            <p:cNvSpPr/>
            <p:nvPr/>
          </p:nvSpPr>
          <p:spPr>
            <a:xfrm rot="5400000">
              <a:off x="3342878" y="-596174"/>
              <a:ext cx="732631" cy="5840412"/>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38"/>
            <p:cNvSpPr txBox="1"/>
            <p:nvPr/>
          </p:nvSpPr>
          <p:spPr>
            <a:xfrm>
              <a:off x="788988" y="1993480"/>
              <a:ext cx="5804648" cy="66110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Cục cảnh sát điều tra tội phạm về tham nhũng – Bộ Công an</a:t>
              </a:r>
              <a:endParaRPr/>
            </a:p>
          </p:txBody>
        </p:sp>
        <p:sp>
          <p:nvSpPr>
            <p:cNvPr id="332" name="Google Shape;332;p38"/>
            <p:cNvSpPr/>
            <p:nvPr/>
          </p:nvSpPr>
          <p:spPr>
            <a:xfrm rot="5400000">
              <a:off x="-169068" y="3105342"/>
              <a:ext cx="1127124" cy="788987"/>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8"/>
            <p:cNvSpPr txBox="1"/>
            <p:nvPr/>
          </p:nvSpPr>
          <p:spPr>
            <a:xfrm>
              <a:off x="1" y="3330768"/>
              <a:ext cx="788987" cy="33813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Lucida Sans"/>
                <a:buNone/>
              </a:pPr>
              <a:r>
                <a:t/>
              </a:r>
              <a:endParaRPr b="1" sz="2000">
                <a:solidFill>
                  <a:schemeClr val="lt1"/>
                </a:solidFill>
                <a:latin typeface="Times New Roman"/>
                <a:ea typeface="Times New Roman"/>
                <a:cs typeface="Times New Roman"/>
                <a:sym typeface="Times New Roman"/>
              </a:endParaRPr>
            </a:p>
          </p:txBody>
        </p:sp>
        <p:sp>
          <p:nvSpPr>
            <p:cNvPr id="334" name="Google Shape;334;p38"/>
            <p:cNvSpPr/>
            <p:nvPr/>
          </p:nvSpPr>
          <p:spPr>
            <a:xfrm rot="5400000">
              <a:off x="3342878" y="382383"/>
              <a:ext cx="732631" cy="5840412"/>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38"/>
            <p:cNvSpPr txBox="1"/>
            <p:nvPr/>
          </p:nvSpPr>
          <p:spPr>
            <a:xfrm>
              <a:off x="788988" y="2972037"/>
              <a:ext cx="5804648" cy="66110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Vụ thực hành quyền công tố và kiểm sát điều tra án tham nhũng (Vụ 1B) – VKSND tối cao</a:t>
              </a:r>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39"/>
          <p:cNvSpPr txBox="1"/>
          <p:nvPr/>
        </p:nvSpPr>
        <p:spPr>
          <a:xfrm>
            <a:off x="762000" y="533400"/>
            <a:ext cx="8229600" cy="17526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9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IV. Vai trò</a:t>
            </a:r>
            <a:r>
              <a:rPr b="1" lang="en-US" sz="2800">
                <a:solidFill>
                  <a:schemeClr val="dk1"/>
                </a:solidFill>
                <a:latin typeface="Times New Roman"/>
                <a:ea typeface="Times New Roman"/>
                <a:cs typeface="Times New Roman"/>
                <a:sym typeface="Times New Roman"/>
              </a:rPr>
              <a:t>,</a:t>
            </a:r>
            <a:r>
              <a:rPr b="1" lang="en-US" sz="2800">
                <a:solidFill>
                  <a:schemeClr val="dk1"/>
                </a:solidFill>
                <a:latin typeface="Times New Roman"/>
                <a:ea typeface="Times New Roman"/>
                <a:cs typeface="Times New Roman"/>
                <a:sym typeface="Times New Roman"/>
              </a:rPr>
              <a:t> trách nhiệm của các cơ quan và xã hội trong việc đấu tranh phòng chống tham nhũng</a:t>
            </a:r>
            <a:endParaRPr/>
          </a:p>
          <a:p>
            <a:pPr indent="-571500" lvl="0" marL="571500" marR="0" rtl="0" algn="just">
              <a:lnSpc>
                <a:spcPct val="90000"/>
              </a:lnSpc>
              <a:spcBef>
                <a:spcPts val="400"/>
              </a:spcBef>
              <a:spcAft>
                <a:spcPts val="0"/>
              </a:spcAft>
              <a:buClr>
                <a:schemeClr val="accent1"/>
              </a:buClr>
              <a:buSzPts val="1904"/>
              <a:buFont typeface="Noto Sans Symbols"/>
              <a:buNone/>
            </a:pPr>
            <a:r>
              <a:rPr b="1" i="0" lang="en-US" sz="2800" u="sng" cap="none" strike="noStrike">
                <a:solidFill>
                  <a:schemeClr val="dk1"/>
                </a:solidFill>
                <a:latin typeface="Times New Roman"/>
                <a:ea typeface="Times New Roman"/>
                <a:cs typeface="Times New Roman"/>
                <a:sym typeface="Times New Roman"/>
              </a:rPr>
              <a:t>Vai trò</a:t>
            </a:r>
            <a:r>
              <a:rPr b="1" i="0" lang="en-US" sz="2800" u="sng" cap="none" strike="noStrike">
                <a:solidFill>
                  <a:schemeClr val="dk1"/>
                </a:solidFill>
                <a:latin typeface="Times New Roman"/>
                <a:ea typeface="Times New Roman"/>
                <a:cs typeface="Times New Roman"/>
                <a:sym typeface="Times New Roman"/>
              </a:rPr>
              <a:t> của xã hội</a:t>
            </a:r>
            <a:endParaRPr b="1" i="0" sz="2800" u="sng" cap="none" strike="noStrike">
              <a:solidFill>
                <a:schemeClr val="dk1"/>
              </a:solidFill>
              <a:latin typeface="Times New Roman"/>
              <a:ea typeface="Times New Roman"/>
              <a:cs typeface="Times New Roman"/>
              <a:sym typeface="Times New Roman"/>
            </a:endParaRPr>
          </a:p>
        </p:txBody>
      </p:sp>
      <p:grpSp>
        <p:nvGrpSpPr>
          <p:cNvPr id="341" name="Google Shape;341;p39"/>
          <p:cNvGrpSpPr/>
          <p:nvPr/>
        </p:nvGrpSpPr>
        <p:grpSpPr>
          <a:xfrm>
            <a:off x="914401" y="2439001"/>
            <a:ext cx="6629399" cy="4062796"/>
            <a:chOff x="1" y="601"/>
            <a:chExt cx="6629399" cy="4062796"/>
          </a:xfrm>
        </p:grpSpPr>
        <p:sp>
          <p:nvSpPr>
            <p:cNvPr id="342" name="Google Shape;342;p39"/>
            <p:cNvSpPr/>
            <p:nvPr/>
          </p:nvSpPr>
          <p:spPr>
            <a:xfrm rot="5400000">
              <a:off x="-169068" y="169670"/>
              <a:ext cx="1127124" cy="788987"/>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39"/>
            <p:cNvSpPr txBox="1"/>
            <p:nvPr/>
          </p:nvSpPr>
          <p:spPr>
            <a:xfrm>
              <a:off x="1" y="395096"/>
              <a:ext cx="788987" cy="33813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Lucida Sans"/>
                <a:buNone/>
              </a:pPr>
              <a:r>
                <a:t/>
              </a:r>
              <a:endParaRPr b="1" sz="2000">
                <a:solidFill>
                  <a:schemeClr val="lt1"/>
                </a:solidFill>
                <a:latin typeface="Times New Roman"/>
                <a:ea typeface="Times New Roman"/>
                <a:cs typeface="Times New Roman"/>
                <a:sym typeface="Times New Roman"/>
              </a:endParaRPr>
            </a:p>
          </p:txBody>
        </p:sp>
        <p:sp>
          <p:nvSpPr>
            <p:cNvPr id="344" name="Google Shape;344;p39"/>
            <p:cNvSpPr/>
            <p:nvPr/>
          </p:nvSpPr>
          <p:spPr>
            <a:xfrm rot="5400000">
              <a:off x="3342878" y="-2553289"/>
              <a:ext cx="732631" cy="5840412"/>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9"/>
            <p:cNvSpPr txBox="1"/>
            <p:nvPr/>
          </p:nvSpPr>
          <p:spPr>
            <a:xfrm>
              <a:off x="788988" y="36365"/>
              <a:ext cx="5804648" cy="66110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Mặt trận Tổ quốc Việt Nam và các tổ chức thành viên</a:t>
              </a:r>
              <a:endParaRPr/>
            </a:p>
          </p:txBody>
        </p:sp>
        <p:sp>
          <p:nvSpPr>
            <p:cNvPr id="346" name="Google Shape;346;p39"/>
            <p:cNvSpPr/>
            <p:nvPr/>
          </p:nvSpPr>
          <p:spPr>
            <a:xfrm rot="5400000">
              <a:off x="-169068" y="1148227"/>
              <a:ext cx="1127124" cy="788987"/>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39"/>
            <p:cNvSpPr txBox="1"/>
            <p:nvPr/>
          </p:nvSpPr>
          <p:spPr>
            <a:xfrm>
              <a:off x="1" y="1373653"/>
              <a:ext cx="788987" cy="33813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Lucida Sans"/>
                <a:buNone/>
              </a:pPr>
              <a:r>
                <a:t/>
              </a:r>
              <a:endParaRPr b="1" sz="2000">
                <a:solidFill>
                  <a:schemeClr val="lt1"/>
                </a:solidFill>
                <a:latin typeface="Times New Roman"/>
                <a:ea typeface="Times New Roman"/>
                <a:cs typeface="Times New Roman"/>
                <a:sym typeface="Times New Roman"/>
              </a:endParaRPr>
            </a:p>
          </p:txBody>
        </p:sp>
        <p:sp>
          <p:nvSpPr>
            <p:cNvPr id="348" name="Google Shape;348;p39"/>
            <p:cNvSpPr/>
            <p:nvPr/>
          </p:nvSpPr>
          <p:spPr>
            <a:xfrm rot="5400000">
              <a:off x="3342878" y="-1574731"/>
              <a:ext cx="732631" cy="5840412"/>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39"/>
            <p:cNvSpPr txBox="1"/>
            <p:nvPr/>
          </p:nvSpPr>
          <p:spPr>
            <a:xfrm>
              <a:off x="788988" y="1014923"/>
              <a:ext cx="5804648" cy="66110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 Các cơ quan báo chí, truyền thông </a:t>
              </a:r>
              <a:endParaRPr/>
            </a:p>
          </p:txBody>
        </p:sp>
        <p:sp>
          <p:nvSpPr>
            <p:cNvPr id="350" name="Google Shape;350;p39"/>
            <p:cNvSpPr/>
            <p:nvPr/>
          </p:nvSpPr>
          <p:spPr>
            <a:xfrm rot="5400000">
              <a:off x="-169068" y="2126784"/>
              <a:ext cx="1127124" cy="788987"/>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39"/>
            <p:cNvSpPr txBox="1"/>
            <p:nvPr/>
          </p:nvSpPr>
          <p:spPr>
            <a:xfrm>
              <a:off x="1" y="2352210"/>
              <a:ext cx="788987" cy="33813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Lucida Sans"/>
                <a:buNone/>
              </a:pPr>
              <a:r>
                <a:t/>
              </a:r>
              <a:endParaRPr b="1" sz="2000">
                <a:solidFill>
                  <a:schemeClr val="lt1"/>
                </a:solidFill>
                <a:latin typeface="Times New Roman"/>
                <a:ea typeface="Times New Roman"/>
                <a:cs typeface="Times New Roman"/>
                <a:sym typeface="Times New Roman"/>
              </a:endParaRPr>
            </a:p>
          </p:txBody>
        </p:sp>
        <p:sp>
          <p:nvSpPr>
            <p:cNvPr id="352" name="Google Shape;352;p39"/>
            <p:cNvSpPr/>
            <p:nvPr/>
          </p:nvSpPr>
          <p:spPr>
            <a:xfrm rot="5400000">
              <a:off x="3342878" y="-596174"/>
              <a:ext cx="732631" cy="5840412"/>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39"/>
            <p:cNvSpPr txBox="1"/>
            <p:nvPr/>
          </p:nvSpPr>
          <p:spPr>
            <a:xfrm>
              <a:off x="788988" y="1993480"/>
              <a:ext cx="5804648" cy="66110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Doanh nghiệp, hiệp hội ngành nghề</a:t>
              </a:r>
              <a:endParaRPr/>
            </a:p>
          </p:txBody>
        </p:sp>
        <p:sp>
          <p:nvSpPr>
            <p:cNvPr id="354" name="Google Shape;354;p39"/>
            <p:cNvSpPr/>
            <p:nvPr/>
          </p:nvSpPr>
          <p:spPr>
            <a:xfrm rot="5400000">
              <a:off x="-169068" y="3105342"/>
              <a:ext cx="1127124" cy="788987"/>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39"/>
            <p:cNvSpPr txBox="1"/>
            <p:nvPr/>
          </p:nvSpPr>
          <p:spPr>
            <a:xfrm>
              <a:off x="1" y="3330768"/>
              <a:ext cx="788987" cy="338137"/>
            </a:xfrm>
            <a:prstGeom prst="rect">
              <a:avLst/>
            </a:prstGeom>
            <a:noFill/>
            <a:ln>
              <a:noFill/>
            </a:ln>
          </p:spPr>
          <p:txBody>
            <a:bodyPr anchorCtr="0" anchor="ctr" bIns="12700" lIns="12700" spcFirstLastPara="1" rIns="12700" wrap="square" tIns="12700">
              <a:noAutofit/>
            </a:bodyPr>
            <a:lstStyle/>
            <a:p>
              <a:pPr indent="0" lvl="0" marL="0" marR="0" rtl="0" algn="ctr">
                <a:lnSpc>
                  <a:spcPct val="90000"/>
                </a:lnSpc>
                <a:spcBef>
                  <a:spcPts val="0"/>
                </a:spcBef>
                <a:spcAft>
                  <a:spcPts val="0"/>
                </a:spcAft>
                <a:buClr>
                  <a:schemeClr val="dk1"/>
                </a:buClr>
                <a:buSzPts val="2000"/>
                <a:buFont typeface="Lucida Sans"/>
                <a:buNone/>
              </a:pPr>
              <a:r>
                <a:t/>
              </a:r>
              <a:endParaRPr b="1" sz="2000">
                <a:solidFill>
                  <a:schemeClr val="lt1"/>
                </a:solidFill>
                <a:latin typeface="Times New Roman"/>
                <a:ea typeface="Times New Roman"/>
                <a:cs typeface="Times New Roman"/>
                <a:sym typeface="Times New Roman"/>
              </a:endParaRPr>
            </a:p>
          </p:txBody>
        </p:sp>
        <p:sp>
          <p:nvSpPr>
            <p:cNvPr id="356" name="Google Shape;356;p39"/>
            <p:cNvSpPr/>
            <p:nvPr/>
          </p:nvSpPr>
          <p:spPr>
            <a:xfrm rot="5400000">
              <a:off x="3342878" y="382383"/>
              <a:ext cx="732631" cy="5840412"/>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39"/>
            <p:cNvSpPr txBox="1"/>
            <p:nvPr/>
          </p:nvSpPr>
          <p:spPr>
            <a:xfrm>
              <a:off x="788988" y="2972037"/>
              <a:ext cx="5804648" cy="661103"/>
            </a:xfrm>
            <a:prstGeom prst="rect">
              <a:avLst/>
            </a:prstGeom>
            <a:noFill/>
            <a:ln>
              <a:noFill/>
            </a:ln>
          </p:spPr>
          <p:txBody>
            <a:bodyPr anchorCtr="0" anchor="ctr" bIns="12700" lIns="142225" spcFirstLastPara="1" rIns="12700" wrap="square" tIns="12700">
              <a:noAutofit/>
            </a:bodyPr>
            <a:lstStyle/>
            <a:p>
              <a:pPr indent="-228600" lvl="1" marL="228600" marR="0" rtl="0" algn="l">
                <a:lnSpc>
                  <a:spcPct val="90000"/>
                </a:lnSpc>
                <a:spcBef>
                  <a:spcPts val="0"/>
                </a:spcBef>
                <a:spcAft>
                  <a:spcPts val="0"/>
                </a:spcAft>
                <a:buClr>
                  <a:schemeClr val="dk1"/>
                </a:buClr>
                <a:buSzPts val="2000"/>
                <a:buFont typeface="Times New Roman"/>
                <a:buChar char="•"/>
              </a:pPr>
              <a:r>
                <a:rPr b="1" i="0" lang="en-US" sz="2000" u="none" cap="none" strike="noStrike">
                  <a:solidFill>
                    <a:schemeClr val="dk1"/>
                  </a:solidFill>
                  <a:latin typeface="Times New Roman"/>
                  <a:ea typeface="Times New Roman"/>
                  <a:cs typeface="Times New Roman"/>
                  <a:sym typeface="Times New Roman"/>
                </a:rPr>
                <a:t>Công dân và Ban thanh tra nhân dân</a:t>
              </a:r>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40"/>
          <p:cNvSpPr txBox="1"/>
          <p:nvPr/>
        </p:nvSpPr>
        <p:spPr>
          <a:xfrm>
            <a:off x="762000" y="533400"/>
            <a:ext cx="8229600" cy="1752600"/>
          </a:xfrm>
          <a:prstGeom prst="rect">
            <a:avLst/>
          </a:prstGeom>
          <a:noFill/>
          <a:ln>
            <a:noFill/>
          </a:ln>
        </p:spPr>
        <p:txBody>
          <a:bodyPr anchorCtr="0" anchor="t" bIns="45700" lIns="91425" spcFirstLastPara="1" rIns="91425" wrap="square" tIns="45700">
            <a:noAutofit/>
          </a:bodyPr>
          <a:lstStyle/>
          <a:p>
            <a:pPr indent="0" lvl="0" marL="457200" marR="0" rtl="0" algn="l">
              <a:lnSpc>
                <a:spcPct val="9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9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IV. Vai trò</a:t>
            </a:r>
            <a:r>
              <a:rPr b="1" lang="en-US" sz="2800">
                <a:solidFill>
                  <a:schemeClr val="dk1"/>
                </a:solidFill>
                <a:latin typeface="Times New Roman"/>
                <a:ea typeface="Times New Roman"/>
                <a:cs typeface="Times New Roman"/>
                <a:sym typeface="Times New Roman"/>
              </a:rPr>
              <a:t>,</a:t>
            </a:r>
            <a:r>
              <a:rPr b="1" lang="en-US" sz="2800">
                <a:solidFill>
                  <a:schemeClr val="dk1"/>
                </a:solidFill>
                <a:latin typeface="Times New Roman"/>
                <a:ea typeface="Times New Roman"/>
                <a:cs typeface="Times New Roman"/>
                <a:sym typeface="Times New Roman"/>
              </a:rPr>
              <a:t> trách nhiệm của các cơ quan và xã hội trong việc đấu tranh phòng chống tham nhũng</a:t>
            </a:r>
            <a:endParaRPr/>
          </a:p>
          <a:p>
            <a:pPr indent="-571500" lvl="0" marL="571500" marR="0" rtl="0" algn="just">
              <a:lnSpc>
                <a:spcPct val="90000"/>
              </a:lnSpc>
              <a:spcBef>
                <a:spcPts val="400"/>
              </a:spcBef>
              <a:spcAft>
                <a:spcPts val="0"/>
              </a:spcAft>
              <a:buClr>
                <a:schemeClr val="accent1"/>
              </a:buClr>
              <a:buSzPts val="1904"/>
              <a:buFont typeface="Noto Sans Symbols"/>
              <a:buNone/>
            </a:pPr>
            <a:r>
              <a:rPr b="1" i="0" lang="en-US" sz="2800" u="sng" cap="none" strike="noStrike">
                <a:solidFill>
                  <a:schemeClr val="dk1"/>
                </a:solidFill>
                <a:latin typeface="Times New Roman"/>
                <a:ea typeface="Times New Roman"/>
                <a:cs typeface="Times New Roman"/>
                <a:sym typeface="Times New Roman"/>
              </a:rPr>
              <a:t>Vai trò</a:t>
            </a:r>
            <a:r>
              <a:rPr b="1" i="0" lang="en-US" sz="2800" u="sng" cap="none" strike="noStrike">
                <a:solidFill>
                  <a:schemeClr val="dk1"/>
                </a:solidFill>
                <a:latin typeface="Times New Roman"/>
                <a:ea typeface="Times New Roman"/>
                <a:cs typeface="Times New Roman"/>
                <a:sym typeface="Times New Roman"/>
              </a:rPr>
              <a:t> của sinh viên</a:t>
            </a:r>
            <a:endParaRPr b="1" i="0" sz="2800" u="sng"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5"/>
          <p:cNvSpPr txBox="1"/>
          <p:nvPr>
            <p:ph idx="1" type="body"/>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rtl="0" algn="l">
              <a:spcBef>
                <a:spcPts val="0"/>
              </a:spcBef>
              <a:spcAft>
                <a:spcPts val="0"/>
              </a:spcAft>
              <a:buClr>
                <a:schemeClr val="dk1"/>
              </a:buClr>
              <a:buSzPts val="2800"/>
              <a:buNone/>
            </a:pPr>
            <a:r>
              <a:rPr b="1" lang="en-US" sz="2800">
                <a:latin typeface="Times New Roman"/>
                <a:ea typeface="Times New Roman"/>
                <a:cs typeface="Times New Roman"/>
                <a:sym typeface="Times New Roman"/>
              </a:rPr>
              <a:t>PHÁP LUẬT PHÒNG CHỐNG THAM NHŨNG</a:t>
            </a:r>
            <a:endParaRPr/>
          </a:p>
          <a:p>
            <a:pPr indent="-342900" lvl="0" marL="457200" rtl="0" algn="just">
              <a:spcBef>
                <a:spcPts val="400"/>
              </a:spcBef>
              <a:spcAft>
                <a:spcPts val="0"/>
              </a:spcAft>
              <a:buClr>
                <a:schemeClr val="dk1"/>
              </a:buClr>
              <a:buSzPts val="2800"/>
              <a:buFont typeface="Lucida Sans"/>
              <a:buAutoNum type="romanUcPeriod"/>
            </a:pPr>
            <a:r>
              <a:rPr b="1" lang="en-US" sz="2800">
                <a:latin typeface="Times New Roman"/>
                <a:ea typeface="Times New Roman"/>
                <a:cs typeface="Times New Roman"/>
                <a:sym typeface="Times New Roman"/>
              </a:rPr>
              <a:t>Khái nhiệm tham nhũng</a:t>
            </a:r>
            <a:endParaRPr b="1" sz="2800">
              <a:latin typeface="Times New Roman"/>
              <a:ea typeface="Times New Roman"/>
              <a:cs typeface="Times New Roman"/>
              <a:sym typeface="Times New Roman"/>
            </a:endParaRPr>
          </a:p>
          <a:p>
            <a:pPr indent="-571500" lvl="0" marL="571500" rtl="0" algn="just">
              <a:spcBef>
                <a:spcPts val="400"/>
              </a:spcBef>
              <a:spcAft>
                <a:spcPts val="0"/>
              </a:spcAft>
              <a:buSzPts val="1904"/>
              <a:buNone/>
            </a:pPr>
            <a:r>
              <a:t/>
            </a:r>
            <a:endParaRPr b="1" sz="2800">
              <a:latin typeface="Times New Roman"/>
              <a:ea typeface="Times New Roman"/>
              <a:cs typeface="Times New Roman"/>
              <a:sym typeface="Times New Roman"/>
            </a:endParaRPr>
          </a:p>
        </p:txBody>
      </p:sp>
      <p:sp>
        <p:nvSpPr>
          <p:cNvPr id="120" name="Google Shape;120;p15"/>
          <p:cNvSpPr txBox="1"/>
          <p:nvPr/>
        </p:nvSpPr>
        <p:spPr>
          <a:xfrm>
            <a:off x="838200" y="1600200"/>
            <a:ext cx="8001000" cy="1200329"/>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a:solidFill>
                  <a:schemeClr val="dk1"/>
                </a:solidFill>
                <a:latin typeface="Times New Roman"/>
                <a:ea typeface="Times New Roman"/>
                <a:cs typeface="Times New Roman"/>
                <a:sym typeface="Times New Roman"/>
              </a:rPr>
              <a:t>🡺 </a:t>
            </a:r>
            <a:r>
              <a:rPr b="1" lang="en-US" sz="2400">
                <a:solidFill>
                  <a:srgbClr val="FF0000"/>
                </a:solidFill>
                <a:latin typeface="Times New Roman"/>
                <a:ea typeface="Times New Roman"/>
                <a:cs typeface="Times New Roman"/>
                <a:sym typeface="Times New Roman"/>
              </a:rPr>
              <a:t>Tham nhũng diễn ra ở tất cả các nước trên thế giới, không phân biệt chế độ chính trị, xảy ra ở mọi lĩnh vực có liên quan đến hoạt động quản lý xã hội</a:t>
            </a:r>
            <a:endParaRPr b="1" sz="2400">
              <a:solidFill>
                <a:srgbClr val="FF0000"/>
              </a:solidFill>
              <a:latin typeface="Times New Roman"/>
              <a:ea typeface="Times New Roman"/>
              <a:cs typeface="Times New Roman"/>
              <a:sym typeface="Times New Roman"/>
            </a:endParaRPr>
          </a:p>
        </p:txBody>
      </p:sp>
      <p:sp>
        <p:nvSpPr>
          <p:cNvPr id="121" name="Google Shape;121;p15"/>
          <p:cNvSpPr/>
          <p:nvPr/>
        </p:nvSpPr>
        <p:spPr>
          <a:xfrm>
            <a:off x="1295400" y="3124200"/>
            <a:ext cx="2438400" cy="9906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TÀI SẢN TẬP THỂ</a:t>
            </a:r>
            <a:endParaRPr/>
          </a:p>
        </p:txBody>
      </p:sp>
      <p:sp>
        <p:nvSpPr>
          <p:cNvPr id="122" name="Google Shape;122;p15"/>
          <p:cNvSpPr/>
          <p:nvPr/>
        </p:nvSpPr>
        <p:spPr>
          <a:xfrm>
            <a:off x="5715000" y="3124200"/>
            <a:ext cx="2438400" cy="9906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TÀI SẢN NHÀ NƯỚC</a:t>
            </a:r>
            <a:endParaRPr/>
          </a:p>
        </p:txBody>
      </p:sp>
      <p:sp>
        <p:nvSpPr>
          <p:cNvPr id="123" name="Google Shape;123;p15"/>
          <p:cNvSpPr/>
          <p:nvPr/>
        </p:nvSpPr>
        <p:spPr>
          <a:xfrm>
            <a:off x="3657600" y="5105400"/>
            <a:ext cx="2286000" cy="1066800"/>
          </a:xfrm>
          <a:prstGeom prst="rect">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1800">
                <a:solidFill>
                  <a:schemeClr val="lt1"/>
                </a:solidFill>
                <a:latin typeface="Times New Roman"/>
                <a:ea typeface="Times New Roman"/>
                <a:cs typeface="Times New Roman"/>
                <a:sym typeface="Times New Roman"/>
              </a:rPr>
              <a:t>TÀI SẢN RIÊNG</a:t>
            </a:r>
            <a:endParaRPr/>
          </a:p>
        </p:txBody>
      </p:sp>
      <p:sp>
        <p:nvSpPr>
          <p:cNvPr id="124" name="Google Shape;124;p15"/>
          <p:cNvSpPr/>
          <p:nvPr/>
        </p:nvSpPr>
        <p:spPr>
          <a:xfrm rot="1742008">
            <a:off x="2360400" y="4232992"/>
            <a:ext cx="1371600" cy="990600"/>
          </a:xfrm>
          <a:prstGeom prst="right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sp>
        <p:nvSpPr>
          <p:cNvPr id="125" name="Google Shape;125;p15"/>
          <p:cNvSpPr/>
          <p:nvPr/>
        </p:nvSpPr>
        <p:spPr>
          <a:xfrm rot="8768322">
            <a:off x="5874655" y="4260509"/>
            <a:ext cx="1371600" cy="990600"/>
          </a:xfrm>
          <a:prstGeom prst="rightArrow">
            <a:avLst>
              <a:gd fmla="val 50000" name="adj1"/>
              <a:gd fmla="val 50000" name="adj2"/>
            </a:avLst>
          </a:prstGeom>
          <a:solidFill>
            <a:schemeClr val="accent1"/>
          </a:solidFill>
          <a:ln cap="flat" cmpd="thickThin" w="55000">
            <a:solidFill>
              <a:srgbClr val="20768B"/>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Lucida Sans"/>
              <a:ea typeface="Lucida Sans"/>
              <a:cs typeface="Lucida Sans"/>
              <a:sym typeface="Lucida Sans"/>
            </a:endParaRPr>
          </a:p>
        </p:txBody>
      </p:sp>
      <p:pic>
        <p:nvPicPr>
          <p:cNvPr descr="4.png" id="126" name="Google Shape;126;p15"/>
          <p:cNvPicPr preferRelativeResize="0"/>
          <p:nvPr/>
        </p:nvPicPr>
        <p:blipFill rotWithShape="1">
          <a:blip r:embed="rId3">
            <a:alphaModFix/>
          </a:blip>
          <a:srcRect b="0" l="0" r="0" t="0"/>
          <a:stretch/>
        </p:blipFill>
        <p:spPr>
          <a:xfrm>
            <a:off x="3810000" y="3133725"/>
            <a:ext cx="1828800" cy="18288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6"/>
          <p:cNvSpPr txBox="1"/>
          <p:nvPr/>
        </p:nvSpPr>
        <p:spPr>
          <a:xfrm>
            <a:off x="838200" y="1600200"/>
            <a:ext cx="8001000" cy="4893647"/>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rgbClr val="FF0000"/>
                </a:solidFill>
                <a:latin typeface="Times New Roman"/>
                <a:ea typeface="Times New Roman"/>
                <a:cs typeface="Times New Roman"/>
                <a:sym typeface="Times New Roman"/>
              </a:rPr>
              <a:t>Quan điểm về tham nhũng</a:t>
            </a:r>
            <a:r>
              <a:rPr b="1" lang="en-US" sz="2400">
                <a:solidFill>
                  <a:srgbClr val="FF0000"/>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“Hành vi của người lạm dụng chức vụ, quyền hạn, cố ý làm trái pháp luật để phục vụ cho lợi ích cá nhân” </a:t>
            </a:r>
            <a:r>
              <a:rPr lang="en-US" sz="2400">
                <a:solidFill>
                  <a:schemeClr val="dk1"/>
                </a:solidFill>
                <a:latin typeface="Times New Roman"/>
                <a:ea typeface="Times New Roman"/>
                <a:cs typeface="Times New Roman"/>
                <a:sym typeface="Times New Roman"/>
              </a:rPr>
              <a:t>(Tổ chức Minh bạch thế giới – Transparency International)</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“Tham nhũng bao hàm:</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Một là : Hành vi của những người có chức, có quyền ăn cắp, tham ô và chiếm đoạt tài sản của Nhà nước</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Hai là: Lạm dụng chức quyền để trục lợi bất hợp pháp thông qua việc sử dụng các quy chế chính thức một cách không chính thức</a:t>
            </a:r>
            <a:endParaRPr i="1"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Ba là: sự mâu thuẫn, không cân đối giữa các lợi ích chính đáng do thực hiện nghĩa vụ xẫ hội với những món tư lợi”</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(Ban Tổng thư ký Liên hợp quốc)</a:t>
            </a:r>
            <a:endParaRPr/>
          </a:p>
        </p:txBody>
      </p:sp>
      <p:sp>
        <p:nvSpPr>
          <p:cNvPr id="132" name="Google Shape;132;p16"/>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139446" lvl="0" marL="365760" rtl="0" algn="l">
              <a:spcBef>
                <a:spcPts val="0"/>
              </a:spcBef>
              <a:spcAft>
                <a:spcPts val="0"/>
              </a:spcAft>
              <a:buSzPts val="1836"/>
              <a:buNone/>
            </a:pPr>
            <a:r>
              <a:t/>
            </a:r>
            <a:endParaRPr/>
          </a:p>
        </p:txBody>
      </p:sp>
      <p:sp>
        <p:nvSpPr>
          <p:cNvPr id="133" name="Google Shape;133;p16"/>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342900" lvl="0" marL="457200" marR="0" rtl="0" algn="just">
              <a:lnSpc>
                <a:spcPct val="100000"/>
              </a:lnSpc>
              <a:spcBef>
                <a:spcPts val="400"/>
              </a:spcBef>
              <a:spcAft>
                <a:spcPts val="0"/>
              </a:spcAft>
              <a:buClr>
                <a:schemeClr val="dk1"/>
              </a:buClr>
              <a:buSzPts val="2800"/>
              <a:buFont typeface="Lucida Sans"/>
              <a:buAutoNum type="romanUcPeriod"/>
            </a:pPr>
            <a:r>
              <a:rPr b="1" i="0" lang="en-US" sz="2800" u="none" cap="none" strike="noStrike">
                <a:solidFill>
                  <a:schemeClr val="dk1"/>
                </a:solidFill>
                <a:latin typeface="Times New Roman"/>
                <a:ea typeface="Times New Roman"/>
                <a:cs typeface="Times New Roman"/>
                <a:sym typeface="Times New Roman"/>
              </a:rPr>
              <a:t>Khái nhiệm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7"/>
          <p:cNvSpPr txBox="1"/>
          <p:nvPr/>
        </p:nvSpPr>
        <p:spPr>
          <a:xfrm>
            <a:off x="838200" y="1600200"/>
            <a:ext cx="80010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rgbClr val="FF0000"/>
                </a:solidFill>
                <a:latin typeface="Times New Roman"/>
                <a:ea typeface="Times New Roman"/>
                <a:cs typeface="Times New Roman"/>
                <a:sym typeface="Times New Roman"/>
              </a:rPr>
              <a:t>Quan điểm về tham nhũng</a:t>
            </a:r>
            <a:r>
              <a:rPr b="1" lang="en-US" sz="2400">
                <a:solidFill>
                  <a:srgbClr val="FF0000"/>
                </a:solidFill>
                <a:latin typeface="Times New Roman"/>
                <a:ea typeface="Times New Roman"/>
                <a:cs typeface="Times New Roman"/>
                <a:sym typeface="Times New Roman"/>
              </a:rPr>
              <a:t>:</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“Đứng về phía cán bộ mà nói, tham ô là:</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  Ăn cắp của công làm của tư. Đục khoét của nhân dân. Ăn bớt của bộ đội. Tiêu ít mà khai nhiều, lợi dụng của chung của Chính phủ để làm quỹ riêng cho địa phương mình, đơn vị mình, cũng là tham ô</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 Đứng về phía nhân dân mà nói, tham ô là:</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 Ăn cắp của công, khai gian, lậu thuế”</a:t>
            </a:r>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“Tham ô là hành động xấu xa nhất, tội lỗi, đê tiện nhất trong xã hội. Tham ô là trộm cắp của công, chiếm của công làm của tư” </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(Chủ tịch Hồ Chí Minh)</a:t>
            </a:r>
            <a:endParaRPr/>
          </a:p>
        </p:txBody>
      </p:sp>
      <p:sp>
        <p:nvSpPr>
          <p:cNvPr id="139" name="Google Shape;139;p17"/>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139446" lvl="0" marL="365760" rtl="0" algn="l">
              <a:spcBef>
                <a:spcPts val="0"/>
              </a:spcBef>
              <a:spcAft>
                <a:spcPts val="0"/>
              </a:spcAft>
              <a:buSzPts val="1836"/>
              <a:buNone/>
            </a:pPr>
            <a:r>
              <a:t/>
            </a:r>
            <a:endParaRPr/>
          </a:p>
        </p:txBody>
      </p:sp>
      <p:sp>
        <p:nvSpPr>
          <p:cNvPr id="140" name="Google Shape;140;p17"/>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342900" lvl="0" marL="457200" marR="0" rtl="0" algn="just">
              <a:lnSpc>
                <a:spcPct val="100000"/>
              </a:lnSpc>
              <a:spcBef>
                <a:spcPts val="400"/>
              </a:spcBef>
              <a:spcAft>
                <a:spcPts val="0"/>
              </a:spcAft>
              <a:buClr>
                <a:schemeClr val="dk1"/>
              </a:buClr>
              <a:buSzPts val="2800"/>
              <a:buFont typeface="Lucida Sans"/>
              <a:buAutoNum type="romanUcPeriod"/>
            </a:pPr>
            <a:r>
              <a:rPr b="1" i="0" lang="en-US" sz="2800" u="none" cap="none" strike="noStrike">
                <a:solidFill>
                  <a:schemeClr val="dk1"/>
                </a:solidFill>
                <a:latin typeface="Times New Roman"/>
                <a:ea typeface="Times New Roman"/>
                <a:cs typeface="Times New Roman"/>
                <a:sym typeface="Times New Roman"/>
              </a:rPr>
              <a:t>Khái nhiệm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8"/>
          <p:cNvSpPr txBox="1"/>
          <p:nvPr/>
        </p:nvSpPr>
        <p:spPr>
          <a:xfrm>
            <a:off x="838200" y="1600200"/>
            <a:ext cx="8001000" cy="1938992"/>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rgbClr val="FF0000"/>
                </a:solidFill>
                <a:latin typeface="Times New Roman"/>
                <a:ea typeface="Times New Roman"/>
                <a:cs typeface="Times New Roman"/>
                <a:sym typeface="Times New Roman"/>
              </a:rPr>
              <a:t>Quy định của pháp luật Việt Nam</a:t>
            </a:r>
            <a:endParaRPr b="1" sz="2400">
              <a:solidFill>
                <a:srgbClr val="FF0000"/>
              </a:solidFill>
              <a:latin typeface="Times New Roman"/>
              <a:ea typeface="Times New Roman"/>
              <a:cs typeface="Times New Roman"/>
              <a:sym typeface="Times New Roman"/>
            </a:endParaRPr>
          </a:p>
          <a:p>
            <a:pPr indent="0" lvl="0" marL="0" marR="0" rtl="0" algn="just">
              <a:spcBef>
                <a:spcPts val="0"/>
              </a:spcBef>
              <a:spcAft>
                <a:spcPts val="0"/>
              </a:spcAft>
              <a:buNone/>
            </a:pPr>
            <a:r>
              <a:rPr i="1" lang="en-US" sz="2400">
                <a:solidFill>
                  <a:schemeClr val="dk1"/>
                </a:solidFill>
                <a:latin typeface="Times New Roman"/>
                <a:ea typeface="Times New Roman"/>
                <a:cs typeface="Times New Roman"/>
                <a:sym typeface="Times New Roman"/>
              </a:rPr>
              <a:t>“Tham nhũng là hành vi của người có chức vụ, quyền hạn đã lợi dụng chức vụ, quyền hạn đó vì vụ lợi”</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(Khoản 2, Điều 1, Luật phòng, chống tham nhũng năm 2005, sửa đổi bổ sung năm 2007, 2012 – </a:t>
            </a:r>
            <a:r>
              <a:rPr b="1" lang="en-US" sz="2400">
                <a:solidFill>
                  <a:schemeClr val="dk1"/>
                </a:solidFill>
                <a:latin typeface="Times New Roman"/>
                <a:ea typeface="Times New Roman"/>
                <a:cs typeface="Times New Roman"/>
                <a:sym typeface="Times New Roman"/>
              </a:rPr>
              <a:t>Luật PCTN</a:t>
            </a:r>
            <a:r>
              <a:rPr lang="en-US" sz="2400">
                <a:solidFill>
                  <a:schemeClr val="dk1"/>
                </a:solidFill>
                <a:latin typeface="Times New Roman"/>
                <a:ea typeface="Times New Roman"/>
                <a:cs typeface="Times New Roman"/>
                <a:sym typeface="Times New Roman"/>
              </a:rPr>
              <a:t>)</a:t>
            </a:r>
            <a:endParaRPr/>
          </a:p>
        </p:txBody>
      </p:sp>
      <p:sp>
        <p:nvSpPr>
          <p:cNvPr id="146" name="Google Shape;146;p18"/>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342900" lvl="0" marL="457200" marR="0" rtl="0" algn="just">
              <a:lnSpc>
                <a:spcPct val="100000"/>
              </a:lnSpc>
              <a:spcBef>
                <a:spcPts val="400"/>
              </a:spcBef>
              <a:spcAft>
                <a:spcPts val="0"/>
              </a:spcAft>
              <a:buClr>
                <a:schemeClr val="dk1"/>
              </a:buClr>
              <a:buSzPts val="2800"/>
              <a:buFont typeface="Lucida Sans"/>
              <a:buAutoNum type="romanUcPeriod"/>
            </a:pPr>
            <a:r>
              <a:rPr b="1" i="0" lang="en-US" sz="2800" u="none" cap="none" strike="noStrike">
                <a:solidFill>
                  <a:schemeClr val="dk1"/>
                </a:solidFill>
                <a:latin typeface="Times New Roman"/>
                <a:ea typeface="Times New Roman"/>
                <a:cs typeface="Times New Roman"/>
                <a:sym typeface="Times New Roman"/>
              </a:rPr>
              <a:t>Khái nhiệm tham nhũng</a:t>
            </a:r>
            <a:endParaRPr b="1" i="0" sz="2800" u="none" cap="none" strike="noStrike">
              <a:solidFill>
                <a:schemeClr val="dk1"/>
              </a:solidFill>
              <a:latin typeface="Times New Roman"/>
              <a:ea typeface="Times New Roman"/>
              <a:cs typeface="Times New Roman"/>
              <a:sym typeface="Times New Roman"/>
            </a:endParaRPr>
          </a:p>
          <a:p>
            <a:pPr indent="-571500" lvl="0" marL="571500" marR="0" rtl="0" algn="just">
              <a:lnSpc>
                <a:spcPct val="100000"/>
              </a:lnSpc>
              <a:spcBef>
                <a:spcPts val="400"/>
              </a:spcBef>
              <a:spcAft>
                <a:spcPts val="0"/>
              </a:spcAft>
              <a:buClr>
                <a:schemeClr val="accent1"/>
              </a:buClr>
              <a:buSzPts val="1904"/>
              <a:buFont typeface="Noto Sans Symbols"/>
              <a:buNone/>
            </a:pPr>
            <a:r>
              <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9"/>
          <p:cNvSpPr txBox="1"/>
          <p:nvPr/>
        </p:nvSpPr>
        <p:spPr>
          <a:xfrm>
            <a:off x="838200" y="1600200"/>
            <a:ext cx="8001000" cy="46166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rgbClr val="FF0000"/>
                </a:solidFill>
                <a:latin typeface="Times New Roman"/>
                <a:ea typeface="Times New Roman"/>
                <a:cs typeface="Times New Roman"/>
                <a:sym typeface="Times New Roman"/>
              </a:rPr>
              <a:t>Quy định của pháp luật Việt Nam</a:t>
            </a:r>
            <a:endParaRPr b="1" sz="2400">
              <a:solidFill>
                <a:srgbClr val="FF0000"/>
              </a:solidFill>
              <a:latin typeface="Times New Roman"/>
              <a:ea typeface="Times New Roman"/>
              <a:cs typeface="Times New Roman"/>
              <a:sym typeface="Times New Roman"/>
            </a:endParaRPr>
          </a:p>
        </p:txBody>
      </p:sp>
      <p:grpSp>
        <p:nvGrpSpPr>
          <p:cNvPr id="152" name="Google Shape;152;p19"/>
          <p:cNvGrpSpPr/>
          <p:nvPr/>
        </p:nvGrpSpPr>
        <p:grpSpPr>
          <a:xfrm>
            <a:off x="1066800" y="2111363"/>
            <a:ext cx="7848598" cy="4057673"/>
            <a:chOff x="0" y="3163"/>
            <a:chExt cx="7848598" cy="4057673"/>
          </a:xfrm>
        </p:grpSpPr>
        <p:sp>
          <p:nvSpPr>
            <p:cNvPr id="153" name="Google Shape;153;p19"/>
            <p:cNvSpPr/>
            <p:nvPr/>
          </p:nvSpPr>
          <p:spPr>
            <a:xfrm rot="5400000">
              <a:off x="-222429" y="225592"/>
              <a:ext cx="1482862" cy="1038004"/>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9"/>
            <p:cNvSpPr txBox="1"/>
            <p:nvPr/>
          </p:nvSpPr>
          <p:spPr>
            <a:xfrm>
              <a:off x="0" y="522165"/>
              <a:ext cx="1038004" cy="444858"/>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dk1"/>
                </a:buClr>
                <a:buSzPts val="3400"/>
                <a:buFont typeface="Lucida Sans"/>
                <a:buNone/>
              </a:pPr>
              <a:r>
                <a:t/>
              </a:r>
              <a:endParaRPr sz="3400">
                <a:solidFill>
                  <a:schemeClr val="lt1"/>
                </a:solidFill>
                <a:latin typeface="Times New Roman"/>
                <a:ea typeface="Times New Roman"/>
                <a:cs typeface="Times New Roman"/>
                <a:sym typeface="Times New Roman"/>
              </a:endParaRPr>
            </a:p>
          </p:txBody>
        </p:sp>
        <p:sp>
          <p:nvSpPr>
            <p:cNvPr id="155" name="Google Shape;155;p19"/>
            <p:cNvSpPr/>
            <p:nvPr/>
          </p:nvSpPr>
          <p:spPr>
            <a:xfrm rot="5400000">
              <a:off x="3961371" y="-2920204"/>
              <a:ext cx="963860" cy="6810595"/>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9"/>
            <p:cNvSpPr txBox="1"/>
            <p:nvPr/>
          </p:nvSpPr>
          <p:spPr>
            <a:xfrm>
              <a:off x="1038004" y="50215"/>
              <a:ext cx="6763543" cy="869756"/>
            </a:xfrm>
            <a:prstGeom prst="rect">
              <a:avLst/>
            </a:prstGeom>
            <a:noFill/>
            <a:ln>
              <a:noFill/>
            </a:ln>
          </p:spPr>
          <p:txBody>
            <a:bodyPr anchorCtr="0" anchor="ctr" bIns="19050" lIns="213350" spcFirstLastPara="1" rIns="19050" wrap="square" tIns="19050">
              <a:noAutofit/>
            </a:bodyPr>
            <a:lstStyle/>
            <a:p>
              <a:pPr indent="-285750" lvl="1" marL="285750" marR="0" rtl="0" algn="just">
                <a:lnSpc>
                  <a:spcPct val="9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Chủ thể tham nhũng là nhũng là những người có chức vụ, quyền hạn </a:t>
              </a:r>
              <a:endParaRPr/>
            </a:p>
          </p:txBody>
        </p:sp>
        <p:sp>
          <p:nvSpPr>
            <p:cNvPr id="157" name="Google Shape;157;p19"/>
            <p:cNvSpPr/>
            <p:nvPr/>
          </p:nvSpPr>
          <p:spPr>
            <a:xfrm rot="5400000">
              <a:off x="-222429" y="1512997"/>
              <a:ext cx="1482862" cy="1038004"/>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9"/>
            <p:cNvSpPr txBox="1"/>
            <p:nvPr/>
          </p:nvSpPr>
          <p:spPr>
            <a:xfrm>
              <a:off x="0" y="1809570"/>
              <a:ext cx="1038004" cy="444858"/>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dk1"/>
                </a:buClr>
                <a:buSzPts val="3400"/>
                <a:buFont typeface="Lucida Sans"/>
                <a:buNone/>
              </a:pPr>
              <a:r>
                <a:t/>
              </a:r>
              <a:endParaRPr sz="3400">
                <a:solidFill>
                  <a:schemeClr val="lt1"/>
                </a:solidFill>
                <a:latin typeface="Times New Roman"/>
                <a:ea typeface="Times New Roman"/>
                <a:cs typeface="Times New Roman"/>
                <a:sym typeface="Times New Roman"/>
              </a:endParaRPr>
            </a:p>
          </p:txBody>
        </p:sp>
        <p:sp>
          <p:nvSpPr>
            <p:cNvPr id="159" name="Google Shape;159;p19"/>
            <p:cNvSpPr/>
            <p:nvPr/>
          </p:nvSpPr>
          <p:spPr>
            <a:xfrm rot="5400000">
              <a:off x="3961371" y="-1632798"/>
              <a:ext cx="963860" cy="6810595"/>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9"/>
            <p:cNvSpPr txBox="1"/>
            <p:nvPr/>
          </p:nvSpPr>
          <p:spPr>
            <a:xfrm>
              <a:off x="1038004" y="1337621"/>
              <a:ext cx="6763543" cy="869756"/>
            </a:xfrm>
            <a:prstGeom prst="rect">
              <a:avLst/>
            </a:prstGeom>
            <a:noFill/>
            <a:ln>
              <a:noFill/>
            </a:ln>
          </p:spPr>
          <p:txBody>
            <a:bodyPr anchorCtr="0" anchor="ctr" bIns="19050" lIns="213350" spcFirstLastPara="1" rIns="19050" wrap="square" tIns="19050">
              <a:noAutofit/>
            </a:bodyPr>
            <a:lstStyle/>
            <a:p>
              <a:pPr indent="-285750" lvl="1" marL="285750" marR="0" rtl="0" algn="just">
                <a:lnSpc>
                  <a:spcPct val="9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Chủ thể tham nhũng lợi dụng chức vụ, quyền hạn</a:t>
              </a:r>
              <a:endParaRPr b="1" i="0" sz="3000" u="none" cap="none" strike="noStrike">
                <a:solidFill>
                  <a:schemeClr val="dk1"/>
                </a:solidFill>
                <a:latin typeface="Times New Roman"/>
                <a:ea typeface="Times New Roman"/>
                <a:cs typeface="Times New Roman"/>
                <a:sym typeface="Times New Roman"/>
              </a:endParaRPr>
            </a:p>
          </p:txBody>
        </p:sp>
        <p:sp>
          <p:nvSpPr>
            <p:cNvPr id="161" name="Google Shape;161;p19"/>
            <p:cNvSpPr/>
            <p:nvPr/>
          </p:nvSpPr>
          <p:spPr>
            <a:xfrm rot="5400000">
              <a:off x="-222429" y="2800403"/>
              <a:ext cx="1482862" cy="1038004"/>
            </a:xfrm>
            <a:prstGeom prst="chevron">
              <a:avLst>
                <a:gd fmla="val 50000" name="adj"/>
              </a:avLst>
            </a:prstGeom>
            <a:solidFill>
              <a:srgbClr val="2AA2BF"/>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9"/>
            <p:cNvSpPr txBox="1"/>
            <p:nvPr/>
          </p:nvSpPr>
          <p:spPr>
            <a:xfrm>
              <a:off x="0" y="3096976"/>
              <a:ext cx="1038004" cy="444858"/>
            </a:xfrm>
            <a:prstGeom prst="rect">
              <a:avLst/>
            </a:prstGeom>
            <a:noFill/>
            <a:ln>
              <a:noFill/>
            </a:ln>
          </p:spPr>
          <p:txBody>
            <a:bodyPr anchorCtr="0" anchor="ctr" bIns="21575" lIns="21575" spcFirstLastPara="1" rIns="21575" wrap="square" tIns="21575">
              <a:noAutofit/>
            </a:bodyPr>
            <a:lstStyle/>
            <a:p>
              <a:pPr indent="0" lvl="0" marL="0" marR="0" rtl="0" algn="ctr">
                <a:lnSpc>
                  <a:spcPct val="90000"/>
                </a:lnSpc>
                <a:spcBef>
                  <a:spcPts val="0"/>
                </a:spcBef>
                <a:spcAft>
                  <a:spcPts val="0"/>
                </a:spcAft>
                <a:buClr>
                  <a:schemeClr val="dk1"/>
                </a:buClr>
                <a:buSzPts val="3400"/>
                <a:buFont typeface="Lucida Sans"/>
                <a:buNone/>
              </a:pPr>
              <a:r>
                <a:t/>
              </a:r>
              <a:endParaRPr sz="3400">
                <a:solidFill>
                  <a:schemeClr val="lt1"/>
                </a:solidFill>
                <a:latin typeface="Times New Roman"/>
                <a:ea typeface="Times New Roman"/>
                <a:cs typeface="Times New Roman"/>
                <a:sym typeface="Times New Roman"/>
              </a:endParaRPr>
            </a:p>
          </p:txBody>
        </p:sp>
        <p:sp>
          <p:nvSpPr>
            <p:cNvPr id="163" name="Google Shape;163;p19"/>
            <p:cNvSpPr/>
            <p:nvPr/>
          </p:nvSpPr>
          <p:spPr>
            <a:xfrm rot="5400000">
              <a:off x="3961371" y="-345393"/>
              <a:ext cx="963860" cy="6810595"/>
            </a:xfrm>
            <a:prstGeom prst="round2SameRect">
              <a:avLst>
                <a:gd fmla="val 16667" name="adj1"/>
                <a:gd fmla="val 0" name="adj2"/>
              </a:avLst>
            </a:prstGeom>
            <a:solidFill>
              <a:schemeClr val="lt1">
                <a:alpha val="89803"/>
              </a:schemeClr>
            </a:solidFill>
            <a:ln cap="flat" cmpd="thickThin" w="55000">
              <a:solidFill>
                <a:srgbClr val="2AA2B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9"/>
            <p:cNvSpPr txBox="1"/>
            <p:nvPr/>
          </p:nvSpPr>
          <p:spPr>
            <a:xfrm>
              <a:off x="1038004" y="2625026"/>
              <a:ext cx="6763543" cy="869756"/>
            </a:xfrm>
            <a:prstGeom prst="rect">
              <a:avLst/>
            </a:prstGeom>
            <a:noFill/>
            <a:ln>
              <a:noFill/>
            </a:ln>
          </p:spPr>
          <p:txBody>
            <a:bodyPr anchorCtr="0" anchor="ctr" bIns="19050" lIns="213350" spcFirstLastPara="1" rIns="19050" wrap="square" tIns="19050">
              <a:noAutofit/>
            </a:bodyPr>
            <a:lstStyle/>
            <a:p>
              <a:pPr indent="-285750" lvl="1" marL="285750" marR="0" rtl="0" algn="just">
                <a:lnSpc>
                  <a:spcPct val="90000"/>
                </a:lnSpc>
                <a:spcBef>
                  <a:spcPts val="0"/>
                </a:spcBef>
                <a:spcAft>
                  <a:spcPts val="0"/>
                </a:spcAft>
                <a:buClr>
                  <a:schemeClr val="dk1"/>
                </a:buClr>
                <a:buSzPts val="3000"/>
                <a:buFont typeface="Times New Roman"/>
                <a:buChar char="•"/>
              </a:pPr>
              <a:r>
                <a:rPr b="1" i="0" lang="en-US" sz="3000" u="none" cap="none" strike="noStrike">
                  <a:solidFill>
                    <a:schemeClr val="dk1"/>
                  </a:solidFill>
                  <a:latin typeface="Times New Roman"/>
                  <a:ea typeface="Times New Roman"/>
                  <a:cs typeface="Times New Roman"/>
                  <a:sym typeface="Times New Roman"/>
                </a:rPr>
                <a:t>Mục đích của hành vi tham nhũng là vụ lợi</a:t>
              </a:r>
              <a:endParaRPr b="1" i="0" sz="3000" u="none" cap="none" strike="noStrike">
                <a:solidFill>
                  <a:schemeClr val="dk1"/>
                </a:solidFill>
                <a:latin typeface="Times New Roman"/>
                <a:ea typeface="Times New Roman"/>
                <a:cs typeface="Times New Roman"/>
                <a:sym typeface="Times New Roman"/>
              </a:endParaRPr>
            </a:p>
          </p:txBody>
        </p:sp>
      </p:grpSp>
      <p:sp>
        <p:nvSpPr>
          <p:cNvPr id="165" name="Google Shape;165;p19"/>
          <p:cNvSpPr txBox="1"/>
          <p:nvPr>
            <p:ph idx="1" type="body"/>
          </p:nvPr>
        </p:nvSpPr>
        <p:spPr>
          <a:xfrm>
            <a:off x="457200" y="1481328"/>
            <a:ext cx="8229600" cy="4525963"/>
          </a:xfrm>
          <a:prstGeom prst="rect">
            <a:avLst/>
          </a:prstGeom>
          <a:noFill/>
          <a:ln>
            <a:noFill/>
          </a:ln>
        </p:spPr>
        <p:txBody>
          <a:bodyPr anchorCtr="0" anchor="t" bIns="45700" lIns="91425" spcFirstLastPara="1" rIns="91425" wrap="square" tIns="45700">
            <a:noAutofit/>
          </a:bodyPr>
          <a:lstStyle/>
          <a:p>
            <a:pPr indent="-139446" lvl="0" marL="365760" rtl="0" algn="l">
              <a:spcBef>
                <a:spcPts val="0"/>
              </a:spcBef>
              <a:spcAft>
                <a:spcPts val="0"/>
              </a:spcAft>
              <a:buSzPts val="1836"/>
              <a:buNone/>
            </a:pPr>
            <a:r>
              <a:t/>
            </a:r>
            <a:endParaRPr/>
          </a:p>
        </p:txBody>
      </p:sp>
      <p:sp>
        <p:nvSpPr>
          <p:cNvPr id="166" name="Google Shape;166;p19"/>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342900" lvl="0" marL="457200" marR="0" rtl="0" algn="just">
              <a:lnSpc>
                <a:spcPct val="100000"/>
              </a:lnSpc>
              <a:spcBef>
                <a:spcPts val="400"/>
              </a:spcBef>
              <a:spcAft>
                <a:spcPts val="0"/>
              </a:spcAft>
              <a:buClr>
                <a:schemeClr val="dk1"/>
              </a:buClr>
              <a:buSzPts val="2800"/>
              <a:buFont typeface="Lucida Sans"/>
              <a:buAutoNum type="romanUcPeriod"/>
            </a:pPr>
            <a:r>
              <a:rPr b="1" i="0" lang="en-US" sz="2800" u="none" cap="none" strike="noStrike">
                <a:solidFill>
                  <a:schemeClr val="dk1"/>
                </a:solidFill>
                <a:latin typeface="Times New Roman"/>
                <a:ea typeface="Times New Roman"/>
                <a:cs typeface="Times New Roman"/>
                <a:sym typeface="Times New Roman"/>
              </a:rPr>
              <a:t>Khái nhiệm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0"/>
          <p:cNvSpPr txBox="1"/>
          <p:nvPr/>
        </p:nvSpPr>
        <p:spPr>
          <a:xfrm>
            <a:off x="838200" y="1600200"/>
            <a:ext cx="8001000" cy="4154984"/>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accent2"/>
                </a:solidFill>
                <a:latin typeface="Times New Roman"/>
                <a:ea typeface="Times New Roman"/>
                <a:cs typeface="Times New Roman"/>
                <a:sym typeface="Times New Roman"/>
              </a:rPr>
              <a:t>12 hành vi tham nhũng (Điều 3, Luật PCTN):</a:t>
            </a:r>
            <a:endParaRPr/>
          </a:p>
          <a:p>
            <a:pPr indent="-457200" lvl="0" marL="457200" marR="0" rtl="0" algn="just">
              <a:spcBef>
                <a:spcPts val="0"/>
              </a:spcBef>
              <a:spcAft>
                <a:spcPts val="0"/>
              </a:spcAft>
              <a:buClr>
                <a:schemeClr val="accent2"/>
              </a:buClr>
              <a:buSzPts val="2400"/>
              <a:buFont typeface="Times New Roman"/>
              <a:buAutoNum type="arabicPeriod"/>
            </a:pPr>
            <a:r>
              <a:rPr b="1" lang="en-US" sz="2400">
                <a:solidFill>
                  <a:schemeClr val="accent2"/>
                </a:solidFill>
                <a:latin typeface="Times New Roman"/>
                <a:ea typeface="Times New Roman"/>
                <a:cs typeface="Times New Roman"/>
                <a:sym typeface="Times New Roman"/>
              </a:rPr>
              <a:t>Tham ô </a:t>
            </a:r>
            <a:r>
              <a:rPr lang="en-US" sz="2400">
                <a:solidFill>
                  <a:schemeClr val="dk1"/>
                </a:solidFill>
                <a:latin typeface="Times New Roman"/>
                <a:ea typeface="Times New Roman"/>
                <a:cs typeface="Times New Roman"/>
                <a:sym typeface="Times New Roman"/>
              </a:rPr>
              <a:t>tài sản</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accent2"/>
              </a:buClr>
              <a:buSzPts val="2400"/>
              <a:buFont typeface="Times New Roman"/>
              <a:buAutoNum type="arabicPeriod"/>
            </a:pPr>
            <a:r>
              <a:rPr b="1" lang="en-US" sz="2400">
                <a:solidFill>
                  <a:schemeClr val="accent2"/>
                </a:solidFill>
                <a:latin typeface="Times New Roman"/>
                <a:ea typeface="Times New Roman"/>
                <a:cs typeface="Times New Roman"/>
                <a:sym typeface="Times New Roman"/>
              </a:rPr>
              <a:t>Nhận hối lộ</a:t>
            </a:r>
            <a:endParaRPr b="1" sz="2400">
              <a:solidFill>
                <a:schemeClr val="accent2"/>
              </a:solidFill>
              <a:latin typeface="Times New Roman"/>
              <a:ea typeface="Times New Roman"/>
              <a:cs typeface="Times New Roman"/>
              <a:sym typeface="Times New Roman"/>
            </a:endParaRPr>
          </a:p>
          <a:p>
            <a:pPr indent="-457200" lvl="0" marL="457200" marR="0" rtl="0" algn="just">
              <a:spcBef>
                <a:spcPts val="0"/>
              </a:spcBef>
              <a:spcAft>
                <a:spcPts val="0"/>
              </a:spcAft>
              <a:buClr>
                <a:schemeClr val="dk1"/>
              </a:buClr>
              <a:buSzPts val="2400"/>
              <a:buFont typeface="Times New Roman"/>
              <a:buAutoNum type="arabicPeriod"/>
            </a:pPr>
            <a:r>
              <a:rPr lang="en-US" sz="2400">
                <a:solidFill>
                  <a:schemeClr val="dk1"/>
                </a:solidFill>
                <a:latin typeface="Times New Roman"/>
                <a:ea typeface="Times New Roman"/>
                <a:cs typeface="Times New Roman"/>
                <a:sym typeface="Times New Roman"/>
              </a:rPr>
              <a:t>Lạm dụng chức vụ, quyền hạn </a:t>
            </a:r>
            <a:r>
              <a:rPr b="1" lang="en-US" sz="2400">
                <a:solidFill>
                  <a:schemeClr val="accent2"/>
                </a:solidFill>
                <a:latin typeface="Times New Roman"/>
                <a:ea typeface="Times New Roman"/>
                <a:cs typeface="Times New Roman"/>
                <a:sym typeface="Times New Roman"/>
              </a:rPr>
              <a:t>chiếm đoạt tài sản</a:t>
            </a:r>
            <a:endParaRPr b="1" sz="2400">
              <a:solidFill>
                <a:schemeClr val="accent2"/>
              </a:solidFill>
              <a:latin typeface="Times New Roman"/>
              <a:ea typeface="Times New Roman"/>
              <a:cs typeface="Times New Roman"/>
              <a:sym typeface="Times New Roman"/>
            </a:endParaRPr>
          </a:p>
          <a:p>
            <a:pPr indent="-457200" lvl="0" marL="457200" marR="0" rtl="0" algn="just">
              <a:spcBef>
                <a:spcPts val="0"/>
              </a:spcBef>
              <a:spcAft>
                <a:spcPts val="0"/>
              </a:spcAft>
              <a:buClr>
                <a:schemeClr val="accent2"/>
              </a:buClr>
              <a:buSzPts val="2400"/>
              <a:buFont typeface="Times New Roman"/>
              <a:buAutoNum type="arabicPeriod"/>
            </a:pPr>
            <a:r>
              <a:rPr b="1" lang="en-US" sz="2400">
                <a:solidFill>
                  <a:schemeClr val="accent2"/>
                </a:solidFill>
                <a:latin typeface="Times New Roman"/>
                <a:ea typeface="Times New Roman"/>
                <a:cs typeface="Times New Roman"/>
                <a:sym typeface="Times New Roman"/>
              </a:rPr>
              <a:t>Lợi dụng </a:t>
            </a:r>
            <a:r>
              <a:rPr lang="en-US" sz="2400">
                <a:solidFill>
                  <a:schemeClr val="dk1"/>
                </a:solidFill>
                <a:latin typeface="Times New Roman"/>
                <a:ea typeface="Times New Roman"/>
                <a:cs typeface="Times New Roman"/>
                <a:sym typeface="Times New Roman"/>
              </a:rPr>
              <a:t>chức vụ, quyền hạn trong khi thi hành nhiệm vụ, công vụ vì vụ lợi</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accent2"/>
              </a:buClr>
              <a:buSzPts val="2400"/>
              <a:buFont typeface="Times New Roman"/>
              <a:buAutoNum type="arabicPeriod"/>
            </a:pPr>
            <a:r>
              <a:rPr b="1" lang="en-US" sz="2400">
                <a:solidFill>
                  <a:schemeClr val="accent2"/>
                </a:solidFill>
                <a:latin typeface="Times New Roman"/>
                <a:ea typeface="Times New Roman"/>
                <a:cs typeface="Times New Roman"/>
                <a:sym typeface="Times New Roman"/>
              </a:rPr>
              <a:t>Lạm quyền </a:t>
            </a:r>
            <a:r>
              <a:rPr lang="en-US" sz="2400">
                <a:solidFill>
                  <a:schemeClr val="dk1"/>
                </a:solidFill>
                <a:latin typeface="Times New Roman"/>
                <a:ea typeface="Times New Roman"/>
                <a:cs typeface="Times New Roman"/>
                <a:sym typeface="Times New Roman"/>
              </a:rPr>
              <a:t>trong khi thi hành nhiệm vụ, công vụ vì vụ lợi</a:t>
            </a:r>
            <a:endParaRPr sz="2400">
              <a:solidFill>
                <a:schemeClr val="dk1"/>
              </a:solidFill>
              <a:latin typeface="Times New Roman"/>
              <a:ea typeface="Times New Roman"/>
              <a:cs typeface="Times New Roman"/>
              <a:sym typeface="Times New Roman"/>
            </a:endParaRPr>
          </a:p>
          <a:p>
            <a:pPr indent="-457200" lvl="0" marL="457200" marR="0" rtl="0" algn="just">
              <a:spcBef>
                <a:spcPts val="0"/>
              </a:spcBef>
              <a:spcAft>
                <a:spcPts val="0"/>
              </a:spcAft>
              <a:buClr>
                <a:schemeClr val="accent2"/>
              </a:buClr>
              <a:buSzPts val="2400"/>
              <a:buFont typeface="Times New Roman"/>
              <a:buAutoNum type="arabicPeriod"/>
            </a:pPr>
            <a:r>
              <a:rPr b="1" lang="en-US" sz="2400">
                <a:solidFill>
                  <a:schemeClr val="accent2"/>
                </a:solidFill>
                <a:latin typeface="Times New Roman"/>
                <a:ea typeface="Times New Roman"/>
                <a:cs typeface="Times New Roman"/>
                <a:sym typeface="Times New Roman"/>
              </a:rPr>
              <a:t>Lợi dụng </a:t>
            </a:r>
            <a:r>
              <a:rPr lang="en-US" sz="2400">
                <a:solidFill>
                  <a:schemeClr val="dk1"/>
                </a:solidFill>
                <a:latin typeface="Times New Roman"/>
                <a:ea typeface="Times New Roman"/>
                <a:cs typeface="Times New Roman"/>
                <a:sym typeface="Times New Roman"/>
              </a:rPr>
              <a:t>chức vụ, quyền hạn </a:t>
            </a:r>
            <a:r>
              <a:rPr b="1" lang="en-US" sz="2400">
                <a:solidFill>
                  <a:schemeClr val="accent2"/>
                </a:solidFill>
                <a:latin typeface="Times New Roman"/>
                <a:ea typeface="Times New Roman"/>
                <a:cs typeface="Times New Roman"/>
                <a:sym typeface="Times New Roman"/>
              </a:rPr>
              <a:t>gây ảnh hưởng với người khác để trục lợi</a:t>
            </a:r>
            <a:endParaRPr b="1" sz="2400">
              <a:solidFill>
                <a:schemeClr val="accent2"/>
              </a:solidFill>
              <a:latin typeface="Times New Roman"/>
              <a:ea typeface="Times New Roman"/>
              <a:cs typeface="Times New Roman"/>
              <a:sym typeface="Times New Roman"/>
            </a:endParaRPr>
          </a:p>
          <a:p>
            <a:pPr indent="-457200" lvl="0" marL="457200" marR="0" rtl="0" algn="just">
              <a:spcBef>
                <a:spcPts val="0"/>
              </a:spcBef>
              <a:spcAft>
                <a:spcPts val="0"/>
              </a:spcAft>
              <a:buClr>
                <a:schemeClr val="accent2"/>
              </a:buClr>
              <a:buSzPts val="2400"/>
              <a:buFont typeface="Times New Roman"/>
              <a:buAutoNum type="arabicPeriod"/>
            </a:pPr>
            <a:r>
              <a:rPr b="1" lang="en-US" sz="2400">
                <a:solidFill>
                  <a:schemeClr val="accent2"/>
                </a:solidFill>
                <a:latin typeface="Times New Roman"/>
                <a:ea typeface="Times New Roman"/>
                <a:cs typeface="Times New Roman"/>
                <a:sym typeface="Times New Roman"/>
              </a:rPr>
              <a:t>Giả mạo </a:t>
            </a:r>
            <a:r>
              <a:rPr lang="en-US" sz="2400">
                <a:solidFill>
                  <a:schemeClr val="dk1"/>
                </a:solidFill>
                <a:latin typeface="Times New Roman"/>
                <a:ea typeface="Times New Roman"/>
                <a:cs typeface="Times New Roman"/>
                <a:sym typeface="Times New Roman"/>
              </a:rPr>
              <a:t>trong công tác vì vụ lợi</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t/>
            </a:r>
            <a:endParaRPr sz="2400">
              <a:solidFill>
                <a:schemeClr val="dk1"/>
              </a:solidFill>
              <a:latin typeface="Times New Roman"/>
              <a:ea typeface="Times New Roman"/>
              <a:cs typeface="Times New Roman"/>
              <a:sym typeface="Times New Roman"/>
            </a:endParaRPr>
          </a:p>
        </p:txBody>
      </p:sp>
      <p:sp>
        <p:nvSpPr>
          <p:cNvPr id="172" name="Google Shape;172;p20"/>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nvSpPr>
        <p:spPr>
          <a:xfrm>
            <a:off x="838200" y="1600200"/>
            <a:ext cx="8001000" cy="4524315"/>
          </a:xfrm>
          <a:prstGeom prst="rect">
            <a:avLst/>
          </a:prstGeom>
          <a:noFill/>
          <a:ln>
            <a:noFill/>
          </a:ln>
        </p:spPr>
        <p:txBody>
          <a:bodyPr anchorCtr="0" anchor="t" bIns="45700" lIns="91425" spcFirstLastPara="1" rIns="91425" wrap="square" tIns="45700">
            <a:noAutofit/>
          </a:bodyPr>
          <a:lstStyle/>
          <a:p>
            <a:pPr indent="0" lvl="0" marL="0" marR="0" rtl="0" algn="just">
              <a:spcBef>
                <a:spcPts val="0"/>
              </a:spcBef>
              <a:spcAft>
                <a:spcPts val="0"/>
              </a:spcAft>
              <a:buNone/>
            </a:pPr>
            <a:r>
              <a:rPr b="1" lang="en-US" sz="2400" u="sng">
                <a:solidFill>
                  <a:schemeClr val="accent2"/>
                </a:solidFill>
                <a:latin typeface="Times New Roman"/>
                <a:ea typeface="Times New Roman"/>
                <a:cs typeface="Times New Roman"/>
                <a:sym typeface="Times New Roman"/>
              </a:rPr>
              <a:t>12 hành vi tham nhũng (Điều 3, Luật PCTN) (tt):</a:t>
            </a:r>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8. </a:t>
            </a:r>
            <a:r>
              <a:rPr b="1" lang="en-US" sz="2400">
                <a:solidFill>
                  <a:schemeClr val="accent2"/>
                </a:solidFill>
                <a:latin typeface="Times New Roman"/>
                <a:ea typeface="Times New Roman"/>
                <a:cs typeface="Times New Roman"/>
                <a:sym typeface="Times New Roman"/>
              </a:rPr>
              <a:t>Đưa hối lộ, môi giới hối lộ </a:t>
            </a:r>
            <a:r>
              <a:rPr lang="en-US" sz="2400">
                <a:solidFill>
                  <a:schemeClr val="dk1"/>
                </a:solidFill>
                <a:latin typeface="Times New Roman"/>
                <a:ea typeface="Times New Roman"/>
                <a:cs typeface="Times New Roman"/>
                <a:sym typeface="Times New Roman"/>
              </a:rPr>
              <a:t>được thực hiện bởi người có chức vụ, quyền hạn để giải quyết công việc của cơ quan, tổ chức, đơn vị hoặc địa phương vì vụ lợi</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9. Lợi dụng chức vụ, quyền hạn </a:t>
            </a:r>
            <a:r>
              <a:rPr b="1" lang="en-US" sz="2400">
                <a:solidFill>
                  <a:schemeClr val="accent2"/>
                </a:solidFill>
                <a:latin typeface="Times New Roman"/>
                <a:ea typeface="Times New Roman"/>
                <a:cs typeface="Times New Roman"/>
                <a:sym typeface="Times New Roman"/>
              </a:rPr>
              <a:t>sử dụng trái phép tài sản của Nhà nước vì vụ lợi</a:t>
            </a:r>
            <a:endParaRPr b="1" sz="2400">
              <a:solidFill>
                <a:schemeClr val="accent2"/>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10. </a:t>
            </a:r>
            <a:r>
              <a:rPr b="1" lang="en-US" sz="2400">
                <a:solidFill>
                  <a:schemeClr val="accent2"/>
                </a:solidFill>
                <a:latin typeface="Times New Roman"/>
                <a:ea typeface="Times New Roman"/>
                <a:cs typeface="Times New Roman"/>
                <a:sym typeface="Times New Roman"/>
              </a:rPr>
              <a:t>Nhũng nhiễu </a:t>
            </a:r>
            <a:r>
              <a:rPr lang="en-US" sz="2400">
                <a:solidFill>
                  <a:schemeClr val="dk1"/>
                </a:solidFill>
                <a:latin typeface="Times New Roman"/>
                <a:ea typeface="Times New Roman"/>
                <a:cs typeface="Times New Roman"/>
                <a:sym typeface="Times New Roman"/>
              </a:rPr>
              <a:t>vì vụ lợi</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11</a:t>
            </a:r>
            <a:r>
              <a:rPr b="1" lang="en-US" sz="2400">
                <a:solidFill>
                  <a:schemeClr val="accent2"/>
                </a:solidFill>
                <a:latin typeface="Times New Roman"/>
                <a:ea typeface="Times New Roman"/>
                <a:cs typeface="Times New Roman"/>
                <a:sym typeface="Times New Roman"/>
              </a:rPr>
              <a:t>. Không thực hiện </a:t>
            </a:r>
            <a:r>
              <a:rPr lang="en-US" sz="2400">
                <a:solidFill>
                  <a:schemeClr val="dk1"/>
                </a:solidFill>
                <a:latin typeface="Times New Roman"/>
                <a:ea typeface="Times New Roman"/>
                <a:cs typeface="Times New Roman"/>
                <a:sym typeface="Times New Roman"/>
              </a:rPr>
              <a:t>nhiệm vụ, công vụ vì vụ lợi</a:t>
            </a:r>
            <a:endParaRPr sz="2400">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lang="en-US" sz="2400">
                <a:solidFill>
                  <a:schemeClr val="dk1"/>
                </a:solidFill>
                <a:latin typeface="Times New Roman"/>
                <a:ea typeface="Times New Roman"/>
                <a:cs typeface="Times New Roman"/>
                <a:sym typeface="Times New Roman"/>
              </a:rPr>
              <a:t>12. </a:t>
            </a:r>
            <a:r>
              <a:rPr b="1" lang="en-US" sz="2400">
                <a:solidFill>
                  <a:schemeClr val="accent2"/>
                </a:solidFill>
                <a:latin typeface="Times New Roman"/>
                <a:ea typeface="Times New Roman"/>
                <a:cs typeface="Times New Roman"/>
                <a:sym typeface="Times New Roman"/>
              </a:rPr>
              <a:t>Lợi dụng </a:t>
            </a:r>
            <a:r>
              <a:rPr lang="en-US" sz="2400">
                <a:solidFill>
                  <a:schemeClr val="dk1"/>
                </a:solidFill>
                <a:latin typeface="Times New Roman"/>
                <a:ea typeface="Times New Roman"/>
                <a:cs typeface="Times New Roman"/>
                <a:sym typeface="Times New Roman"/>
              </a:rPr>
              <a:t>chức vụ, quyền hạn để </a:t>
            </a:r>
            <a:r>
              <a:rPr b="1" lang="en-US" sz="2400">
                <a:solidFill>
                  <a:schemeClr val="accent2"/>
                </a:solidFill>
                <a:latin typeface="Times New Roman"/>
                <a:ea typeface="Times New Roman"/>
                <a:cs typeface="Times New Roman"/>
                <a:sym typeface="Times New Roman"/>
              </a:rPr>
              <a:t>bao che </a:t>
            </a:r>
            <a:r>
              <a:rPr lang="en-US" sz="2400">
                <a:solidFill>
                  <a:schemeClr val="dk1"/>
                </a:solidFill>
                <a:latin typeface="Times New Roman"/>
                <a:ea typeface="Times New Roman"/>
                <a:cs typeface="Times New Roman"/>
                <a:sym typeface="Times New Roman"/>
              </a:rPr>
              <a:t>cho người có hành vi vi phạm pháp luật vì vụ lợi; </a:t>
            </a:r>
            <a:r>
              <a:rPr b="1" lang="en-US" sz="2400">
                <a:solidFill>
                  <a:schemeClr val="accent2"/>
                </a:solidFill>
                <a:latin typeface="Times New Roman"/>
                <a:ea typeface="Times New Roman"/>
                <a:cs typeface="Times New Roman"/>
                <a:sym typeface="Times New Roman"/>
              </a:rPr>
              <a:t>cản trở, can thiệp trái pháp luật</a:t>
            </a:r>
            <a:r>
              <a:rPr lang="en-US" sz="2400">
                <a:solidFill>
                  <a:schemeClr val="dk1"/>
                </a:solidFill>
                <a:latin typeface="Times New Roman"/>
                <a:ea typeface="Times New Roman"/>
                <a:cs typeface="Times New Roman"/>
                <a:sym typeface="Times New Roman"/>
              </a:rPr>
              <a:t> vào việc kiểm tra, thanh tra, kiểm toán, điều tra, truy tố, xét xử, thi hành án vì vụ lợi.</a:t>
            </a:r>
            <a:endParaRPr/>
          </a:p>
        </p:txBody>
      </p:sp>
      <p:sp>
        <p:nvSpPr>
          <p:cNvPr id="178" name="Google Shape;178;p21"/>
          <p:cNvSpPr txBox="1"/>
          <p:nvPr/>
        </p:nvSpPr>
        <p:spPr>
          <a:xfrm>
            <a:off x="762000" y="533400"/>
            <a:ext cx="8229600" cy="1066800"/>
          </a:xfrm>
          <a:prstGeom prst="rect">
            <a:avLst/>
          </a:prstGeom>
          <a:noFill/>
          <a:ln>
            <a:noFill/>
          </a:ln>
        </p:spPr>
        <p:txBody>
          <a:bodyPr anchorCtr="0" anchor="t" bIns="45700" lIns="91425" spcFirstLastPara="1" rIns="91425" wrap="square" tIns="45700">
            <a:noAutofit/>
          </a:bodyPr>
          <a:lstStyle/>
          <a:p>
            <a:pPr indent="0" lvl="0" marL="457200" marR="0" rtl="0" algn="l">
              <a:lnSpc>
                <a:spcPct val="100000"/>
              </a:lnSpc>
              <a:spcBef>
                <a:spcPts val="0"/>
              </a:spcBef>
              <a:spcAft>
                <a:spcPts val="0"/>
              </a:spcAft>
              <a:buClr>
                <a:schemeClr val="dk1"/>
              </a:buClr>
              <a:buSzPts val="2800"/>
              <a:buFont typeface="Noto Sans Symbols"/>
              <a:buNone/>
            </a:pPr>
            <a:r>
              <a:rPr b="1" i="0" lang="en-US" sz="2800" u="none" cap="none" strike="noStrike">
                <a:solidFill>
                  <a:schemeClr val="dk1"/>
                </a:solidFill>
                <a:latin typeface="Times New Roman"/>
                <a:ea typeface="Times New Roman"/>
                <a:cs typeface="Times New Roman"/>
                <a:sym typeface="Times New Roman"/>
              </a:rPr>
              <a:t>PHÁP LUẬT PHÒNG CHỐNG THAM NHŨNG</a:t>
            </a:r>
            <a:endParaRPr/>
          </a:p>
          <a:p>
            <a:pPr indent="-571500" lvl="0" marL="571500" marR="0" rtl="0" algn="just">
              <a:lnSpc>
                <a:spcPct val="100000"/>
              </a:lnSpc>
              <a:spcBef>
                <a:spcPts val="400"/>
              </a:spcBef>
              <a:spcAft>
                <a:spcPts val="0"/>
              </a:spcAft>
              <a:buClr>
                <a:schemeClr val="accent1"/>
              </a:buClr>
              <a:buSzPts val="1904"/>
              <a:buFont typeface="Noto Sans Symbols"/>
              <a:buNone/>
            </a:pPr>
            <a:r>
              <a:rPr b="1" i="0" lang="en-US" sz="2800" u="none" cap="none" strike="noStrike">
                <a:solidFill>
                  <a:schemeClr val="dk1"/>
                </a:solidFill>
                <a:latin typeface="Times New Roman"/>
                <a:ea typeface="Times New Roman"/>
                <a:cs typeface="Times New Roman"/>
                <a:sym typeface="Times New Roman"/>
              </a:rPr>
              <a:t>II.</a:t>
            </a:r>
            <a:r>
              <a:rPr b="1" i="0" lang="en-US" sz="2800" u="none" cap="none" strike="noStrike">
                <a:solidFill>
                  <a:schemeClr val="dk1"/>
                </a:solidFill>
                <a:latin typeface="Times New Roman"/>
                <a:ea typeface="Times New Roman"/>
                <a:cs typeface="Times New Roman"/>
                <a:sym typeface="Times New Roman"/>
              </a:rPr>
              <a:t> Các hành vi tham nhũng</a:t>
            </a:r>
            <a:endParaRPr b="1" i="0" sz="2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oncourse">
  <a:themeElements>
    <a:clrScheme name="Concourse">
      <a:dk1>
        <a:srgbClr val="000000"/>
      </a:dk1>
      <a:lt1>
        <a:srgbClr val="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