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2.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 id="2147483661" r:id="rId6"/>
    <p:sldMasterId id="2147483662" r:id="rId7"/>
    <p:sldMasterId id="2147483663" r:id="rId8"/>
    <p:sldMasterId id="2147483664" r:id="rId9"/>
    <p:sldMasterId id="2147483665" r:id="rId10"/>
    <p:sldMasterId id="2147483666" r:id="rId11"/>
    <p:sldMasterId id="2147483667" r:id="rId12"/>
    <p:sldMasterId id="2147483668" r:id="rId13"/>
    <p:sldMasterId id="2147483669" r:id="rId14"/>
    <p:sldMasterId id="2147483670" r:id="rId15"/>
    <p:sldMasterId id="2147483671" r:id="rId16"/>
  </p:sldMasterIdLst>
  <p:notesMasterIdLst>
    <p:notesMasterId r:id="rId17"/>
  </p:notes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88" r:id="rId50"/>
    <p:sldId id="289" r:id="rId51"/>
    <p:sldId id="290" r:id="rId52"/>
    <p:sldId id="291" r:id="rId53"/>
    <p:sldId id="292" r:id="rId54"/>
    <p:sldId id="293" r:id="rId55"/>
    <p:sldId id="294" r:id="rId56"/>
    <p:sldId id="295" r:id="rId57"/>
    <p:sldId id="296" r:id="rId58"/>
    <p:sldId id="297" r:id="rId59"/>
    <p:sldId id="298" r:id="rId60"/>
    <p:sldId id="299" r:id="rId61"/>
    <p:sldId id="300" r:id="rId62"/>
    <p:sldId id="301" r:id="rId63"/>
    <p:sldId id="302" r:id="rId64"/>
    <p:sldId id="303" r:id="rId65"/>
    <p:sldId id="304" r:id="rId66"/>
    <p:sldId id="305" r:id="rId67"/>
    <p:sldId id="306" r:id="rId6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0C86583-7054-400B-9F6D-6A535EC56DB9}">
  <a:tblStyle styleId="{F0C86583-7054-400B-9F6D-6A535EC56DB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3.xml"/><Relationship Id="rId42" Type="http://schemas.openxmlformats.org/officeDocument/2006/relationships/slide" Target="slides/slide25.xml"/><Relationship Id="rId41" Type="http://schemas.openxmlformats.org/officeDocument/2006/relationships/slide" Target="slides/slide24.xml"/><Relationship Id="rId44" Type="http://schemas.openxmlformats.org/officeDocument/2006/relationships/slide" Target="slides/slide27.xml"/><Relationship Id="rId43" Type="http://schemas.openxmlformats.org/officeDocument/2006/relationships/slide" Target="slides/slide26.xml"/><Relationship Id="rId46" Type="http://schemas.openxmlformats.org/officeDocument/2006/relationships/slide" Target="slides/slide29.xml"/><Relationship Id="rId45" Type="http://schemas.openxmlformats.org/officeDocument/2006/relationships/slide" Target="slides/slide28.xml"/><Relationship Id="rId1" Type="http://schemas.openxmlformats.org/officeDocument/2006/relationships/theme" Target="theme/theme10.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31.xml"/><Relationship Id="rId47" Type="http://schemas.openxmlformats.org/officeDocument/2006/relationships/slide" Target="slides/slide30.xml"/><Relationship Id="rId49" Type="http://schemas.openxmlformats.org/officeDocument/2006/relationships/slide" Target="slides/slide3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14.xml"/><Relationship Id="rId30" Type="http://schemas.openxmlformats.org/officeDocument/2006/relationships/slide" Target="slides/slide13.xml"/><Relationship Id="rId33" Type="http://schemas.openxmlformats.org/officeDocument/2006/relationships/slide" Target="slides/slide16.xml"/><Relationship Id="rId32" Type="http://schemas.openxmlformats.org/officeDocument/2006/relationships/slide" Target="slides/slide15.xml"/><Relationship Id="rId35" Type="http://schemas.openxmlformats.org/officeDocument/2006/relationships/slide" Target="slides/slide18.xml"/><Relationship Id="rId34" Type="http://schemas.openxmlformats.org/officeDocument/2006/relationships/slide" Target="slides/slide17.xml"/><Relationship Id="rId37" Type="http://schemas.openxmlformats.org/officeDocument/2006/relationships/slide" Target="slides/slide20.xml"/><Relationship Id="rId36" Type="http://schemas.openxmlformats.org/officeDocument/2006/relationships/slide" Target="slides/slide19.xml"/><Relationship Id="rId39" Type="http://schemas.openxmlformats.org/officeDocument/2006/relationships/slide" Target="slides/slide22.xml"/><Relationship Id="rId38" Type="http://schemas.openxmlformats.org/officeDocument/2006/relationships/slide" Target="slides/slide21.xml"/><Relationship Id="rId62" Type="http://schemas.openxmlformats.org/officeDocument/2006/relationships/slide" Target="slides/slide45.xml"/><Relationship Id="rId61" Type="http://schemas.openxmlformats.org/officeDocument/2006/relationships/slide" Target="slides/slide44.xml"/><Relationship Id="rId20" Type="http://schemas.openxmlformats.org/officeDocument/2006/relationships/slide" Target="slides/slide3.xml"/><Relationship Id="rId64" Type="http://schemas.openxmlformats.org/officeDocument/2006/relationships/slide" Target="slides/slide47.xml"/><Relationship Id="rId63" Type="http://schemas.openxmlformats.org/officeDocument/2006/relationships/slide" Target="slides/slide46.xml"/><Relationship Id="rId22" Type="http://schemas.openxmlformats.org/officeDocument/2006/relationships/slide" Target="slides/slide5.xml"/><Relationship Id="rId66" Type="http://schemas.openxmlformats.org/officeDocument/2006/relationships/slide" Target="slides/slide49.xml"/><Relationship Id="rId21" Type="http://schemas.openxmlformats.org/officeDocument/2006/relationships/slide" Target="slides/slide4.xml"/><Relationship Id="rId65" Type="http://schemas.openxmlformats.org/officeDocument/2006/relationships/slide" Target="slides/slide48.xml"/><Relationship Id="rId24" Type="http://schemas.openxmlformats.org/officeDocument/2006/relationships/slide" Target="slides/slide7.xml"/><Relationship Id="rId68" Type="http://schemas.openxmlformats.org/officeDocument/2006/relationships/slide" Target="slides/slide51.xml"/><Relationship Id="rId23" Type="http://schemas.openxmlformats.org/officeDocument/2006/relationships/slide" Target="slides/slide6.xml"/><Relationship Id="rId67" Type="http://schemas.openxmlformats.org/officeDocument/2006/relationships/slide" Target="slides/slide50.xml"/><Relationship Id="rId60" Type="http://schemas.openxmlformats.org/officeDocument/2006/relationships/slide" Target="slides/slide43.xml"/><Relationship Id="rId26" Type="http://schemas.openxmlformats.org/officeDocument/2006/relationships/slide" Target="slides/slide9.xml"/><Relationship Id="rId25" Type="http://schemas.openxmlformats.org/officeDocument/2006/relationships/slide" Target="slides/slide8.xml"/><Relationship Id="rId28" Type="http://schemas.openxmlformats.org/officeDocument/2006/relationships/slide" Target="slides/slide11.xml"/><Relationship Id="rId27" Type="http://schemas.openxmlformats.org/officeDocument/2006/relationships/slide" Target="slides/slide10.xml"/><Relationship Id="rId29" Type="http://schemas.openxmlformats.org/officeDocument/2006/relationships/slide" Target="slides/slide12.xml"/><Relationship Id="rId51" Type="http://schemas.openxmlformats.org/officeDocument/2006/relationships/slide" Target="slides/slide34.xml"/><Relationship Id="rId50" Type="http://schemas.openxmlformats.org/officeDocument/2006/relationships/slide" Target="slides/slide33.xml"/><Relationship Id="rId53" Type="http://schemas.openxmlformats.org/officeDocument/2006/relationships/slide" Target="slides/slide36.xml"/><Relationship Id="rId52" Type="http://schemas.openxmlformats.org/officeDocument/2006/relationships/slide" Target="slides/slide35.xml"/><Relationship Id="rId11" Type="http://schemas.openxmlformats.org/officeDocument/2006/relationships/slideMaster" Target="slideMasters/slideMaster7.xml"/><Relationship Id="rId55" Type="http://schemas.openxmlformats.org/officeDocument/2006/relationships/slide" Target="slides/slide38.xml"/><Relationship Id="rId10" Type="http://schemas.openxmlformats.org/officeDocument/2006/relationships/slideMaster" Target="slideMasters/slideMaster6.xml"/><Relationship Id="rId54" Type="http://schemas.openxmlformats.org/officeDocument/2006/relationships/slide" Target="slides/slide37.xml"/><Relationship Id="rId13" Type="http://schemas.openxmlformats.org/officeDocument/2006/relationships/slideMaster" Target="slideMasters/slideMaster9.xml"/><Relationship Id="rId57" Type="http://schemas.openxmlformats.org/officeDocument/2006/relationships/slide" Target="slides/slide40.xml"/><Relationship Id="rId12" Type="http://schemas.openxmlformats.org/officeDocument/2006/relationships/slideMaster" Target="slideMasters/slideMaster8.xml"/><Relationship Id="rId56" Type="http://schemas.openxmlformats.org/officeDocument/2006/relationships/slide" Target="slides/slide39.xml"/><Relationship Id="rId15" Type="http://schemas.openxmlformats.org/officeDocument/2006/relationships/slideMaster" Target="slideMasters/slideMaster11.xml"/><Relationship Id="rId59" Type="http://schemas.openxmlformats.org/officeDocument/2006/relationships/slide" Target="slides/slide42.xml"/><Relationship Id="rId14" Type="http://schemas.openxmlformats.org/officeDocument/2006/relationships/slideMaster" Target="slideMasters/slideMaster10.xml"/><Relationship Id="rId58" Type="http://schemas.openxmlformats.org/officeDocument/2006/relationships/slide" Target="slides/slide41.xml"/><Relationship Id="rId17" Type="http://schemas.openxmlformats.org/officeDocument/2006/relationships/notesMaster" Target="notesMasters/notesMaster1.xml"/><Relationship Id="rId16" Type="http://schemas.openxmlformats.org/officeDocument/2006/relationships/slideMaster" Target="slideMasters/slideMaster12.xml"/><Relationship Id="rId19" Type="http://schemas.openxmlformats.org/officeDocument/2006/relationships/slide" Target="slides/slide2.xml"/><Relationship Id="rId1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b="1" sz="48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Autofit/>
          </a:bodyPr>
          <a:lstStyle>
            <a:lvl1pPr lvl="0" marR="64008" algn="r">
              <a:spcBef>
                <a:spcPts val="400"/>
              </a:spcBef>
              <a:spcAft>
                <a:spcPts val="0"/>
              </a:spcAft>
              <a:buSzPts val="1836"/>
              <a:buNone/>
              <a:defRPr>
                <a:solidFill>
                  <a:schemeClr val="dk2"/>
                </a:solidFill>
              </a:defRPr>
            </a:lvl1pPr>
            <a:lvl2pPr lvl="1" algn="ctr">
              <a:spcBef>
                <a:spcPts val="325"/>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sp>
        <p:nvSpPr>
          <p:cNvPr id="20" name="Google Shape;20;p2"/>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solidFill>
                  <a:srgbClr val="FFFFFF"/>
                </a:solidFill>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1pPr>
            <a:lvl2pPr indent="0" lvl="1" marL="0" marR="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2pPr>
            <a:lvl3pPr indent="0" lvl="2" marL="0" marR="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3pPr>
            <a:lvl4pPr indent="0" lvl="3" marL="0" marR="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4pPr>
            <a:lvl5pPr indent="0" lvl="4" marL="0" marR="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5pPr>
            <a:lvl6pPr indent="0" lvl="5" marL="0" marR="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6pPr>
            <a:lvl7pPr indent="0" lvl="6" marL="0" marR="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7pPr>
            <a:lvl8pPr indent="0" lvl="7" marL="0" marR="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8pPr>
            <a:lvl9pPr indent="0" lvl="8" marL="0" marR="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39" name="Shape 139"/>
        <p:cNvGrpSpPr/>
        <p:nvPr/>
      </p:nvGrpSpPr>
      <p:grpSpPr>
        <a:xfrm>
          <a:off x="0" y="0"/>
          <a:ext cx="0" cy="0"/>
          <a:chOff x="0" y="0"/>
          <a:chExt cx="0" cy="0"/>
        </a:xfrm>
      </p:grpSpPr>
      <p:sp>
        <p:nvSpPr>
          <p:cNvPr id="140" name="Google Shape;140;p20"/>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Autofit/>
          </a:bodyPr>
          <a:lstStyle>
            <a:lvl1pPr indent="-228600" lvl="0" marL="457200" marR="18288" algn="r">
              <a:spcBef>
                <a:spcPts val="400"/>
              </a:spcBef>
              <a:spcAft>
                <a:spcPts val="0"/>
              </a:spcAft>
              <a:buSzPts val="952"/>
              <a:buNone/>
              <a:defRPr sz="1400"/>
            </a:lvl1pPr>
            <a:lvl2pPr indent="-304800" lvl="1" marL="914400" algn="l">
              <a:spcBef>
                <a:spcPts val="325"/>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41" name="Google Shape;141;p20"/>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lvl1pPr lvl="0" marR="0" rtl="0" algn="l">
              <a:spcBef>
                <a:spcPts val="400"/>
              </a:spcBef>
              <a:spcAft>
                <a:spcPts val="0"/>
              </a:spcAft>
              <a:buClr>
                <a:schemeClr val="accent1"/>
              </a:buClr>
              <a:buSzPts val="2176"/>
              <a:buFont typeface="Noto Sans Symbols"/>
              <a:buNone/>
              <a:defRPr b="0" i="0" sz="3200" u="none" cap="none" strike="noStrike">
                <a:solidFill>
                  <a:schemeClr val="lt1"/>
                </a:solidFill>
                <a:latin typeface="Lucida Sans"/>
                <a:ea typeface="Lucida Sans"/>
                <a:cs typeface="Lucida Sans"/>
                <a:sym typeface="Lucida Sans"/>
              </a:defRPr>
            </a:lvl1pPr>
            <a:lvl2pPr lvl="1" marR="0" rtl="0" algn="l">
              <a:spcBef>
                <a:spcPts val="325"/>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lvl="2"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lvl="3"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lvl="4"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lvl="5"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lvl="6"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lvl="7"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lvl="8"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42" name="Google Shape;142;p20"/>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0"/>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20"/>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20"/>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152" name="Shape 152"/>
        <p:cNvGrpSpPr/>
        <p:nvPr/>
      </p:nvGrpSpPr>
      <p:grpSpPr>
        <a:xfrm>
          <a:off x="0" y="0"/>
          <a:ext cx="0" cy="0"/>
          <a:chOff x="0" y="0"/>
          <a:chExt cx="0" cy="0"/>
        </a:xfrm>
      </p:grpSpPr>
      <p:sp>
        <p:nvSpPr>
          <p:cNvPr id="153" name="Google Shape;153;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2"/>
          <p:cNvSpPr txBox="1"/>
          <p:nvPr>
            <p:ph idx="1" type="body"/>
          </p:nvPr>
        </p:nvSpPr>
        <p:spPr>
          <a:xfrm rot="5400000">
            <a:off x="2378964" y="-440436"/>
            <a:ext cx="4386071" cy="8229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5"/>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55" name="Google Shape;155;p22"/>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22"/>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22"/>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64" name="Shape 164"/>
        <p:cNvGrpSpPr/>
        <p:nvPr/>
      </p:nvGrpSpPr>
      <p:grpSpPr>
        <a:xfrm>
          <a:off x="0" y="0"/>
          <a:ext cx="0" cy="0"/>
          <a:chOff x="0" y="0"/>
          <a:chExt cx="0" cy="0"/>
        </a:xfrm>
      </p:grpSpPr>
      <p:sp>
        <p:nvSpPr>
          <p:cNvPr id="165" name="Google Shape;165;p24"/>
          <p:cNvSpPr txBox="1"/>
          <p:nvPr>
            <p:ph type="title"/>
          </p:nvPr>
        </p:nvSpPr>
        <p:spPr>
          <a:xfrm rot="5400000">
            <a:off x="4936367" y="2182285"/>
            <a:ext cx="5592761" cy="1777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24"/>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5"/>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67" name="Google Shape;167;p24"/>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24"/>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24"/>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29" name="Shape 29"/>
        <p:cNvGrpSpPr/>
        <p:nvPr/>
      </p:nvGrpSpPr>
      <p:grpSpPr>
        <a:xfrm>
          <a:off x="0" y="0"/>
          <a:ext cx="0" cy="0"/>
          <a:chOff x="0" y="0"/>
          <a:chExt cx="0" cy="0"/>
        </a:xfrm>
      </p:grpSpPr>
      <p:sp>
        <p:nvSpPr>
          <p:cNvPr id="30" name="Google Shape;30;p4"/>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5"/>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1" name="Google Shape;31;p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OBJECT 2">
    <p:spTree>
      <p:nvGrpSpPr>
        <p:cNvPr id="35" name="Shape 35"/>
        <p:cNvGrpSpPr/>
        <p:nvPr/>
      </p:nvGrpSpPr>
      <p:grpSpPr>
        <a:xfrm>
          <a:off x="0" y="0"/>
          <a:ext cx="0" cy="0"/>
          <a:chOff x="0" y="0"/>
          <a:chExt cx="0" cy="0"/>
        </a:xfrm>
      </p:grpSpPr>
      <p:sp>
        <p:nvSpPr>
          <p:cNvPr id="36" name="Google Shape;36;p5"/>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5"/>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7" name="Google Shape;37;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59" name="Shape 59"/>
        <p:cNvGrpSpPr/>
        <p:nvPr/>
      </p:nvGrpSpPr>
      <p:grpSpPr>
        <a:xfrm>
          <a:off x="0" y="0"/>
          <a:ext cx="0" cy="0"/>
          <a:chOff x="0" y="0"/>
          <a:chExt cx="0" cy="0"/>
        </a:xfrm>
      </p:grpSpPr>
      <p:sp>
        <p:nvSpPr>
          <p:cNvPr id="60" name="Google Shape;60;p8"/>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lt2"/>
              </a:buClr>
              <a:buSzPts val="4800"/>
              <a:buFont typeface="Lucida Sans"/>
              <a:buNone/>
              <a:defRPr b="1"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5"/>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62" name="Google Shape;62;p8"/>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71" name="Shape 71"/>
        <p:cNvGrpSpPr/>
        <p:nvPr/>
      </p:nvGrpSpPr>
      <p:grpSpPr>
        <a:xfrm>
          <a:off x="0" y="0"/>
          <a:ext cx="0" cy="0"/>
          <a:chOff x="0" y="0"/>
          <a:chExt cx="0" cy="0"/>
        </a:xfrm>
      </p:grpSpPr>
      <p:sp>
        <p:nvSpPr>
          <p:cNvPr id="72" name="Google Shape;72;p10"/>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5"/>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3" name="Google Shape;73;p10"/>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5"/>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4" name="Google Shape;74;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0"/>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84" name="Shape 84"/>
        <p:cNvGrpSpPr/>
        <p:nvPr/>
      </p:nvGrpSpPr>
      <p:grpSpPr>
        <a:xfrm>
          <a:off x="0" y="0"/>
          <a:ext cx="0" cy="0"/>
          <a:chOff x="0" y="0"/>
          <a:chExt cx="0" cy="0"/>
        </a:xfrm>
      </p:grpSpPr>
      <p:sp>
        <p:nvSpPr>
          <p:cNvPr id="85" name="Google Shape;85;p12"/>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5"/>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87" name="Google Shape;87;p12"/>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5"/>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88" name="Google Shape;88;p12"/>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Autofit/>
          </a:bodyPr>
          <a:lstStyle>
            <a:lvl1pPr indent="-332232" lvl="0" marL="457200" algn="l">
              <a:spcBef>
                <a:spcPts val="400"/>
              </a:spcBef>
              <a:spcAft>
                <a:spcPts val="0"/>
              </a:spcAft>
              <a:buSzPts val="1632"/>
              <a:buChar char="🞂"/>
              <a:defRPr sz="2400"/>
            </a:lvl1pPr>
            <a:lvl2pPr indent="-355600" lvl="1" marL="914400" algn="l">
              <a:spcBef>
                <a:spcPts val="325"/>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89" name="Google Shape;89;p12"/>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Autofit/>
          </a:bodyPr>
          <a:lstStyle>
            <a:lvl1pPr indent="-332232" lvl="0" marL="457200" algn="l">
              <a:spcBef>
                <a:spcPts val="0"/>
              </a:spcBef>
              <a:spcAft>
                <a:spcPts val="0"/>
              </a:spcAft>
              <a:buSzPts val="1632"/>
              <a:buChar char="🞂"/>
              <a:defRPr sz="2400"/>
            </a:lvl1pPr>
            <a:lvl2pPr indent="-355600" lvl="1" marL="914400" algn="l">
              <a:spcBef>
                <a:spcPts val="325"/>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0" name="Google Shape;90;p12"/>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2"/>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2"/>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99" name="Shape 99"/>
        <p:cNvGrpSpPr/>
        <p:nvPr/>
      </p:nvGrpSpPr>
      <p:grpSpPr>
        <a:xfrm>
          <a:off x="0" y="0"/>
          <a:ext cx="0" cy="0"/>
          <a:chOff x="0" y="0"/>
          <a:chExt cx="0" cy="0"/>
        </a:xfrm>
      </p:grpSpPr>
      <p:sp>
        <p:nvSpPr>
          <p:cNvPr id="100" name="Google Shape;100;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4"/>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4"/>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4"/>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10" name="Shape 110"/>
        <p:cNvGrpSpPr/>
        <p:nvPr/>
      </p:nvGrpSpPr>
      <p:grpSpPr>
        <a:xfrm>
          <a:off x="0" y="0"/>
          <a:ext cx="0" cy="0"/>
          <a:chOff x="0" y="0"/>
          <a:chExt cx="0" cy="0"/>
        </a:xfrm>
      </p:grpSpPr>
      <p:sp>
        <p:nvSpPr>
          <p:cNvPr id="111" name="Google Shape;111;p16"/>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6"/>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6"/>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20" name="Shape 120"/>
        <p:cNvGrpSpPr/>
        <p:nvPr/>
      </p:nvGrpSpPr>
      <p:grpSpPr>
        <a:xfrm>
          <a:off x="0" y="0"/>
          <a:ext cx="0" cy="0"/>
          <a:chOff x="0" y="0"/>
          <a:chExt cx="0" cy="0"/>
        </a:xfrm>
      </p:grpSpPr>
      <p:sp>
        <p:nvSpPr>
          <p:cNvPr id="121" name="Google Shape;121;p18"/>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8"/>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Autofit/>
          </a:bodyPr>
          <a:lstStyle>
            <a:lvl1pPr indent="-228600" lvl="0" marL="457200" algn="r">
              <a:spcBef>
                <a:spcPts val="400"/>
              </a:spcBef>
              <a:spcAft>
                <a:spcPts val="0"/>
              </a:spcAft>
              <a:buSzPts val="1088"/>
              <a:buNone/>
              <a:defRPr sz="1600"/>
            </a:lvl1pPr>
            <a:lvl2pPr indent="-228600" lvl="1" marL="914400" algn="l">
              <a:spcBef>
                <a:spcPts val="325"/>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23" name="Google Shape;123;p18"/>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Autofit/>
          </a:bodyPr>
          <a:lstStyle>
            <a:lvl1pPr indent="-366776" lvl="0" marL="457200" algn="l">
              <a:spcBef>
                <a:spcPts val="400"/>
              </a:spcBef>
              <a:spcAft>
                <a:spcPts val="0"/>
              </a:spcAft>
              <a:buSzPts val="2176"/>
              <a:buChar char="🞂"/>
              <a:defRPr sz="3200"/>
            </a:lvl1pPr>
            <a:lvl2pPr indent="-406400" lvl="1" marL="914400" algn="l">
              <a:spcBef>
                <a:spcPts val="325"/>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24" name="Google Shape;124;p18"/>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8"/>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8"/>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jpg"/><Relationship Id="rId3" Type="http://schemas.openxmlformats.org/officeDocument/2006/relationships/image" Target="../media/image5.png"/><Relationship Id="rId4" Type="http://schemas.openxmlformats.org/officeDocument/2006/relationships/slideLayout" Target="../slideLayouts/slideLayout1.xml"/><Relationship Id="rId5" Type="http://schemas.openxmlformats.org/officeDocument/2006/relationships/theme" Target="../theme/theme10.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jpg"/><Relationship Id="rId3" Type="http://schemas.openxmlformats.org/officeDocument/2006/relationships/image" Target="../media/image13.png"/><Relationship Id="rId4" Type="http://schemas.openxmlformats.org/officeDocument/2006/relationships/slideLayout" Target="../slideLayouts/slideLayout10.xml"/><Relationship Id="rId5" Type="http://schemas.openxmlformats.org/officeDocument/2006/relationships/theme" Target="../theme/theme7.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1.xml"/><Relationship Id="rId3" Type="http://schemas.openxmlformats.org/officeDocument/2006/relationships/theme" Target="../theme/theme5.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theme" Target="../theme/theme1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1.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jpg"/><Relationship Id="rId3" Type="http://schemas.openxmlformats.org/officeDocument/2006/relationships/image" Target="../media/image13.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4.xml"/><Relationship Id="rId3" Type="http://schemas.openxmlformats.org/officeDocument/2006/relationships/theme" Target="../theme/theme1.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5.xml"/><Relationship Id="rId3" Type="http://schemas.openxmlformats.org/officeDocument/2006/relationships/theme" Target="../theme/theme12.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6.xml"/><Relationship Id="rId3" Type="http://schemas.openxmlformats.org/officeDocument/2006/relationships/theme" Target="../theme/theme8.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7.xml"/><Relationship Id="rId3" Type="http://schemas.openxmlformats.org/officeDocument/2006/relationships/theme" Target="../theme/theme9.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8.xml"/><Relationship Id="rId3" Type="http://schemas.openxmlformats.org/officeDocument/2006/relationships/theme" Target="../theme/theme4.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9.xml"/><Relationship Id="rId3"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p:nvPr/>
        </p:nvSpPr>
        <p:spPr>
          <a:xfrm>
            <a:off x="0" y="4664075"/>
            <a:ext cx="9150350" cy="0"/>
          </a:xfrm>
          <a:prstGeom prst="rtTriangle">
            <a:avLst/>
          </a:prstGeom>
          <a:gradFill>
            <a:gsLst>
              <a:gs pos="0">
                <a:srgbClr val="007897"/>
              </a:gs>
              <a:gs pos="55000">
                <a:srgbClr val="4ABBE0"/>
              </a:gs>
              <a:gs pos="100000">
                <a:srgbClr val="007897"/>
              </a:gs>
            </a:gsLst>
            <a:lin ang="30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7" name="Google Shape;7;p1"/>
          <p:cNvGrpSpPr/>
          <p:nvPr/>
        </p:nvGrpSpPr>
        <p:grpSpPr>
          <a:xfrm>
            <a:off x="-12192" y="4953000"/>
            <a:ext cx="9162288" cy="1911350"/>
            <a:chOff x="-12783" y="4832896"/>
            <a:chExt cx="9162879" cy="2032192"/>
          </a:xfrm>
        </p:grpSpPr>
        <p:sp>
          <p:nvSpPr>
            <p:cNvPr id="8" name="Google Shape;8;p1"/>
            <p:cNvSpPr/>
            <p:nvPr/>
          </p:nvSpPr>
          <p:spPr>
            <a:xfrm>
              <a:off x="1687032" y="4832896"/>
              <a:ext cx="7456968" cy="518176"/>
            </a:xfrm>
            <a:custGeom>
              <a:rect b="b" l="l" r="r" t="t"/>
              <a:pathLst>
                <a:path extrusionOk="0" h="367" w="4697">
                  <a:moveTo>
                    <a:pt x="4697" y="0"/>
                  </a:moveTo>
                  <a:lnTo>
                    <a:pt x="4697" y="367"/>
                  </a:lnTo>
                  <a:lnTo>
                    <a:pt x="0" y="218"/>
                  </a:lnTo>
                  <a:lnTo>
                    <a:pt x="4697" y="0"/>
                  </a:lnTo>
                  <a:close/>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 name="Google Shape;9;p1"/>
            <p:cNvSpPr/>
            <p:nvPr/>
          </p:nvSpPr>
          <p:spPr>
            <a:xfrm>
              <a:off x="35926" y="5135025"/>
              <a:ext cx="9108074" cy="838869"/>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 name="Google Shape;10;p1"/>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11" name="Google Shape;11;p1"/>
            <p:cNvPicPr preferRelativeResize="0"/>
            <p:nvPr/>
          </p:nvPicPr>
          <p:blipFill rotWithShape="1">
            <a:blip r:embed="rId3">
              <a:alphaModFix/>
            </a:blip>
            <a:srcRect b="0" l="0" r="0" t="0"/>
            <a:stretch/>
          </p:blipFill>
          <p:spPr>
            <a:xfrm>
              <a:off x="-12783" y="4875025"/>
              <a:ext cx="9162879" cy="855546"/>
            </a:xfrm>
            <a:prstGeom prst="rect">
              <a:avLst/>
            </a:prstGeom>
            <a:noFill/>
            <a:ln>
              <a:noFill/>
            </a:ln>
          </p:spPr>
        </p:pic>
      </p:grpSp>
      <p:sp>
        <p:nvSpPr>
          <p:cNvPr id="12" name="Google Shape;12;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13" name="Google Shape;13;p1"/>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4" name="Google Shape;14;p1"/>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rgbClr val="FFFFFF"/>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1pPr>
            <a:lvl2pPr indent="0" lvl="1" marL="0" marR="0" rtl="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2pPr>
            <a:lvl3pPr indent="0" lvl="2" marL="0" marR="0" rtl="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3pPr>
            <a:lvl4pPr indent="0" lvl="3" marL="0" marR="0" rtl="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4pPr>
            <a:lvl5pPr indent="0" lvl="4" marL="0" marR="0" rtl="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5pPr>
            <a:lvl6pPr indent="0" lvl="5" marL="0" marR="0" rtl="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6pPr>
            <a:lvl7pPr indent="0" lvl="6" marL="0" marR="0" rtl="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7pPr>
            <a:lvl8pPr indent="0" lvl="7" marL="0" marR="0" rtl="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8pPr>
            <a:lvl9pPr indent="0" lvl="8" marL="0" marR="0" rtl="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27" name="Shape 127"/>
        <p:cNvGrpSpPr/>
        <p:nvPr/>
      </p:nvGrpSpPr>
      <p:grpSpPr>
        <a:xfrm>
          <a:off x="0" y="0"/>
          <a:ext cx="0" cy="0"/>
          <a:chOff x="0" y="0"/>
          <a:chExt cx="0" cy="0"/>
        </a:xfrm>
      </p:grpSpPr>
      <p:sp>
        <p:nvSpPr>
          <p:cNvPr id="128" name="Google Shape;128;p19"/>
          <p:cNvSpPr/>
          <p:nvPr/>
        </p:nvSpPr>
        <p:spPr>
          <a:xfrm>
            <a:off x="715962" y="5002212"/>
            <a:ext cx="3802062" cy="1443037"/>
          </a:xfrm>
          <a:custGeom>
            <a:rect b="b" l="l" r="r" t="t"/>
            <a:pathLst>
              <a:path extrusionOk="0" h="528" w="5760">
                <a:moveTo>
                  <a:pt x="-329" y="347"/>
                </a:moveTo>
                <a:lnTo>
                  <a:pt x="7156" y="682"/>
                </a:lnTo>
                <a:lnTo>
                  <a:pt x="5229" y="682"/>
                </a:lnTo>
                <a:lnTo>
                  <a:pt x="-328" y="345"/>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9" name="Google Shape;129;p19"/>
          <p:cNvSpPr/>
          <p:nvPr/>
        </p:nvSpPr>
        <p:spPr>
          <a:xfrm>
            <a:off x="-53975" y="5784850"/>
            <a:ext cx="3802062"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0" name="Google Shape;130;p19"/>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131" name="Google Shape;131;p19"/>
          <p:cNvPicPr preferRelativeResize="0"/>
          <p:nvPr/>
        </p:nvPicPr>
        <p:blipFill rotWithShape="1">
          <a:blip r:embed="rId3">
            <a:alphaModFix/>
          </a:blip>
          <a:srcRect b="0" l="0" r="0" t="0"/>
          <a:stretch/>
        </p:blipFill>
        <p:spPr>
          <a:xfrm>
            <a:off x="-19050" y="5778500"/>
            <a:ext cx="3421062" cy="1098550"/>
          </a:xfrm>
          <a:prstGeom prst="rect">
            <a:avLst/>
          </a:prstGeom>
          <a:noFill/>
          <a:ln>
            <a:noFill/>
          </a:ln>
        </p:spPr>
      </p:pic>
      <p:sp>
        <p:nvSpPr>
          <p:cNvPr id="132" name="Google Shape;132;p19"/>
          <p:cNvSpPr/>
          <p:nvPr/>
        </p:nvSpPr>
        <p:spPr>
          <a:xfrm>
            <a:off x="8664575" y="4987925"/>
            <a:ext cx="182562" cy="228600"/>
          </a:xfrm>
          <a:prstGeom prst="chevron">
            <a:avLst>
              <a:gd fmla="val 10800" name="adj"/>
            </a:avLst>
          </a:prstGeom>
          <a:gradFill>
            <a:gsLst>
              <a:gs pos="0">
                <a:srgbClr val="1389A6"/>
              </a:gs>
              <a:gs pos="72000">
                <a:srgbClr val="50B8DA"/>
              </a:gs>
              <a:gs pos="100000">
                <a:srgbClr val="7FC4DD"/>
              </a:gs>
            </a:gsLst>
            <a:lin ang="16200000" scaled="0"/>
          </a:gradFill>
          <a:ln cap="rnd" cmpd="sng" w="9525">
            <a:solidFill>
              <a:srgbClr val="1E768C"/>
            </a:solidFill>
            <a:prstDash val="solid"/>
            <a:miter lim="800000"/>
            <a:headEnd len="sm" w="sm" type="none"/>
            <a:tailEnd len="sm" w="sm" type="none"/>
          </a:ln>
          <a:effectLst>
            <a:outerShdw blurRad="63500" dir="5400000" dist="25400">
              <a:srgbClr val="000000">
                <a:alpha val="4588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3" name="Google Shape;133;p19"/>
          <p:cNvSpPr/>
          <p:nvPr/>
        </p:nvSpPr>
        <p:spPr>
          <a:xfrm>
            <a:off x="8477250" y="4987925"/>
            <a:ext cx="182562" cy="228600"/>
          </a:xfrm>
          <a:prstGeom prst="chevron">
            <a:avLst>
              <a:gd fmla="val 10800" name="adj"/>
            </a:avLst>
          </a:prstGeom>
          <a:gradFill>
            <a:gsLst>
              <a:gs pos="0">
                <a:srgbClr val="1389A6"/>
              </a:gs>
              <a:gs pos="72000">
                <a:srgbClr val="50B8DA"/>
              </a:gs>
              <a:gs pos="100000">
                <a:srgbClr val="7FC4DD"/>
              </a:gs>
            </a:gsLst>
            <a:lin ang="16200000" scaled="0"/>
          </a:gradFill>
          <a:ln cap="rnd" cmpd="sng" w="9525">
            <a:solidFill>
              <a:srgbClr val="1E768C"/>
            </a:solidFill>
            <a:prstDash val="solid"/>
            <a:miter lim="800000"/>
            <a:headEnd len="sm" w="sm" type="none"/>
            <a:tailEnd len="sm" w="sm" type="none"/>
          </a:ln>
          <a:effectLst>
            <a:outerShdw blurRad="63500" dir="5400000" dist="25400">
              <a:srgbClr val="000000">
                <a:alpha val="4588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4" name="Google Shape;134;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1pPr>
            <a:lvl2pPr lvl="1"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2pPr>
            <a:lvl3pPr lvl="2"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3pPr>
            <a:lvl4pPr lvl="3"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4pPr>
            <a:lvl5pPr lvl="4"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5pPr>
            <a:lvl6pPr lvl="5"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9pPr>
          </a:lstStyle>
          <a:p/>
        </p:txBody>
      </p:sp>
      <p:sp>
        <p:nvSpPr>
          <p:cNvPr id="135" name="Google Shape;135;p19"/>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36" name="Google Shape;136;p19"/>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lt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37" name="Google Shape;137;p19"/>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38" name="Google Shape;138;p19"/>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46" name="Shape 146"/>
        <p:cNvGrpSpPr/>
        <p:nvPr/>
      </p:nvGrpSpPr>
      <p:grpSpPr>
        <a:xfrm>
          <a:off x="0" y="0"/>
          <a:ext cx="0" cy="0"/>
          <a:chOff x="0" y="0"/>
          <a:chExt cx="0" cy="0"/>
        </a:xfrm>
      </p:grpSpPr>
      <p:sp>
        <p:nvSpPr>
          <p:cNvPr id="147" name="Google Shape;147;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148" name="Google Shape;148;p21"/>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49" name="Google Shape;149;p21"/>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0" name="Google Shape;150;p21"/>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1" name="Google Shape;151;p21"/>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58" name="Shape 158"/>
        <p:cNvGrpSpPr/>
        <p:nvPr/>
      </p:nvGrpSpPr>
      <p:grpSpPr>
        <a:xfrm>
          <a:off x="0" y="0"/>
          <a:ext cx="0" cy="0"/>
          <a:chOff x="0" y="0"/>
          <a:chExt cx="0" cy="0"/>
        </a:xfrm>
      </p:grpSpPr>
      <p:sp>
        <p:nvSpPr>
          <p:cNvPr id="159" name="Google Shape;159;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160" name="Google Shape;160;p23"/>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61" name="Google Shape;161;p23"/>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2" name="Google Shape;162;p23"/>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3" name="Google Shape;163;p23"/>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3" name="Shape 23"/>
        <p:cNvGrpSpPr/>
        <p:nvPr/>
      </p:nvGrpSpPr>
      <p:grpSpPr>
        <a:xfrm>
          <a:off x="0" y="0"/>
          <a:ext cx="0" cy="0"/>
          <a:chOff x="0" y="0"/>
          <a:chExt cx="0" cy="0"/>
        </a:xfrm>
      </p:grpSpPr>
      <p:sp>
        <p:nvSpPr>
          <p:cNvPr id="24" name="Google Shape;24;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25" name="Google Shape;25;p3"/>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26" name="Google Shape;26;p3"/>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3"/>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3"/>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41" name="Shape 41"/>
        <p:cNvGrpSpPr/>
        <p:nvPr/>
      </p:nvGrpSpPr>
      <p:grpSpPr>
        <a:xfrm>
          <a:off x="0" y="0"/>
          <a:ext cx="0" cy="0"/>
          <a:chOff x="0" y="0"/>
          <a:chExt cx="0" cy="0"/>
        </a:xfrm>
      </p:grpSpPr>
      <p:sp>
        <p:nvSpPr>
          <p:cNvPr id="42" name="Google Shape;42;p6"/>
          <p:cNvSpPr/>
          <p:nvPr/>
        </p:nvSpPr>
        <p:spPr>
          <a:xfrm>
            <a:off x="715962" y="5002212"/>
            <a:ext cx="3802062" cy="1443037"/>
          </a:xfrm>
          <a:custGeom>
            <a:rect b="b" l="l" r="r" t="t"/>
            <a:pathLst>
              <a:path extrusionOk="0" h="528" w="5760">
                <a:moveTo>
                  <a:pt x="-329" y="347"/>
                </a:moveTo>
                <a:lnTo>
                  <a:pt x="7156" y="682"/>
                </a:lnTo>
                <a:lnTo>
                  <a:pt x="5229" y="682"/>
                </a:lnTo>
                <a:lnTo>
                  <a:pt x="-328" y="345"/>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 name="Google Shape;43;p6"/>
          <p:cNvSpPr/>
          <p:nvPr/>
        </p:nvSpPr>
        <p:spPr>
          <a:xfrm>
            <a:off x="-53975" y="5784850"/>
            <a:ext cx="3802062"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 name="Google Shape;44;p6"/>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45" name="Google Shape;45;p6"/>
          <p:cNvPicPr preferRelativeResize="0"/>
          <p:nvPr/>
        </p:nvPicPr>
        <p:blipFill rotWithShape="1">
          <a:blip r:embed="rId3">
            <a:alphaModFix/>
          </a:blip>
          <a:srcRect b="0" l="0" r="0" t="0"/>
          <a:stretch/>
        </p:blipFill>
        <p:spPr>
          <a:xfrm>
            <a:off x="-19050" y="5778500"/>
            <a:ext cx="3421062" cy="1098550"/>
          </a:xfrm>
          <a:prstGeom prst="rect">
            <a:avLst/>
          </a:prstGeom>
          <a:noFill/>
          <a:ln>
            <a:noFill/>
          </a:ln>
        </p:spPr>
      </p:pic>
      <p:sp>
        <p:nvSpPr>
          <p:cNvPr id="46" name="Google Shape;46;p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47" name="Google Shape;47;p6"/>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48" name="Google Shape;48;p6"/>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6"/>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0" name="Google Shape;50;p6"/>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1" name="Shape 51"/>
        <p:cNvGrpSpPr/>
        <p:nvPr/>
      </p:nvGrpSpPr>
      <p:grpSpPr>
        <a:xfrm>
          <a:off x="0" y="0"/>
          <a:ext cx="0" cy="0"/>
          <a:chOff x="0" y="0"/>
          <a:chExt cx="0" cy="0"/>
        </a:xfrm>
      </p:grpSpPr>
      <p:sp>
        <p:nvSpPr>
          <p:cNvPr id="52" name="Google Shape;52;p7"/>
          <p:cNvSpPr/>
          <p:nvPr/>
        </p:nvSpPr>
        <p:spPr>
          <a:xfrm>
            <a:off x="3636962" y="3005137"/>
            <a:ext cx="182562" cy="228600"/>
          </a:xfrm>
          <a:prstGeom prst="chevron">
            <a:avLst>
              <a:gd fmla="val 10800" name="adj"/>
            </a:avLst>
          </a:prstGeom>
          <a:gradFill>
            <a:gsLst>
              <a:gs pos="0">
                <a:srgbClr val="1389A6"/>
              </a:gs>
              <a:gs pos="72000">
                <a:srgbClr val="50B8DA"/>
              </a:gs>
              <a:gs pos="100000">
                <a:srgbClr val="7FC4DD"/>
              </a:gs>
            </a:gsLst>
            <a:lin ang="16200000" scaled="0"/>
          </a:gradFill>
          <a:ln cap="rnd" cmpd="sng" w="9525">
            <a:solidFill>
              <a:srgbClr val="1E768C"/>
            </a:solidFill>
            <a:prstDash val="solid"/>
            <a:miter lim="800000"/>
            <a:headEnd len="sm" w="sm" type="none"/>
            <a:tailEnd len="sm" w="sm" type="none"/>
          </a:ln>
          <a:effectLst>
            <a:outerShdw blurRad="63500" dir="5400000" dist="25400">
              <a:srgbClr val="000000">
                <a:alpha val="4588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3" name="Google Shape;53;p7"/>
          <p:cNvSpPr/>
          <p:nvPr/>
        </p:nvSpPr>
        <p:spPr>
          <a:xfrm>
            <a:off x="3449637" y="3005137"/>
            <a:ext cx="184150" cy="228600"/>
          </a:xfrm>
          <a:prstGeom prst="chevron">
            <a:avLst>
              <a:gd fmla="val 10800" name="adj"/>
            </a:avLst>
          </a:prstGeom>
          <a:gradFill>
            <a:gsLst>
              <a:gs pos="0">
                <a:srgbClr val="1389A6"/>
              </a:gs>
              <a:gs pos="72000">
                <a:srgbClr val="50B8DA"/>
              </a:gs>
              <a:gs pos="100000">
                <a:srgbClr val="7FC4DD"/>
              </a:gs>
            </a:gsLst>
            <a:lin ang="16200000" scaled="0"/>
          </a:gradFill>
          <a:ln cap="rnd" cmpd="sng" w="9525">
            <a:solidFill>
              <a:srgbClr val="1E768C"/>
            </a:solidFill>
            <a:prstDash val="solid"/>
            <a:miter lim="800000"/>
            <a:headEnd len="sm" w="sm" type="none"/>
            <a:tailEnd len="sm" w="sm" type="none"/>
          </a:ln>
          <a:effectLst>
            <a:outerShdw blurRad="63500" dir="5400000" dist="25400">
              <a:srgbClr val="000000">
                <a:alpha val="4588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 name="Google Shape;54;p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1pPr>
            <a:lvl2pPr lvl="1"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2pPr>
            <a:lvl3pPr lvl="2"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3pPr>
            <a:lvl4pPr lvl="3"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4pPr>
            <a:lvl5pPr lvl="4"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5pPr>
            <a:lvl6pPr lvl="5"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9pPr>
          </a:lstStyle>
          <a:p/>
        </p:txBody>
      </p:sp>
      <p:sp>
        <p:nvSpPr>
          <p:cNvPr id="55" name="Google Shape;55;p7"/>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56" name="Google Shape;56;p7"/>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lt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7" name="Google Shape;57;p7"/>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8" name="Google Shape;58;p7"/>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65" name="Shape 65"/>
        <p:cNvGrpSpPr/>
        <p:nvPr/>
      </p:nvGrpSpPr>
      <p:grpSpPr>
        <a:xfrm>
          <a:off x="0" y="0"/>
          <a:ext cx="0" cy="0"/>
          <a:chOff x="0" y="0"/>
          <a:chExt cx="0" cy="0"/>
        </a:xfrm>
      </p:grpSpPr>
      <p:sp>
        <p:nvSpPr>
          <p:cNvPr id="66" name="Google Shape;66;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1pPr>
            <a:lvl2pPr lvl="1"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2pPr>
            <a:lvl3pPr lvl="2"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3pPr>
            <a:lvl4pPr lvl="3"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4pPr>
            <a:lvl5pPr lvl="4"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5pPr>
            <a:lvl6pPr lvl="5"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9pPr>
          </a:lstStyle>
          <a:p/>
        </p:txBody>
      </p:sp>
      <p:sp>
        <p:nvSpPr>
          <p:cNvPr id="67" name="Google Shape;67;p9"/>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68" name="Google Shape;68;p9"/>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lt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9" name="Google Shape;69;p9"/>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0" name="Google Shape;70;p9"/>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2"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78" name="Shape 78"/>
        <p:cNvGrpSpPr/>
        <p:nvPr/>
      </p:nvGrpSpPr>
      <p:grpSpPr>
        <a:xfrm>
          <a:off x="0" y="0"/>
          <a:ext cx="0" cy="0"/>
          <a:chOff x="0" y="0"/>
          <a:chExt cx="0" cy="0"/>
        </a:xfrm>
      </p:grpSpPr>
      <p:sp>
        <p:nvSpPr>
          <p:cNvPr id="79" name="Google Shape;79;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80" name="Google Shape;80;p11"/>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81" name="Google Shape;81;p11"/>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2" name="Google Shape;82;p11"/>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3" name="Google Shape;83;p11"/>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3" name="Shape 93"/>
        <p:cNvGrpSpPr/>
        <p:nvPr/>
      </p:nvGrpSpPr>
      <p:grpSpPr>
        <a:xfrm>
          <a:off x="0" y="0"/>
          <a:ext cx="0" cy="0"/>
          <a:chOff x="0" y="0"/>
          <a:chExt cx="0" cy="0"/>
        </a:xfrm>
      </p:grpSpPr>
      <p:sp>
        <p:nvSpPr>
          <p:cNvPr id="94" name="Google Shape;94;p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1pPr>
            <a:lvl2pPr lvl="1"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2pPr>
            <a:lvl3pPr lvl="2"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3pPr>
            <a:lvl4pPr lvl="3"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4pPr>
            <a:lvl5pPr lvl="4"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5pPr>
            <a:lvl6pPr lvl="5"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9pPr>
          </a:lstStyle>
          <a:p/>
        </p:txBody>
      </p:sp>
      <p:sp>
        <p:nvSpPr>
          <p:cNvPr id="95" name="Google Shape;95;p13"/>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96" name="Google Shape;96;p13"/>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lt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7" name="Google Shape;97;p13"/>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8" name="Google Shape;98;p13"/>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4"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04" name="Shape 104"/>
        <p:cNvGrpSpPr/>
        <p:nvPr/>
      </p:nvGrpSpPr>
      <p:grpSpPr>
        <a:xfrm>
          <a:off x="0" y="0"/>
          <a:ext cx="0" cy="0"/>
          <a:chOff x="0" y="0"/>
          <a:chExt cx="0" cy="0"/>
        </a:xfrm>
      </p:grpSpPr>
      <p:sp>
        <p:nvSpPr>
          <p:cNvPr id="105" name="Google Shape;105;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106" name="Google Shape;106;p15"/>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07" name="Google Shape;107;p15"/>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8" name="Google Shape;108;p15"/>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9" name="Google Shape;109;p15"/>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14" name="Shape 114"/>
        <p:cNvGrpSpPr/>
        <p:nvPr/>
      </p:nvGrpSpPr>
      <p:grpSpPr>
        <a:xfrm>
          <a:off x="0" y="0"/>
          <a:ext cx="0" cy="0"/>
          <a:chOff x="0" y="0"/>
          <a:chExt cx="0" cy="0"/>
        </a:xfrm>
      </p:grpSpPr>
      <p:sp>
        <p:nvSpPr>
          <p:cNvPr id="115" name="Google Shape;115;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116" name="Google Shape;116;p17"/>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17" name="Google Shape;117;p17"/>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8" name="Google Shape;118;p17"/>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9" name="Google Shape;119;p17"/>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jpg"/><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9.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1.jpg"/><Relationship Id="rId4" Type="http://schemas.openxmlformats.org/officeDocument/2006/relationships/image" Target="../media/image20.jpg"/><Relationship Id="rId5" Type="http://schemas.openxmlformats.org/officeDocument/2006/relationships/image" Target="../media/image16.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3" name="Shape 173"/>
        <p:cNvGrpSpPr/>
        <p:nvPr/>
      </p:nvGrpSpPr>
      <p:grpSpPr>
        <a:xfrm>
          <a:off x="0" y="0"/>
          <a:ext cx="0" cy="0"/>
          <a:chOff x="0" y="0"/>
          <a:chExt cx="0" cy="0"/>
        </a:xfrm>
      </p:grpSpPr>
      <p:sp>
        <p:nvSpPr>
          <p:cNvPr id="174" name="Google Shape;174;p25"/>
          <p:cNvSpPr txBox="1"/>
          <p:nvPr>
            <p:ph idx="4294967295" type="ctrTitle"/>
          </p:nvPr>
        </p:nvSpPr>
        <p:spPr>
          <a:xfrm>
            <a:off x="457200" y="1066800"/>
            <a:ext cx="8458200" cy="1222375"/>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800"/>
              <a:buFont typeface="Times New Roman"/>
              <a:buNone/>
            </a:pPr>
            <a:r>
              <a:rPr b="1" i="0" lang="en-US" sz="4800" u="none" cap="none" strike="noStrike">
                <a:solidFill>
                  <a:schemeClr val="lt1"/>
                </a:solidFill>
                <a:latin typeface="Times New Roman"/>
                <a:ea typeface="Times New Roman"/>
                <a:cs typeface="Times New Roman"/>
                <a:sym typeface="Times New Roman"/>
              </a:rPr>
              <a:t>PHÁP LUẬT ĐẠI CƯƠNG</a:t>
            </a:r>
            <a:endParaRPr b="1" i="0" sz="4800" u="none" cap="none" strike="noStrike">
              <a:solidFill>
                <a:schemeClr val="lt1"/>
              </a:solidFill>
              <a:latin typeface="Times New Roman"/>
              <a:ea typeface="Times New Roman"/>
              <a:cs typeface="Times New Roman"/>
              <a:sym typeface="Times New Roman"/>
            </a:endParaRPr>
          </a:p>
        </p:txBody>
      </p:sp>
      <p:sp>
        <p:nvSpPr>
          <p:cNvPr id="175" name="Google Shape;175;p25"/>
          <p:cNvSpPr txBox="1"/>
          <p:nvPr>
            <p:ph idx="1" type="subTitle"/>
          </p:nvPr>
        </p:nvSpPr>
        <p:spPr>
          <a:xfrm>
            <a:off x="381000" y="2971800"/>
            <a:ext cx="8458200" cy="914400"/>
          </a:xfrm>
          <a:prstGeom prst="rect">
            <a:avLst/>
          </a:prstGeom>
          <a:noFill/>
          <a:ln>
            <a:noFill/>
          </a:ln>
        </p:spPr>
        <p:txBody>
          <a:bodyPr anchorCtr="0" anchor="t" bIns="45700" lIns="45700" spcFirstLastPara="1" rIns="45700" wrap="square" tIns="45700">
            <a:noAutofit/>
          </a:bodyPr>
          <a:lstStyle/>
          <a:p>
            <a:pPr indent="0" lvl="0" marL="0" rtl="0" algn="ctr">
              <a:lnSpc>
                <a:spcPct val="100000"/>
              </a:lnSpc>
              <a:spcBef>
                <a:spcPts val="0"/>
              </a:spcBef>
              <a:spcAft>
                <a:spcPts val="0"/>
              </a:spcAft>
              <a:buSzPts val="1836"/>
              <a:buNone/>
            </a:pPr>
            <a:r>
              <a:rPr b="0" i="0" lang="en-US" sz="2700" u="none">
                <a:solidFill>
                  <a:schemeClr val="lt1"/>
                </a:solidFill>
                <a:latin typeface="Times New Roman"/>
                <a:ea typeface="Times New Roman"/>
                <a:cs typeface="Times New Roman"/>
                <a:sym typeface="Times New Roman"/>
              </a:rPr>
              <a:t>Dành cho sinh viên không chuyên ngành Luật, khối ngành Khoa học Tự nhiên</a:t>
            </a:r>
            <a:endParaRPr/>
          </a:p>
        </p:txBody>
      </p:sp>
      <p:sp>
        <p:nvSpPr>
          <p:cNvPr id="176" name="Google Shape;176;p25"/>
          <p:cNvSpPr txBox="1"/>
          <p:nvPr/>
        </p:nvSpPr>
        <p:spPr>
          <a:xfrm>
            <a:off x="2209800" y="5181600"/>
            <a:ext cx="5334000" cy="9239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Times New Roman"/>
              <a:buNone/>
            </a:pPr>
            <a:r>
              <a:rPr b="1" i="0" lang="en-US" sz="1800" u="none">
                <a:solidFill>
                  <a:schemeClr val="lt1"/>
                </a:solidFill>
                <a:latin typeface="Times New Roman"/>
                <a:ea typeface="Times New Roman"/>
                <a:cs typeface="Times New Roman"/>
                <a:sym typeface="Times New Roman"/>
              </a:rPr>
              <a:t>Thạc sĩ: Ngô Minh Tín</a:t>
            </a:r>
            <a:endParaRPr/>
          </a:p>
          <a:p>
            <a:pPr indent="0" lvl="0" marL="0" marR="0" rtl="0" algn="l">
              <a:lnSpc>
                <a:spcPct val="100000"/>
              </a:lnSpc>
              <a:spcBef>
                <a:spcPts val="0"/>
              </a:spcBef>
              <a:spcAft>
                <a:spcPts val="0"/>
              </a:spcAft>
              <a:buClr>
                <a:schemeClr val="lt1"/>
              </a:buClr>
              <a:buSzPts val="1800"/>
              <a:buFont typeface="Times New Roman"/>
              <a:buNone/>
            </a:pPr>
            <a:r>
              <a:rPr b="1" i="0" lang="en-US" sz="1800" u="none">
                <a:solidFill>
                  <a:schemeClr val="lt1"/>
                </a:solidFill>
                <a:latin typeface="Times New Roman"/>
                <a:ea typeface="Times New Roman"/>
                <a:cs typeface="Times New Roman"/>
                <a:sym typeface="Times New Roman"/>
              </a:rPr>
              <a:t>Email: nmtin@hcmus.edu.vn</a:t>
            </a:r>
            <a:endParaRPr/>
          </a:p>
          <a:p>
            <a:pPr indent="0" lvl="0" marL="0" marR="0" rtl="0" algn="l">
              <a:lnSpc>
                <a:spcPct val="100000"/>
              </a:lnSpc>
              <a:spcBef>
                <a:spcPts val="0"/>
              </a:spcBef>
              <a:spcAft>
                <a:spcPts val="0"/>
              </a:spcAft>
              <a:buNone/>
            </a:pPr>
            <a:r>
              <a:t/>
            </a:r>
            <a:endParaRPr b="1" i="0" sz="1800" u="none">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ph idx="4294967295" type="title"/>
          </p:nvPr>
        </p:nvSpPr>
        <p:spPr>
          <a:xfrm>
            <a:off x="6858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Times New Roman"/>
              <a:buNone/>
            </a:pPr>
            <a:r>
              <a:rPr b="1" i="0" lang="en-US" sz="3200" u="none" cap="none" strike="noStrike">
                <a:solidFill>
                  <a:schemeClr val="lt1"/>
                </a:solidFill>
                <a:latin typeface="Times New Roman"/>
                <a:ea typeface="Times New Roman"/>
                <a:cs typeface="Times New Roman"/>
                <a:sym typeface="Times New Roman"/>
              </a:rPr>
              <a:t>III. QUY PHẠM PHÁP LUẬT VÀ VĂN BẢN QUY PHẠM PHÁP LUẬT</a:t>
            </a:r>
            <a:endParaRPr/>
          </a:p>
        </p:txBody>
      </p:sp>
      <p:sp>
        <p:nvSpPr>
          <p:cNvPr id="234" name="Google Shape;234;p34"/>
          <p:cNvSpPr txBox="1"/>
          <p:nvPr>
            <p:ph idx="1" type="body"/>
          </p:nvPr>
        </p:nvSpPr>
        <p:spPr>
          <a:xfrm>
            <a:off x="381000" y="1295400"/>
            <a:ext cx="8001000" cy="3352800"/>
          </a:xfrm>
          <a:prstGeom prst="rect">
            <a:avLst/>
          </a:prstGeom>
          <a:noFill/>
          <a:ln>
            <a:noFill/>
          </a:ln>
        </p:spPr>
        <p:txBody>
          <a:bodyPr anchorCtr="0" anchor="t" bIns="45700" lIns="91425" spcFirstLastPara="1" rIns="91425" wrap="square" tIns="45700">
            <a:noAutofit/>
          </a:bodyPr>
          <a:lstStyle/>
          <a:p>
            <a:pPr indent="457200" lvl="0" marL="0" marR="0" rtl="0" algn="just">
              <a:lnSpc>
                <a:spcPct val="100000"/>
              </a:lnSpc>
              <a:spcBef>
                <a:spcPts val="0"/>
              </a:spcBef>
              <a:spcAft>
                <a:spcPts val="0"/>
              </a:spcAft>
              <a:buClr>
                <a:schemeClr val="accent1"/>
              </a:buClr>
              <a:buSzPts val="1836"/>
              <a:buFont typeface="Noto Sans Symbols"/>
              <a:buNone/>
            </a:pPr>
            <a:r>
              <a:rPr b="1" i="0" lang="en-US" sz="2700" u="none">
                <a:solidFill>
                  <a:schemeClr val="lt1"/>
                </a:solidFill>
                <a:latin typeface="Times New Roman"/>
                <a:ea typeface="Times New Roman"/>
                <a:cs typeface="Times New Roman"/>
                <a:sym typeface="Times New Roman"/>
              </a:rPr>
              <a:t>1. Quy phạm pháp luật</a:t>
            </a:r>
            <a:endParaRPr/>
          </a:p>
          <a:p>
            <a:pPr indent="457200" lvl="0" marL="0" marR="0" rtl="0" algn="just">
              <a:lnSpc>
                <a:spcPct val="100000"/>
              </a:lnSpc>
              <a:spcBef>
                <a:spcPts val="400"/>
              </a:spcBef>
              <a:spcAft>
                <a:spcPts val="0"/>
              </a:spcAft>
              <a:buClr>
                <a:schemeClr val="accent1"/>
              </a:buClr>
              <a:buSzPts val="1836"/>
              <a:buFont typeface="Noto Sans Symbols"/>
              <a:buNone/>
            </a:pPr>
            <a:r>
              <a:rPr b="1" i="0" lang="en-US" sz="2700" u="sng">
                <a:solidFill>
                  <a:schemeClr val="lt1"/>
                </a:solidFill>
                <a:latin typeface="Times New Roman"/>
                <a:ea typeface="Times New Roman"/>
                <a:cs typeface="Times New Roman"/>
                <a:sym typeface="Times New Roman"/>
              </a:rPr>
              <a:t>Quy phạm</a:t>
            </a:r>
            <a:r>
              <a:rPr b="1" i="0" lang="en-US" sz="2700" u="none">
                <a:solidFill>
                  <a:schemeClr val="lt1"/>
                </a:solidFill>
                <a:latin typeface="Times New Roman"/>
                <a:ea typeface="Times New Roman"/>
                <a:cs typeface="Times New Roman"/>
                <a:sym typeface="Times New Roman"/>
              </a:rPr>
              <a:t>: </a:t>
            </a:r>
            <a:r>
              <a:rPr b="0" i="0" lang="en-US" sz="2700" u="none">
                <a:solidFill>
                  <a:schemeClr val="lt1"/>
                </a:solidFill>
                <a:latin typeface="Times New Roman"/>
                <a:ea typeface="Times New Roman"/>
                <a:cs typeface="Times New Roman"/>
                <a:sym typeface="Times New Roman"/>
              </a:rPr>
              <a:t>Quy tắc xử sử chung trong các quan hệ xã hội giữa con người với con người, có thể là: Quy phạm đạo đức, quy phạm tôn giáo, quy phạm của tổ chức, quy phạm ký thuật, quy phạm pháp luật…</a:t>
            </a:r>
            <a:endParaRPr/>
          </a:p>
          <a:p>
            <a:pPr indent="457200" lvl="0" marL="0" marR="0" rtl="0" algn="just">
              <a:lnSpc>
                <a:spcPct val="100000"/>
              </a:lnSpc>
              <a:spcBef>
                <a:spcPts val="400"/>
              </a:spcBef>
              <a:spcAft>
                <a:spcPts val="0"/>
              </a:spcAft>
              <a:buClr>
                <a:schemeClr val="accent1"/>
              </a:buClr>
              <a:buSzPts val="1836"/>
              <a:buFont typeface="Noto Sans Symbols"/>
              <a:buNone/>
            </a:pPr>
            <a:r>
              <a:t/>
            </a:r>
            <a:endParaRPr b="1" i="0" sz="2700" u="none">
              <a:solidFill>
                <a:schemeClr val="lt1"/>
              </a:solidFill>
              <a:latin typeface="Times New Roman"/>
              <a:ea typeface="Times New Roman"/>
              <a:cs typeface="Times New Roman"/>
              <a:sym typeface="Times New Roman"/>
            </a:endParaRPr>
          </a:p>
          <a:p>
            <a:pPr indent="-139001" lvl="0" marL="365125" marR="0" rtl="0" algn="l">
              <a:spcBef>
                <a:spcPts val="400"/>
              </a:spcBef>
              <a:spcAft>
                <a:spcPts val="0"/>
              </a:spcAft>
              <a:buClr>
                <a:schemeClr val="accent1"/>
              </a:buClr>
              <a:buSzPts val="1836"/>
              <a:buFont typeface="Noto Sans Symbols"/>
              <a:buNone/>
            </a:pPr>
            <a:r>
              <a:t/>
            </a:r>
            <a:endParaRPr b="1" i="0" sz="2700" u="none">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descr="3.jpg" id="239" name="Google Shape;239;p35"/>
          <p:cNvPicPr preferRelativeResize="0"/>
          <p:nvPr/>
        </p:nvPicPr>
        <p:blipFill rotWithShape="1">
          <a:blip r:embed="rId3">
            <a:alphaModFix/>
          </a:blip>
          <a:srcRect b="0" l="0" r="0" t="0"/>
          <a:stretch/>
        </p:blipFill>
        <p:spPr>
          <a:xfrm>
            <a:off x="5715000" y="4038600"/>
            <a:ext cx="2317750" cy="2286000"/>
          </a:xfrm>
          <a:prstGeom prst="rect">
            <a:avLst/>
          </a:prstGeom>
          <a:noFill/>
          <a:ln>
            <a:noFill/>
          </a:ln>
        </p:spPr>
      </p:pic>
      <p:sp>
        <p:nvSpPr>
          <p:cNvPr id="240" name="Google Shape;240;p35"/>
          <p:cNvSpPr txBox="1"/>
          <p:nvPr>
            <p:ph idx="4294967295" type="title"/>
          </p:nvPr>
        </p:nvSpPr>
        <p:spPr>
          <a:xfrm>
            <a:off x="6858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Times New Roman"/>
              <a:buNone/>
            </a:pPr>
            <a:r>
              <a:rPr b="1" i="0" lang="en-US" sz="3200" u="none" cap="none" strike="noStrike">
                <a:solidFill>
                  <a:schemeClr val="lt1"/>
                </a:solidFill>
                <a:latin typeface="Times New Roman"/>
                <a:ea typeface="Times New Roman"/>
                <a:cs typeface="Times New Roman"/>
                <a:sym typeface="Times New Roman"/>
              </a:rPr>
              <a:t>III. QUY PHẠM PHÁP LUẬT VÀ VĂN BẢN QUY PHẠM PHÁP LUẬT</a:t>
            </a:r>
            <a:endParaRPr/>
          </a:p>
        </p:txBody>
      </p:sp>
      <p:sp>
        <p:nvSpPr>
          <p:cNvPr id="241" name="Google Shape;241;p35"/>
          <p:cNvSpPr txBox="1"/>
          <p:nvPr>
            <p:ph idx="1" type="body"/>
          </p:nvPr>
        </p:nvSpPr>
        <p:spPr>
          <a:xfrm>
            <a:off x="381000" y="1295400"/>
            <a:ext cx="8001000" cy="3352800"/>
          </a:xfrm>
          <a:prstGeom prst="rect">
            <a:avLst/>
          </a:prstGeom>
          <a:noFill/>
          <a:ln>
            <a:noFill/>
          </a:ln>
        </p:spPr>
        <p:txBody>
          <a:bodyPr anchorCtr="0" anchor="t" bIns="45700" lIns="91425" spcFirstLastPara="1" rIns="91425" wrap="square" tIns="45700">
            <a:noAutofit/>
          </a:bodyPr>
          <a:lstStyle/>
          <a:p>
            <a:pPr indent="457200" lvl="0" marL="0" marR="0" rtl="0" algn="just">
              <a:lnSpc>
                <a:spcPct val="100000"/>
              </a:lnSpc>
              <a:spcBef>
                <a:spcPts val="0"/>
              </a:spcBef>
              <a:spcAft>
                <a:spcPts val="0"/>
              </a:spcAft>
              <a:buClr>
                <a:schemeClr val="accent1"/>
              </a:buClr>
              <a:buSzPts val="1836"/>
              <a:buFont typeface="Noto Sans Symbols"/>
              <a:buNone/>
            </a:pPr>
            <a:r>
              <a:rPr b="1" i="0" lang="en-US" sz="2700" u="none">
                <a:solidFill>
                  <a:schemeClr val="lt1"/>
                </a:solidFill>
                <a:latin typeface="Times New Roman"/>
                <a:ea typeface="Times New Roman"/>
                <a:cs typeface="Times New Roman"/>
                <a:sym typeface="Times New Roman"/>
              </a:rPr>
              <a:t>1. Quy phạm pháp luật</a:t>
            </a:r>
            <a:endParaRPr/>
          </a:p>
          <a:p>
            <a:pPr indent="457200" lvl="0" marL="0" marR="0" rtl="0" algn="just">
              <a:lnSpc>
                <a:spcPct val="100000"/>
              </a:lnSpc>
              <a:spcBef>
                <a:spcPts val="400"/>
              </a:spcBef>
              <a:spcAft>
                <a:spcPts val="0"/>
              </a:spcAft>
              <a:buClr>
                <a:schemeClr val="accent1"/>
              </a:buClr>
              <a:buSzPts val="1836"/>
              <a:buFont typeface="Noto Sans Symbols"/>
              <a:buNone/>
            </a:pPr>
            <a:r>
              <a:rPr b="1" i="0" lang="en-US" sz="2700" u="sng">
                <a:solidFill>
                  <a:schemeClr val="lt1"/>
                </a:solidFill>
                <a:latin typeface="Times New Roman"/>
                <a:ea typeface="Times New Roman"/>
                <a:cs typeface="Times New Roman"/>
                <a:sym typeface="Times New Roman"/>
              </a:rPr>
              <a:t>Quy phạm pháp luật</a:t>
            </a:r>
            <a:r>
              <a:rPr b="1" i="0" lang="en-US" sz="2700" u="none">
                <a:solidFill>
                  <a:schemeClr val="lt1"/>
                </a:solidFill>
                <a:latin typeface="Times New Roman"/>
                <a:ea typeface="Times New Roman"/>
                <a:cs typeface="Times New Roman"/>
                <a:sym typeface="Times New Roman"/>
              </a:rPr>
              <a:t>: </a:t>
            </a:r>
            <a:r>
              <a:rPr b="0" i="0" lang="en-US" sz="2700" u="none">
                <a:solidFill>
                  <a:schemeClr val="lt1"/>
                </a:solidFill>
                <a:latin typeface="Times New Roman"/>
                <a:ea typeface="Times New Roman"/>
                <a:cs typeface="Times New Roman"/>
                <a:sym typeface="Times New Roman"/>
              </a:rPr>
              <a:t>là những quy tắc xử sự có tính bắt buộc chung do Nhà nước đặt ra và bảo đảm thực hiện, thể hiện ý chí, lợi ích của giai cấp thống trị và nhu cầu tồn tại của xã hội, nhằm điều chỉnh các quan hệ xã hội, tạo lập trật tự, ổn định cho sự phát triển của xã hội.</a:t>
            </a:r>
            <a:endParaRPr/>
          </a:p>
          <a:p>
            <a:pPr indent="457200" lvl="0" marL="0" marR="0" rtl="0" algn="just">
              <a:lnSpc>
                <a:spcPct val="100000"/>
              </a:lnSpc>
              <a:spcBef>
                <a:spcPts val="400"/>
              </a:spcBef>
              <a:spcAft>
                <a:spcPts val="0"/>
              </a:spcAft>
              <a:buClr>
                <a:schemeClr val="accent1"/>
              </a:buClr>
              <a:buSzPts val="1836"/>
              <a:buFont typeface="Noto Sans Symbols"/>
              <a:buNone/>
            </a:pPr>
            <a:r>
              <a:t/>
            </a:r>
            <a:endParaRPr b="1" i="0" sz="2700" u="none">
              <a:solidFill>
                <a:schemeClr val="lt1"/>
              </a:solidFill>
              <a:latin typeface="Times New Roman"/>
              <a:ea typeface="Times New Roman"/>
              <a:cs typeface="Times New Roman"/>
              <a:sym typeface="Times New Roman"/>
            </a:endParaRPr>
          </a:p>
          <a:p>
            <a:pPr indent="-139001" lvl="0" marL="365125" marR="0" rtl="0" algn="l">
              <a:spcBef>
                <a:spcPts val="400"/>
              </a:spcBef>
              <a:spcAft>
                <a:spcPts val="0"/>
              </a:spcAft>
              <a:buClr>
                <a:schemeClr val="accent1"/>
              </a:buClr>
              <a:buSzPts val="1836"/>
              <a:buFont typeface="Noto Sans Symbols"/>
              <a:buNone/>
            </a:pPr>
            <a:r>
              <a:t/>
            </a:r>
            <a:endParaRPr b="1" i="0" sz="2700" u="none">
              <a:solidFill>
                <a:schemeClr val="lt1"/>
              </a:solidFill>
              <a:latin typeface="Times New Roman"/>
              <a:ea typeface="Times New Roman"/>
              <a:cs typeface="Times New Roman"/>
              <a:sym typeface="Times New Roman"/>
            </a:endParaRPr>
          </a:p>
        </p:txBody>
      </p:sp>
      <p:pic>
        <p:nvPicPr>
          <p:cNvPr descr="2.jpg" id="242" name="Google Shape;242;p35"/>
          <p:cNvPicPr preferRelativeResize="0"/>
          <p:nvPr/>
        </p:nvPicPr>
        <p:blipFill rotWithShape="1">
          <a:blip r:embed="rId4">
            <a:alphaModFix/>
          </a:blip>
          <a:srcRect b="0" l="0" r="0" t="0"/>
          <a:stretch/>
        </p:blipFill>
        <p:spPr>
          <a:xfrm>
            <a:off x="3429000" y="4038600"/>
            <a:ext cx="2286000" cy="228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6"/>
          <p:cNvSpPr txBox="1"/>
          <p:nvPr>
            <p:ph idx="4294967295" type="title"/>
          </p:nvPr>
        </p:nvSpPr>
        <p:spPr>
          <a:xfrm>
            <a:off x="6858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Times New Roman"/>
              <a:buNone/>
            </a:pPr>
            <a:r>
              <a:rPr b="1" i="0" lang="en-US" sz="3200" u="none" cap="none" strike="noStrike">
                <a:solidFill>
                  <a:schemeClr val="lt1"/>
                </a:solidFill>
                <a:latin typeface="Times New Roman"/>
                <a:ea typeface="Times New Roman"/>
                <a:cs typeface="Times New Roman"/>
                <a:sym typeface="Times New Roman"/>
              </a:rPr>
              <a:t>III. QUY PHẠM PHÁP LUẬT VÀ VĂN BẢN QUY PHẠM PHÁP LUẬT</a:t>
            </a:r>
            <a:endParaRPr/>
          </a:p>
        </p:txBody>
      </p:sp>
      <p:sp>
        <p:nvSpPr>
          <p:cNvPr id="248" name="Google Shape;248;p36"/>
          <p:cNvSpPr txBox="1"/>
          <p:nvPr>
            <p:ph idx="1" type="body"/>
          </p:nvPr>
        </p:nvSpPr>
        <p:spPr>
          <a:xfrm>
            <a:off x="381000" y="1295400"/>
            <a:ext cx="8001000" cy="762000"/>
          </a:xfrm>
          <a:prstGeom prst="rect">
            <a:avLst/>
          </a:prstGeom>
          <a:noFill/>
          <a:ln>
            <a:noFill/>
          </a:ln>
        </p:spPr>
        <p:txBody>
          <a:bodyPr anchorCtr="0" anchor="t" bIns="45700" lIns="91425" spcFirstLastPara="1" rIns="91425" wrap="square" tIns="45700">
            <a:noAutofit/>
          </a:bodyPr>
          <a:lstStyle/>
          <a:p>
            <a:pPr indent="457200" lvl="0" marL="0" marR="0" rtl="0" algn="just">
              <a:lnSpc>
                <a:spcPct val="100000"/>
              </a:lnSpc>
              <a:spcBef>
                <a:spcPts val="0"/>
              </a:spcBef>
              <a:spcAft>
                <a:spcPts val="0"/>
              </a:spcAft>
              <a:buClr>
                <a:schemeClr val="accent1"/>
              </a:buClr>
              <a:buSzPts val="1836"/>
              <a:buFont typeface="Noto Sans Symbols"/>
              <a:buNone/>
            </a:pPr>
            <a:r>
              <a:rPr b="1" i="0" lang="en-US" sz="2700" u="none">
                <a:solidFill>
                  <a:schemeClr val="lt1"/>
                </a:solidFill>
                <a:latin typeface="Times New Roman"/>
                <a:ea typeface="Times New Roman"/>
                <a:cs typeface="Times New Roman"/>
                <a:sym typeface="Times New Roman"/>
              </a:rPr>
              <a:t>1. Quy phạm pháp luật</a:t>
            </a:r>
            <a:endParaRPr/>
          </a:p>
        </p:txBody>
      </p:sp>
      <p:pic>
        <p:nvPicPr>
          <p:cNvPr id="249" name="Google Shape;249;p36"/>
          <p:cNvPicPr preferRelativeResize="0"/>
          <p:nvPr/>
        </p:nvPicPr>
        <p:blipFill rotWithShape="1">
          <a:blip r:embed="rId3">
            <a:alphaModFix/>
          </a:blip>
          <a:srcRect b="0" l="0" r="0" t="0"/>
          <a:stretch/>
        </p:blipFill>
        <p:spPr>
          <a:xfrm>
            <a:off x="2036762" y="1804987"/>
            <a:ext cx="7107237" cy="4699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7"/>
          <p:cNvSpPr txBox="1"/>
          <p:nvPr>
            <p:ph idx="4294967295" type="title"/>
          </p:nvPr>
        </p:nvSpPr>
        <p:spPr>
          <a:xfrm>
            <a:off x="6858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Times New Roman"/>
              <a:buNone/>
            </a:pPr>
            <a:r>
              <a:rPr b="1" i="0" lang="en-US" sz="3200" u="none" cap="none" strike="noStrike">
                <a:solidFill>
                  <a:schemeClr val="lt1"/>
                </a:solidFill>
                <a:latin typeface="Times New Roman"/>
                <a:ea typeface="Times New Roman"/>
                <a:cs typeface="Times New Roman"/>
                <a:sym typeface="Times New Roman"/>
              </a:rPr>
              <a:t>III. QUY PHẠM PHÁP LUẬT VÀ VĂN BẢN QUY PHẠM PHÁP LUẬT</a:t>
            </a:r>
            <a:endParaRPr/>
          </a:p>
        </p:txBody>
      </p:sp>
      <p:sp>
        <p:nvSpPr>
          <p:cNvPr id="255" name="Google Shape;255;p37"/>
          <p:cNvSpPr txBox="1"/>
          <p:nvPr>
            <p:ph idx="1" type="body"/>
          </p:nvPr>
        </p:nvSpPr>
        <p:spPr>
          <a:xfrm>
            <a:off x="381000" y="1295400"/>
            <a:ext cx="8001000" cy="990600"/>
          </a:xfrm>
          <a:prstGeom prst="rect">
            <a:avLst/>
          </a:prstGeom>
          <a:noFill/>
          <a:ln>
            <a:noFill/>
          </a:ln>
        </p:spPr>
        <p:txBody>
          <a:bodyPr anchorCtr="0" anchor="t" bIns="45700" lIns="91425" spcFirstLastPara="1" rIns="91425" wrap="square" tIns="45700">
            <a:noAutofit/>
          </a:bodyPr>
          <a:lstStyle/>
          <a:p>
            <a:pPr indent="457200" lvl="0" marL="0" marR="0" rtl="0" algn="just">
              <a:lnSpc>
                <a:spcPct val="100000"/>
              </a:lnSpc>
              <a:spcBef>
                <a:spcPts val="0"/>
              </a:spcBef>
              <a:spcAft>
                <a:spcPts val="0"/>
              </a:spcAft>
              <a:buClr>
                <a:schemeClr val="accent1"/>
              </a:buClr>
              <a:buSzPts val="1836"/>
              <a:buFont typeface="Noto Sans Symbols"/>
              <a:buNone/>
            </a:pPr>
            <a:r>
              <a:rPr b="1" i="0" lang="en-US" sz="2700" u="none">
                <a:solidFill>
                  <a:schemeClr val="lt1"/>
                </a:solidFill>
                <a:latin typeface="Times New Roman"/>
                <a:ea typeface="Times New Roman"/>
                <a:cs typeface="Times New Roman"/>
                <a:sym typeface="Times New Roman"/>
              </a:rPr>
              <a:t>1. Quy phạm pháp luật</a:t>
            </a:r>
            <a:endParaRPr/>
          </a:p>
          <a:p>
            <a:pPr indent="457200" lvl="0" marL="0" marR="0" rtl="0" algn="just">
              <a:lnSpc>
                <a:spcPct val="100000"/>
              </a:lnSpc>
              <a:spcBef>
                <a:spcPts val="400"/>
              </a:spcBef>
              <a:spcAft>
                <a:spcPts val="0"/>
              </a:spcAft>
              <a:buClr>
                <a:schemeClr val="accent1"/>
              </a:buClr>
              <a:buSzPts val="1836"/>
              <a:buFont typeface="Noto Sans Symbols"/>
              <a:buNone/>
            </a:pPr>
            <a:r>
              <a:rPr b="1" i="0" lang="en-US" sz="2700" u="sng">
                <a:solidFill>
                  <a:schemeClr val="lt1"/>
                </a:solidFill>
                <a:latin typeface="Times New Roman"/>
                <a:ea typeface="Times New Roman"/>
                <a:cs typeface="Times New Roman"/>
                <a:sym typeface="Times New Roman"/>
              </a:rPr>
              <a:t>Cơ cấu của QPPL</a:t>
            </a:r>
            <a:endParaRPr/>
          </a:p>
        </p:txBody>
      </p:sp>
      <p:pic>
        <p:nvPicPr>
          <p:cNvPr id="256" name="Google Shape;256;p37"/>
          <p:cNvPicPr preferRelativeResize="0"/>
          <p:nvPr/>
        </p:nvPicPr>
        <p:blipFill rotWithShape="1">
          <a:blip r:embed="rId3">
            <a:alphaModFix/>
          </a:blip>
          <a:srcRect b="0" l="0" r="0" t="0"/>
          <a:stretch/>
        </p:blipFill>
        <p:spPr>
          <a:xfrm>
            <a:off x="360362" y="2236787"/>
            <a:ext cx="8582025" cy="4260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8"/>
          <p:cNvSpPr txBox="1"/>
          <p:nvPr>
            <p:ph idx="4294967295" type="title"/>
          </p:nvPr>
        </p:nvSpPr>
        <p:spPr>
          <a:xfrm>
            <a:off x="6858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Times New Roman"/>
              <a:buNone/>
            </a:pPr>
            <a:r>
              <a:rPr b="1" i="0" lang="en-US" sz="3200" u="none" cap="none" strike="noStrike">
                <a:solidFill>
                  <a:schemeClr val="lt1"/>
                </a:solidFill>
                <a:latin typeface="Times New Roman"/>
                <a:ea typeface="Times New Roman"/>
                <a:cs typeface="Times New Roman"/>
                <a:sym typeface="Times New Roman"/>
              </a:rPr>
              <a:t>III. QUY PHẠM PHÁP LUẬT VÀ VĂN BẢN QUY PHẠM PHÁP LUẬT</a:t>
            </a:r>
            <a:endParaRPr/>
          </a:p>
        </p:txBody>
      </p:sp>
      <p:sp>
        <p:nvSpPr>
          <p:cNvPr id="262" name="Google Shape;262;p38"/>
          <p:cNvSpPr txBox="1"/>
          <p:nvPr>
            <p:ph idx="1" type="body"/>
          </p:nvPr>
        </p:nvSpPr>
        <p:spPr>
          <a:xfrm>
            <a:off x="381000" y="1295400"/>
            <a:ext cx="8382000" cy="3886200"/>
          </a:xfrm>
          <a:prstGeom prst="rect">
            <a:avLst/>
          </a:prstGeom>
          <a:noFill/>
          <a:ln>
            <a:noFill/>
          </a:ln>
        </p:spPr>
        <p:txBody>
          <a:bodyPr anchorCtr="0" anchor="t" bIns="45700" lIns="91425" spcFirstLastPara="1" rIns="91425" wrap="square" tIns="45700">
            <a:noAutofit/>
          </a:bodyPr>
          <a:lstStyle/>
          <a:p>
            <a:pPr indent="457200" lvl="0" marL="0" marR="0" rtl="0" algn="just">
              <a:lnSpc>
                <a:spcPct val="100000"/>
              </a:lnSpc>
              <a:spcBef>
                <a:spcPts val="0"/>
              </a:spcBef>
              <a:spcAft>
                <a:spcPts val="0"/>
              </a:spcAft>
              <a:buClr>
                <a:schemeClr val="accent1"/>
              </a:buClr>
              <a:buSzPts val="1836"/>
              <a:buFont typeface="Noto Sans Symbols"/>
              <a:buNone/>
            </a:pPr>
            <a:r>
              <a:rPr b="1" i="0" lang="en-US" sz="2700" u="none">
                <a:solidFill>
                  <a:schemeClr val="lt1"/>
                </a:solidFill>
                <a:latin typeface="Times New Roman"/>
                <a:ea typeface="Times New Roman"/>
                <a:cs typeface="Times New Roman"/>
                <a:sym typeface="Times New Roman"/>
              </a:rPr>
              <a:t>1. Quy phạm pháp luật</a:t>
            </a:r>
            <a:endParaRPr/>
          </a:p>
          <a:p>
            <a:pPr indent="457200" lvl="0" marL="0" marR="0" rtl="0" algn="just">
              <a:lnSpc>
                <a:spcPct val="100000"/>
              </a:lnSpc>
              <a:spcBef>
                <a:spcPts val="400"/>
              </a:spcBef>
              <a:spcAft>
                <a:spcPts val="0"/>
              </a:spcAft>
              <a:buClr>
                <a:schemeClr val="accent1"/>
              </a:buClr>
              <a:buSzPts val="1836"/>
              <a:buFont typeface="Noto Sans Symbols"/>
              <a:buNone/>
            </a:pPr>
            <a:r>
              <a:rPr b="1" i="0" lang="en-US" sz="2700" u="sng">
                <a:solidFill>
                  <a:schemeClr val="lt1"/>
                </a:solidFill>
                <a:latin typeface="Times New Roman"/>
                <a:ea typeface="Times New Roman"/>
                <a:cs typeface="Times New Roman"/>
                <a:sym typeface="Times New Roman"/>
              </a:rPr>
              <a:t>Cơ cấu của QPPL</a:t>
            </a:r>
            <a:endParaRPr/>
          </a:p>
          <a:p>
            <a:pPr indent="457200" lvl="0" marL="0" marR="0" rtl="0" algn="just">
              <a:lnSpc>
                <a:spcPct val="100000"/>
              </a:lnSpc>
              <a:spcBef>
                <a:spcPts val="400"/>
              </a:spcBef>
              <a:spcAft>
                <a:spcPts val="0"/>
              </a:spcAft>
              <a:buClr>
                <a:schemeClr val="accent1"/>
              </a:buClr>
              <a:buSzPts val="1836"/>
              <a:buFont typeface="Noto Sans Symbols"/>
              <a:buNone/>
            </a:pPr>
            <a:r>
              <a:rPr b="0" i="0" lang="en-US" sz="2700" u="none">
                <a:solidFill>
                  <a:schemeClr val="lt1"/>
                </a:solidFill>
                <a:latin typeface="Times New Roman"/>
                <a:ea typeface="Times New Roman"/>
                <a:cs typeface="Times New Roman"/>
                <a:sym typeface="Times New Roman"/>
              </a:rPr>
              <a:t>Ví dụ:</a:t>
            </a:r>
            <a:endParaRPr/>
          </a:p>
          <a:p>
            <a:pPr indent="457200" lvl="0" marL="0" marR="0" rtl="0" algn="just">
              <a:lnSpc>
                <a:spcPct val="100000"/>
              </a:lnSpc>
              <a:spcBef>
                <a:spcPts val="400"/>
              </a:spcBef>
              <a:spcAft>
                <a:spcPts val="0"/>
              </a:spcAft>
              <a:buClr>
                <a:schemeClr val="accent1"/>
              </a:buClr>
              <a:buSzPts val="1836"/>
              <a:buFont typeface="Noto Sans Symbols"/>
              <a:buNone/>
            </a:pPr>
            <a:r>
              <a:rPr b="0" i="0" lang="en-US" sz="2700" u="none">
                <a:solidFill>
                  <a:schemeClr val="lt1"/>
                </a:solidFill>
                <a:latin typeface="Times New Roman"/>
                <a:ea typeface="Times New Roman"/>
                <a:cs typeface="Times New Roman"/>
                <a:sym typeface="Times New Roman"/>
              </a:rPr>
              <a:t>Điều 119, Bộ luật hình sự 1999, sửa đổi bổ sung 2009</a:t>
            </a:r>
            <a:endParaRPr/>
          </a:p>
          <a:p>
            <a:pPr indent="457200" lvl="0" marL="0" marR="0" rtl="0" algn="l">
              <a:lnSpc>
                <a:spcPct val="100000"/>
              </a:lnSpc>
              <a:spcBef>
                <a:spcPts val="400"/>
              </a:spcBef>
              <a:spcAft>
                <a:spcPts val="0"/>
              </a:spcAft>
              <a:buClr>
                <a:schemeClr val="accent1"/>
              </a:buClr>
              <a:buSzPts val="1836"/>
              <a:buFont typeface="Noto Sans Symbols"/>
              <a:buNone/>
            </a:pPr>
            <a:r>
              <a:rPr b="0" i="1" lang="en-US" sz="2700" u="none">
                <a:solidFill>
                  <a:schemeClr val="lt1"/>
                </a:solidFill>
                <a:latin typeface="Times New Roman"/>
                <a:ea typeface="Times New Roman"/>
                <a:cs typeface="Times New Roman"/>
                <a:sym typeface="Times New Roman"/>
              </a:rPr>
              <a:t>“</a:t>
            </a:r>
            <a:r>
              <a:rPr b="1" i="1" lang="en-US" sz="2700" u="none">
                <a:solidFill>
                  <a:schemeClr val="lt1"/>
                </a:solidFill>
                <a:latin typeface="Times New Roman"/>
                <a:ea typeface="Times New Roman"/>
                <a:cs typeface="Times New Roman"/>
                <a:sym typeface="Times New Roman"/>
              </a:rPr>
              <a:t>Điều 119. Tội mua bán người</a:t>
            </a:r>
            <a:endParaRPr/>
          </a:p>
          <a:p>
            <a:pPr indent="457200" lvl="0" marL="0" marR="0" rtl="0" algn="l">
              <a:lnSpc>
                <a:spcPct val="100000"/>
              </a:lnSpc>
              <a:spcBef>
                <a:spcPts val="400"/>
              </a:spcBef>
              <a:spcAft>
                <a:spcPts val="0"/>
              </a:spcAft>
              <a:buClr>
                <a:schemeClr val="accent1"/>
              </a:buClr>
              <a:buSzPts val="1836"/>
              <a:buFont typeface="Noto Sans Symbols"/>
              <a:buNone/>
            </a:pPr>
            <a:r>
              <a:rPr b="0" i="1" lang="en-US" sz="2700" u="none">
                <a:solidFill>
                  <a:schemeClr val="dk1"/>
                </a:solidFill>
                <a:latin typeface="Times New Roman"/>
                <a:ea typeface="Times New Roman"/>
                <a:cs typeface="Times New Roman"/>
                <a:sym typeface="Times New Roman"/>
              </a:rPr>
              <a:t>1. </a:t>
            </a:r>
            <a:r>
              <a:rPr b="1" i="1" lang="en-US" sz="2700" u="sng">
                <a:solidFill>
                  <a:srgbClr val="FF0000"/>
                </a:solidFill>
                <a:latin typeface="Times New Roman"/>
                <a:ea typeface="Times New Roman"/>
                <a:cs typeface="Times New Roman"/>
                <a:sym typeface="Times New Roman"/>
              </a:rPr>
              <a:t>Người nào mua bán người </a:t>
            </a:r>
            <a:r>
              <a:rPr b="1" i="1" lang="en-US" sz="2700" u="sng">
                <a:solidFill>
                  <a:srgbClr val="FFFF00"/>
                </a:solidFill>
                <a:latin typeface="Times New Roman"/>
                <a:ea typeface="Times New Roman"/>
                <a:cs typeface="Times New Roman"/>
                <a:sym typeface="Times New Roman"/>
              </a:rPr>
              <a:t>thì bị phạt tù từ hai năm đến bảy năm.”</a:t>
            </a:r>
            <a:endParaRPr/>
          </a:p>
          <a:p>
            <a:pPr indent="-139001" lvl="0" marL="365125" marR="0" rtl="0" algn="l">
              <a:spcBef>
                <a:spcPts val="400"/>
              </a:spcBef>
              <a:spcAft>
                <a:spcPts val="0"/>
              </a:spcAft>
              <a:buClr>
                <a:schemeClr val="accent1"/>
              </a:buClr>
              <a:buSzPts val="1836"/>
              <a:buFont typeface="Noto Sans Symbols"/>
              <a:buNone/>
            </a:pPr>
            <a:r>
              <a:t/>
            </a:r>
            <a:endParaRPr b="1" i="1" sz="2700" u="sng">
              <a:solidFill>
                <a:srgbClr val="FFFF00"/>
              </a:solidFill>
              <a:latin typeface="Times New Roman"/>
              <a:ea typeface="Times New Roman"/>
              <a:cs typeface="Times New Roman"/>
              <a:sym typeface="Times New Roman"/>
            </a:endParaRPr>
          </a:p>
        </p:txBody>
      </p:sp>
      <p:sp>
        <p:nvSpPr>
          <p:cNvPr id="263" name="Google Shape;263;p38"/>
          <p:cNvSpPr/>
          <p:nvPr/>
        </p:nvSpPr>
        <p:spPr>
          <a:xfrm>
            <a:off x="3581400" y="5029200"/>
            <a:ext cx="1828800" cy="1143000"/>
          </a:xfrm>
          <a:custGeom>
            <a:rect b="b" l="l" r="r" t="t"/>
            <a:pathLst>
              <a:path extrusionOk="0" h="120000" w="120000">
                <a:moveTo>
                  <a:pt x="0" y="0"/>
                </a:moveTo>
                <a:lnTo>
                  <a:pt x="120000" y="0"/>
                </a:lnTo>
                <a:lnTo>
                  <a:pt x="120000" y="120000"/>
                </a:lnTo>
                <a:lnTo>
                  <a:pt x="0" y="120000"/>
                </a:lnTo>
                <a:close/>
              </a:path>
              <a:path extrusionOk="0" fill="none" h="120000" w="120000">
                <a:moveTo>
                  <a:pt x="-21816" y="-8054"/>
                </a:moveTo>
                <a:lnTo>
                  <a:pt x="-20000" y="22500"/>
                </a:lnTo>
                <a:lnTo>
                  <a:pt x="-56000" y="135000"/>
                </a:lnTo>
              </a:path>
            </a:pathLst>
          </a:custGeom>
          <a:solidFill>
            <a:schemeClr val="lt1"/>
          </a:solidFill>
          <a:ln cap="flat" cmpd="thickThin" w="550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2800"/>
              <a:buFont typeface="Times New Roman"/>
              <a:buNone/>
            </a:pPr>
            <a:r>
              <a:rPr b="1" i="0" lang="en-US" sz="2800" u="none">
                <a:solidFill>
                  <a:srgbClr val="FF0000"/>
                </a:solidFill>
                <a:latin typeface="Times New Roman"/>
                <a:ea typeface="Times New Roman"/>
                <a:cs typeface="Times New Roman"/>
                <a:sym typeface="Times New Roman"/>
              </a:rPr>
              <a:t>Giả định</a:t>
            </a:r>
            <a:endParaRPr/>
          </a:p>
        </p:txBody>
      </p:sp>
      <p:sp>
        <p:nvSpPr>
          <p:cNvPr id="264" name="Google Shape;264;p38"/>
          <p:cNvSpPr/>
          <p:nvPr/>
        </p:nvSpPr>
        <p:spPr>
          <a:xfrm>
            <a:off x="6172200" y="5029200"/>
            <a:ext cx="1828800" cy="1143000"/>
          </a:xfrm>
          <a:custGeom>
            <a:rect b="b" l="l" r="r" t="t"/>
            <a:pathLst>
              <a:path extrusionOk="0" h="120000" w="120000">
                <a:moveTo>
                  <a:pt x="0" y="0"/>
                </a:moveTo>
                <a:lnTo>
                  <a:pt x="120000" y="0"/>
                </a:lnTo>
                <a:lnTo>
                  <a:pt x="120000" y="120000"/>
                </a:lnTo>
                <a:lnTo>
                  <a:pt x="0" y="120000"/>
                </a:lnTo>
                <a:close/>
              </a:path>
              <a:path extrusionOk="0" fill="none" h="120000" w="120000">
                <a:moveTo>
                  <a:pt x="-21816" y="-8054"/>
                </a:moveTo>
                <a:lnTo>
                  <a:pt x="-20000" y="22500"/>
                </a:lnTo>
                <a:lnTo>
                  <a:pt x="-56000" y="135000"/>
                </a:lnTo>
              </a:path>
            </a:pathLst>
          </a:custGeom>
          <a:solidFill>
            <a:schemeClr val="lt1"/>
          </a:solidFill>
          <a:ln cap="flat" cmpd="thickThin" w="550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2800"/>
              <a:buFont typeface="Times New Roman"/>
              <a:buNone/>
            </a:pPr>
            <a:r>
              <a:rPr b="1" i="0" lang="en-US" sz="2800" u="none">
                <a:solidFill>
                  <a:srgbClr val="FFFF00"/>
                </a:solidFill>
                <a:latin typeface="Times New Roman"/>
                <a:ea typeface="Times New Roman"/>
                <a:cs typeface="Times New Roman"/>
                <a:sym typeface="Times New Roman"/>
              </a:rPr>
              <a:t>Chế tài</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9"/>
          <p:cNvSpPr txBox="1"/>
          <p:nvPr>
            <p:ph idx="4294967295" type="title"/>
          </p:nvPr>
        </p:nvSpPr>
        <p:spPr>
          <a:xfrm>
            <a:off x="6858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Times New Roman"/>
              <a:buNone/>
            </a:pPr>
            <a:r>
              <a:rPr b="1" i="0" lang="en-US" sz="3200" u="none" cap="none" strike="noStrike">
                <a:solidFill>
                  <a:schemeClr val="lt1"/>
                </a:solidFill>
                <a:latin typeface="Times New Roman"/>
                <a:ea typeface="Times New Roman"/>
                <a:cs typeface="Times New Roman"/>
                <a:sym typeface="Times New Roman"/>
              </a:rPr>
              <a:t>III. QUY PHẠM PHÁP LUẬT VÀ VĂN BẢN QUY PHẠM PHÁP LUẬT</a:t>
            </a:r>
            <a:endParaRPr/>
          </a:p>
        </p:txBody>
      </p:sp>
      <p:sp>
        <p:nvSpPr>
          <p:cNvPr id="270" name="Google Shape;270;p39"/>
          <p:cNvSpPr txBox="1"/>
          <p:nvPr>
            <p:ph idx="1" type="body"/>
          </p:nvPr>
        </p:nvSpPr>
        <p:spPr>
          <a:xfrm>
            <a:off x="381000" y="1295400"/>
            <a:ext cx="8382000" cy="3886200"/>
          </a:xfrm>
          <a:prstGeom prst="rect">
            <a:avLst/>
          </a:prstGeom>
          <a:noFill/>
          <a:ln>
            <a:noFill/>
          </a:ln>
        </p:spPr>
        <p:txBody>
          <a:bodyPr anchorCtr="0" anchor="t" bIns="45700" lIns="91425" spcFirstLastPara="1" rIns="91425" wrap="square" tIns="45700">
            <a:noAutofit/>
          </a:bodyPr>
          <a:lstStyle/>
          <a:p>
            <a:pPr indent="457200" lvl="0" marL="0" marR="0" rtl="0" algn="just">
              <a:lnSpc>
                <a:spcPct val="100000"/>
              </a:lnSpc>
              <a:spcBef>
                <a:spcPts val="0"/>
              </a:spcBef>
              <a:spcAft>
                <a:spcPts val="0"/>
              </a:spcAft>
              <a:buClr>
                <a:schemeClr val="accent1"/>
              </a:buClr>
              <a:buSzPts val="1836"/>
              <a:buFont typeface="Noto Sans Symbols"/>
              <a:buNone/>
            </a:pPr>
            <a:r>
              <a:rPr b="1" i="0" lang="en-US" sz="2700" u="none">
                <a:solidFill>
                  <a:schemeClr val="lt1"/>
                </a:solidFill>
                <a:latin typeface="Times New Roman"/>
                <a:ea typeface="Times New Roman"/>
                <a:cs typeface="Times New Roman"/>
                <a:sym typeface="Times New Roman"/>
              </a:rPr>
              <a:t>1. Quy phạm pháp luật</a:t>
            </a:r>
            <a:endParaRPr/>
          </a:p>
          <a:p>
            <a:pPr indent="457200" lvl="0" marL="0" marR="0" rtl="0" algn="just">
              <a:lnSpc>
                <a:spcPct val="100000"/>
              </a:lnSpc>
              <a:spcBef>
                <a:spcPts val="400"/>
              </a:spcBef>
              <a:spcAft>
                <a:spcPts val="0"/>
              </a:spcAft>
              <a:buClr>
                <a:schemeClr val="accent1"/>
              </a:buClr>
              <a:buSzPts val="1836"/>
              <a:buFont typeface="Noto Sans Symbols"/>
              <a:buNone/>
            </a:pPr>
            <a:r>
              <a:rPr b="1" i="0" lang="en-US" sz="2700" u="sng">
                <a:solidFill>
                  <a:schemeClr val="lt1"/>
                </a:solidFill>
                <a:latin typeface="Times New Roman"/>
                <a:ea typeface="Times New Roman"/>
                <a:cs typeface="Times New Roman"/>
                <a:sym typeface="Times New Roman"/>
              </a:rPr>
              <a:t>Cơ cấu của QPPL</a:t>
            </a:r>
            <a:endParaRPr/>
          </a:p>
          <a:p>
            <a:pPr indent="457200" lvl="0" marL="0" marR="0" rtl="0" algn="just">
              <a:lnSpc>
                <a:spcPct val="100000"/>
              </a:lnSpc>
              <a:spcBef>
                <a:spcPts val="400"/>
              </a:spcBef>
              <a:spcAft>
                <a:spcPts val="0"/>
              </a:spcAft>
              <a:buClr>
                <a:schemeClr val="accent1"/>
              </a:buClr>
              <a:buSzPts val="1836"/>
              <a:buFont typeface="Noto Sans Symbols"/>
              <a:buNone/>
            </a:pPr>
            <a:r>
              <a:rPr b="0" i="0" lang="en-US" sz="2700" u="none">
                <a:solidFill>
                  <a:schemeClr val="lt1"/>
                </a:solidFill>
                <a:latin typeface="Times New Roman"/>
                <a:ea typeface="Times New Roman"/>
                <a:cs typeface="Times New Roman"/>
                <a:sym typeface="Times New Roman"/>
              </a:rPr>
              <a:t>Ví dụ:</a:t>
            </a:r>
            <a:endParaRPr/>
          </a:p>
          <a:p>
            <a:pPr indent="457200" lvl="0" marL="0" marR="0" rtl="0" algn="just">
              <a:lnSpc>
                <a:spcPct val="100000"/>
              </a:lnSpc>
              <a:spcBef>
                <a:spcPts val="400"/>
              </a:spcBef>
              <a:spcAft>
                <a:spcPts val="0"/>
              </a:spcAft>
              <a:buClr>
                <a:schemeClr val="accent1"/>
              </a:buClr>
              <a:buSzPts val="1836"/>
              <a:buFont typeface="Noto Sans Symbols"/>
              <a:buNone/>
            </a:pPr>
            <a:r>
              <a:rPr b="0" i="0" lang="en-US" sz="2700" u="none">
                <a:solidFill>
                  <a:schemeClr val="lt1"/>
                </a:solidFill>
                <a:latin typeface="Times New Roman"/>
                <a:ea typeface="Times New Roman"/>
                <a:cs typeface="Times New Roman"/>
                <a:sym typeface="Times New Roman"/>
              </a:rPr>
              <a:t>Điều 9, Luật giao thông đường bộ năm 2008</a:t>
            </a:r>
            <a:endParaRPr/>
          </a:p>
          <a:p>
            <a:pPr indent="457200" lvl="0" marL="0" marR="0" rtl="0" algn="just">
              <a:lnSpc>
                <a:spcPct val="100000"/>
              </a:lnSpc>
              <a:spcBef>
                <a:spcPts val="400"/>
              </a:spcBef>
              <a:spcAft>
                <a:spcPts val="0"/>
              </a:spcAft>
              <a:buClr>
                <a:schemeClr val="accent1"/>
              </a:buClr>
              <a:buSzPts val="1632"/>
              <a:buFont typeface="Noto Sans Symbols"/>
              <a:buNone/>
            </a:pPr>
            <a:r>
              <a:rPr b="0" i="1" lang="en-US" sz="2400" u="none">
                <a:solidFill>
                  <a:schemeClr val="lt1"/>
                </a:solidFill>
                <a:latin typeface="Times New Roman"/>
                <a:ea typeface="Times New Roman"/>
                <a:cs typeface="Times New Roman"/>
                <a:sym typeface="Times New Roman"/>
              </a:rPr>
              <a:t>“</a:t>
            </a:r>
            <a:r>
              <a:rPr b="1" i="0" lang="en-US" sz="2400" u="none">
                <a:solidFill>
                  <a:schemeClr val="lt1"/>
                </a:solidFill>
                <a:latin typeface="Times New Roman"/>
                <a:ea typeface="Times New Roman"/>
                <a:cs typeface="Times New Roman"/>
                <a:sym typeface="Times New Roman"/>
              </a:rPr>
              <a:t>Điều 9. Quy tắc chung</a:t>
            </a:r>
            <a:endParaRPr/>
          </a:p>
          <a:p>
            <a:pPr indent="457200" lvl="0" marL="0" marR="0" rtl="0" algn="just">
              <a:lnSpc>
                <a:spcPct val="100000"/>
              </a:lnSpc>
              <a:spcBef>
                <a:spcPts val="400"/>
              </a:spcBef>
              <a:spcAft>
                <a:spcPts val="0"/>
              </a:spcAft>
              <a:buClr>
                <a:schemeClr val="accent1"/>
              </a:buClr>
              <a:buSzPts val="1632"/>
              <a:buFont typeface="Noto Sans Symbols"/>
              <a:buNone/>
            </a:pPr>
            <a:r>
              <a:rPr b="0" i="0" lang="en-US" sz="2400" u="none">
                <a:solidFill>
                  <a:schemeClr val="lt1"/>
                </a:solidFill>
                <a:latin typeface="Times New Roman"/>
                <a:ea typeface="Times New Roman"/>
                <a:cs typeface="Times New Roman"/>
                <a:sym typeface="Times New Roman"/>
              </a:rPr>
              <a:t>1. </a:t>
            </a:r>
            <a:r>
              <a:rPr b="1" i="1" lang="en-US" sz="2400" u="sng">
                <a:solidFill>
                  <a:srgbClr val="FF0000"/>
                </a:solidFill>
                <a:latin typeface="Times New Roman"/>
                <a:ea typeface="Times New Roman"/>
                <a:cs typeface="Times New Roman"/>
                <a:sym typeface="Times New Roman"/>
              </a:rPr>
              <a:t>Người tham gia giao thông</a:t>
            </a:r>
            <a:r>
              <a:rPr b="1" i="0" lang="en-US" sz="2400" u="none">
                <a:solidFill>
                  <a:schemeClr val="lt1"/>
                </a:solidFill>
                <a:latin typeface="Times New Roman"/>
                <a:ea typeface="Times New Roman"/>
                <a:cs typeface="Times New Roman"/>
                <a:sym typeface="Times New Roman"/>
              </a:rPr>
              <a:t> </a:t>
            </a:r>
            <a:r>
              <a:rPr b="1" i="1" lang="en-US" sz="2400" u="sng">
                <a:solidFill>
                  <a:srgbClr val="FFFF00"/>
                </a:solidFill>
                <a:latin typeface="Times New Roman"/>
                <a:ea typeface="Times New Roman"/>
                <a:cs typeface="Times New Roman"/>
                <a:sym typeface="Times New Roman"/>
              </a:rPr>
              <a:t>phải đi bên phải theo chiều đi của mình, đi đúng làn đường, phần đường quy định và phải chấp hành hệ thống báo hiệu đường bộ</a:t>
            </a:r>
            <a:r>
              <a:rPr b="0" i="0" lang="en-US" sz="2400" u="none">
                <a:solidFill>
                  <a:schemeClr val="lt1"/>
                </a:solidFill>
                <a:latin typeface="Times New Roman"/>
                <a:ea typeface="Times New Roman"/>
                <a:cs typeface="Times New Roman"/>
                <a:sym typeface="Times New Roman"/>
              </a:rPr>
              <a:t>.”</a:t>
            </a:r>
            <a:endParaRPr/>
          </a:p>
          <a:p>
            <a:pPr indent="-151955" lvl="0" marL="365125" marR="0" rtl="0" algn="l">
              <a:spcBef>
                <a:spcPts val="400"/>
              </a:spcBef>
              <a:spcAft>
                <a:spcPts val="0"/>
              </a:spcAft>
              <a:buClr>
                <a:schemeClr val="accent1"/>
              </a:buClr>
              <a:buSzPts val="1632"/>
              <a:buFont typeface="Noto Sans Symbols"/>
              <a:buNone/>
            </a:pPr>
            <a:r>
              <a:t/>
            </a:r>
            <a:endParaRPr b="0" i="0" sz="2400" u="none">
              <a:solidFill>
                <a:schemeClr val="lt1"/>
              </a:solidFill>
              <a:latin typeface="Times New Roman"/>
              <a:ea typeface="Times New Roman"/>
              <a:cs typeface="Times New Roman"/>
              <a:sym typeface="Times New Roman"/>
            </a:endParaRPr>
          </a:p>
        </p:txBody>
      </p:sp>
      <p:sp>
        <p:nvSpPr>
          <p:cNvPr id="271" name="Google Shape;271;p39"/>
          <p:cNvSpPr/>
          <p:nvPr/>
        </p:nvSpPr>
        <p:spPr>
          <a:xfrm>
            <a:off x="3581400" y="5181600"/>
            <a:ext cx="1828800" cy="1143000"/>
          </a:xfrm>
          <a:custGeom>
            <a:rect b="b" l="l" r="r" t="t"/>
            <a:pathLst>
              <a:path extrusionOk="0" h="120000" w="120000">
                <a:moveTo>
                  <a:pt x="0" y="0"/>
                </a:moveTo>
                <a:lnTo>
                  <a:pt x="120000" y="0"/>
                </a:lnTo>
                <a:lnTo>
                  <a:pt x="120000" y="120000"/>
                </a:lnTo>
                <a:lnTo>
                  <a:pt x="0" y="120000"/>
                </a:lnTo>
                <a:close/>
              </a:path>
              <a:path extrusionOk="0" fill="none" h="120000" w="120000">
                <a:moveTo>
                  <a:pt x="-27576" y="-9134"/>
                </a:moveTo>
                <a:lnTo>
                  <a:pt x="-20000" y="22500"/>
                </a:lnTo>
                <a:lnTo>
                  <a:pt x="-56000" y="135000"/>
                </a:lnTo>
              </a:path>
            </a:pathLst>
          </a:custGeom>
          <a:solidFill>
            <a:schemeClr val="lt1"/>
          </a:solidFill>
          <a:ln cap="flat" cmpd="thickThin" w="550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2800"/>
              <a:buFont typeface="Times New Roman"/>
              <a:buNone/>
            </a:pPr>
            <a:r>
              <a:rPr b="1" i="0" lang="en-US" sz="2800" u="none">
                <a:solidFill>
                  <a:srgbClr val="FF0000"/>
                </a:solidFill>
                <a:latin typeface="Times New Roman"/>
                <a:ea typeface="Times New Roman"/>
                <a:cs typeface="Times New Roman"/>
                <a:sym typeface="Times New Roman"/>
              </a:rPr>
              <a:t>Giả định</a:t>
            </a:r>
            <a:endParaRPr/>
          </a:p>
        </p:txBody>
      </p:sp>
      <p:sp>
        <p:nvSpPr>
          <p:cNvPr id="272" name="Google Shape;272;p39"/>
          <p:cNvSpPr/>
          <p:nvPr/>
        </p:nvSpPr>
        <p:spPr>
          <a:xfrm>
            <a:off x="6096000" y="5181600"/>
            <a:ext cx="1828800" cy="1143000"/>
          </a:xfrm>
          <a:custGeom>
            <a:rect b="b" l="l" r="r" t="t"/>
            <a:pathLst>
              <a:path extrusionOk="0" h="120000" w="120000">
                <a:moveTo>
                  <a:pt x="0" y="0"/>
                </a:moveTo>
                <a:lnTo>
                  <a:pt x="120000" y="0"/>
                </a:lnTo>
                <a:lnTo>
                  <a:pt x="120000" y="120000"/>
                </a:lnTo>
                <a:lnTo>
                  <a:pt x="0" y="120000"/>
                </a:lnTo>
                <a:close/>
              </a:path>
              <a:path extrusionOk="0" fill="none" h="120000" w="120000">
                <a:moveTo>
                  <a:pt x="-19800" y="-8054"/>
                </a:moveTo>
                <a:lnTo>
                  <a:pt x="-20000" y="22500"/>
                </a:lnTo>
                <a:lnTo>
                  <a:pt x="-56000" y="135000"/>
                </a:lnTo>
              </a:path>
            </a:pathLst>
          </a:custGeom>
          <a:solidFill>
            <a:schemeClr val="lt1"/>
          </a:solidFill>
          <a:ln cap="flat" cmpd="thickThin" w="550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2800"/>
              <a:buFont typeface="Times New Roman"/>
              <a:buNone/>
            </a:pPr>
            <a:r>
              <a:rPr b="1" i="0" lang="en-US" sz="2800" u="none">
                <a:solidFill>
                  <a:srgbClr val="FFFF00"/>
                </a:solidFill>
                <a:latin typeface="Times New Roman"/>
                <a:ea typeface="Times New Roman"/>
                <a:cs typeface="Times New Roman"/>
                <a:sym typeface="Times New Roman"/>
              </a:rPr>
              <a:t>Quy định</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0"/>
          <p:cNvSpPr txBox="1"/>
          <p:nvPr>
            <p:ph idx="4294967295" type="title"/>
          </p:nvPr>
        </p:nvSpPr>
        <p:spPr>
          <a:xfrm>
            <a:off x="6858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Times New Roman"/>
              <a:buNone/>
            </a:pPr>
            <a:r>
              <a:rPr b="1" i="0" lang="en-US" sz="3200" u="none" cap="none" strike="noStrike">
                <a:solidFill>
                  <a:schemeClr val="lt1"/>
                </a:solidFill>
                <a:latin typeface="Times New Roman"/>
                <a:ea typeface="Times New Roman"/>
                <a:cs typeface="Times New Roman"/>
                <a:sym typeface="Times New Roman"/>
              </a:rPr>
              <a:t>III. QUY PHẠM PHÁP LUẬT VÀ VĂN BẢN QUY PHẠM PHÁP LUẬT</a:t>
            </a:r>
            <a:endParaRPr/>
          </a:p>
        </p:txBody>
      </p:sp>
      <p:sp>
        <p:nvSpPr>
          <p:cNvPr id="278" name="Google Shape;278;p40"/>
          <p:cNvSpPr txBox="1"/>
          <p:nvPr>
            <p:ph idx="1" type="body"/>
          </p:nvPr>
        </p:nvSpPr>
        <p:spPr>
          <a:xfrm>
            <a:off x="381000" y="1295400"/>
            <a:ext cx="8001000" cy="3352800"/>
          </a:xfrm>
          <a:prstGeom prst="rect">
            <a:avLst/>
          </a:prstGeom>
          <a:noFill/>
          <a:ln>
            <a:noFill/>
          </a:ln>
        </p:spPr>
        <p:txBody>
          <a:bodyPr anchorCtr="0" anchor="t" bIns="45700" lIns="91425" spcFirstLastPara="1" rIns="91425" wrap="square" tIns="45700">
            <a:noAutofit/>
          </a:bodyPr>
          <a:lstStyle/>
          <a:p>
            <a:pPr indent="457200" lvl="0" marL="0" marR="0" rtl="0" algn="just">
              <a:lnSpc>
                <a:spcPct val="90000"/>
              </a:lnSpc>
              <a:spcBef>
                <a:spcPts val="0"/>
              </a:spcBef>
              <a:spcAft>
                <a:spcPts val="0"/>
              </a:spcAft>
              <a:buClr>
                <a:schemeClr val="accent1"/>
              </a:buClr>
              <a:buSzPts val="1836"/>
              <a:buFont typeface="Noto Sans Symbols"/>
              <a:buNone/>
            </a:pPr>
            <a:r>
              <a:rPr b="1" i="0" lang="en-US" sz="2700" u="none">
                <a:solidFill>
                  <a:schemeClr val="lt1"/>
                </a:solidFill>
                <a:latin typeface="Times New Roman"/>
                <a:ea typeface="Times New Roman"/>
                <a:cs typeface="Times New Roman"/>
                <a:sym typeface="Times New Roman"/>
              </a:rPr>
              <a:t>2. Văn bản Quy phạm pháp luật</a:t>
            </a:r>
            <a:endParaRPr/>
          </a:p>
          <a:p>
            <a:pPr indent="457200" lvl="0" marL="0" marR="0" rtl="0" algn="just">
              <a:lnSpc>
                <a:spcPct val="90000"/>
              </a:lnSpc>
              <a:spcBef>
                <a:spcPts val="400"/>
              </a:spcBef>
              <a:spcAft>
                <a:spcPts val="0"/>
              </a:spcAft>
              <a:buClr>
                <a:schemeClr val="accent1"/>
              </a:buClr>
              <a:buSzPts val="1836"/>
              <a:buFont typeface="Noto Sans Symbols"/>
              <a:buNone/>
            </a:pPr>
            <a:r>
              <a:rPr b="1" i="0" lang="en-US" sz="2700" u="sng">
                <a:solidFill>
                  <a:schemeClr val="lt1"/>
                </a:solidFill>
                <a:latin typeface="Times New Roman"/>
                <a:ea typeface="Times New Roman"/>
                <a:cs typeface="Times New Roman"/>
                <a:sym typeface="Times New Roman"/>
              </a:rPr>
              <a:t>Khái niệm: </a:t>
            </a:r>
            <a:r>
              <a:rPr b="0" i="0" lang="en-US" sz="2700" u="none">
                <a:solidFill>
                  <a:schemeClr val="lt1"/>
                </a:solidFill>
                <a:latin typeface="Times New Roman"/>
                <a:ea typeface="Times New Roman"/>
                <a:cs typeface="Times New Roman"/>
                <a:sym typeface="Times New Roman"/>
              </a:rPr>
              <a:t>VBQPPL là một hình thức văn bản do cơ quan nhà nước ban hành hoặc phối hợp ban hành theo </a:t>
            </a:r>
            <a:r>
              <a:rPr b="1" i="0" lang="en-US" sz="2700" u="sng">
                <a:solidFill>
                  <a:schemeClr val="dk1"/>
                </a:solidFill>
                <a:latin typeface="Times New Roman"/>
                <a:ea typeface="Times New Roman"/>
                <a:cs typeface="Times New Roman"/>
                <a:sym typeface="Times New Roman"/>
              </a:rPr>
              <a:t>thẩm quyền, hình thức, trình tự, thủ tục </a:t>
            </a:r>
            <a:r>
              <a:rPr b="0" i="0" lang="en-US" sz="2700" u="none">
                <a:solidFill>
                  <a:schemeClr val="lt1"/>
                </a:solidFill>
                <a:latin typeface="Times New Roman"/>
                <a:ea typeface="Times New Roman"/>
                <a:cs typeface="Times New Roman"/>
                <a:sym typeface="Times New Roman"/>
              </a:rPr>
              <a:t>luật định, trong đó có các </a:t>
            </a:r>
            <a:r>
              <a:rPr b="0" i="0" lang="en-US" sz="2700" u="sng">
                <a:solidFill>
                  <a:schemeClr val="lt1"/>
                </a:solidFill>
                <a:latin typeface="Times New Roman"/>
                <a:ea typeface="Times New Roman"/>
                <a:cs typeface="Times New Roman"/>
                <a:sym typeface="Times New Roman"/>
              </a:rPr>
              <a:t>quy tắc xử sự chung </a:t>
            </a:r>
            <a:r>
              <a:rPr b="0" i="0" lang="en-US" sz="2700" u="none">
                <a:solidFill>
                  <a:schemeClr val="lt1"/>
                </a:solidFill>
                <a:latin typeface="Times New Roman"/>
                <a:ea typeface="Times New Roman"/>
                <a:cs typeface="Times New Roman"/>
                <a:sym typeface="Times New Roman"/>
              </a:rPr>
              <a:t>mang tính </a:t>
            </a:r>
            <a:r>
              <a:rPr b="1" i="0" lang="en-US" sz="2700" u="sng">
                <a:solidFill>
                  <a:schemeClr val="dk1"/>
                </a:solidFill>
                <a:latin typeface="Times New Roman"/>
                <a:ea typeface="Times New Roman"/>
                <a:cs typeface="Times New Roman"/>
                <a:sym typeface="Times New Roman"/>
              </a:rPr>
              <a:t>bắt buộc chung</a:t>
            </a:r>
            <a:r>
              <a:rPr b="0" i="0" lang="en-US" sz="2700" u="none">
                <a:solidFill>
                  <a:schemeClr val="lt1"/>
                </a:solidFill>
                <a:latin typeface="Times New Roman"/>
                <a:ea typeface="Times New Roman"/>
                <a:cs typeface="Times New Roman"/>
                <a:sym typeface="Times New Roman"/>
              </a:rPr>
              <a:t>, được </a:t>
            </a:r>
            <a:r>
              <a:rPr b="1" i="0" lang="en-US" sz="2700" u="sng">
                <a:solidFill>
                  <a:schemeClr val="dk1"/>
                </a:solidFill>
                <a:latin typeface="Times New Roman"/>
                <a:ea typeface="Times New Roman"/>
                <a:cs typeface="Times New Roman"/>
                <a:sym typeface="Times New Roman"/>
              </a:rPr>
              <a:t>nhà nước bảo đảm thực hiện </a:t>
            </a:r>
            <a:r>
              <a:rPr b="0" i="0" lang="en-US" sz="2700" u="none">
                <a:solidFill>
                  <a:schemeClr val="lt1"/>
                </a:solidFill>
                <a:latin typeface="Times New Roman"/>
                <a:ea typeface="Times New Roman"/>
                <a:cs typeface="Times New Roman"/>
                <a:sym typeface="Times New Roman"/>
              </a:rPr>
              <a:t>nhằm điều chỉnh các quan hệ xã hội cơ bản và được áp dụng nhiều lần trong đời sống xã hội</a:t>
            </a:r>
            <a:endParaRPr/>
          </a:p>
          <a:p>
            <a:pPr indent="457200" lvl="0" marL="0" marR="0" rtl="0" algn="just">
              <a:lnSpc>
                <a:spcPct val="90000"/>
              </a:lnSpc>
              <a:spcBef>
                <a:spcPts val="400"/>
              </a:spcBef>
              <a:spcAft>
                <a:spcPts val="0"/>
              </a:spcAft>
              <a:buClr>
                <a:schemeClr val="accent1"/>
              </a:buClr>
              <a:buSzPts val="1836"/>
              <a:buFont typeface="Noto Sans Symbols"/>
              <a:buNone/>
            </a:pPr>
            <a:r>
              <a:t/>
            </a:r>
            <a:endParaRPr b="1" i="0" sz="2700" u="none">
              <a:solidFill>
                <a:schemeClr val="lt1"/>
              </a:solidFill>
              <a:latin typeface="Times New Roman"/>
              <a:ea typeface="Times New Roman"/>
              <a:cs typeface="Times New Roman"/>
              <a:sym typeface="Times New Roman"/>
            </a:endParaRPr>
          </a:p>
          <a:p>
            <a:pPr indent="-139001" lvl="0" marL="365125" marR="0" rtl="0" algn="l">
              <a:spcBef>
                <a:spcPts val="400"/>
              </a:spcBef>
              <a:spcAft>
                <a:spcPts val="0"/>
              </a:spcAft>
              <a:buClr>
                <a:schemeClr val="accent1"/>
              </a:buClr>
              <a:buSzPts val="1836"/>
              <a:buFont typeface="Noto Sans Symbols"/>
              <a:buNone/>
            </a:pPr>
            <a:r>
              <a:t/>
            </a:r>
            <a:endParaRPr b="1" i="0" sz="2700" u="none">
              <a:solidFill>
                <a:schemeClr val="lt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1"/>
          <p:cNvSpPr txBox="1"/>
          <p:nvPr>
            <p:ph idx="4294967295" type="title"/>
          </p:nvPr>
        </p:nvSpPr>
        <p:spPr>
          <a:xfrm>
            <a:off x="6858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Times New Roman"/>
              <a:buNone/>
            </a:pPr>
            <a:r>
              <a:rPr b="1" i="0" lang="en-US" sz="3200" u="none" cap="none" strike="noStrike">
                <a:solidFill>
                  <a:schemeClr val="lt1"/>
                </a:solidFill>
                <a:latin typeface="Times New Roman"/>
                <a:ea typeface="Times New Roman"/>
                <a:cs typeface="Times New Roman"/>
                <a:sym typeface="Times New Roman"/>
              </a:rPr>
              <a:t>III. QUY PHẠM PHÁP LUẬT VÀ VĂN BẢN QUY PHẠM PHÁP LUẬT</a:t>
            </a:r>
            <a:endParaRPr/>
          </a:p>
        </p:txBody>
      </p:sp>
      <p:sp>
        <p:nvSpPr>
          <p:cNvPr id="284" name="Google Shape;284;p41"/>
          <p:cNvSpPr txBox="1"/>
          <p:nvPr>
            <p:ph idx="1" type="body"/>
          </p:nvPr>
        </p:nvSpPr>
        <p:spPr>
          <a:xfrm>
            <a:off x="381000" y="1295400"/>
            <a:ext cx="8001000" cy="3352800"/>
          </a:xfrm>
          <a:prstGeom prst="rect">
            <a:avLst/>
          </a:prstGeom>
          <a:noFill/>
          <a:ln>
            <a:noFill/>
          </a:ln>
        </p:spPr>
        <p:txBody>
          <a:bodyPr anchorCtr="0" anchor="t" bIns="45700" lIns="91425" spcFirstLastPara="1" rIns="91425" wrap="square" tIns="45700">
            <a:noAutofit/>
          </a:bodyPr>
          <a:lstStyle/>
          <a:p>
            <a:pPr indent="457200" lvl="0" marL="0" marR="0" rtl="0" algn="just">
              <a:lnSpc>
                <a:spcPct val="80000"/>
              </a:lnSpc>
              <a:spcBef>
                <a:spcPts val="0"/>
              </a:spcBef>
              <a:spcAft>
                <a:spcPts val="0"/>
              </a:spcAft>
              <a:buClr>
                <a:schemeClr val="accent1"/>
              </a:buClr>
              <a:buSzPts val="1700"/>
              <a:buFont typeface="Noto Sans Symbols"/>
              <a:buNone/>
            </a:pPr>
            <a:r>
              <a:rPr b="1" i="0" lang="en-US" sz="2500" u="none">
                <a:solidFill>
                  <a:schemeClr val="lt1"/>
                </a:solidFill>
                <a:latin typeface="Times New Roman"/>
                <a:ea typeface="Times New Roman"/>
                <a:cs typeface="Times New Roman"/>
                <a:sym typeface="Times New Roman"/>
              </a:rPr>
              <a:t>2. Văn bản Quy phạm pháp luật</a:t>
            </a:r>
            <a:endParaRPr/>
          </a:p>
          <a:p>
            <a:pPr indent="457200" lvl="0" marL="0" marR="0" rtl="0" algn="just">
              <a:lnSpc>
                <a:spcPct val="80000"/>
              </a:lnSpc>
              <a:spcBef>
                <a:spcPts val="400"/>
              </a:spcBef>
              <a:spcAft>
                <a:spcPts val="0"/>
              </a:spcAft>
              <a:buClr>
                <a:schemeClr val="accent1"/>
              </a:buClr>
              <a:buSzPts val="1700"/>
              <a:buFont typeface="Noto Sans Symbols"/>
              <a:buNone/>
            </a:pPr>
            <a:r>
              <a:rPr b="1" i="0" lang="en-US" sz="2500" u="sng">
                <a:solidFill>
                  <a:schemeClr val="lt1"/>
                </a:solidFill>
                <a:latin typeface="Times New Roman"/>
                <a:ea typeface="Times New Roman"/>
                <a:cs typeface="Times New Roman"/>
                <a:sym typeface="Times New Roman"/>
              </a:rPr>
              <a:t>Đặc điểm:</a:t>
            </a:r>
            <a:endParaRPr/>
          </a:p>
          <a:p>
            <a:pPr indent="457200" lvl="0" marL="0" marR="0" rtl="0" algn="just">
              <a:lnSpc>
                <a:spcPct val="80000"/>
              </a:lnSpc>
              <a:spcBef>
                <a:spcPts val="400"/>
              </a:spcBef>
              <a:spcAft>
                <a:spcPts val="0"/>
              </a:spcAft>
              <a:buClr>
                <a:schemeClr val="accent1"/>
              </a:buClr>
              <a:buSzPts val="1700"/>
              <a:buFont typeface="Noto Sans Symbols"/>
              <a:buNone/>
            </a:pPr>
            <a:r>
              <a:rPr b="0" i="0" lang="en-US" sz="2500" u="none">
                <a:solidFill>
                  <a:schemeClr val="lt1"/>
                </a:solidFill>
                <a:latin typeface="Times New Roman"/>
                <a:ea typeface="Times New Roman"/>
                <a:cs typeface="Times New Roman"/>
                <a:sym typeface="Times New Roman"/>
              </a:rPr>
              <a:t>- VBQPPL là một hình thức văn bản do cơ quan nhà nước ban hành hoặc phối hợp ban hành</a:t>
            </a:r>
            <a:endParaRPr/>
          </a:p>
          <a:p>
            <a:pPr indent="457200" lvl="0" marL="0" marR="0" rtl="0" algn="just">
              <a:lnSpc>
                <a:spcPct val="80000"/>
              </a:lnSpc>
              <a:spcBef>
                <a:spcPts val="400"/>
              </a:spcBef>
              <a:spcAft>
                <a:spcPts val="0"/>
              </a:spcAft>
              <a:buClr>
                <a:schemeClr val="accent1"/>
              </a:buClr>
              <a:buSzPts val="1700"/>
              <a:buFont typeface="Noto Sans Symbols"/>
              <a:buNone/>
            </a:pPr>
            <a:r>
              <a:rPr b="0" i="0" lang="en-US" sz="2500" u="none">
                <a:solidFill>
                  <a:schemeClr val="lt1"/>
                </a:solidFill>
                <a:latin typeface="Times New Roman"/>
                <a:ea typeface="Times New Roman"/>
                <a:cs typeface="Times New Roman"/>
                <a:sym typeface="Times New Roman"/>
              </a:rPr>
              <a:t>- Theo </a:t>
            </a:r>
            <a:r>
              <a:rPr b="1" i="0" lang="en-US" sz="2500" u="sng">
                <a:solidFill>
                  <a:schemeClr val="dk1"/>
                </a:solidFill>
                <a:latin typeface="Times New Roman"/>
                <a:ea typeface="Times New Roman"/>
                <a:cs typeface="Times New Roman"/>
                <a:sym typeface="Times New Roman"/>
              </a:rPr>
              <a:t>thẩm quyền, hình thức, trình tự, thủ tục </a:t>
            </a:r>
            <a:r>
              <a:rPr b="0" i="0" lang="en-US" sz="2500" u="none">
                <a:solidFill>
                  <a:schemeClr val="lt1"/>
                </a:solidFill>
                <a:latin typeface="Times New Roman"/>
                <a:ea typeface="Times New Roman"/>
                <a:cs typeface="Times New Roman"/>
                <a:sym typeface="Times New Roman"/>
              </a:rPr>
              <a:t>luật định,</a:t>
            </a:r>
            <a:endParaRPr/>
          </a:p>
          <a:p>
            <a:pPr indent="457200" lvl="0" marL="0" marR="0" rtl="0" algn="just">
              <a:lnSpc>
                <a:spcPct val="80000"/>
              </a:lnSpc>
              <a:spcBef>
                <a:spcPts val="400"/>
              </a:spcBef>
              <a:spcAft>
                <a:spcPts val="0"/>
              </a:spcAft>
              <a:buClr>
                <a:schemeClr val="accent1"/>
              </a:buClr>
              <a:buSzPts val="1700"/>
              <a:buFont typeface="Noto Sans Symbols"/>
              <a:buNone/>
            </a:pPr>
            <a:r>
              <a:rPr b="0" i="0" lang="en-US" sz="2500" u="none">
                <a:solidFill>
                  <a:schemeClr val="lt1"/>
                </a:solidFill>
                <a:latin typeface="Times New Roman"/>
                <a:ea typeface="Times New Roman"/>
                <a:cs typeface="Times New Roman"/>
                <a:sym typeface="Times New Roman"/>
              </a:rPr>
              <a:t>- Trong đó có các </a:t>
            </a:r>
            <a:r>
              <a:rPr b="0" i="0" lang="en-US" sz="2500" u="sng">
                <a:solidFill>
                  <a:schemeClr val="lt1"/>
                </a:solidFill>
                <a:latin typeface="Times New Roman"/>
                <a:ea typeface="Times New Roman"/>
                <a:cs typeface="Times New Roman"/>
                <a:sym typeface="Times New Roman"/>
              </a:rPr>
              <a:t>quy tắc xử sự chung </a:t>
            </a:r>
            <a:r>
              <a:rPr b="0" i="0" lang="en-US" sz="2500" u="none">
                <a:solidFill>
                  <a:schemeClr val="lt1"/>
                </a:solidFill>
                <a:latin typeface="Times New Roman"/>
                <a:ea typeface="Times New Roman"/>
                <a:cs typeface="Times New Roman"/>
                <a:sym typeface="Times New Roman"/>
              </a:rPr>
              <a:t>mang tính </a:t>
            </a:r>
            <a:r>
              <a:rPr b="1" i="0" lang="en-US" sz="2500" u="sng">
                <a:solidFill>
                  <a:schemeClr val="dk1"/>
                </a:solidFill>
                <a:latin typeface="Times New Roman"/>
                <a:ea typeface="Times New Roman"/>
                <a:cs typeface="Times New Roman"/>
                <a:sym typeface="Times New Roman"/>
              </a:rPr>
              <a:t>bắt buộc chung</a:t>
            </a:r>
            <a:r>
              <a:rPr b="0" i="0" lang="en-US" sz="2500" u="none">
                <a:solidFill>
                  <a:schemeClr val="lt1"/>
                </a:solidFill>
                <a:latin typeface="Times New Roman"/>
                <a:ea typeface="Times New Roman"/>
                <a:cs typeface="Times New Roman"/>
                <a:sym typeface="Times New Roman"/>
              </a:rPr>
              <a:t>,</a:t>
            </a:r>
            <a:endParaRPr/>
          </a:p>
          <a:p>
            <a:pPr indent="457200" lvl="0" marL="0" marR="0" rtl="0" algn="just">
              <a:lnSpc>
                <a:spcPct val="80000"/>
              </a:lnSpc>
              <a:spcBef>
                <a:spcPts val="400"/>
              </a:spcBef>
              <a:spcAft>
                <a:spcPts val="0"/>
              </a:spcAft>
              <a:buClr>
                <a:schemeClr val="accent1"/>
              </a:buClr>
              <a:buSzPts val="1700"/>
              <a:buFont typeface="Noto Sans Symbols"/>
              <a:buNone/>
            </a:pPr>
            <a:r>
              <a:rPr b="0" i="0" lang="en-US" sz="2500" u="none">
                <a:solidFill>
                  <a:schemeClr val="lt1"/>
                </a:solidFill>
                <a:latin typeface="Times New Roman"/>
                <a:ea typeface="Times New Roman"/>
                <a:cs typeface="Times New Roman"/>
                <a:sym typeface="Times New Roman"/>
              </a:rPr>
              <a:t>- Được </a:t>
            </a:r>
            <a:r>
              <a:rPr b="1" i="0" lang="en-US" sz="2500" u="sng">
                <a:solidFill>
                  <a:schemeClr val="dk1"/>
                </a:solidFill>
                <a:latin typeface="Times New Roman"/>
                <a:ea typeface="Times New Roman"/>
                <a:cs typeface="Times New Roman"/>
                <a:sym typeface="Times New Roman"/>
              </a:rPr>
              <a:t>nhà nước bảo đảm thực hiện,</a:t>
            </a:r>
            <a:endParaRPr/>
          </a:p>
          <a:p>
            <a:pPr indent="457200" lvl="0" marL="0" marR="0" rtl="0" algn="just">
              <a:lnSpc>
                <a:spcPct val="80000"/>
              </a:lnSpc>
              <a:spcBef>
                <a:spcPts val="400"/>
              </a:spcBef>
              <a:spcAft>
                <a:spcPts val="0"/>
              </a:spcAft>
              <a:buClr>
                <a:schemeClr val="accent1"/>
              </a:buClr>
              <a:buSzPts val="1700"/>
              <a:buFont typeface="Noto Sans Symbols"/>
              <a:buNone/>
            </a:pPr>
            <a:r>
              <a:rPr b="1" i="0" lang="en-US" sz="2500" u="none">
                <a:solidFill>
                  <a:schemeClr val="lt1"/>
                </a:solidFill>
                <a:latin typeface="Times New Roman"/>
                <a:ea typeface="Times New Roman"/>
                <a:cs typeface="Times New Roman"/>
                <a:sym typeface="Times New Roman"/>
              </a:rPr>
              <a:t>- Đ</a:t>
            </a:r>
            <a:r>
              <a:rPr b="0" i="0" lang="en-US" sz="2500" u="none">
                <a:solidFill>
                  <a:schemeClr val="lt1"/>
                </a:solidFill>
                <a:latin typeface="Times New Roman"/>
                <a:ea typeface="Times New Roman"/>
                <a:cs typeface="Times New Roman"/>
                <a:sym typeface="Times New Roman"/>
              </a:rPr>
              <a:t>ược áp dụng nhiều lần trong đời sống xã hội.</a:t>
            </a:r>
            <a:endParaRPr/>
          </a:p>
          <a:p>
            <a:pPr indent="457200" lvl="0" marL="0" marR="0" rtl="0" algn="just">
              <a:lnSpc>
                <a:spcPct val="80000"/>
              </a:lnSpc>
              <a:spcBef>
                <a:spcPts val="400"/>
              </a:spcBef>
              <a:spcAft>
                <a:spcPts val="0"/>
              </a:spcAft>
              <a:buClr>
                <a:schemeClr val="accent1"/>
              </a:buClr>
              <a:buSzPts val="1700"/>
              <a:buFont typeface="Noto Sans Symbols"/>
              <a:buNone/>
            </a:pPr>
            <a:r>
              <a:t/>
            </a:r>
            <a:endParaRPr b="1" i="0" sz="2500" u="none">
              <a:solidFill>
                <a:schemeClr val="lt1"/>
              </a:solidFill>
              <a:latin typeface="Times New Roman"/>
              <a:ea typeface="Times New Roman"/>
              <a:cs typeface="Times New Roman"/>
              <a:sym typeface="Times New Roman"/>
            </a:endParaRPr>
          </a:p>
          <a:p>
            <a:pPr indent="-147637" lvl="0" marL="365125" marR="0" rtl="0" algn="l">
              <a:spcBef>
                <a:spcPts val="400"/>
              </a:spcBef>
              <a:spcAft>
                <a:spcPts val="0"/>
              </a:spcAft>
              <a:buClr>
                <a:schemeClr val="accent1"/>
              </a:buClr>
              <a:buSzPts val="1700"/>
              <a:buFont typeface="Noto Sans Symbols"/>
              <a:buNone/>
            </a:pPr>
            <a:r>
              <a:t/>
            </a:r>
            <a:endParaRPr b="1" i="0" sz="2500" u="none">
              <a:solidFill>
                <a:schemeClr val="lt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2"/>
          <p:cNvSpPr txBox="1"/>
          <p:nvPr>
            <p:ph idx="4294967295" type="title"/>
          </p:nvPr>
        </p:nvSpPr>
        <p:spPr>
          <a:xfrm>
            <a:off x="6858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Times New Roman"/>
              <a:buNone/>
            </a:pPr>
            <a:r>
              <a:rPr b="1" i="0" lang="en-US" sz="3200" u="none" cap="none" strike="noStrike">
                <a:solidFill>
                  <a:schemeClr val="lt1"/>
                </a:solidFill>
                <a:latin typeface="Times New Roman"/>
                <a:ea typeface="Times New Roman"/>
                <a:cs typeface="Times New Roman"/>
                <a:sym typeface="Times New Roman"/>
              </a:rPr>
              <a:t>III. QUY PHẠM PHÁP LUẬT VÀ VĂN BẢN QUY PHẠM PHÁP LUẬT</a:t>
            </a:r>
            <a:endParaRPr/>
          </a:p>
        </p:txBody>
      </p:sp>
      <p:sp>
        <p:nvSpPr>
          <p:cNvPr id="290" name="Google Shape;290;p42"/>
          <p:cNvSpPr txBox="1"/>
          <p:nvPr>
            <p:ph idx="1" type="body"/>
          </p:nvPr>
        </p:nvSpPr>
        <p:spPr>
          <a:xfrm>
            <a:off x="381000" y="1295400"/>
            <a:ext cx="8229600" cy="1143000"/>
          </a:xfrm>
          <a:prstGeom prst="rect">
            <a:avLst/>
          </a:prstGeom>
          <a:noFill/>
          <a:ln>
            <a:noFill/>
          </a:ln>
        </p:spPr>
        <p:txBody>
          <a:bodyPr anchorCtr="0" anchor="t" bIns="45700" lIns="91425" spcFirstLastPara="1" rIns="91425" wrap="square" tIns="45700">
            <a:noAutofit/>
          </a:bodyPr>
          <a:lstStyle/>
          <a:p>
            <a:pPr indent="457200" lvl="0" marL="0" marR="0" rtl="0" algn="just">
              <a:lnSpc>
                <a:spcPct val="100000"/>
              </a:lnSpc>
              <a:spcBef>
                <a:spcPts val="0"/>
              </a:spcBef>
              <a:spcAft>
                <a:spcPts val="0"/>
              </a:spcAft>
              <a:buClr>
                <a:schemeClr val="accent1"/>
              </a:buClr>
              <a:buSzPts val="1836"/>
              <a:buFont typeface="Noto Sans Symbols"/>
              <a:buNone/>
            </a:pPr>
            <a:r>
              <a:rPr b="1" i="0" lang="en-US" sz="2700" u="none">
                <a:solidFill>
                  <a:schemeClr val="lt1"/>
                </a:solidFill>
                <a:latin typeface="Times New Roman"/>
                <a:ea typeface="Times New Roman"/>
                <a:cs typeface="Times New Roman"/>
                <a:sym typeface="Times New Roman"/>
              </a:rPr>
              <a:t>2. Văn bản Quy phạm pháp luật</a:t>
            </a:r>
            <a:endParaRPr/>
          </a:p>
          <a:p>
            <a:pPr indent="457200" lvl="0" marL="0" marR="0" rtl="0" algn="just">
              <a:lnSpc>
                <a:spcPct val="100000"/>
              </a:lnSpc>
              <a:spcBef>
                <a:spcPts val="400"/>
              </a:spcBef>
              <a:spcAft>
                <a:spcPts val="0"/>
              </a:spcAft>
              <a:buClr>
                <a:schemeClr val="accent1"/>
              </a:buClr>
              <a:buSzPts val="1836"/>
              <a:buFont typeface="Noto Sans Symbols"/>
              <a:buNone/>
            </a:pPr>
            <a:r>
              <a:rPr b="1" i="0" lang="en-US" sz="2700" u="sng">
                <a:solidFill>
                  <a:schemeClr val="lt1"/>
                </a:solidFill>
                <a:latin typeface="Times New Roman"/>
                <a:ea typeface="Times New Roman"/>
                <a:cs typeface="Times New Roman"/>
                <a:sym typeface="Times New Roman"/>
              </a:rPr>
              <a:t>Hệ thống VBQPPL của Việt Nam</a:t>
            </a:r>
            <a:endParaRPr b="0" i="1" sz="2700" u="none">
              <a:solidFill>
                <a:schemeClr val="lt1"/>
              </a:solidFill>
              <a:latin typeface="Times New Roman"/>
              <a:ea typeface="Times New Roman"/>
              <a:cs typeface="Times New Roman"/>
              <a:sym typeface="Times New Roman"/>
            </a:endParaRPr>
          </a:p>
          <a:p>
            <a:pPr indent="457200" lvl="0" marL="0" marR="0" rtl="0" algn="just">
              <a:lnSpc>
                <a:spcPct val="100000"/>
              </a:lnSpc>
              <a:spcBef>
                <a:spcPts val="400"/>
              </a:spcBef>
              <a:spcAft>
                <a:spcPts val="0"/>
              </a:spcAft>
              <a:buClr>
                <a:schemeClr val="accent1"/>
              </a:buClr>
              <a:buSzPts val="1836"/>
              <a:buFont typeface="Noto Sans Symbols"/>
              <a:buNone/>
            </a:pPr>
            <a:r>
              <a:t/>
            </a:r>
            <a:endParaRPr b="1" i="0" sz="2700" u="none">
              <a:solidFill>
                <a:schemeClr val="lt1"/>
              </a:solidFill>
              <a:latin typeface="Times New Roman"/>
              <a:ea typeface="Times New Roman"/>
              <a:cs typeface="Times New Roman"/>
              <a:sym typeface="Times New Roman"/>
            </a:endParaRPr>
          </a:p>
          <a:p>
            <a:pPr indent="-139001" lvl="0" marL="365125" marR="0" rtl="0" algn="l">
              <a:spcBef>
                <a:spcPts val="400"/>
              </a:spcBef>
              <a:spcAft>
                <a:spcPts val="0"/>
              </a:spcAft>
              <a:buClr>
                <a:schemeClr val="accent1"/>
              </a:buClr>
              <a:buSzPts val="1836"/>
              <a:buFont typeface="Noto Sans Symbols"/>
              <a:buNone/>
            </a:pPr>
            <a:r>
              <a:t/>
            </a:r>
            <a:endParaRPr b="1" i="0" sz="2700" u="none">
              <a:solidFill>
                <a:schemeClr val="lt1"/>
              </a:solidFill>
              <a:latin typeface="Times New Roman"/>
              <a:ea typeface="Times New Roman"/>
              <a:cs typeface="Times New Roman"/>
              <a:sym typeface="Times New Roman"/>
            </a:endParaRPr>
          </a:p>
        </p:txBody>
      </p:sp>
      <p:pic>
        <p:nvPicPr>
          <p:cNvPr id="291" name="Google Shape;291;p42"/>
          <p:cNvPicPr preferRelativeResize="0"/>
          <p:nvPr/>
        </p:nvPicPr>
        <p:blipFill rotWithShape="1">
          <a:blip r:embed="rId3">
            <a:alphaModFix/>
          </a:blip>
          <a:srcRect b="0" l="0" r="0" t="0"/>
          <a:stretch/>
        </p:blipFill>
        <p:spPr>
          <a:xfrm>
            <a:off x="665162" y="2341562"/>
            <a:ext cx="8204200" cy="419893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3"/>
          <p:cNvSpPr txBox="1"/>
          <p:nvPr>
            <p:ph idx="4294967295" type="title"/>
          </p:nvPr>
        </p:nvSpPr>
        <p:spPr>
          <a:xfrm>
            <a:off x="6858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Times New Roman"/>
              <a:buNone/>
            </a:pPr>
            <a:r>
              <a:rPr b="1" i="0" lang="en-US" sz="3200" u="none" cap="none" strike="noStrike">
                <a:solidFill>
                  <a:schemeClr val="lt1"/>
                </a:solidFill>
                <a:latin typeface="Times New Roman"/>
                <a:ea typeface="Times New Roman"/>
                <a:cs typeface="Times New Roman"/>
                <a:sym typeface="Times New Roman"/>
              </a:rPr>
              <a:t>III. QUY PHẠM PHÁP LUẬT VÀ VĂN BẢN QUY PHẠM PHÁP LUẬT</a:t>
            </a:r>
            <a:endParaRPr/>
          </a:p>
        </p:txBody>
      </p:sp>
      <p:sp>
        <p:nvSpPr>
          <p:cNvPr id="297" name="Google Shape;297;p43"/>
          <p:cNvSpPr txBox="1"/>
          <p:nvPr>
            <p:ph idx="1" type="body"/>
          </p:nvPr>
        </p:nvSpPr>
        <p:spPr>
          <a:xfrm>
            <a:off x="381000" y="1295400"/>
            <a:ext cx="8001000" cy="5181600"/>
          </a:xfrm>
          <a:prstGeom prst="rect">
            <a:avLst/>
          </a:prstGeom>
          <a:noFill/>
          <a:ln>
            <a:noFill/>
          </a:ln>
        </p:spPr>
        <p:txBody>
          <a:bodyPr anchorCtr="0" anchor="t" bIns="45700" lIns="91425" spcFirstLastPara="1" rIns="91425" wrap="square" tIns="45700">
            <a:noAutofit/>
          </a:bodyPr>
          <a:lstStyle/>
          <a:p>
            <a:pPr indent="457200" lvl="0" marL="0" marR="0" rtl="0" algn="just">
              <a:lnSpc>
                <a:spcPct val="80000"/>
              </a:lnSpc>
              <a:spcBef>
                <a:spcPts val="0"/>
              </a:spcBef>
              <a:spcAft>
                <a:spcPts val="0"/>
              </a:spcAft>
              <a:buClr>
                <a:schemeClr val="accent1"/>
              </a:buClr>
              <a:buSzPts val="1428"/>
              <a:buFont typeface="Noto Sans Symbols"/>
              <a:buNone/>
            </a:pPr>
            <a:r>
              <a:rPr b="1" i="0" lang="en-US" sz="2100" u="none">
                <a:solidFill>
                  <a:schemeClr val="lt1"/>
                </a:solidFill>
                <a:latin typeface="Times New Roman"/>
                <a:ea typeface="Times New Roman"/>
                <a:cs typeface="Times New Roman"/>
                <a:sym typeface="Times New Roman"/>
              </a:rPr>
              <a:t>2. Văn bản Quy phạm pháp luật</a:t>
            </a:r>
            <a:endParaRPr/>
          </a:p>
          <a:p>
            <a:pPr indent="457200" lvl="0" marL="0" marR="0" rtl="0" algn="just">
              <a:lnSpc>
                <a:spcPct val="80000"/>
              </a:lnSpc>
              <a:spcBef>
                <a:spcPts val="400"/>
              </a:spcBef>
              <a:spcAft>
                <a:spcPts val="0"/>
              </a:spcAft>
              <a:buClr>
                <a:schemeClr val="accent1"/>
              </a:buClr>
              <a:buSzPts val="1428"/>
              <a:buFont typeface="Noto Sans Symbols"/>
              <a:buNone/>
            </a:pPr>
            <a:r>
              <a:rPr b="1" i="0" lang="en-US" sz="2100" u="sng">
                <a:solidFill>
                  <a:schemeClr val="lt1"/>
                </a:solidFill>
                <a:latin typeface="Times New Roman"/>
                <a:ea typeface="Times New Roman"/>
                <a:cs typeface="Times New Roman"/>
                <a:sym typeface="Times New Roman"/>
              </a:rPr>
              <a:t>Phân loại VBQPPL:</a:t>
            </a:r>
            <a:endParaRPr/>
          </a:p>
          <a:p>
            <a:pPr indent="457200" lvl="0" marL="0" marR="0" rtl="0" algn="just">
              <a:lnSpc>
                <a:spcPct val="80000"/>
              </a:lnSpc>
              <a:spcBef>
                <a:spcPts val="400"/>
              </a:spcBef>
              <a:spcAft>
                <a:spcPts val="0"/>
              </a:spcAft>
              <a:buClr>
                <a:schemeClr val="accent1"/>
              </a:buClr>
              <a:buSzPts val="1428"/>
              <a:buFont typeface="Noto Sans Symbols"/>
              <a:buNone/>
            </a:pPr>
            <a:r>
              <a:rPr b="0" i="0" lang="en-US" sz="2100" u="none">
                <a:solidFill>
                  <a:schemeClr val="lt1"/>
                </a:solidFill>
                <a:latin typeface="Times New Roman"/>
                <a:ea typeface="Times New Roman"/>
                <a:cs typeface="Times New Roman"/>
                <a:sym typeface="Times New Roman"/>
              </a:rPr>
              <a:t>- Văn bản Luật:</a:t>
            </a:r>
            <a:endParaRPr/>
          </a:p>
          <a:p>
            <a:pPr indent="457200" lvl="0" marL="0" marR="0" rtl="0" algn="just">
              <a:lnSpc>
                <a:spcPct val="80000"/>
              </a:lnSpc>
              <a:spcBef>
                <a:spcPts val="400"/>
              </a:spcBef>
              <a:spcAft>
                <a:spcPts val="0"/>
              </a:spcAft>
              <a:buClr>
                <a:schemeClr val="accent1"/>
              </a:buClr>
              <a:buSzPts val="1428"/>
              <a:buFont typeface="Noto Sans Symbols"/>
              <a:buNone/>
            </a:pPr>
            <a:r>
              <a:rPr b="0" i="0" lang="en-US" sz="2100" u="none">
                <a:solidFill>
                  <a:schemeClr val="lt1"/>
                </a:solidFill>
                <a:latin typeface="Times New Roman"/>
                <a:ea typeface="Times New Roman"/>
                <a:cs typeface="Times New Roman"/>
                <a:sym typeface="Times New Roman"/>
              </a:rPr>
              <a:t>+ Hiến pháp,</a:t>
            </a:r>
            <a:endParaRPr/>
          </a:p>
          <a:p>
            <a:pPr indent="457200" lvl="0" marL="0" marR="0" rtl="0" algn="just">
              <a:lnSpc>
                <a:spcPct val="80000"/>
              </a:lnSpc>
              <a:spcBef>
                <a:spcPts val="400"/>
              </a:spcBef>
              <a:spcAft>
                <a:spcPts val="0"/>
              </a:spcAft>
              <a:buClr>
                <a:schemeClr val="accent1"/>
              </a:buClr>
              <a:buSzPts val="1428"/>
              <a:buFont typeface="Noto Sans Symbols"/>
              <a:buNone/>
            </a:pPr>
            <a:r>
              <a:rPr b="0" i="0" lang="en-US" sz="2100" u="none">
                <a:solidFill>
                  <a:schemeClr val="lt1"/>
                </a:solidFill>
                <a:latin typeface="Times New Roman"/>
                <a:ea typeface="Times New Roman"/>
                <a:cs typeface="Times New Roman"/>
                <a:sym typeface="Times New Roman"/>
              </a:rPr>
              <a:t>+ Bộ luật, đạo luật,</a:t>
            </a:r>
            <a:endParaRPr/>
          </a:p>
          <a:p>
            <a:pPr indent="457200" lvl="0" marL="0" marR="0" rtl="0" algn="just">
              <a:lnSpc>
                <a:spcPct val="80000"/>
              </a:lnSpc>
              <a:spcBef>
                <a:spcPts val="400"/>
              </a:spcBef>
              <a:spcAft>
                <a:spcPts val="0"/>
              </a:spcAft>
              <a:buClr>
                <a:schemeClr val="accent1"/>
              </a:buClr>
              <a:buSzPts val="1428"/>
              <a:buFont typeface="Noto Sans Symbols"/>
              <a:buNone/>
            </a:pPr>
            <a:r>
              <a:rPr b="0" i="0" lang="en-US" sz="2100" u="none">
                <a:solidFill>
                  <a:schemeClr val="lt1"/>
                </a:solidFill>
                <a:latin typeface="Times New Roman"/>
                <a:ea typeface="Times New Roman"/>
                <a:cs typeface="Times New Roman"/>
                <a:sym typeface="Times New Roman"/>
              </a:rPr>
              <a:t>+ Nghị quyết của QH</a:t>
            </a:r>
            <a:endParaRPr/>
          </a:p>
          <a:p>
            <a:pPr indent="457200" lvl="0" marL="0" marR="0" rtl="0" algn="just">
              <a:lnSpc>
                <a:spcPct val="80000"/>
              </a:lnSpc>
              <a:spcBef>
                <a:spcPts val="400"/>
              </a:spcBef>
              <a:spcAft>
                <a:spcPts val="0"/>
              </a:spcAft>
              <a:buClr>
                <a:schemeClr val="accent1"/>
              </a:buClr>
              <a:buSzPts val="1428"/>
              <a:buFont typeface="Noto Sans Symbols"/>
              <a:buNone/>
            </a:pPr>
            <a:r>
              <a:rPr b="0" i="0" lang="en-US" sz="2100" u="none">
                <a:solidFill>
                  <a:schemeClr val="lt1"/>
                </a:solidFill>
                <a:latin typeface="Times New Roman"/>
                <a:ea typeface="Times New Roman"/>
                <a:cs typeface="Times New Roman"/>
                <a:sym typeface="Times New Roman"/>
              </a:rPr>
              <a:t>- VBQPPL dưới Luật</a:t>
            </a:r>
            <a:endParaRPr/>
          </a:p>
          <a:p>
            <a:pPr indent="457200" lvl="0" marL="0" marR="0" rtl="0" algn="just">
              <a:lnSpc>
                <a:spcPct val="80000"/>
              </a:lnSpc>
              <a:spcBef>
                <a:spcPts val="400"/>
              </a:spcBef>
              <a:spcAft>
                <a:spcPts val="0"/>
              </a:spcAft>
              <a:buClr>
                <a:schemeClr val="accent1"/>
              </a:buClr>
              <a:buSzPts val="1428"/>
              <a:buFont typeface="Noto Sans Symbols"/>
              <a:buNone/>
            </a:pPr>
            <a:r>
              <a:rPr b="0" i="0" lang="en-US" sz="2100" u="none">
                <a:solidFill>
                  <a:schemeClr val="lt1"/>
                </a:solidFill>
                <a:latin typeface="Times New Roman"/>
                <a:ea typeface="Times New Roman"/>
                <a:cs typeface="Times New Roman"/>
                <a:sym typeface="Times New Roman"/>
              </a:rPr>
              <a:t>+ Pháp lệnh, Nghị quyết của UBTVQH,</a:t>
            </a:r>
            <a:endParaRPr/>
          </a:p>
          <a:p>
            <a:pPr indent="457200" lvl="0" marL="0" marR="0" rtl="0" algn="just">
              <a:lnSpc>
                <a:spcPct val="80000"/>
              </a:lnSpc>
              <a:spcBef>
                <a:spcPts val="400"/>
              </a:spcBef>
              <a:spcAft>
                <a:spcPts val="0"/>
              </a:spcAft>
              <a:buClr>
                <a:schemeClr val="accent1"/>
              </a:buClr>
              <a:buSzPts val="1428"/>
              <a:buFont typeface="Noto Sans Symbols"/>
              <a:buNone/>
            </a:pPr>
            <a:r>
              <a:rPr b="0" i="0" lang="en-US" sz="2100" u="none">
                <a:solidFill>
                  <a:schemeClr val="lt1"/>
                </a:solidFill>
                <a:latin typeface="Times New Roman"/>
                <a:ea typeface="Times New Roman"/>
                <a:cs typeface="Times New Roman"/>
                <a:sym typeface="Times New Roman"/>
              </a:rPr>
              <a:t>+ Lệnh, QĐ của CTN,</a:t>
            </a:r>
            <a:endParaRPr/>
          </a:p>
          <a:p>
            <a:pPr indent="457200" lvl="0" marL="0" marR="0" rtl="0" algn="just">
              <a:lnSpc>
                <a:spcPct val="80000"/>
              </a:lnSpc>
              <a:spcBef>
                <a:spcPts val="400"/>
              </a:spcBef>
              <a:spcAft>
                <a:spcPts val="0"/>
              </a:spcAft>
              <a:buClr>
                <a:schemeClr val="accent1"/>
              </a:buClr>
              <a:buSzPts val="1428"/>
              <a:buFont typeface="Noto Sans Symbols"/>
              <a:buNone/>
            </a:pPr>
            <a:r>
              <a:rPr b="0" i="0" lang="en-US" sz="2100" u="none">
                <a:solidFill>
                  <a:schemeClr val="lt1"/>
                </a:solidFill>
                <a:latin typeface="Times New Roman"/>
                <a:ea typeface="Times New Roman"/>
                <a:cs typeface="Times New Roman"/>
                <a:sym typeface="Times New Roman"/>
              </a:rPr>
              <a:t>+ Nghị định của CP,</a:t>
            </a:r>
            <a:endParaRPr/>
          </a:p>
          <a:p>
            <a:pPr indent="457200" lvl="0" marL="0" marR="0" rtl="0" algn="just">
              <a:lnSpc>
                <a:spcPct val="80000"/>
              </a:lnSpc>
              <a:spcBef>
                <a:spcPts val="400"/>
              </a:spcBef>
              <a:spcAft>
                <a:spcPts val="0"/>
              </a:spcAft>
              <a:buClr>
                <a:schemeClr val="accent1"/>
              </a:buClr>
              <a:buSzPts val="1428"/>
              <a:buFont typeface="Noto Sans Symbols"/>
              <a:buNone/>
            </a:pPr>
            <a:r>
              <a:rPr b="0" i="0" lang="en-US" sz="2100" u="none">
                <a:solidFill>
                  <a:schemeClr val="lt1"/>
                </a:solidFill>
                <a:latin typeface="Times New Roman"/>
                <a:ea typeface="Times New Roman"/>
                <a:cs typeface="Times New Roman"/>
                <a:sym typeface="Times New Roman"/>
              </a:rPr>
              <a:t>+ Quyết định của TTg,</a:t>
            </a:r>
            <a:endParaRPr/>
          </a:p>
          <a:p>
            <a:pPr indent="457200" lvl="0" marL="0" marR="0" rtl="0" algn="just">
              <a:lnSpc>
                <a:spcPct val="80000"/>
              </a:lnSpc>
              <a:spcBef>
                <a:spcPts val="400"/>
              </a:spcBef>
              <a:spcAft>
                <a:spcPts val="0"/>
              </a:spcAft>
              <a:buClr>
                <a:schemeClr val="accent1"/>
              </a:buClr>
              <a:buSzPts val="1428"/>
              <a:buFont typeface="Noto Sans Symbols"/>
              <a:buNone/>
            </a:pPr>
            <a:r>
              <a:rPr b="0" i="0" lang="en-US" sz="2100" u="none">
                <a:solidFill>
                  <a:schemeClr val="lt1"/>
                </a:solidFill>
                <a:latin typeface="Times New Roman"/>
                <a:ea typeface="Times New Roman"/>
                <a:cs typeface="Times New Roman"/>
                <a:sym typeface="Times New Roman"/>
              </a:rPr>
              <a:t>+ Thông tư của BT, TTg CQNB, CÂTNDTC, VTVKSNDTC,</a:t>
            </a:r>
            <a:endParaRPr/>
          </a:p>
          <a:p>
            <a:pPr indent="457200" lvl="0" marL="0" marR="0" rtl="0" algn="just">
              <a:lnSpc>
                <a:spcPct val="80000"/>
              </a:lnSpc>
              <a:spcBef>
                <a:spcPts val="400"/>
              </a:spcBef>
              <a:spcAft>
                <a:spcPts val="0"/>
              </a:spcAft>
              <a:buClr>
                <a:schemeClr val="accent1"/>
              </a:buClr>
              <a:buSzPts val="1428"/>
              <a:buFont typeface="Noto Sans Symbols"/>
              <a:buNone/>
            </a:pPr>
            <a:r>
              <a:rPr b="0" i="0" lang="en-US" sz="2100" u="none">
                <a:solidFill>
                  <a:schemeClr val="lt1"/>
                </a:solidFill>
                <a:latin typeface="Times New Roman"/>
                <a:ea typeface="Times New Roman"/>
                <a:cs typeface="Times New Roman"/>
                <a:sym typeface="Times New Roman"/>
              </a:rPr>
              <a:t>+ Nghị quyết của HĐTP NDTC,</a:t>
            </a:r>
            <a:endParaRPr/>
          </a:p>
          <a:p>
            <a:pPr indent="457200" lvl="0" marL="0" marR="0" rtl="0" algn="just">
              <a:lnSpc>
                <a:spcPct val="80000"/>
              </a:lnSpc>
              <a:spcBef>
                <a:spcPts val="400"/>
              </a:spcBef>
              <a:spcAft>
                <a:spcPts val="0"/>
              </a:spcAft>
              <a:buClr>
                <a:schemeClr val="accent1"/>
              </a:buClr>
              <a:buSzPts val="1428"/>
              <a:buFont typeface="Noto Sans Symbols"/>
              <a:buNone/>
            </a:pPr>
            <a:r>
              <a:rPr b="0" i="0" lang="en-US" sz="2100" u="none">
                <a:solidFill>
                  <a:schemeClr val="lt1"/>
                </a:solidFill>
                <a:latin typeface="Times New Roman"/>
                <a:ea typeface="Times New Roman"/>
                <a:cs typeface="Times New Roman"/>
                <a:sym typeface="Times New Roman"/>
              </a:rPr>
              <a:t>+ Quyết định của Tổng kiểm toán NN,</a:t>
            </a:r>
            <a:endParaRPr/>
          </a:p>
          <a:p>
            <a:pPr indent="457200" lvl="0" marL="0" marR="0" rtl="0" algn="just">
              <a:lnSpc>
                <a:spcPct val="80000"/>
              </a:lnSpc>
              <a:spcBef>
                <a:spcPts val="400"/>
              </a:spcBef>
              <a:spcAft>
                <a:spcPts val="0"/>
              </a:spcAft>
              <a:buClr>
                <a:schemeClr val="accent1"/>
              </a:buClr>
              <a:buSzPts val="1428"/>
              <a:buFont typeface="Noto Sans Symbols"/>
              <a:buNone/>
            </a:pPr>
            <a:r>
              <a:rPr b="0" i="0" lang="en-US" sz="2100" u="none">
                <a:solidFill>
                  <a:schemeClr val="lt1"/>
                </a:solidFill>
                <a:latin typeface="Times New Roman"/>
                <a:ea typeface="Times New Roman"/>
                <a:cs typeface="Times New Roman"/>
                <a:sym typeface="Times New Roman"/>
              </a:rPr>
              <a:t>+ các VB liên tịch, VB của HĐND, UBND các cấp: Nghị quyết, quyết định, chỉ thị.</a:t>
            </a:r>
            <a:endParaRPr/>
          </a:p>
          <a:p>
            <a:pPr indent="-164910" lvl="0" marL="365125" marR="0" rtl="0" algn="l">
              <a:spcBef>
                <a:spcPts val="400"/>
              </a:spcBef>
              <a:spcAft>
                <a:spcPts val="0"/>
              </a:spcAft>
              <a:buClr>
                <a:schemeClr val="accent1"/>
              </a:buClr>
              <a:buSzPts val="1428"/>
              <a:buFont typeface="Noto Sans Symbols"/>
              <a:buNone/>
            </a:pPr>
            <a:r>
              <a:t/>
            </a:r>
            <a:endParaRPr b="0" i="0" sz="2100" u="none">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0" name="Shape 180"/>
        <p:cNvGrpSpPr/>
        <p:nvPr/>
      </p:nvGrpSpPr>
      <p:grpSpPr>
        <a:xfrm>
          <a:off x="0" y="0"/>
          <a:ext cx="0" cy="0"/>
          <a:chOff x="0" y="0"/>
          <a:chExt cx="0" cy="0"/>
        </a:xfrm>
      </p:grpSpPr>
      <p:sp>
        <p:nvSpPr>
          <p:cNvPr id="181" name="Google Shape;181;p26"/>
          <p:cNvSpPr txBox="1"/>
          <p:nvPr>
            <p:ph idx="1" type="body"/>
          </p:nvPr>
        </p:nvSpPr>
        <p:spPr>
          <a:xfrm>
            <a:off x="152400" y="914400"/>
            <a:ext cx="8763000" cy="4495800"/>
          </a:xfrm>
          <a:prstGeom prst="rect">
            <a:avLst/>
          </a:prstGeom>
          <a:noFill/>
          <a:ln>
            <a:noFill/>
          </a:ln>
        </p:spPr>
        <p:txBody>
          <a:bodyPr anchorCtr="0" anchor="t" bIns="45700" lIns="91425" spcFirstLastPara="1" rIns="91425" wrap="square" tIns="45700">
            <a:noAutofit/>
          </a:bodyPr>
          <a:lstStyle/>
          <a:p>
            <a:pPr indent="457200" lvl="0" marL="0" marR="0" rtl="0" algn="just">
              <a:lnSpc>
                <a:spcPct val="100000"/>
              </a:lnSpc>
              <a:spcBef>
                <a:spcPts val="0"/>
              </a:spcBef>
              <a:spcAft>
                <a:spcPts val="0"/>
              </a:spcAft>
              <a:buClr>
                <a:schemeClr val="accent1"/>
              </a:buClr>
              <a:buSzPts val="1836"/>
              <a:buFont typeface="Noto Sans Symbols"/>
              <a:buNone/>
            </a:pPr>
            <a:r>
              <a:rPr b="1" i="0" lang="en-US" sz="2700" u="none" cap="none" strike="noStrike">
                <a:solidFill>
                  <a:schemeClr val="lt1"/>
                </a:solidFill>
                <a:latin typeface="Times New Roman"/>
                <a:ea typeface="Times New Roman"/>
                <a:cs typeface="Times New Roman"/>
                <a:sym typeface="Times New Roman"/>
              </a:rPr>
              <a:t>Bài 4. Pháp luật – Công cụ điều chỉnh các mối Quan hệ xã hội</a:t>
            </a:r>
            <a:endParaRPr/>
          </a:p>
          <a:p>
            <a:pPr indent="-457200" lvl="0" marL="457200" marR="0" rtl="0" algn="just">
              <a:lnSpc>
                <a:spcPct val="100000"/>
              </a:lnSpc>
              <a:spcBef>
                <a:spcPts val="400"/>
              </a:spcBef>
              <a:spcAft>
                <a:spcPts val="0"/>
              </a:spcAft>
              <a:buClr>
                <a:schemeClr val="lt1"/>
              </a:buClr>
              <a:buSzPts val="2800"/>
              <a:buFont typeface="Lucida Sans"/>
              <a:buAutoNum type="romanUcPeriod"/>
            </a:pPr>
            <a:r>
              <a:rPr b="1" i="0" lang="en-US" sz="2800" u="none" cap="none" strike="noStrike">
                <a:solidFill>
                  <a:schemeClr val="lt1"/>
                </a:solidFill>
                <a:latin typeface="Times New Roman"/>
                <a:ea typeface="Times New Roman"/>
                <a:cs typeface="Times New Roman"/>
                <a:sym typeface="Times New Roman"/>
              </a:rPr>
              <a:t>     Khái niệm, hình thức của pháp luật</a:t>
            </a:r>
            <a:endParaRPr/>
          </a:p>
          <a:p>
            <a:pPr indent="-457200" lvl="0" marL="457200" marR="0" rtl="0" algn="l">
              <a:lnSpc>
                <a:spcPct val="100000"/>
              </a:lnSpc>
              <a:spcBef>
                <a:spcPts val="400"/>
              </a:spcBef>
              <a:spcAft>
                <a:spcPts val="0"/>
              </a:spcAft>
              <a:buClr>
                <a:schemeClr val="lt1"/>
              </a:buClr>
              <a:buSzPts val="2800"/>
              <a:buFont typeface="Lucida Sans"/>
              <a:buAutoNum type="romanUcPeriod"/>
            </a:pPr>
            <a:r>
              <a:rPr b="1" i="0" lang="en-US" sz="2800" u="none" cap="none" strike="noStrike">
                <a:solidFill>
                  <a:schemeClr val="lt1"/>
                </a:solidFill>
                <a:latin typeface="Times New Roman"/>
                <a:ea typeface="Times New Roman"/>
                <a:cs typeface="Times New Roman"/>
                <a:sym typeface="Times New Roman"/>
              </a:rPr>
              <a:t>   Hệ thống pháp luật Việt Nam</a:t>
            </a:r>
            <a:endParaRPr/>
          </a:p>
          <a:p>
            <a:pPr indent="-457200" lvl="0" marL="457200" marR="0" rtl="0" algn="l">
              <a:lnSpc>
                <a:spcPct val="100000"/>
              </a:lnSpc>
              <a:spcBef>
                <a:spcPts val="400"/>
              </a:spcBef>
              <a:spcAft>
                <a:spcPts val="0"/>
              </a:spcAft>
              <a:buClr>
                <a:schemeClr val="lt1"/>
              </a:buClr>
              <a:buSzPts val="2800"/>
              <a:buFont typeface="Lucida Sans"/>
              <a:buAutoNum type="romanUcPeriod"/>
            </a:pPr>
            <a:r>
              <a:rPr b="1" i="0" lang="en-US" sz="2800" u="none" cap="none" strike="noStrike">
                <a:solidFill>
                  <a:schemeClr val="lt1"/>
                </a:solidFill>
                <a:latin typeface="Times New Roman"/>
                <a:ea typeface="Times New Roman"/>
                <a:cs typeface="Times New Roman"/>
                <a:sym typeface="Times New Roman"/>
              </a:rPr>
              <a:t> Quy phạm pháp luật và Văn bản QPPL</a:t>
            </a:r>
            <a:endParaRPr/>
          </a:p>
          <a:p>
            <a:pPr indent="-457200" lvl="0" marL="457200" marR="0" rtl="0" algn="just">
              <a:lnSpc>
                <a:spcPct val="100000"/>
              </a:lnSpc>
              <a:spcBef>
                <a:spcPts val="400"/>
              </a:spcBef>
              <a:spcAft>
                <a:spcPts val="0"/>
              </a:spcAft>
              <a:buClr>
                <a:schemeClr val="lt1"/>
              </a:buClr>
              <a:buSzPts val="2800"/>
              <a:buFont typeface="Lucida Sans"/>
              <a:buAutoNum type="romanUcPeriod"/>
            </a:pPr>
            <a:r>
              <a:rPr b="1" i="0" lang="en-US" sz="2800" u="none" cap="none" strike="noStrike">
                <a:solidFill>
                  <a:schemeClr val="lt1"/>
                </a:solidFill>
                <a:latin typeface="Times New Roman"/>
                <a:ea typeface="Times New Roman"/>
                <a:cs typeface="Times New Roman"/>
                <a:sym typeface="Times New Roman"/>
              </a:rPr>
              <a:t> Quan hệ pháp luật</a:t>
            </a:r>
            <a:endParaRPr/>
          </a:p>
          <a:p>
            <a:pPr indent="-457200" lvl="0" marL="457200" marR="0" rtl="0" algn="just">
              <a:lnSpc>
                <a:spcPct val="100000"/>
              </a:lnSpc>
              <a:spcBef>
                <a:spcPts val="400"/>
              </a:spcBef>
              <a:spcAft>
                <a:spcPts val="0"/>
              </a:spcAft>
              <a:buClr>
                <a:schemeClr val="lt1"/>
              </a:buClr>
              <a:buSzPts val="2800"/>
              <a:buFont typeface="Lucida Sans"/>
              <a:buAutoNum type="romanUcPeriod"/>
            </a:pPr>
            <a:r>
              <a:rPr b="1" i="0" lang="en-US" sz="2800" u="none" cap="none" strike="noStrike">
                <a:solidFill>
                  <a:schemeClr val="lt1"/>
                </a:solidFill>
                <a:latin typeface="Times New Roman"/>
                <a:ea typeface="Times New Roman"/>
                <a:cs typeface="Times New Roman"/>
                <a:sym typeface="Times New Roman"/>
              </a:rPr>
              <a:t>   Thực hiện pháp luật, Vi phạm pháp luật và Trách nhiệm pháp lý</a:t>
            </a:r>
            <a:endParaRPr/>
          </a:p>
          <a:p>
            <a:pPr indent="-336296" lvl="0" marL="457200" marR="0" rtl="0" algn="just">
              <a:lnSpc>
                <a:spcPct val="100000"/>
              </a:lnSpc>
              <a:spcBef>
                <a:spcPts val="400"/>
              </a:spcBef>
              <a:spcAft>
                <a:spcPts val="0"/>
              </a:spcAft>
              <a:buClr>
                <a:schemeClr val="accent1"/>
              </a:buClr>
              <a:buSzPts val="1904"/>
              <a:buFont typeface="Noto Sans Symbols"/>
              <a:buNone/>
            </a:pPr>
            <a:r>
              <a:t/>
            </a:r>
            <a:endParaRPr b="1" i="0" sz="2800" u="none" cap="none" strike="noStrike">
              <a:solidFill>
                <a:srgbClr val="C00000"/>
              </a:solidFill>
              <a:latin typeface="Times New Roman"/>
              <a:ea typeface="Times New Roman"/>
              <a:cs typeface="Times New Roman"/>
              <a:sym typeface="Times New Roman"/>
            </a:endParaRPr>
          </a:p>
          <a:p>
            <a:pPr indent="-134683" lvl="0" marL="365125" marR="0" rtl="0" algn="l">
              <a:spcBef>
                <a:spcPts val="400"/>
              </a:spcBef>
              <a:spcAft>
                <a:spcPts val="0"/>
              </a:spcAft>
              <a:buClr>
                <a:schemeClr val="accent1"/>
              </a:buClr>
              <a:buSzPts val="1904"/>
              <a:buFont typeface="Noto Sans Symbols"/>
              <a:buNone/>
            </a:pPr>
            <a:r>
              <a:t/>
            </a:r>
            <a:endParaRPr b="1" i="0" sz="2800" u="none">
              <a:solidFill>
                <a:srgbClr val="C00000"/>
              </a:solidFill>
              <a:latin typeface="Times New Roman"/>
              <a:ea typeface="Times New Roman"/>
              <a:cs typeface="Times New Roman"/>
              <a:sym typeface="Times New Roman"/>
            </a:endParaRPr>
          </a:p>
        </p:txBody>
      </p:sp>
      <p:sp>
        <p:nvSpPr>
          <p:cNvPr id="182" name="Google Shape;182;p26"/>
          <p:cNvSpPr txBox="1"/>
          <p:nvPr>
            <p:ph idx="4294967295" type="title"/>
          </p:nvPr>
        </p:nvSpPr>
        <p:spPr>
          <a:xfrm>
            <a:off x="914400" y="304800"/>
            <a:ext cx="77724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690"/>
              <a:buFont typeface="Times New Roman"/>
              <a:buNone/>
            </a:pPr>
            <a:r>
              <a:rPr b="1" i="0" lang="en-US" sz="3690" u="none" cap="none" strike="noStrike">
                <a:solidFill>
                  <a:schemeClr val="lt1"/>
                </a:solidFill>
                <a:latin typeface="Times New Roman"/>
                <a:ea typeface="Times New Roman"/>
                <a:cs typeface="Times New Roman"/>
                <a:sym typeface="Times New Roman"/>
              </a:rPr>
              <a:t>CHƯƠNG 3</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4"/>
          <p:cNvSpPr txBox="1"/>
          <p:nvPr>
            <p:ph idx="4294967295" type="title"/>
          </p:nvPr>
        </p:nvSpPr>
        <p:spPr>
          <a:xfrm>
            <a:off x="6858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Times New Roman"/>
              <a:buNone/>
            </a:pPr>
            <a:r>
              <a:rPr b="1" i="0" lang="en-US" sz="3200" u="none" cap="none" strike="noStrike">
                <a:solidFill>
                  <a:schemeClr val="lt1"/>
                </a:solidFill>
                <a:latin typeface="Times New Roman"/>
                <a:ea typeface="Times New Roman"/>
                <a:cs typeface="Times New Roman"/>
                <a:sym typeface="Times New Roman"/>
              </a:rPr>
              <a:t>III. QUY PHẠM PHÁP LUẬT VÀ VĂN BẢN QUY PHẠM PHÁP LUẬT</a:t>
            </a:r>
            <a:endParaRPr/>
          </a:p>
        </p:txBody>
      </p:sp>
      <p:sp>
        <p:nvSpPr>
          <p:cNvPr id="303" name="Google Shape;303;p44"/>
          <p:cNvSpPr txBox="1"/>
          <p:nvPr>
            <p:ph idx="1" type="body"/>
          </p:nvPr>
        </p:nvSpPr>
        <p:spPr>
          <a:xfrm>
            <a:off x="381000" y="1295400"/>
            <a:ext cx="8229600" cy="5105400"/>
          </a:xfrm>
          <a:prstGeom prst="rect">
            <a:avLst/>
          </a:prstGeom>
          <a:noFill/>
          <a:ln>
            <a:noFill/>
          </a:ln>
        </p:spPr>
        <p:txBody>
          <a:bodyPr anchorCtr="0" anchor="t" bIns="45700" lIns="91425" spcFirstLastPara="1" rIns="91425" wrap="square" tIns="45700">
            <a:noAutofit/>
          </a:bodyPr>
          <a:lstStyle/>
          <a:p>
            <a:pPr indent="457200" lvl="0" marL="0" marR="0" rtl="0" algn="just">
              <a:lnSpc>
                <a:spcPct val="80000"/>
              </a:lnSpc>
              <a:spcBef>
                <a:spcPts val="0"/>
              </a:spcBef>
              <a:spcAft>
                <a:spcPts val="0"/>
              </a:spcAft>
              <a:buClr>
                <a:schemeClr val="accent1"/>
              </a:buClr>
              <a:buSzPts val="1768"/>
              <a:buFont typeface="Noto Sans Symbols"/>
              <a:buNone/>
            </a:pPr>
            <a:r>
              <a:rPr b="1" i="0" lang="en-US" sz="2600" u="none">
                <a:solidFill>
                  <a:schemeClr val="lt1"/>
                </a:solidFill>
                <a:latin typeface="Times New Roman"/>
                <a:ea typeface="Times New Roman"/>
                <a:cs typeface="Times New Roman"/>
                <a:sym typeface="Times New Roman"/>
              </a:rPr>
              <a:t>2. Văn bản Quy phạm pháp luật</a:t>
            </a:r>
            <a:endParaRPr/>
          </a:p>
          <a:p>
            <a:pPr indent="457200" lvl="0" marL="0" marR="0" rtl="0" algn="just">
              <a:lnSpc>
                <a:spcPct val="80000"/>
              </a:lnSpc>
              <a:spcBef>
                <a:spcPts val="400"/>
              </a:spcBef>
              <a:spcAft>
                <a:spcPts val="0"/>
              </a:spcAft>
              <a:buClr>
                <a:schemeClr val="accent1"/>
              </a:buClr>
              <a:buSzPts val="1768"/>
              <a:buFont typeface="Noto Sans Symbols"/>
              <a:buNone/>
            </a:pPr>
            <a:r>
              <a:rPr b="1" i="0" lang="en-US" sz="2600" u="sng">
                <a:solidFill>
                  <a:schemeClr val="lt1"/>
                </a:solidFill>
                <a:latin typeface="Times New Roman"/>
                <a:ea typeface="Times New Roman"/>
                <a:cs typeface="Times New Roman"/>
                <a:sym typeface="Times New Roman"/>
              </a:rPr>
              <a:t>Hệ thống VBQPPL của Việt Nam</a:t>
            </a:r>
            <a:r>
              <a:rPr b="0" i="1" lang="en-US" sz="2600" u="none">
                <a:solidFill>
                  <a:schemeClr val="lt1"/>
                </a:solidFill>
                <a:latin typeface="Times New Roman"/>
                <a:ea typeface="Times New Roman"/>
                <a:cs typeface="Times New Roman"/>
                <a:sym typeface="Times New Roman"/>
              </a:rPr>
              <a:t> (Điều 4, Luật ban hành văn bản quy phạm pháp luật năm 2015)</a:t>
            </a:r>
            <a:endParaRPr/>
          </a:p>
          <a:p>
            <a:pPr indent="-457200" lvl="0" marL="457200" marR="0" rtl="0" algn="just">
              <a:lnSpc>
                <a:spcPct val="80000"/>
              </a:lnSpc>
              <a:spcBef>
                <a:spcPts val="400"/>
              </a:spcBef>
              <a:spcAft>
                <a:spcPts val="0"/>
              </a:spcAft>
              <a:buClr>
                <a:schemeClr val="accent1"/>
              </a:buClr>
              <a:buSzPts val="1768"/>
              <a:buFont typeface="Noto Sans Symbols"/>
              <a:buChar char="🞂"/>
            </a:pPr>
            <a:r>
              <a:rPr b="1" i="0" lang="en-US" sz="2600" u="none">
                <a:solidFill>
                  <a:srgbClr val="002060"/>
                </a:solidFill>
                <a:latin typeface="Times New Roman"/>
                <a:ea typeface="Times New Roman"/>
                <a:cs typeface="Times New Roman"/>
                <a:sym typeface="Times New Roman"/>
              </a:rPr>
              <a:t>1. Hiến pháp.</a:t>
            </a:r>
            <a:endParaRPr/>
          </a:p>
          <a:p>
            <a:pPr indent="-457200" lvl="0" marL="457200" marR="0" rtl="0" algn="just">
              <a:lnSpc>
                <a:spcPct val="80000"/>
              </a:lnSpc>
              <a:spcBef>
                <a:spcPts val="400"/>
              </a:spcBef>
              <a:spcAft>
                <a:spcPts val="0"/>
              </a:spcAft>
              <a:buClr>
                <a:schemeClr val="accent1"/>
              </a:buClr>
              <a:buSzPts val="1768"/>
              <a:buFont typeface="Noto Sans Symbols"/>
              <a:buChar char="🞂"/>
            </a:pPr>
            <a:r>
              <a:rPr b="1" i="0" lang="en-US" sz="2600" u="none">
                <a:solidFill>
                  <a:srgbClr val="002060"/>
                </a:solidFill>
                <a:latin typeface="Times New Roman"/>
                <a:ea typeface="Times New Roman"/>
                <a:cs typeface="Times New Roman"/>
                <a:sym typeface="Times New Roman"/>
              </a:rPr>
              <a:t>2. Bộ luật, luật (sau đây gọi chung là luật), nghị quyết của Quốc hội.</a:t>
            </a:r>
            <a:endParaRPr/>
          </a:p>
          <a:p>
            <a:pPr indent="-457200" lvl="0" marL="457200" marR="0" rtl="0" algn="just">
              <a:lnSpc>
                <a:spcPct val="80000"/>
              </a:lnSpc>
              <a:spcBef>
                <a:spcPts val="400"/>
              </a:spcBef>
              <a:spcAft>
                <a:spcPts val="0"/>
              </a:spcAft>
              <a:buClr>
                <a:schemeClr val="accent1"/>
              </a:buClr>
              <a:buSzPts val="1768"/>
              <a:buFont typeface="Noto Sans Symbols"/>
              <a:buChar char="🞂"/>
            </a:pPr>
            <a:r>
              <a:rPr b="1" i="0" lang="en-US" sz="2600" u="none">
                <a:solidFill>
                  <a:srgbClr val="002060"/>
                </a:solidFill>
                <a:latin typeface="Times New Roman"/>
                <a:ea typeface="Times New Roman"/>
                <a:cs typeface="Times New Roman"/>
                <a:sym typeface="Times New Roman"/>
              </a:rPr>
              <a:t>3. Pháp lệnh, nghị quyết của Ủy ban thường vụ Quốc hội; nghị quyết liên tịch giữa Ủy ban thường vụ Quốc hội với Đoàn Chủ tịch Ủy ban trung ương Mặt trận Tổ quốc Việt Nam.</a:t>
            </a:r>
            <a:endParaRPr/>
          </a:p>
          <a:p>
            <a:pPr indent="-457200" lvl="0" marL="457200" marR="0" rtl="0" algn="just">
              <a:lnSpc>
                <a:spcPct val="80000"/>
              </a:lnSpc>
              <a:spcBef>
                <a:spcPts val="400"/>
              </a:spcBef>
              <a:spcAft>
                <a:spcPts val="0"/>
              </a:spcAft>
              <a:buClr>
                <a:schemeClr val="accent1"/>
              </a:buClr>
              <a:buSzPts val="1768"/>
              <a:buFont typeface="Noto Sans Symbols"/>
              <a:buChar char="🞂"/>
            </a:pPr>
            <a:r>
              <a:rPr b="1" i="0" lang="en-US" sz="2600" u="none">
                <a:solidFill>
                  <a:srgbClr val="002060"/>
                </a:solidFill>
                <a:latin typeface="Times New Roman"/>
                <a:ea typeface="Times New Roman"/>
                <a:cs typeface="Times New Roman"/>
                <a:sym typeface="Times New Roman"/>
              </a:rPr>
              <a:t>4. Lệnh, quyết định của Chủ tịch nước.</a:t>
            </a:r>
            <a:endParaRPr/>
          </a:p>
          <a:p>
            <a:pPr indent="-457200" lvl="0" marL="457200" marR="0" rtl="0" algn="just">
              <a:lnSpc>
                <a:spcPct val="80000"/>
              </a:lnSpc>
              <a:spcBef>
                <a:spcPts val="400"/>
              </a:spcBef>
              <a:spcAft>
                <a:spcPts val="0"/>
              </a:spcAft>
              <a:buClr>
                <a:schemeClr val="accent1"/>
              </a:buClr>
              <a:buSzPts val="1768"/>
              <a:buFont typeface="Noto Sans Symbols"/>
              <a:buChar char="🞂"/>
            </a:pPr>
            <a:r>
              <a:rPr b="1" i="0" lang="en-US" sz="2600" u="none">
                <a:solidFill>
                  <a:srgbClr val="002060"/>
                </a:solidFill>
                <a:latin typeface="Times New Roman"/>
                <a:ea typeface="Times New Roman"/>
                <a:cs typeface="Times New Roman"/>
                <a:sym typeface="Times New Roman"/>
              </a:rPr>
              <a:t>5. Nghị định của Chính phủ; nghị quyết liên tịch giữa Chính phủ với Đoàn Chủ tịch Ủy ban trung ương Mặt trận Tổ quốc Việt Nam.</a:t>
            </a:r>
            <a:endParaRPr/>
          </a:p>
          <a:p>
            <a:pPr indent="-457200" lvl="0" marL="457200" marR="0" rtl="0" algn="just">
              <a:lnSpc>
                <a:spcPct val="80000"/>
              </a:lnSpc>
              <a:spcBef>
                <a:spcPts val="400"/>
              </a:spcBef>
              <a:spcAft>
                <a:spcPts val="0"/>
              </a:spcAft>
              <a:buClr>
                <a:schemeClr val="accent1"/>
              </a:buClr>
              <a:buSzPts val="1768"/>
              <a:buFont typeface="Noto Sans Symbols"/>
              <a:buChar char="🞂"/>
            </a:pPr>
            <a:r>
              <a:rPr b="1" i="0" lang="en-US" sz="2600" u="none">
                <a:solidFill>
                  <a:srgbClr val="002060"/>
                </a:solidFill>
                <a:latin typeface="Times New Roman"/>
                <a:ea typeface="Times New Roman"/>
                <a:cs typeface="Times New Roman"/>
                <a:sym typeface="Times New Roman"/>
              </a:rPr>
              <a:t>6. Quyết định của Thủ tướng Chính phủ.</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5"/>
          <p:cNvSpPr txBox="1"/>
          <p:nvPr>
            <p:ph idx="4294967295" type="title"/>
          </p:nvPr>
        </p:nvSpPr>
        <p:spPr>
          <a:xfrm>
            <a:off x="6858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Times New Roman"/>
              <a:buNone/>
            </a:pPr>
            <a:r>
              <a:rPr b="1" i="0" lang="en-US" sz="3200" u="none" cap="none" strike="noStrike">
                <a:solidFill>
                  <a:schemeClr val="lt1"/>
                </a:solidFill>
                <a:latin typeface="Times New Roman"/>
                <a:ea typeface="Times New Roman"/>
                <a:cs typeface="Times New Roman"/>
                <a:sym typeface="Times New Roman"/>
              </a:rPr>
              <a:t>III. QUY PHẠM PHÁP LUẬT VÀ VĂN BẢN QUY PHẠM PHÁP LUẬT</a:t>
            </a:r>
            <a:endParaRPr/>
          </a:p>
        </p:txBody>
      </p:sp>
      <p:sp>
        <p:nvSpPr>
          <p:cNvPr id="309" name="Google Shape;309;p45"/>
          <p:cNvSpPr txBox="1"/>
          <p:nvPr>
            <p:ph idx="1" type="body"/>
          </p:nvPr>
        </p:nvSpPr>
        <p:spPr>
          <a:xfrm>
            <a:off x="381000" y="1295400"/>
            <a:ext cx="8229600" cy="5105400"/>
          </a:xfrm>
          <a:prstGeom prst="rect">
            <a:avLst/>
          </a:prstGeom>
          <a:noFill/>
          <a:ln>
            <a:noFill/>
          </a:ln>
        </p:spPr>
        <p:txBody>
          <a:bodyPr anchorCtr="0" anchor="t" bIns="45700" lIns="91425" spcFirstLastPara="1" rIns="91425" wrap="square" tIns="45700">
            <a:noAutofit/>
          </a:bodyPr>
          <a:lstStyle/>
          <a:p>
            <a:pPr indent="457200" lvl="0" marL="0" marR="0" rtl="0" algn="just">
              <a:lnSpc>
                <a:spcPct val="80000"/>
              </a:lnSpc>
              <a:spcBef>
                <a:spcPts val="0"/>
              </a:spcBef>
              <a:spcAft>
                <a:spcPts val="0"/>
              </a:spcAft>
              <a:buClr>
                <a:schemeClr val="accent1"/>
              </a:buClr>
              <a:buSzPts val="1768"/>
              <a:buFont typeface="Noto Sans Symbols"/>
              <a:buNone/>
            </a:pPr>
            <a:r>
              <a:rPr b="1" i="0" lang="en-US" sz="2600" u="none">
                <a:solidFill>
                  <a:schemeClr val="lt1"/>
                </a:solidFill>
                <a:latin typeface="Times New Roman"/>
                <a:ea typeface="Times New Roman"/>
                <a:cs typeface="Times New Roman"/>
                <a:sym typeface="Times New Roman"/>
              </a:rPr>
              <a:t>2. Văn bản Quy phạm pháp luật</a:t>
            </a:r>
            <a:endParaRPr/>
          </a:p>
          <a:p>
            <a:pPr indent="457200" lvl="0" marL="0" marR="0" rtl="0" algn="just">
              <a:lnSpc>
                <a:spcPct val="80000"/>
              </a:lnSpc>
              <a:spcBef>
                <a:spcPts val="400"/>
              </a:spcBef>
              <a:spcAft>
                <a:spcPts val="0"/>
              </a:spcAft>
              <a:buClr>
                <a:schemeClr val="accent1"/>
              </a:buClr>
              <a:buSzPts val="1768"/>
              <a:buFont typeface="Noto Sans Symbols"/>
              <a:buNone/>
            </a:pPr>
            <a:r>
              <a:rPr b="1" i="0" lang="en-US" sz="2600" u="sng">
                <a:solidFill>
                  <a:schemeClr val="lt1"/>
                </a:solidFill>
                <a:latin typeface="Times New Roman"/>
                <a:ea typeface="Times New Roman"/>
                <a:cs typeface="Times New Roman"/>
                <a:sym typeface="Times New Roman"/>
              </a:rPr>
              <a:t>Hệ thống VBQPPL của Việt Nam</a:t>
            </a:r>
            <a:r>
              <a:rPr b="0" i="1" lang="en-US" sz="2600" u="none">
                <a:solidFill>
                  <a:schemeClr val="lt1"/>
                </a:solidFill>
                <a:latin typeface="Times New Roman"/>
                <a:ea typeface="Times New Roman"/>
                <a:cs typeface="Times New Roman"/>
                <a:sym typeface="Times New Roman"/>
              </a:rPr>
              <a:t> (Điều 4, Luật ban hành văn bản quy phạm pháp luật năm 2008)</a:t>
            </a:r>
            <a:endParaRPr/>
          </a:p>
          <a:p>
            <a:pPr indent="-457200" lvl="0" marL="457200" marR="0" rtl="0" algn="just">
              <a:lnSpc>
                <a:spcPct val="80000"/>
              </a:lnSpc>
              <a:spcBef>
                <a:spcPts val="400"/>
              </a:spcBef>
              <a:spcAft>
                <a:spcPts val="0"/>
              </a:spcAft>
              <a:buClr>
                <a:schemeClr val="accent1"/>
              </a:buClr>
              <a:buSzPts val="1768"/>
              <a:buFont typeface="Noto Sans Symbols"/>
              <a:buChar char="🞂"/>
            </a:pPr>
            <a:r>
              <a:rPr b="0" i="0" lang="en-US" sz="2600" u="none">
                <a:solidFill>
                  <a:srgbClr val="002060"/>
                </a:solidFill>
                <a:latin typeface="Times New Roman"/>
                <a:ea typeface="Times New Roman"/>
                <a:cs typeface="Times New Roman"/>
                <a:sym typeface="Times New Roman"/>
              </a:rPr>
              <a:t>7. Nghị quyết của Hội đồng Thẩm phán Tòa án nhân dân tối cao.</a:t>
            </a:r>
            <a:endParaRPr/>
          </a:p>
          <a:p>
            <a:pPr indent="-457200" lvl="0" marL="457200" marR="0" rtl="0" algn="just">
              <a:lnSpc>
                <a:spcPct val="80000"/>
              </a:lnSpc>
              <a:spcBef>
                <a:spcPts val="400"/>
              </a:spcBef>
              <a:spcAft>
                <a:spcPts val="0"/>
              </a:spcAft>
              <a:buClr>
                <a:schemeClr val="accent1"/>
              </a:buClr>
              <a:buSzPts val="1768"/>
              <a:buFont typeface="Noto Sans Symbols"/>
              <a:buChar char="🞂"/>
            </a:pPr>
            <a:r>
              <a:rPr b="0" i="0" lang="en-US" sz="2600" u="none">
                <a:solidFill>
                  <a:srgbClr val="002060"/>
                </a:solidFill>
                <a:latin typeface="Times New Roman"/>
                <a:ea typeface="Times New Roman"/>
                <a:cs typeface="Times New Roman"/>
                <a:sym typeface="Times New Roman"/>
              </a:rPr>
              <a:t>8. Thông tư của Chánh án Tòa án nhân dân tối cao; thông tư của Viện trưởng Viện kiểm sát nhân dân tối cao; thông tư của Bộ trưởng, Thủ trưởng cơ quan ngang bộ; thông tư liên tịch giữa Chánh án Tòa án nhân dân tối cao với Viện trưởng Viện kiểm sát nhân dân tối cao; thông tư liên tịch giữa Bộ trưởng, Thủ trưởng cơ quan ngang bộ với Chánh án Tòa án nhân dân tối cao, Viện trưởng Viện kiểm sát nhân dân tối cao; quyết định của Tổng Kiểm toán nhà nước.</a:t>
            </a:r>
            <a:endParaRPr/>
          </a:p>
          <a:p>
            <a:pPr indent="-457200" lvl="0" marL="457200" marR="0" rtl="0" algn="just">
              <a:lnSpc>
                <a:spcPct val="80000"/>
              </a:lnSpc>
              <a:spcBef>
                <a:spcPts val="400"/>
              </a:spcBef>
              <a:spcAft>
                <a:spcPts val="0"/>
              </a:spcAft>
              <a:buClr>
                <a:schemeClr val="accent1"/>
              </a:buClr>
              <a:buSzPts val="1768"/>
              <a:buFont typeface="Noto Sans Symbols"/>
              <a:buChar char="🞂"/>
            </a:pPr>
            <a:r>
              <a:rPr b="0" i="0" lang="en-US" sz="2600" u="none">
                <a:solidFill>
                  <a:srgbClr val="002060"/>
                </a:solidFill>
                <a:latin typeface="Times New Roman"/>
                <a:ea typeface="Times New Roman"/>
                <a:cs typeface="Times New Roman"/>
                <a:sym typeface="Times New Roman"/>
              </a:rPr>
              <a:t>9. Nghị quyết của Hội đồng nhân dân tỉnh, thành phố trực thuộc trung ương (sau đây gọi chung là cấp tỉnh).</a:t>
            </a:r>
            <a:endParaRPr/>
          </a:p>
          <a:p>
            <a:pPr indent="-143319" lvl="0" marL="365125" marR="0" rtl="0" algn="l">
              <a:spcBef>
                <a:spcPts val="400"/>
              </a:spcBef>
              <a:spcAft>
                <a:spcPts val="0"/>
              </a:spcAft>
              <a:buClr>
                <a:schemeClr val="accent1"/>
              </a:buClr>
              <a:buSzPts val="1768"/>
              <a:buFont typeface="Noto Sans Symbols"/>
              <a:buNone/>
            </a:pPr>
            <a:r>
              <a:t/>
            </a:r>
            <a:endParaRPr b="0" i="0" sz="2600" u="none">
              <a:solidFill>
                <a:srgbClr val="00206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6"/>
          <p:cNvSpPr txBox="1"/>
          <p:nvPr>
            <p:ph idx="4294967295" type="title"/>
          </p:nvPr>
        </p:nvSpPr>
        <p:spPr>
          <a:xfrm>
            <a:off x="6858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Times New Roman"/>
              <a:buNone/>
            </a:pPr>
            <a:r>
              <a:rPr b="1" i="0" lang="en-US" sz="3200" u="none" cap="none" strike="noStrike">
                <a:solidFill>
                  <a:schemeClr val="lt1"/>
                </a:solidFill>
                <a:latin typeface="Times New Roman"/>
                <a:ea typeface="Times New Roman"/>
                <a:cs typeface="Times New Roman"/>
                <a:sym typeface="Times New Roman"/>
              </a:rPr>
              <a:t>III. QUY PHẠM PHÁP LUẬT VÀ VĂN BẢN QUY PHẠM PHÁP LUẬT</a:t>
            </a:r>
            <a:endParaRPr/>
          </a:p>
        </p:txBody>
      </p:sp>
      <p:sp>
        <p:nvSpPr>
          <p:cNvPr id="315" name="Google Shape;315;p46"/>
          <p:cNvSpPr txBox="1"/>
          <p:nvPr>
            <p:ph idx="1" type="body"/>
          </p:nvPr>
        </p:nvSpPr>
        <p:spPr>
          <a:xfrm>
            <a:off x="381000" y="1295400"/>
            <a:ext cx="8229600" cy="5105400"/>
          </a:xfrm>
          <a:prstGeom prst="rect">
            <a:avLst/>
          </a:prstGeom>
          <a:noFill/>
          <a:ln>
            <a:noFill/>
          </a:ln>
        </p:spPr>
        <p:txBody>
          <a:bodyPr anchorCtr="0" anchor="t" bIns="45700" lIns="91425" spcFirstLastPara="1" rIns="91425" wrap="square" tIns="45700">
            <a:noAutofit/>
          </a:bodyPr>
          <a:lstStyle/>
          <a:p>
            <a:pPr indent="457200" lvl="0" marL="0" marR="0" rtl="0" algn="just">
              <a:lnSpc>
                <a:spcPct val="80000"/>
              </a:lnSpc>
              <a:spcBef>
                <a:spcPts val="0"/>
              </a:spcBef>
              <a:spcAft>
                <a:spcPts val="0"/>
              </a:spcAft>
              <a:buClr>
                <a:schemeClr val="accent1"/>
              </a:buClr>
              <a:buSzPts val="1768"/>
              <a:buFont typeface="Noto Sans Symbols"/>
              <a:buNone/>
            </a:pPr>
            <a:r>
              <a:rPr b="1" i="0" lang="en-US" sz="2600" u="none">
                <a:solidFill>
                  <a:schemeClr val="lt1"/>
                </a:solidFill>
                <a:latin typeface="Times New Roman"/>
                <a:ea typeface="Times New Roman"/>
                <a:cs typeface="Times New Roman"/>
                <a:sym typeface="Times New Roman"/>
              </a:rPr>
              <a:t>2. Văn bản Quy phạm pháp luật</a:t>
            </a:r>
            <a:endParaRPr/>
          </a:p>
          <a:p>
            <a:pPr indent="457200" lvl="0" marL="0" marR="0" rtl="0" algn="just">
              <a:lnSpc>
                <a:spcPct val="80000"/>
              </a:lnSpc>
              <a:spcBef>
                <a:spcPts val="400"/>
              </a:spcBef>
              <a:spcAft>
                <a:spcPts val="0"/>
              </a:spcAft>
              <a:buClr>
                <a:schemeClr val="accent1"/>
              </a:buClr>
              <a:buSzPts val="1768"/>
              <a:buFont typeface="Noto Sans Symbols"/>
              <a:buNone/>
            </a:pPr>
            <a:r>
              <a:rPr b="1" i="0" lang="en-US" sz="2600" u="sng">
                <a:solidFill>
                  <a:schemeClr val="lt1"/>
                </a:solidFill>
                <a:latin typeface="Times New Roman"/>
                <a:ea typeface="Times New Roman"/>
                <a:cs typeface="Times New Roman"/>
                <a:sym typeface="Times New Roman"/>
              </a:rPr>
              <a:t>Hệ thống VBQPPL của Việt Nam</a:t>
            </a:r>
            <a:r>
              <a:rPr b="0" i="1" lang="en-US" sz="2600" u="none">
                <a:solidFill>
                  <a:schemeClr val="lt1"/>
                </a:solidFill>
                <a:latin typeface="Times New Roman"/>
                <a:ea typeface="Times New Roman"/>
                <a:cs typeface="Times New Roman"/>
                <a:sym typeface="Times New Roman"/>
              </a:rPr>
              <a:t> (Điều 4, Luật ban hành văn bản quy phạm pháp luật năm 2008)</a:t>
            </a:r>
            <a:endParaRPr/>
          </a:p>
          <a:p>
            <a:pPr indent="-457200" lvl="0" marL="457200" marR="0" rtl="0" algn="just">
              <a:lnSpc>
                <a:spcPct val="80000"/>
              </a:lnSpc>
              <a:spcBef>
                <a:spcPts val="400"/>
              </a:spcBef>
              <a:spcAft>
                <a:spcPts val="0"/>
              </a:spcAft>
              <a:buClr>
                <a:schemeClr val="accent1"/>
              </a:buClr>
              <a:buSzPts val="1768"/>
              <a:buFont typeface="Noto Sans Symbols"/>
              <a:buChar char="🞂"/>
            </a:pPr>
            <a:r>
              <a:rPr b="0" i="0" lang="en-US" sz="2600" u="none">
                <a:solidFill>
                  <a:srgbClr val="002060"/>
                </a:solidFill>
                <a:latin typeface="Times New Roman"/>
                <a:ea typeface="Times New Roman"/>
                <a:cs typeface="Times New Roman"/>
                <a:sym typeface="Times New Roman"/>
              </a:rPr>
              <a:t>10. Quyết định của Ủy ban nhân dân cấp tỉnh.</a:t>
            </a:r>
            <a:endParaRPr/>
          </a:p>
          <a:p>
            <a:pPr indent="-457200" lvl="0" marL="457200" marR="0" rtl="0" algn="just">
              <a:lnSpc>
                <a:spcPct val="80000"/>
              </a:lnSpc>
              <a:spcBef>
                <a:spcPts val="400"/>
              </a:spcBef>
              <a:spcAft>
                <a:spcPts val="0"/>
              </a:spcAft>
              <a:buClr>
                <a:schemeClr val="accent1"/>
              </a:buClr>
              <a:buSzPts val="1768"/>
              <a:buFont typeface="Noto Sans Symbols"/>
              <a:buChar char="🞂"/>
            </a:pPr>
            <a:r>
              <a:rPr b="0" i="0" lang="en-US" sz="2600" u="none">
                <a:solidFill>
                  <a:srgbClr val="002060"/>
                </a:solidFill>
                <a:latin typeface="Times New Roman"/>
                <a:ea typeface="Times New Roman"/>
                <a:cs typeface="Times New Roman"/>
                <a:sym typeface="Times New Roman"/>
              </a:rPr>
              <a:t>11. Văn bản quy phạm pháp luật của chính quyền địa phương ở đơn vị hành chính - kinh tế đặc biệt.</a:t>
            </a:r>
            <a:endParaRPr/>
          </a:p>
          <a:p>
            <a:pPr indent="-457200" lvl="0" marL="457200" marR="0" rtl="0" algn="just">
              <a:lnSpc>
                <a:spcPct val="80000"/>
              </a:lnSpc>
              <a:spcBef>
                <a:spcPts val="400"/>
              </a:spcBef>
              <a:spcAft>
                <a:spcPts val="0"/>
              </a:spcAft>
              <a:buClr>
                <a:schemeClr val="accent1"/>
              </a:buClr>
              <a:buSzPts val="1768"/>
              <a:buFont typeface="Noto Sans Symbols"/>
              <a:buChar char="🞂"/>
            </a:pPr>
            <a:r>
              <a:rPr b="0" i="0" lang="en-US" sz="2600" u="none">
                <a:solidFill>
                  <a:srgbClr val="002060"/>
                </a:solidFill>
                <a:latin typeface="Times New Roman"/>
                <a:ea typeface="Times New Roman"/>
                <a:cs typeface="Times New Roman"/>
                <a:sym typeface="Times New Roman"/>
              </a:rPr>
              <a:t>12. Nghị quyết của Hội đồng nhân dân huyện, quận, thị xã, thành phố thuộc tỉnh, thành phố thuộc thành phố trực thuộc trung ương (sau đây gọi chung là cấp huyện).</a:t>
            </a:r>
            <a:endParaRPr/>
          </a:p>
          <a:p>
            <a:pPr indent="-457200" lvl="0" marL="457200" marR="0" rtl="0" algn="just">
              <a:lnSpc>
                <a:spcPct val="80000"/>
              </a:lnSpc>
              <a:spcBef>
                <a:spcPts val="400"/>
              </a:spcBef>
              <a:spcAft>
                <a:spcPts val="0"/>
              </a:spcAft>
              <a:buClr>
                <a:schemeClr val="accent1"/>
              </a:buClr>
              <a:buSzPts val="1768"/>
              <a:buFont typeface="Noto Sans Symbols"/>
              <a:buChar char="🞂"/>
            </a:pPr>
            <a:r>
              <a:rPr b="0" i="0" lang="en-US" sz="2600" u="none">
                <a:solidFill>
                  <a:srgbClr val="002060"/>
                </a:solidFill>
                <a:latin typeface="Times New Roman"/>
                <a:ea typeface="Times New Roman"/>
                <a:cs typeface="Times New Roman"/>
                <a:sym typeface="Times New Roman"/>
              </a:rPr>
              <a:t>13. Quyết định của Ủy ban nhân dân cấp huyện.</a:t>
            </a:r>
            <a:endParaRPr/>
          </a:p>
          <a:p>
            <a:pPr indent="-457200" lvl="0" marL="457200" marR="0" rtl="0" algn="just">
              <a:lnSpc>
                <a:spcPct val="80000"/>
              </a:lnSpc>
              <a:spcBef>
                <a:spcPts val="400"/>
              </a:spcBef>
              <a:spcAft>
                <a:spcPts val="0"/>
              </a:spcAft>
              <a:buClr>
                <a:schemeClr val="accent1"/>
              </a:buClr>
              <a:buSzPts val="1768"/>
              <a:buFont typeface="Noto Sans Symbols"/>
              <a:buChar char="🞂"/>
            </a:pPr>
            <a:r>
              <a:rPr b="0" i="0" lang="en-US" sz="2600" u="none">
                <a:solidFill>
                  <a:srgbClr val="002060"/>
                </a:solidFill>
                <a:latin typeface="Times New Roman"/>
                <a:ea typeface="Times New Roman"/>
                <a:cs typeface="Times New Roman"/>
                <a:sym typeface="Times New Roman"/>
              </a:rPr>
              <a:t>14. Nghị quyết của Hội đồng nhân dân xã, phường, thị trấn (sau đây gọi chung là cấp xã).</a:t>
            </a:r>
            <a:endParaRPr/>
          </a:p>
          <a:p>
            <a:pPr indent="-457200" lvl="0" marL="457200" marR="0" rtl="0" algn="just">
              <a:lnSpc>
                <a:spcPct val="80000"/>
              </a:lnSpc>
              <a:spcBef>
                <a:spcPts val="400"/>
              </a:spcBef>
              <a:spcAft>
                <a:spcPts val="0"/>
              </a:spcAft>
              <a:buClr>
                <a:schemeClr val="accent1"/>
              </a:buClr>
              <a:buSzPts val="1768"/>
              <a:buFont typeface="Noto Sans Symbols"/>
              <a:buChar char="🞂"/>
            </a:pPr>
            <a:r>
              <a:rPr b="0" i="0" lang="en-US" sz="2600" u="none">
                <a:solidFill>
                  <a:srgbClr val="002060"/>
                </a:solidFill>
                <a:latin typeface="Times New Roman"/>
                <a:ea typeface="Times New Roman"/>
                <a:cs typeface="Times New Roman"/>
                <a:sym typeface="Times New Roman"/>
              </a:rPr>
              <a:t>15. Quyết định của Ủy ban nhân dân cấp xã.</a:t>
            </a:r>
            <a:endParaRPr/>
          </a:p>
          <a:p>
            <a:pPr indent="457200" lvl="0" marL="0" marR="0" rtl="0" algn="just">
              <a:lnSpc>
                <a:spcPct val="80000"/>
              </a:lnSpc>
              <a:spcBef>
                <a:spcPts val="400"/>
              </a:spcBef>
              <a:spcAft>
                <a:spcPts val="0"/>
              </a:spcAft>
              <a:buClr>
                <a:schemeClr val="accent1"/>
              </a:buClr>
              <a:buSzPts val="476"/>
              <a:buFont typeface="Noto Sans Symbols"/>
              <a:buNone/>
            </a:pPr>
            <a:r>
              <a:t/>
            </a:r>
            <a:endParaRPr b="0" i="1" sz="700" u="none">
              <a:solidFill>
                <a:schemeClr val="lt1"/>
              </a:solidFill>
              <a:latin typeface="Times New Roman"/>
              <a:ea typeface="Times New Roman"/>
              <a:cs typeface="Times New Roman"/>
              <a:sym typeface="Times New Roman"/>
            </a:endParaRPr>
          </a:p>
          <a:p>
            <a:pPr indent="457200" lvl="0" marL="0" marR="0" rtl="0" algn="just">
              <a:lnSpc>
                <a:spcPct val="80000"/>
              </a:lnSpc>
              <a:spcBef>
                <a:spcPts val="400"/>
              </a:spcBef>
              <a:spcAft>
                <a:spcPts val="0"/>
              </a:spcAft>
              <a:buClr>
                <a:schemeClr val="accent1"/>
              </a:buClr>
              <a:buSzPts val="476"/>
              <a:buFont typeface="Noto Sans Symbols"/>
              <a:buNone/>
            </a:pPr>
            <a:r>
              <a:t/>
            </a:r>
            <a:endParaRPr b="1" i="0" sz="700" u="none">
              <a:solidFill>
                <a:schemeClr val="lt1"/>
              </a:solidFill>
              <a:latin typeface="Times New Roman"/>
              <a:ea typeface="Times New Roman"/>
              <a:cs typeface="Times New Roman"/>
              <a:sym typeface="Times New Roman"/>
            </a:endParaRPr>
          </a:p>
          <a:p>
            <a:pPr indent="-225362" lvl="0" marL="365125" marR="0" rtl="0" algn="l">
              <a:spcBef>
                <a:spcPts val="400"/>
              </a:spcBef>
              <a:spcAft>
                <a:spcPts val="0"/>
              </a:spcAft>
              <a:buClr>
                <a:schemeClr val="accent1"/>
              </a:buClr>
              <a:buSzPts val="476"/>
              <a:buFont typeface="Noto Sans Symbols"/>
              <a:buNone/>
            </a:pPr>
            <a:r>
              <a:t/>
            </a:r>
            <a:endParaRPr b="1" i="0" sz="700" u="none">
              <a:solidFill>
                <a:schemeClr val="lt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7"/>
          <p:cNvSpPr txBox="1"/>
          <p:nvPr>
            <p:ph idx="4294967295" type="title"/>
          </p:nvPr>
        </p:nvSpPr>
        <p:spPr>
          <a:xfrm>
            <a:off x="6858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Times New Roman"/>
              <a:buNone/>
            </a:pPr>
            <a:r>
              <a:rPr b="1" i="0" lang="en-US" sz="3200" u="none" cap="none" strike="noStrike">
                <a:solidFill>
                  <a:schemeClr val="lt1"/>
                </a:solidFill>
                <a:latin typeface="Times New Roman"/>
                <a:ea typeface="Times New Roman"/>
                <a:cs typeface="Times New Roman"/>
                <a:sym typeface="Times New Roman"/>
              </a:rPr>
              <a:t>III. QUY PHẠM PHÁP LUẬT VÀ VĂN BẢN QUY PHẠM PHÁP LUẬT</a:t>
            </a:r>
            <a:endParaRPr/>
          </a:p>
        </p:txBody>
      </p:sp>
      <p:sp>
        <p:nvSpPr>
          <p:cNvPr id="321" name="Google Shape;321;p47"/>
          <p:cNvSpPr txBox="1"/>
          <p:nvPr>
            <p:ph idx="1" type="body"/>
          </p:nvPr>
        </p:nvSpPr>
        <p:spPr>
          <a:xfrm>
            <a:off x="381000" y="1295400"/>
            <a:ext cx="8229600" cy="5105400"/>
          </a:xfrm>
          <a:prstGeom prst="rect">
            <a:avLst/>
          </a:prstGeom>
          <a:noFill/>
          <a:ln>
            <a:noFill/>
          </a:ln>
        </p:spPr>
        <p:txBody>
          <a:bodyPr anchorCtr="0" anchor="t" bIns="45700" lIns="91425" spcFirstLastPara="1" rIns="91425" wrap="square" tIns="45700">
            <a:noAutofit/>
          </a:bodyPr>
          <a:lstStyle/>
          <a:p>
            <a:pPr indent="457200" lvl="0" marL="0" marR="0" rtl="0" algn="just">
              <a:lnSpc>
                <a:spcPct val="100000"/>
              </a:lnSpc>
              <a:spcBef>
                <a:spcPts val="0"/>
              </a:spcBef>
              <a:spcAft>
                <a:spcPts val="0"/>
              </a:spcAft>
              <a:buClr>
                <a:schemeClr val="accent1"/>
              </a:buClr>
              <a:buSzPts val="1768"/>
              <a:buFont typeface="Noto Sans Symbols"/>
              <a:buNone/>
            </a:pPr>
            <a:r>
              <a:rPr b="1" i="0" lang="en-US" sz="2600" u="none">
                <a:solidFill>
                  <a:schemeClr val="lt1"/>
                </a:solidFill>
                <a:latin typeface="Times New Roman"/>
                <a:ea typeface="Times New Roman"/>
                <a:cs typeface="Times New Roman"/>
                <a:sym typeface="Times New Roman"/>
              </a:rPr>
              <a:t>2. Văn bản Quy phạm pháp luật</a:t>
            </a:r>
            <a:endParaRPr/>
          </a:p>
          <a:p>
            <a:pPr indent="457200" lvl="0" marL="0" marR="0" rtl="0" algn="just">
              <a:lnSpc>
                <a:spcPct val="100000"/>
              </a:lnSpc>
              <a:spcBef>
                <a:spcPts val="400"/>
              </a:spcBef>
              <a:spcAft>
                <a:spcPts val="0"/>
              </a:spcAft>
              <a:buClr>
                <a:schemeClr val="accent1"/>
              </a:buClr>
              <a:buSzPts val="1768"/>
              <a:buFont typeface="Noto Sans Symbols"/>
              <a:buNone/>
            </a:pPr>
            <a:r>
              <a:rPr b="0" i="0" lang="en-US" sz="2600" u="none">
                <a:solidFill>
                  <a:schemeClr val="lt1"/>
                </a:solidFill>
                <a:latin typeface="Times New Roman"/>
                <a:ea typeface="Times New Roman"/>
                <a:cs typeface="Times New Roman"/>
                <a:sym typeface="Times New Roman"/>
              </a:rPr>
              <a:t>Mối liên hệ giữa các VBQPPL</a:t>
            </a:r>
            <a:endParaRPr/>
          </a:p>
          <a:p>
            <a:pPr indent="457200" lvl="0" marL="0" marR="0" rtl="0" algn="just">
              <a:lnSpc>
                <a:spcPct val="100000"/>
              </a:lnSpc>
              <a:spcBef>
                <a:spcPts val="400"/>
              </a:spcBef>
              <a:spcAft>
                <a:spcPts val="0"/>
              </a:spcAft>
              <a:buClr>
                <a:schemeClr val="accent1"/>
              </a:buClr>
              <a:buSzPts val="1768"/>
              <a:buFont typeface="Noto Sans Symbols"/>
              <a:buNone/>
            </a:pPr>
            <a:r>
              <a:rPr b="0" i="0" lang="en-US" sz="2600" u="none">
                <a:solidFill>
                  <a:schemeClr val="lt1"/>
                </a:solidFill>
                <a:latin typeface="Times New Roman"/>
                <a:ea typeface="Times New Roman"/>
                <a:cs typeface="Times New Roman"/>
                <a:sym typeface="Times New Roman"/>
              </a:rPr>
              <a:t>- MLH về hiệu lực pháp lý,</a:t>
            </a:r>
            <a:endParaRPr/>
          </a:p>
          <a:p>
            <a:pPr indent="457200" lvl="0" marL="0" marR="0" rtl="0" algn="just">
              <a:lnSpc>
                <a:spcPct val="100000"/>
              </a:lnSpc>
              <a:spcBef>
                <a:spcPts val="400"/>
              </a:spcBef>
              <a:spcAft>
                <a:spcPts val="0"/>
              </a:spcAft>
              <a:buClr>
                <a:schemeClr val="accent1"/>
              </a:buClr>
              <a:buSzPts val="1768"/>
              <a:buFont typeface="Noto Sans Symbols"/>
              <a:buNone/>
            </a:pPr>
            <a:r>
              <a:rPr b="0" i="0" lang="en-US" sz="2600" u="none">
                <a:solidFill>
                  <a:schemeClr val="lt1"/>
                </a:solidFill>
                <a:latin typeface="Times New Roman"/>
                <a:ea typeface="Times New Roman"/>
                <a:cs typeface="Times New Roman"/>
                <a:sym typeface="Times New Roman"/>
              </a:rPr>
              <a:t>- MLH về nội dung.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8"/>
          <p:cNvSpPr txBox="1"/>
          <p:nvPr>
            <p:ph idx="4294967295" type="title"/>
          </p:nvPr>
        </p:nvSpPr>
        <p:spPr>
          <a:xfrm>
            <a:off x="6858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Times New Roman"/>
              <a:buNone/>
            </a:pPr>
            <a:r>
              <a:rPr b="1" i="0" lang="en-US" sz="3200" u="none" cap="none" strike="noStrike">
                <a:solidFill>
                  <a:schemeClr val="lt1"/>
                </a:solidFill>
                <a:latin typeface="Times New Roman"/>
                <a:ea typeface="Times New Roman"/>
                <a:cs typeface="Times New Roman"/>
                <a:sym typeface="Times New Roman"/>
              </a:rPr>
              <a:t>III. QUY PHẠM PHÁP LUẬT VÀ VĂN BẢN QUY PHẠM PHÁP LUẬT</a:t>
            </a:r>
            <a:endParaRPr/>
          </a:p>
        </p:txBody>
      </p:sp>
      <p:sp>
        <p:nvSpPr>
          <p:cNvPr id="327" name="Google Shape;327;p48"/>
          <p:cNvSpPr txBox="1"/>
          <p:nvPr>
            <p:ph idx="1" type="body"/>
          </p:nvPr>
        </p:nvSpPr>
        <p:spPr>
          <a:xfrm>
            <a:off x="381000" y="1295400"/>
            <a:ext cx="8229600" cy="5105400"/>
          </a:xfrm>
          <a:prstGeom prst="rect">
            <a:avLst/>
          </a:prstGeom>
          <a:noFill/>
          <a:ln>
            <a:noFill/>
          </a:ln>
        </p:spPr>
        <p:txBody>
          <a:bodyPr anchorCtr="0" anchor="t" bIns="45700" lIns="91425" spcFirstLastPara="1" rIns="91425" wrap="square" tIns="45700">
            <a:noAutofit/>
          </a:bodyPr>
          <a:lstStyle/>
          <a:p>
            <a:pPr indent="457200" lvl="0" marL="0" marR="0" rtl="0" algn="just">
              <a:lnSpc>
                <a:spcPct val="100000"/>
              </a:lnSpc>
              <a:spcBef>
                <a:spcPts val="0"/>
              </a:spcBef>
              <a:spcAft>
                <a:spcPts val="0"/>
              </a:spcAft>
              <a:buClr>
                <a:schemeClr val="accent1"/>
              </a:buClr>
              <a:buSzPts val="1768"/>
              <a:buFont typeface="Noto Sans Symbols"/>
              <a:buNone/>
            </a:pPr>
            <a:r>
              <a:rPr b="1" i="0" lang="en-US" sz="2600" u="none">
                <a:solidFill>
                  <a:schemeClr val="lt1"/>
                </a:solidFill>
                <a:latin typeface="Times New Roman"/>
                <a:ea typeface="Times New Roman"/>
                <a:cs typeface="Times New Roman"/>
                <a:sym typeface="Times New Roman"/>
              </a:rPr>
              <a:t>2. Văn bản Quy phạm pháp luật</a:t>
            </a:r>
            <a:endParaRPr/>
          </a:p>
          <a:p>
            <a:pPr indent="457200" lvl="0" marL="0" marR="0" rtl="0" algn="just">
              <a:lnSpc>
                <a:spcPct val="100000"/>
              </a:lnSpc>
              <a:spcBef>
                <a:spcPts val="400"/>
              </a:spcBef>
              <a:spcAft>
                <a:spcPts val="0"/>
              </a:spcAft>
              <a:buClr>
                <a:schemeClr val="accent1"/>
              </a:buClr>
              <a:buSzPts val="1768"/>
              <a:buFont typeface="Noto Sans Symbols"/>
              <a:buNone/>
            </a:pPr>
            <a:r>
              <a:rPr b="0" i="0" lang="en-US" sz="2600" u="none">
                <a:solidFill>
                  <a:schemeClr val="lt1"/>
                </a:solidFill>
                <a:latin typeface="Times New Roman"/>
                <a:ea typeface="Times New Roman"/>
                <a:cs typeface="Times New Roman"/>
                <a:sym typeface="Times New Roman"/>
              </a:rPr>
              <a:t>Hiệu lực của VBQPPL</a:t>
            </a:r>
            <a:endParaRPr/>
          </a:p>
          <a:p>
            <a:pPr indent="457200" lvl="0" marL="0" marR="0" rtl="0" algn="just">
              <a:lnSpc>
                <a:spcPct val="100000"/>
              </a:lnSpc>
              <a:spcBef>
                <a:spcPts val="400"/>
              </a:spcBef>
              <a:spcAft>
                <a:spcPts val="0"/>
              </a:spcAft>
              <a:buClr>
                <a:schemeClr val="accent1"/>
              </a:buClr>
              <a:buSzPts val="1768"/>
              <a:buFont typeface="Noto Sans Symbols"/>
              <a:buNone/>
            </a:pPr>
            <a:r>
              <a:rPr b="0" i="0" lang="en-US" sz="2600" u="none">
                <a:solidFill>
                  <a:schemeClr val="lt1"/>
                </a:solidFill>
                <a:latin typeface="Times New Roman"/>
                <a:ea typeface="Times New Roman"/>
                <a:cs typeface="Times New Roman"/>
                <a:sym typeface="Times New Roman"/>
              </a:rPr>
              <a:t>- Theo thời gian,</a:t>
            </a:r>
            <a:endParaRPr/>
          </a:p>
          <a:p>
            <a:pPr indent="457200" lvl="0" marL="0" marR="0" rtl="0" algn="just">
              <a:lnSpc>
                <a:spcPct val="100000"/>
              </a:lnSpc>
              <a:spcBef>
                <a:spcPts val="400"/>
              </a:spcBef>
              <a:spcAft>
                <a:spcPts val="0"/>
              </a:spcAft>
              <a:buClr>
                <a:schemeClr val="accent1"/>
              </a:buClr>
              <a:buSzPts val="1768"/>
              <a:buFont typeface="Noto Sans Symbols"/>
              <a:buNone/>
            </a:pPr>
            <a:r>
              <a:rPr b="0" i="0" lang="en-US" sz="2600" u="none">
                <a:solidFill>
                  <a:schemeClr val="lt1"/>
                </a:solidFill>
                <a:latin typeface="Times New Roman"/>
                <a:ea typeface="Times New Roman"/>
                <a:cs typeface="Times New Roman"/>
                <a:sym typeface="Times New Roman"/>
              </a:rPr>
              <a:t>- Theo không gian,</a:t>
            </a:r>
            <a:endParaRPr/>
          </a:p>
          <a:p>
            <a:pPr indent="457200" lvl="0" marL="0" marR="0" rtl="0" algn="just">
              <a:lnSpc>
                <a:spcPct val="100000"/>
              </a:lnSpc>
              <a:spcBef>
                <a:spcPts val="400"/>
              </a:spcBef>
              <a:spcAft>
                <a:spcPts val="0"/>
              </a:spcAft>
              <a:buClr>
                <a:schemeClr val="accent1"/>
              </a:buClr>
              <a:buSzPts val="1768"/>
              <a:buFont typeface="Noto Sans Symbols"/>
              <a:buNone/>
            </a:pPr>
            <a:r>
              <a:rPr b="0" i="0" lang="en-US" sz="2600" u="none">
                <a:solidFill>
                  <a:schemeClr val="lt1"/>
                </a:solidFill>
                <a:latin typeface="Times New Roman"/>
                <a:ea typeface="Times New Roman"/>
                <a:cs typeface="Times New Roman"/>
                <a:sym typeface="Times New Roman"/>
              </a:rPr>
              <a:t>- Theo đối tượng tác động.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9"/>
          <p:cNvSpPr txBox="1"/>
          <p:nvPr>
            <p:ph idx="4294967295" type="title"/>
          </p:nvPr>
        </p:nvSpPr>
        <p:spPr>
          <a:xfrm>
            <a:off x="6858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Times New Roman"/>
              <a:buNone/>
            </a:pPr>
            <a:r>
              <a:rPr b="1" i="0" lang="en-US" sz="3200" u="none" cap="none" strike="noStrike">
                <a:solidFill>
                  <a:schemeClr val="lt1"/>
                </a:solidFill>
                <a:latin typeface="Times New Roman"/>
                <a:ea typeface="Times New Roman"/>
                <a:cs typeface="Times New Roman"/>
                <a:sym typeface="Times New Roman"/>
              </a:rPr>
              <a:t>III. QUY PHẠM PHÁP LUẬT VÀ VĂN BẢN QUY PHẠM PHÁP LUẬT</a:t>
            </a:r>
            <a:endParaRPr/>
          </a:p>
        </p:txBody>
      </p:sp>
      <p:sp>
        <p:nvSpPr>
          <p:cNvPr id="333" name="Google Shape;333;p49"/>
          <p:cNvSpPr txBox="1"/>
          <p:nvPr>
            <p:ph idx="1" type="body"/>
          </p:nvPr>
        </p:nvSpPr>
        <p:spPr>
          <a:xfrm>
            <a:off x="381000" y="1295400"/>
            <a:ext cx="8305800" cy="5257800"/>
          </a:xfrm>
          <a:prstGeom prst="rect">
            <a:avLst/>
          </a:prstGeom>
          <a:noFill/>
          <a:ln>
            <a:noFill/>
          </a:ln>
        </p:spPr>
        <p:txBody>
          <a:bodyPr anchorCtr="0" anchor="t" bIns="45700" lIns="91425" spcFirstLastPara="1" rIns="91425" wrap="square" tIns="45700">
            <a:noAutofit/>
          </a:bodyPr>
          <a:lstStyle/>
          <a:p>
            <a:pPr indent="457200" lvl="0" marL="0" marR="0" rtl="0" algn="just">
              <a:lnSpc>
                <a:spcPct val="100000"/>
              </a:lnSpc>
              <a:spcBef>
                <a:spcPts val="0"/>
              </a:spcBef>
              <a:spcAft>
                <a:spcPts val="0"/>
              </a:spcAft>
              <a:buClr>
                <a:schemeClr val="accent1"/>
              </a:buClr>
              <a:buSzPts val="1836"/>
              <a:buFont typeface="Noto Sans Symbols"/>
              <a:buNone/>
            </a:pPr>
            <a:r>
              <a:rPr b="1" i="0" lang="en-US" sz="2700" u="none">
                <a:solidFill>
                  <a:schemeClr val="lt1"/>
                </a:solidFill>
                <a:latin typeface="Times New Roman"/>
                <a:ea typeface="Times New Roman"/>
                <a:cs typeface="Times New Roman"/>
                <a:sym typeface="Times New Roman"/>
              </a:rPr>
              <a:t>2. Văn bản Quy phạm pháp luật</a:t>
            </a:r>
            <a:endParaRPr/>
          </a:p>
          <a:p>
            <a:pPr indent="457200" lvl="0" marL="0" marR="0" rtl="0" algn="just">
              <a:lnSpc>
                <a:spcPct val="100000"/>
              </a:lnSpc>
              <a:spcBef>
                <a:spcPts val="400"/>
              </a:spcBef>
              <a:spcAft>
                <a:spcPts val="0"/>
              </a:spcAft>
              <a:buClr>
                <a:schemeClr val="accent1"/>
              </a:buClr>
              <a:buSzPts val="1836"/>
              <a:buFont typeface="Noto Sans Symbols"/>
              <a:buNone/>
            </a:pPr>
            <a:r>
              <a:rPr b="1" i="0" lang="en-US" sz="2700" u="sng">
                <a:solidFill>
                  <a:schemeClr val="lt1"/>
                </a:solidFill>
                <a:latin typeface="Times New Roman"/>
                <a:ea typeface="Times New Roman"/>
                <a:cs typeface="Times New Roman"/>
                <a:sym typeface="Times New Roman"/>
              </a:rPr>
              <a:t>Kỹ năng tra cứu Văn bản QPPL</a:t>
            </a:r>
            <a:endParaRPr/>
          </a:p>
          <a:p>
            <a:pPr indent="457200" lvl="0" marL="0" marR="0" rtl="0" algn="just">
              <a:lnSpc>
                <a:spcPct val="100000"/>
              </a:lnSpc>
              <a:spcBef>
                <a:spcPts val="400"/>
              </a:spcBef>
              <a:spcAft>
                <a:spcPts val="0"/>
              </a:spcAft>
              <a:buClr>
                <a:schemeClr val="accent1"/>
              </a:buClr>
              <a:buSzPts val="1836"/>
              <a:buFont typeface="Noto Sans Symbols"/>
              <a:buNone/>
            </a:pPr>
            <a:r>
              <a:rPr b="1" i="0" lang="en-US" sz="2700" u="none">
                <a:solidFill>
                  <a:schemeClr val="lt1"/>
                </a:solidFill>
                <a:latin typeface="Times New Roman"/>
                <a:ea typeface="Times New Roman"/>
                <a:cs typeface="Times New Roman"/>
                <a:sym typeface="Times New Roman"/>
              </a:rPr>
              <a:t>www.luatvietnam.vn</a:t>
            </a:r>
            <a:endParaRPr/>
          </a:p>
          <a:p>
            <a:pPr indent="457200" lvl="0" marL="0" marR="0" rtl="0" algn="just">
              <a:lnSpc>
                <a:spcPct val="100000"/>
              </a:lnSpc>
              <a:spcBef>
                <a:spcPts val="400"/>
              </a:spcBef>
              <a:spcAft>
                <a:spcPts val="0"/>
              </a:spcAft>
              <a:buClr>
                <a:schemeClr val="accent1"/>
              </a:buClr>
              <a:buSzPts val="1836"/>
              <a:buFont typeface="Noto Sans Symbols"/>
              <a:buNone/>
            </a:pPr>
            <a:r>
              <a:rPr b="1" i="0" lang="en-US" sz="2700" u="none">
                <a:solidFill>
                  <a:schemeClr val="lt1"/>
                </a:solidFill>
                <a:latin typeface="Times New Roman"/>
                <a:ea typeface="Times New Roman"/>
                <a:cs typeface="Times New Roman"/>
                <a:sym typeface="Times New Roman"/>
              </a:rPr>
              <a:t>www.thuvienphapluat.vn</a:t>
            </a:r>
            <a:endParaRPr/>
          </a:p>
          <a:p>
            <a:pPr indent="457200" lvl="0" marL="0" marR="0" rtl="0" algn="just">
              <a:lnSpc>
                <a:spcPct val="100000"/>
              </a:lnSpc>
              <a:spcBef>
                <a:spcPts val="400"/>
              </a:spcBef>
              <a:spcAft>
                <a:spcPts val="0"/>
              </a:spcAft>
              <a:buClr>
                <a:schemeClr val="accent1"/>
              </a:buClr>
              <a:buSzPts val="1836"/>
              <a:buFont typeface="Noto Sans Symbols"/>
              <a:buNone/>
            </a:pPr>
            <a:r>
              <a:rPr b="1" i="0" lang="en-US" sz="2700" u="none">
                <a:solidFill>
                  <a:schemeClr val="lt1"/>
                </a:solidFill>
                <a:latin typeface="Times New Roman"/>
                <a:ea typeface="Times New Roman"/>
                <a:cs typeface="Times New Roman"/>
                <a:sym typeface="Times New Roman"/>
              </a:rPr>
              <a:t>Website của các Bộ</a:t>
            </a:r>
            <a:endParaRPr/>
          </a:p>
          <a:p>
            <a:pPr indent="457200" lvl="0" marL="0" marR="0" rtl="0" algn="just">
              <a:lnSpc>
                <a:spcPct val="100000"/>
              </a:lnSpc>
              <a:spcBef>
                <a:spcPts val="400"/>
              </a:spcBef>
              <a:spcAft>
                <a:spcPts val="0"/>
              </a:spcAft>
              <a:buClr>
                <a:schemeClr val="accent1"/>
              </a:buClr>
              <a:buSzPts val="1836"/>
              <a:buFont typeface="Noto Sans Symbols"/>
              <a:buNone/>
            </a:pPr>
            <a:r>
              <a:t/>
            </a:r>
            <a:endParaRPr b="1" i="0" sz="2700" u="none">
              <a:solidFill>
                <a:schemeClr val="lt1"/>
              </a:solidFill>
              <a:latin typeface="Times New Roman"/>
              <a:ea typeface="Times New Roman"/>
              <a:cs typeface="Times New Roman"/>
              <a:sym typeface="Times New Roman"/>
            </a:endParaRPr>
          </a:p>
          <a:p>
            <a:pPr indent="-139001" lvl="0" marL="365125" marR="0" rtl="0" algn="l">
              <a:spcBef>
                <a:spcPts val="400"/>
              </a:spcBef>
              <a:spcAft>
                <a:spcPts val="0"/>
              </a:spcAft>
              <a:buClr>
                <a:schemeClr val="accent1"/>
              </a:buClr>
              <a:buSzPts val="1836"/>
              <a:buFont typeface="Noto Sans Symbols"/>
              <a:buNone/>
            </a:pPr>
            <a:r>
              <a:t/>
            </a:r>
            <a:endParaRPr b="1" i="0" sz="2700" u="none">
              <a:solidFill>
                <a:schemeClr val="lt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0"/>
          <p:cNvSpPr txBox="1"/>
          <p:nvPr>
            <p:ph idx="4294967295" type="title"/>
          </p:nvPr>
        </p:nvSpPr>
        <p:spPr>
          <a:xfrm>
            <a:off x="2057400" y="762000"/>
            <a:ext cx="5486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200"/>
              <a:buFont typeface="Times New Roman"/>
              <a:buNone/>
            </a:pPr>
            <a:r>
              <a:rPr b="1" i="0" lang="en-US" sz="3200" u="none" cap="none" strike="noStrike">
                <a:solidFill>
                  <a:schemeClr val="lt1"/>
                </a:solidFill>
                <a:latin typeface="Times New Roman"/>
                <a:ea typeface="Times New Roman"/>
                <a:cs typeface="Times New Roman"/>
                <a:sym typeface="Times New Roman"/>
              </a:rPr>
              <a:t>IV. QUAN HỆ PHÁP LUẬT</a:t>
            </a:r>
            <a:endParaRPr/>
          </a:p>
        </p:txBody>
      </p:sp>
      <p:sp>
        <p:nvSpPr>
          <p:cNvPr id="339" name="Google Shape;339;p50"/>
          <p:cNvSpPr txBox="1"/>
          <p:nvPr>
            <p:ph idx="1" type="body"/>
          </p:nvPr>
        </p:nvSpPr>
        <p:spPr>
          <a:xfrm>
            <a:off x="1143000" y="1752600"/>
            <a:ext cx="6934200" cy="1676400"/>
          </a:xfrm>
          <a:prstGeom prst="rect">
            <a:avLst/>
          </a:prstGeom>
          <a:noFill/>
          <a:ln>
            <a:noFill/>
          </a:ln>
        </p:spPr>
        <p:txBody>
          <a:bodyPr anchorCtr="0" anchor="t" bIns="45700" lIns="91425" spcFirstLastPara="1" rIns="91425" wrap="square" tIns="45700">
            <a:noAutofit/>
          </a:bodyPr>
          <a:lstStyle/>
          <a:p>
            <a:pPr indent="-457200" lvl="0" marL="457200" marR="0" rtl="0" algn="just">
              <a:lnSpc>
                <a:spcPct val="80000"/>
              </a:lnSpc>
              <a:spcBef>
                <a:spcPts val="0"/>
              </a:spcBef>
              <a:spcAft>
                <a:spcPts val="0"/>
              </a:spcAft>
              <a:buClr>
                <a:schemeClr val="lt1"/>
              </a:buClr>
              <a:buSzPts val="2800"/>
              <a:buFont typeface="Noto Sans Symbols"/>
              <a:buAutoNum type="arabicPeriod"/>
            </a:pPr>
            <a:r>
              <a:rPr b="1" i="0" lang="en-US" sz="2800" u="none">
                <a:solidFill>
                  <a:schemeClr val="lt1"/>
                </a:solidFill>
                <a:latin typeface="Times New Roman"/>
                <a:ea typeface="Times New Roman"/>
                <a:cs typeface="Times New Roman"/>
                <a:sym typeface="Times New Roman"/>
              </a:rPr>
              <a:t>Khái niệm, đặc điểm</a:t>
            </a:r>
            <a:endParaRPr/>
          </a:p>
          <a:p>
            <a:pPr indent="-457200" lvl="0" marL="457200" marR="0" rtl="0" algn="just">
              <a:lnSpc>
                <a:spcPct val="80000"/>
              </a:lnSpc>
              <a:spcBef>
                <a:spcPts val="400"/>
              </a:spcBef>
              <a:spcAft>
                <a:spcPts val="0"/>
              </a:spcAft>
              <a:buClr>
                <a:schemeClr val="lt1"/>
              </a:buClr>
              <a:buSzPts val="2800"/>
              <a:buFont typeface="Noto Sans Symbols"/>
              <a:buAutoNum type="arabicPeriod"/>
            </a:pPr>
            <a:r>
              <a:rPr b="1" i="0" lang="en-US" sz="2800" u="none">
                <a:solidFill>
                  <a:schemeClr val="lt1"/>
                </a:solidFill>
                <a:latin typeface="Times New Roman"/>
                <a:ea typeface="Times New Roman"/>
                <a:cs typeface="Times New Roman"/>
                <a:sym typeface="Times New Roman"/>
              </a:rPr>
              <a:t>Phân loại Quan hệ pháp luật</a:t>
            </a:r>
            <a:endParaRPr/>
          </a:p>
          <a:p>
            <a:pPr indent="-457200" lvl="0" marL="457200" marR="0" rtl="0" algn="just">
              <a:lnSpc>
                <a:spcPct val="80000"/>
              </a:lnSpc>
              <a:spcBef>
                <a:spcPts val="400"/>
              </a:spcBef>
              <a:spcAft>
                <a:spcPts val="0"/>
              </a:spcAft>
              <a:buClr>
                <a:schemeClr val="lt1"/>
              </a:buClr>
              <a:buSzPts val="2800"/>
              <a:buFont typeface="Noto Sans Symbols"/>
              <a:buAutoNum type="arabicPeriod"/>
            </a:pPr>
            <a:r>
              <a:rPr b="1" i="0" lang="en-US" sz="2800" u="none">
                <a:solidFill>
                  <a:schemeClr val="lt1"/>
                </a:solidFill>
                <a:latin typeface="Times New Roman"/>
                <a:ea typeface="Times New Roman"/>
                <a:cs typeface="Times New Roman"/>
                <a:sym typeface="Times New Roman"/>
              </a:rPr>
              <a:t>Chủ thể Quan hệ pháp luật</a:t>
            </a:r>
            <a:endParaRPr/>
          </a:p>
          <a:p>
            <a:pPr indent="-457200" lvl="0" marL="457200" marR="0" rtl="0" algn="just">
              <a:lnSpc>
                <a:spcPct val="80000"/>
              </a:lnSpc>
              <a:spcBef>
                <a:spcPts val="400"/>
              </a:spcBef>
              <a:spcAft>
                <a:spcPts val="0"/>
              </a:spcAft>
              <a:buClr>
                <a:schemeClr val="lt1"/>
              </a:buClr>
              <a:buSzPts val="2800"/>
              <a:buFont typeface="Noto Sans Symbols"/>
              <a:buAutoNum type="arabicPeriod"/>
            </a:pPr>
            <a:r>
              <a:rPr b="1" i="0" lang="en-US" sz="2800" u="none">
                <a:solidFill>
                  <a:schemeClr val="lt1"/>
                </a:solidFill>
                <a:latin typeface="Times New Roman"/>
                <a:ea typeface="Times New Roman"/>
                <a:cs typeface="Times New Roman"/>
                <a:sym typeface="Times New Roman"/>
              </a:rPr>
              <a:t>Sự kiện pháp lý </a:t>
            </a:r>
            <a:endParaRPr/>
          </a:p>
          <a:p>
            <a:pPr indent="-134683" lvl="0" marL="365125" marR="0" rtl="0" algn="l">
              <a:spcBef>
                <a:spcPts val="400"/>
              </a:spcBef>
              <a:spcAft>
                <a:spcPts val="0"/>
              </a:spcAft>
              <a:buClr>
                <a:schemeClr val="accent1"/>
              </a:buClr>
              <a:buSzPts val="1904"/>
              <a:buFont typeface="Noto Sans Symbols"/>
              <a:buNone/>
            </a:pPr>
            <a:r>
              <a:t/>
            </a:r>
            <a:endParaRPr b="1" i="0" sz="2800" u="none">
              <a:solidFill>
                <a:schemeClr val="lt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1"/>
          <p:cNvSpPr txBox="1"/>
          <p:nvPr>
            <p:ph idx="4294967295" type="title"/>
          </p:nvPr>
        </p:nvSpPr>
        <p:spPr>
          <a:xfrm>
            <a:off x="2057400" y="228600"/>
            <a:ext cx="5486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200"/>
              <a:buFont typeface="Times New Roman"/>
              <a:buNone/>
            </a:pPr>
            <a:r>
              <a:rPr b="1" i="0" lang="en-US" sz="3200" u="none" cap="none" strike="noStrike">
                <a:solidFill>
                  <a:schemeClr val="lt1"/>
                </a:solidFill>
                <a:latin typeface="Times New Roman"/>
                <a:ea typeface="Times New Roman"/>
                <a:cs typeface="Times New Roman"/>
                <a:sym typeface="Times New Roman"/>
              </a:rPr>
              <a:t>IV. QUAN HỆ PHÁP LUẬT</a:t>
            </a:r>
            <a:endParaRPr/>
          </a:p>
        </p:txBody>
      </p:sp>
      <p:sp>
        <p:nvSpPr>
          <p:cNvPr id="345" name="Google Shape;345;p51"/>
          <p:cNvSpPr txBox="1"/>
          <p:nvPr>
            <p:ph idx="1" type="body"/>
          </p:nvPr>
        </p:nvSpPr>
        <p:spPr>
          <a:xfrm>
            <a:off x="381000" y="1295400"/>
            <a:ext cx="8458200" cy="4343400"/>
          </a:xfrm>
          <a:prstGeom prst="rect">
            <a:avLst/>
          </a:prstGeom>
          <a:noFill/>
          <a:ln>
            <a:noFill/>
          </a:ln>
        </p:spPr>
        <p:txBody>
          <a:bodyPr anchorCtr="0" anchor="t" bIns="45700" lIns="91425" spcFirstLastPara="1" rIns="91425" wrap="square" tIns="45700">
            <a:noAutofit/>
          </a:bodyPr>
          <a:lstStyle/>
          <a:p>
            <a:pPr indent="-457200" lvl="0" marL="457200" marR="0" rtl="0" algn="just">
              <a:lnSpc>
                <a:spcPct val="100000"/>
              </a:lnSpc>
              <a:spcBef>
                <a:spcPts val="0"/>
              </a:spcBef>
              <a:spcAft>
                <a:spcPts val="0"/>
              </a:spcAft>
              <a:buClr>
                <a:schemeClr val="lt1"/>
              </a:buClr>
              <a:buSzPts val="2800"/>
              <a:buFont typeface="Noto Sans Symbols"/>
              <a:buAutoNum type="arabicPeriod"/>
            </a:pPr>
            <a:r>
              <a:rPr b="1" i="0" lang="en-US" sz="2800" u="none">
                <a:solidFill>
                  <a:schemeClr val="lt1"/>
                </a:solidFill>
                <a:latin typeface="Times New Roman"/>
                <a:ea typeface="Times New Roman"/>
                <a:cs typeface="Times New Roman"/>
                <a:sym typeface="Times New Roman"/>
              </a:rPr>
              <a:t>Khái niệm, đặc điểm</a:t>
            </a:r>
            <a:endParaRPr/>
          </a:p>
          <a:p>
            <a:pPr indent="457200" lvl="0" marL="0" marR="0" rtl="0" algn="just">
              <a:lnSpc>
                <a:spcPct val="100000"/>
              </a:lnSpc>
              <a:spcBef>
                <a:spcPts val="400"/>
              </a:spcBef>
              <a:spcAft>
                <a:spcPts val="0"/>
              </a:spcAft>
              <a:buClr>
                <a:schemeClr val="accent1"/>
              </a:buClr>
              <a:buSzPts val="1904"/>
              <a:buFont typeface="Noto Sans Symbols"/>
              <a:buNone/>
            </a:pPr>
            <a:r>
              <a:rPr b="1" i="0" lang="en-US" sz="2800" u="sng">
                <a:solidFill>
                  <a:schemeClr val="lt1"/>
                </a:solidFill>
                <a:latin typeface="Times New Roman"/>
                <a:ea typeface="Times New Roman"/>
                <a:cs typeface="Times New Roman"/>
                <a:sym typeface="Times New Roman"/>
              </a:rPr>
              <a:t>Khái niệm: </a:t>
            </a:r>
            <a:endParaRPr/>
          </a:p>
          <a:p>
            <a:pPr indent="457200" lvl="0" marL="0" marR="0" rtl="0" algn="just">
              <a:lnSpc>
                <a:spcPct val="100000"/>
              </a:lnSpc>
              <a:spcBef>
                <a:spcPts val="400"/>
              </a:spcBef>
              <a:spcAft>
                <a:spcPts val="0"/>
              </a:spcAft>
              <a:buClr>
                <a:schemeClr val="accent1"/>
              </a:buClr>
              <a:buSzPts val="1904"/>
              <a:buFont typeface="Noto Sans Symbols"/>
              <a:buNone/>
            </a:pPr>
            <a:r>
              <a:rPr b="0" i="0" lang="en-US" sz="2800" u="none">
                <a:solidFill>
                  <a:schemeClr val="lt1"/>
                </a:solidFill>
                <a:latin typeface="Times New Roman"/>
                <a:ea typeface="Times New Roman"/>
                <a:cs typeface="Times New Roman"/>
                <a:sym typeface="Times New Roman"/>
              </a:rPr>
              <a:t>Quan hệ pháp luật là các </a:t>
            </a:r>
            <a:r>
              <a:rPr b="0" i="0" lang="en-US" sz="2800" u="sng">
                <a:solidFill>
                  <a:schemeClr val="lt1"/>
                </a:solidFill>
                <a:latin typeface="Times New Roman"/>
                <a:ea typeface="Times New Roman"/>
                <a:cs typeface="Times New Roman"/>
                <a:sym typeface="Times New Roman"/>
              </a:rPr>
              <a:t>quan hệ xã hội </a:t>
            </a:r>
            <a:r>
              <a:rPr b="0" i="0" lang="en-US" sz="2800" u="none">
                <a:solidFill>
                  <a:schemeClr val="lt1"/>
                </a:solidFill>
                <a:latin typeface="Times New Roman"/>
                <a:ea typeface="Times New Roman"/>
                <a:cs typeface="Times New Roman"/>
                <a:sym typeface="Times New Roman"/>
              </a:rPr>
              <a:t>được </a:t>
            </a:r>
            <a:r>
              <a:rPr b="0" i="0" lang="en-US" sz="2800" u="sng">
                <a:solidFill>
                  <a:schemeClr val="lt1"/>
                </a:solidFill>
                <a:latin typeface="Times New Roman"/>
                <a:ea typeface="Times New Roman"/>
                <a:cs typeface="Times New Roman"/>
                <a:sym typeface="Times New Roman"/>
              </a:rPr>
              <a:t>các quy phạm pháp luật điều chỉnh.</a:t>
            </a:r>
            <a:endParaRPr/>
          </a:p>
          <a:p>
            <a:pPr indent="457200" lvl="0" marL="0" marR="0" rtl="0" algn="just">
              <a:lnSpc>
                <a:spcPct val="100000"/>
              </a:lnSpc>
              <a:spcBef>
                <a:spcPts val="400"/>
              </a:spcBef>
              <a:spcAft>
                <a:spcPts val="0"/>
              </a:spcAft>
              <a:buClr>
                <a:schemeClr val="accent1"/>
              </a:buClr>
              <a:buSzPts val="1904"/>
              <a:buFont typeface="Noto Sans Symbols"/>
              <a:buNone/>
            </a:pPr>
            <a:r>
              <a:rPr b="0" i="0" lang="en-US" sz="2800" u="none">
                <a:solidFill>
                  <a:schemeClr val="lt1"/>
                </a:solidFill>
                <a:latin typeface="Times New Roman"/>
                <a:ea typeface="Times New Roman"/>
                <a:cs typeface="Times New Roman"/>
                <a:sym typeface="Times New Roman"/>
              </a:rPr>
              <a:t>Quan hệ pháp luật là </a:t>
            </a:r>
            <a:r>
              <a:rPr b="0" i="0" lang="en-US" sz="2800" u="sng">
                <a:solidFill>
                  <a:schemeClr val="lt1"/>
                </a:solidFill>
                <a:latin typeface="Times New Roman"/>
                <a:ea typeface="Times New Roman"/>
                <a:cs typeface="Times New Roman"/>
                <a:sym typeface="Times New Roman"/>
              </a:rPr>
              <a:t>quan hệ giữa người với người </a:t>
            </a:r>
            <a:r>
              <a:rPr b="0" i="0" lang="en-US" sz="2800" u="none">
                <a:solidFill>
                  <a:schemeClr val="lt1"/>
                </a:solidFill>
                <a:latin typeface="Times New Roman"/>
                <a:ea typeface="Times New Roman"/>
                <a:cs typeface="Times New Roman"/>
                <a:sym typeface="Times New Roman"/>
              </a:rPr>
              <a:t>do một quy phạm pháp luật điều chỉnh, </a:t>
            </a:r>
            <a:r>
              <a:rPr b="0" i="0" lang="en-US" sz="2800" u="sng">
                <a:solidFill>
                  <a:schemeClr val="lt1"/>
                </a:solidFill>
                <a:latin typeface="Times New Roman"/>
                <a:ea typeface="Times New Roman"/>
                <a:cs typeface="Times New Roman"/>
                <a:sym typeface="Times New Roman"/>
              </a:rPr>
              <a:t>biểu hiện thành quyền và nghĩa vụ pháp lý cụ thể </a:t>
            </a:r>
            <a:r>
              <a:rPr b="0" i="0" lang="en-US" sz="2800" u="none">
                <a:solidFill>
                  <a:schemeClr val="lt1"/>
                </a:solidFill>
                <a:latin typeface="Times New Roman"/>
                <a:ea typeface="Times New Roman"/>
                <a:cs typeface="Times New Roman"/>
                <a:sym typeface="Times New Roman"/>
              </a:rPr>
              <a:t>của mỗi bên, được đảm bảo thực hiện bằng sự cưỡng chế nhà nước</a:t>
            </a:r>
            <a:endParaRPr/>
          </a:p>
          <a:p>
            <a:pPr indent="-134683" lvl="0" marL="365125" marR="0" rtl="0" algn="l">
              <a:spcBef>
                <a:spcPts val="400"/>
              </a:spcBef>
              <a:spcAft>
                <a:spcPts val="0"/>
              </a:spcAft>
              <a:buClr>
                <a:schemeClr val="accent1"/>
              </a:buClr>
              <a:buSzPts val="1904"/>
              <a:buFont typeface="Noto Sans Symbols"/>
              <a:buNone/>
            </a:pPr>
            <a:r>
              <a:t/>
            </a:r>
            <a:endParaRPr b="0" i="0" sz="2800" u="none">
              <a:solidFill>
                <a:schemeClr val="lt1"/>
              </a:solidFill>
              <a:latin typeface="Times New Roman"/>
              <a:ea typeface="Times New Roman"/>
              <a:cs typeface="Times New Roman"/>
              <a:sym typeface="Times New Roman"/>
            </a:endParaRPr>
          </a:p>
        </p:txBody>
      </p:sp>
      <p:pic>
        <p:nvPicPr>
          <p:cNvPr descr="2.jpg" id="346" name="Google Shape;346;p51"/>
          <p:cNvPicPr preferRelativeResize="0"/>
          <p:nvPr/>
        </p:nvPicPr>
        <p:blipFill rotWithShape="1">
          <a:blip r:embed="rId3">
            <a:alphaModFix/>
          </a:blip>
          <a:srcRect b="0" l="0" r="0" t="0"/>
          <a:stretch/>
        </p:blipFill>
        <p:spPr>
          <a:xfrm>
            <a:off x="6705600" y="4495800"/>
            <a:ext cx="2133600" cy="2057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2"/>
          <p:cNvSpPr txBox="1"/>
          <p:nvPr>
            <p:ph idx="4294967295" type="title"/>
          </p:nvPr>
        </p:nvSpPr>
        <p:spPr>
          <a:xfrm>
            <a:off x="2057400" y="228600"/>
            <a:ext cx="5486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200"/>
              <a:buFont typeface="Times New Roman"/>
              <a:buNone/>
            </a:pPr>
            <a:r>
              <a:rPr b="1" i="0" lang="en-US" sz="3200" u="none" cap="none" strike="noStrike">
                <a:solidFill>
                  <a:schemeClr val="lt1"/>
                </a:solidFill>
                <a:latin typeface="Times New Roman"/>
                <a:ea typeface="Times New Roman"/>
                <a:cs typeface="Times New Roman"/>
                <a:sym typeface="Times New Roman"/>
              </a:rPr>
              <a:t>IV. QUAN HỆ PHÁP LUẬT</a:t>
            </a:r>
            <a:endParaRPr/>
          </a:p>
        </p:txBody>
      </p:sp>
      <p:sp>
        <p:nvSpPr>
          <p:cNvPr id="352" name="Google Shape;352;p52"/>
          <p:cNvSpPr txBox="1"/>
          <p:nvPr>
            <p:ph idx="1" type="body"/>
          </p:nvPr>
        </p:nvSpPr>
        <p:spPr>
          <a:xfrm>
            <a:off x="381000" y="1143000"/>
            <a:ext cx="8458200" cy="1447800"/>
          </a:xfrm>
          <a:prstGeom prst="rect">
            <a:avLst/>
          </a:prstGeom>
          <a:noFill/>
          <a:ln>
            <a:noFill/>
          </a:ln>
        </p:spPr>
        <p:txBody>
          <a:bodyPr anchorCtr="0" anchor="t" bIns="45700" lIns="91425" spcFirstLastPara="1" rIns="91425" wrap="square" tIns="45700">
            <a:noAutofit/>
          </a:bodyPr>
          <a:lstStyle/>
          <a:p>
            <a:pPr indent="-457200" lvl="0" marL="457200" marR="0" rtl="0" algn="just">
              <a:lnSpc>
                <a:spcPct val="100000"/>
              </a:lnSpc>
              <a:spcBef>
                <a:spcPts val="0"/>
              </a:spcBef>
              <a:spcAft>
                <a:spcPts val="0"/>
              </a:spcAft>
              <a:buClr>
                <a:schemeClr val="lt1"/>
              </a:buClr>
              <a:buSzPts val="2800"/>
              <a:buFont typeface="Noto Sans Symbols"/>
              <a:buAutoNum type="arabicPeriod"/>
            </a:pPr>
            <a:r>
              <a:rPr b="1" i="0" lang="en-US" sz="2800" u="none">
                <a:solidFill>
                  <a:schemeClr val="lt1"/>
                </a:solidFill>
                <a:latin typeface="Times New Roman"/>
                <a:ea typeface="Times New Roman"/>
                <a:cs typeface="Times New Roman"/>
                <a:sym typeface="Times New Roman"/>
              </a:rPr>
              <a:t>Khái niệm, đặc điểm</a:t>
            </a:r>
            <a:endParaRPr/>
          </a:p>
          <a:p>
            <a:pPr indent="457200" lvl="0" marL="0" marR="0" rtl="0" algn="just">
              <a:lnSpc>
                <a:spcPct val="100000"/>
              </a:lnSpc>
              <a:spcBef>
                <a:spcPts val="400"/>
              </a:spcBef>
              <a:spcAft>
                <a:spcPts val="0"/>
              </a:spcAft>
              <a:buClr>
                <a:schemeClr val="accent1"/>
              </a:buClr>
              <a:buSzPts val="1904"/>
              <a:buFont typeface="Noto Sans Symbols"/>
              <a:buNone/>
            </a:pPr>
            <a:r>
              <a:rPr b="1" i="0" lang="en-US" sz="2800" u="sng">
                <a:solidFill>
                  <a:schemeClr val="lt1"/>
                </a:solidFill>
                <a:latin typeface="Times New Roman"/>
                <a:ea typeface="Times New Roman"/>
                <a:cs typeface="Times New Roman"/>
                <a:sym typeface="Times New Roman"/>
              </a:rPr>
              <a:t>Đặc điểm: </a:t>
            </a:r>
            <a:endParaRPr/>
          </a:p>
          <a:p>
            <a:pPr indent="-134683" lvl="0" marL="365125" marR="0" rtl="0" algn="l">
              <a:spcBef>
                <a:spcPts val="400"/>
              </a:spcBef>
              <a:spcAft>
                <a:spcPts val="0"/>
              </a:spcAft>
              <a:buClr>
                <a:schemeClr val="accent1"/>
              </a:buClr>
              <a:buSzPts val="1904"/>
              <a:buFont typeface="Noto Sans Symbols"/>
              <a:buNone/>
            </a:pPr>
            <a:r>
              <a:t/>
            </a:r>
            <a:endParaRPr b="1" i="0" sz="2800" u="sng">
              <a:solidFill>
                <a:schemeClr val="lt1"/>
              </a:solidFill>
              <a:latin typeface="Times New Roman"/>
              <a:ea typeface="Times New Roman"/>
              <a:cs typeface="Times New Roman"/>
              <a:sym typeface="Times New Roman"/>
            </a:endParaRPr>
          </a:p>
        </p:txBody>
      </p:sp>
      <p:pic>
        <p:nvPicPr>
          <p:cNvPr id="353" name="Google Shape;353;p52"/>
          <p:cNvPicPr preferRelativeResize="0"/>
          <p:nvPr/>
        </p:nvPicPr>
        <p:blipFill rotWithShape="1">
          <a:blip r:embed="rId3">
            <a:alphaModFix/>
          </a:blip>
          <a:srcRect b="0" l="0" r="0" t="0"/>
          <a:stretch/>
        </p:blipFill>
        <p:spPr>
          <a:xfrm>
            <a:off x="817562" y="2262187"/>
            <a:ext cx="7826375" cy="4241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3"/>
          <p:cNvSpPr txBox="1"/>
          <p:nvPr>
            <p:ph idx="4294967295" type="title"/>
          </p:nvPr>
        </p:nvSpPr>
        <p:spPr>
          <a:xfrm>
            <a:off x="2057400" y="228600"/>
            <a:ext cx="5486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200"/>
              <a:buFont typeface="Times New Roman"/>
              <a:buNone/>
            </a:pPr>
            <a:r>
              <a:rPr b="1" i="0" lang="en-US" sz="3200" u="none" cap="none" strike="noStrike">
                <a:solidFill>
                  <a:schemeClr val="lt1"/>
                </a:solidFill>
                <a:latin typeface="Times New Roman"/>
                <a:ea typeface="Times New Roman"/>
                <a:cs typeface="Times New Roman"/>
                <a:sym typeface="Times New Roman"/>
              </a:rPr>
              <a:t>IV. QUAN HỆ PHÁP LUẬT</a:t>
            </a:r>
            <a:endParaRPr/>
          </a:p>
        </p:txBody>
      </p:sp>
      <p:sp>
        <p:nvSpPr>
          <p:cNvPr id="359" name="Google Shape;359;p53"/>
          <p:cNvSpPr txBox="1"/>
          <p:nvPr>
            <p:ph idx="1" type="body"/>
          </p:nvPr>
        </p:nvSpPr>
        <p:spPr>
          <a:xfrm>
            <a:off x="838200" y="1219200"/>
            <a:ext cx="7848600" cy="609600"/>
          </a:xfrm>
          <a:prstGeom prst="rect">
            <a:avLst/>
          </a:prstGeom>
          <a:noFill/>
          <a:ln>
            <a:noFill/>
          </a:ln>
        </p:spPr>
        <p:txBody>
          <a:bodyPr anchorCtr="0" anchor="t" bIns="45700" lIns="91425" spcFirstLastPara="1" rIns="91425" wrap="square" tIns="45700">
            <a:noAutofit/>
          </a:bodyPr>
          <a:lstStyle/>
          <a:p>
            <a:pPr indent="457200" lvl="0" marL="0" marR="0" rtl="0" algn="just">
              <a:lnSpc>
                <a:spcPct val="100000"/>
              </a:lnSpc>
              <a:spcBef>
                <a:spcPts val="0"/>
              </a:spcBef>
              <a:spcAft>
                <a:spcPts val="0"/>
              </a:spcAft>
              <a:buClr>
                <a:schemeClr val="accent1"/>
              </a:buClr>
              <a:buSzPts val="1904"/>
              <a:buFont typeface="Noto Sans Symbols"/>
              <a:buNone/>
            </a:pPr>
            <a:r>
              <a:rPr b="1" i="0" lang="en-US" sz="2800" u="none">
                <a:solidFill>
                  <a:schemeClr val="lt1"/>
                </a:solidFill>
                <a:latin typeface="Times New Roman"/>
                <a:ea typeface="Times New Roman"/>
                <a:cs typeface="Times New Roman"/>
                <a:sym typeface="Times New Roman"/>
              </a:rPr>
              <a:t>2. Phân loại Quan hệ pháp luật</a:t>
            </a:r>
            <a:endParaRPr/>
          </a:p>
          <a:p>
            <a:pPr indent="-134683" lvl="0" marL="365125" marR="0" rtl="0" algn="l">
              <a:spcBef>
                <a:spcPts val="400"/>
              </a:spcBef>
              <a:spcAft>
                <a:spcPts val="0"/>
              </a:spcAft>
              <a:buClr>
                <a:schemeClr val="accent1"/>
              </a:buClr>
              <a:buSzPts val="1904"/>
              <a:buFont typeface="Noto Sans Symbols"/>
              <a:buNone/>
            </a:pPr>
            <a:r>
              <a:t/>
            </a:r>
            <a:endParaRPr b="1" i="0" sz="2800" u="none">
              <a:solidFill>
                <a:schemeClr val="lt1"/>
              </a:solidFill>
              <a:latin typeface="Times New Roman"/>
              <a:ea typeface="Times New Roman"/>
              <a:cs typeface="Times New Roman"/>
              <a:sym typeface="Times New Roman"/>
            </a:endParaRPr>
          </a:p>
        </p:txBody>
      </p:sp>
      <p:pic>
        <p:nvPicPr>
          <p:cNvPr id="360" name="Google Shape;360;p53"/>
          <p:cNvPicPr preferRelativeResize="0"/>
          <p:nvPr/>
        </p:nvPicPr>
        <p:blipFill rotWithShape="1">
          <a:blip r:embed="rId3">
            <a:alphaModFix/>
          </a:blip>
          <a:srcRect b="0" l="0" r="0" t="0"/>
          <a:stretch/>
        </p:blipFill>
        <p:spPr>
          <a:xfrm>
            <a:off x="433387" y="2109787"/>
            <a:ext cx="5308600" cy="4119562"/>
          </a:xfrm>
          <a:prstGeom prst="rect">
            <a:avLst/>
          </a:prstGeom>
          <a:noFill/>
          <a:ln>
            <a:noFill/>
          </a:ln>
        </p:spPr>
      </p:pic>
      <p:pic>
        <p:nvPicPr>
          <p:cNvPr id="361" name="Google Shape;361;p53"/>
          <p:cNvPicPr preferRelativeResize="0"/>
          <p:nvPr/>
        </p:nvPicPr>
        <p:blipFill rotWithShape="1">
          <a:blip r:embed="rId4">
            <a:alphaModFix/>
          </a:blip>
          <a:srcRect b="0" l="0" r="0" t="0"/>
          <a:stretch/>
        </p:blipFill>
        <p:spPr>
          <a:xfrm>
            <a:off x="5999162" y="2109787"/>
            <a:ext cx="2797175" cy="41195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6" name="Shape 186"/>
        <p:cNvGrpSpPr/>
        <p:nvPr/>
      </p:nvGrpSpPr>
      <p:grpSpPr>
        <a:xfrm>
          <a:off x="0" y="0"/>
          <a:ext cx="0" cy="0"/>
          <a:chOff x="0" y="0"/>
          <a:chExt cx="0" cy="0"/>
        </a:xfrm>
      </p:grpSpPr>
      <p:sp>
        <p:nvSpPr>
          <p:cNvPr id="187" name="Google Shape;187;p27"/>
          <p:cNvSpPr txBox="1"/>
          <p:nvPr>
            <p:ph idx="4294967295" type="title"/>
          </p:nvPr>
        </p:nvSpPr>
        <p:spPr>
          <a:xfrm>
            <a:off x="228600" y="274638"/>
            <a:ext cx="8686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Times New Roman"/>
              <a:buNone/>
            </a:pPr>
            <a:r>
              <a:rPr b="1" i="0" lang="en-US" sz="3000" u="none" cap="none" strike="noStrike">
                <a:solidFill>
                  <a:schemeClr val="lt1"/>
                </a:solidFill>
                <a:latin typeface="Times New Roman"/>
                <a:ea typeface="Times New Roman"/>
                <a:cs typeface="Times New Roman"/>
                <a:sym typeface="Times New Roman"/>
              </a:rPr>
              <a:t>I. KHÁI NIỆM, HÌNH THỨC CỦA PHÁP LUẬT</a:t>
            </a:r>
            <a:endParaRPr/>
          </a:p>
        </p:txBody>
      </p:sp>
      <p:sp>
        <p:nvSpPr>
          <p:cNvPr id="188" name="Google Shape;188;p27"/>
          <p:cNvSpPr txBox="1"/>
          <p:nvPr>
            <p:ph idx="1" type="body"/>
          </p:nvPr>
        </p:nvSpPr>
        <p:spPr>
          <a:xfrm>
            <a:off x="457200" y="1371600"/>
            <a:ext cx="8229600" cy="2773362"/>
          </a:xfrm>
          <a:prstGeom prst="rect">
            <a:avLst/>
          </a:prstGeom>
          <a:noFill/>
          <a:ln>
            <a:noFill/>
          </a:ln>
        </p:spPr>
        <p:txBody>
          <a:bodyPr anchorCtr="0" anchor="t" bIns="45700" lIns="91425" spcFirstLastPara="1" rIns="91425" wrap="square" tIns="45700">
            <a:noAutofit/>
          </a:bodyPr>
          <a:lstStyle/>
          <a:p>
            <a:pPr indent="457200" lvl="0" marL="0" marR="0" rtl="0" algn="just">
              <a:lnSpc>
                <a:spcPct val="100000"/>
              </a:lnSpc>
              <a:spcBef>
                <a:spcPts val="0"/>
              </a:spcBef>
              <a:spcAft>
                <a:spcPts val="0"/>
              </a:spcAft>
              <a:buClr>
                <a:schemeClr val="accent1"/>
              </a:buClr>
              <a:buSzPts val="1836"/>
              <a:buFont typeface="Noto Sans Symbols"/>
              <a:buNone/>
            </a:pPr>
            <a:r>
              <a:rPr b="1" i="0" lang="en-US" sz="2700" u="none">
                <a:solidFill>
                  <a:schemeClr val="lt1"/>
                </a:solidFill>
                <a:latin typeface="Times New Roman"/>
                <a:ea typeface="Times New Roman"/>
                <a:cs typeface="Times New Roman"/>
                <a:sym typeface="Times New Roman"/>
              </a:rPr>
              <a:t>1. Khái niệm:</a:t>
            </a:r>
            <a:endParaRPr/>
          </a:p>
          <a:p>
            <a:pPr indent="457200" lvl="0" marL="0" marR="0" rtl="0" algn="just">
              <a:lnSpc>
                <a:spcPct val="100000"/>
              </a:lnSpc>
              <a:spcBef>
                <a:spcPts val="400"/>
              </a:spcBef>
              <a:spcAft>
                <a:spcPts val="0"/>
              </a:spcAft>
              <a:buClr>
                <a:schemeClr val="accent1"/>
              </a:buClr>
              <a:buSzPts val="1836"/>
              <a:buFont typeface="Noto Sans Symbols"/>
              <a:buNone/>
            </a:pPr>
            <a:r>
              <a:rPr b="1" i="0" lang="en-US" sz="2700" u="none">
                <a:solidFill>
                  <a:schemeClr val="lt1"/>
                </a:solidFill>
                <a:latin typeface="Times New Roman"/>
                <a:ea typeface="Times New Roman"/>
                <a:cs typeface="Times New Roman"/>
                <a:sym typeface="Times New Roman"/>
              </a:rPr>
              <a:t>Pháp luật là hệ thống các </a:t>
            </a:r>
            <a:r>
              <a:rPr b="1" i="0" lang="en-US" sz="2700" u="sng">
                <a:solidFill>
                  <a:schemeClr val="lt1"/>
                </a:solidFill>
                <a:latin typeface="Times New Roman"/>
                <a:ea typeface="Times New Roman"/>
                <a:cs typeface="Times New Roman"/>
                <a:sym typeface="Times New Roman"/>
              </a:rPr>
              <a:t>quy tắc xử sự chung </a:t>
            </a:r>
            <a:r>
              <a:rPr b="0" i="1" lang="en-US" sz="2700" u="none">
                <a:solidFill>
                  <a:schemeClr val="lt1"/>
                </a:solidFill>
                <a:latin typeface="Times New Roman"/>
                <a:ea typeface="Times New Roman"/>
                <a:cs typeface="Times New Roman"/>
                <a:sym typeface="Times New Roman"/>
              </a:rPr>
              <a:t>(General rules of conduct) </a:t>
            </a:r>
            <a:r>
              <a:rPr b="1" i="0" lang="en-US" sz="2700" u="none">
                <a:solidFill>
                  <a:schemeClr val="lt1"/>
                </a:solidFill>
                <a:latin typeface="Times New Roman"/>
                <a:ea typeface="Times New Roman"/>
                <a:cs typeface="Times New Roman"/>
                <a:sym typeface="Times New Roman"/>
              </a:rPr>
              <a:t>do nhà nước </a:t>
            </a:r>
            <a:r>
              <a:rPr b="1" i="0" lang="en-US" sz="2700" u="sng">
                <a:solidFill>
                  <a:schemeClr val="lt1"/>
                </a:solidFill>
                <a:latin typeface="Times New Roman"/>
                <a:ea typeface="Times New Roman"/>
                <a:cs typeface="Times New Roman"/>
                <a:sym typeface="Times New Roman"/>
              </a:rPr>
              <a:t>ban hành (hoặc thừa nhận)</a:t>
            </a:r>
            <a:r>
              <a:rPr b="1" i="0" lang="en-US" sz="2700" u="none">
                <a:solidFill>
                  <a:schemeClr val="lt1"/>
                </a:solidFill>
                <a:latin typeface="Times New Roman"/>
                <a:ea typeface="Times New Roman"/>
                <a:cs typeface="Times New Roman"/>
                <a:sym typeface="Times New Roman"/>
              </a:rPr>
              <a:t> để </a:t>
            </a:r>
            <a:r>
              <a:rPr b="1" i="0" lang="en-US" sz="2700" u="sng">
                <a:solidFill>
                  <a:schemeClr val="lt1"/>
                </a:solidFill>
                <a:latin typeface="Times New Roman"/>
                <a:ea typeface="Times New Roman"/>
                <a:cs typeface="Times New Roman"/>
                <a:sym typeface="Times New Roman"/>
              </a:rPr>
              <a:t>điều chỉnh các quan hệ xã hội</a:t>
            </a:r>
            <a:r>
              <a:rPr b="1" i="0" lang="en-US" sz="2700" u="none">
                <a:solidFill>
                  <a:schemeClr val="lt1"/>
                </a:solidFill>
                <a:latin typeface="Times New Roman"/>
                <a:ea typeface="Times New Roman"/>
                <a:cs typeface="Times New Roman"/>
                <a:sym typeface="Times New Roman"/>
              </a:rPr>
              <a:t> phù hợp với ý chí của giai cấp thống trị và được nhà nước bảo đảm thực hiện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4"/>
          <p:cNvSpPr txBox="1"/>
          <p:nvPr>
            <p:ph idx="4294967295" type="title"/>
          </p:nvPr>
        </p:nvSpPr>
        <p:spPr>
          <a:xfrm>
            <a:off x="2057400" y="228600"/>
            <a:ext cx="5486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200"/>
              <a:buFont typeface="Times New Roman"/>
              <a:buNone/>
            </a:pPr>
            <a:r>
              <a:rPr b="1" i="0" lang="en-US" sz="3200" u="none" cap="none" strike="noStrike">
                <a:solidFill>
                  <a:schemeClr val="lt1"/>
                </a:solidFill>
                <a:latin typeface="Times New Roman"/>
                <a:ea typeface="Times New Roman"/>
                <a:cs typeface="Times New Roman"/>
                <a:sym typeface="Times New Roman"/>
              </a:rPr>
              <a:t>IV. QUAN HỆ PHÁP LUẬT</a:t>
            </a:r>
            <a:endParaRPr/>
          </a:p>
        </p:txBody>
      </p:sp>
      <p:sp>
        <p:nvSpPr>
          <p:cNvPr id="367" name="Google Shape;367;p54"/>
          <p:cNvSpPr txBox="1"/>
          <p:nvPr>
            <p:ph idx="1" type="body"/>
          </p:nvPr>
        </p:nvSpPr>
        <p:spPr>
          <a:xfrm>
            <a:off x="304800" y="1295400"/>
            <a:ext cx="8382000" cy="2590800"/>
          </a:xfrm>
          <a:prstGeom prst="rect">
            <a:avLst/>
          </a:prstGeom>
          <a:noFill/>
          <a:ln>
            <a:noFill/>
          </a:ln>
        </p:spPr>
        <p:txBody>
          <a:bodyPr anchorCtr="0" anchor="t" bIns="45700" lIns="91425" spcFirstLastPara="1" rIns="91425" wrap="square" tIns="45700">
            <a:noAutofit/>
          </a:bodyPr>
          <a:lstStyle/>
          <a:p>
            <a:pPr indent="457200" lvl="0" marL="0" marR="0" rtl="0" algn="just">
              <a:lnSpc>
                <a:spcPct val="100000"/>
              </a:lnSpc>
              <a:spcBef>
                <a:spcPts val="0"/>
              </a:spcBef>
              <a:spcAft>
                <a:spcPts val="0"/>
              </a:spcAft>
              <a:buClr>
                <a:schemeClr val="accent1"/>
              </a:buClr>
              <a:buSzPts val="1904"/>
              <a:buFont typeface="Noto Sans Symbols"/>
              <a:buNone/>
            </a:pPr>
            <a:r>
              <a:rPr b="1" i="0" lang="en-US" sz="2800" u="none">
                <a:solidFill>
                  <a:schemeClr val="lt1"/>
                </a:solidFill>
                <a:latin typeface="Times New Roman"/>
                <a:ea typeface="Times New Roman"/>
                <a:cs typeface="Times New Roman"/>
                <a:sym typeface="Times New Roman"/>
              </a:rPr>
              <a:t>3. Chủ thể Quan hệ pháp luật</a:t>
            </a:r>
            <a:endParaRPr/>
          </a:p>
          <a:p>
            <a:pPr indent="457200" lvl="0" marL="0" marR="0" rtl="0" algn="just">
              <a:lnSpc>
                <a:spcPct val="100000"/>
              </a:lnSpc>
              <a:spcBef>
                <a:spcPts val="400"/>
              </a:spcBef>
              <a:spcAft>
                <a:spcPts val="0"/>
              </a:spcAft>
              <a:buClr>
                <a:schemeClr val="accent1"/>
              </a:buClr>
              <a:buSzPts val="1904"/>
              <a:buFont typeface="Noto Sans Symbols"/>
              <a:buNone/>
            </a:pPr>
            <a:r>
              <a:rPr b="1" i="0" lang="en-US" sz="2800" u="sng">
                <a:solidFill>
                  <a:schemeClr val="lt1"/>
                </a:solidFill>
                <a:latin typeface="Times New Roman"/>
                <a:ea typeface="Times New Roman"/>
                <a:cs typeface="Times New Roman"/>
                <a:sym typeface="Times New Roman"/>
              </a:rPr>
              <a:t>Khái niệm:</a:t>
            </a:r>
            <a:endParaRPr/>
          </a:p>
          <a:p>
            <a:pPr indent="457200" lvl="0" marL="0" marR="0" rtl="0" algn="just">
              <a:lnSpc>
                <a:spcPct val="100000"/>
              </a:lnSpc>
              <a:spcBef>
                <a:spcPts val="400"/>
              </a:spcBef>
              <a:spcAft>
                <a:spcPts val="0"/>
              </a:spcAft>
              <a:buClr>
                <a:schemeClr val="accent1"/>
              </a:buClr>
              <a:buSzPts val="1904"/>
              <a:buFont typeface="Noto Sans Symbols"/>
              <a:buNone/>
            </a:pPr>
            <a:r>
              <a:rPr b="0" i="0" lang="en-US" sz="2800" u="none">
                <a:solidFill>
                  <a:schemeClr val="lt1"/>
                </a:solidFill>
                <a:latin typeface="Times New Roman"/>
                <a:ea typeface="Times New Roman"/>
                <a:cs typeface="Times New Roman"/>
                <a:sym typeface="Times New Roman"/>
              </a:rPr>
              <a:t>Là những </a:t>
            </a:r>
            <a:r>
              <a:rPr b="1" i="0" lang="en-US" sz="2800" u="sng">
                <a:solidFill>
                  <a:schemeClr val="lt1"/>
                </a:solidFill>
                <a:latin typeface="Times New Roman"/>
                <a:ea typeface="Times New Roman"/>
                <a:cs typeface="Times New Roman"/>
                <a:sym typeface="Times New Roman"/>
              </a:rPr>
              <a:t>cá nhân, tổ chức </a:t>
            </a:r>
            <a:r>
              <a:rPr b="0" i="0" lang="en-US" sz="2800" u="none">
                <a:solidFill>
                  <a:schemeClr val="lt1"/>
                </a:solidFill>
                <a:latin typeface="Times New Roman"/>
                <a:ea typeface="Times New Roman"/>
                <a:cs typeface="Times New Roman"/>
                <a:sym typeface="Times New Roman"/>
              </a:rPr>
              <a:t>đáp ứng được những </a:t>
            </a:r>
            <a:r>
              <a:rPr b="1" i="0" lang="en-US" sz="2800" u="sng">
                <a:solidFill>
                  <a:schemeClr val="lt1"/>
                </a:solidFill>
                <a:latin typeface="Times New Roman"/>
                <a:ea typeface="Times New Roman"/>
                <a:cs typeface="Times New Roman"/>
                <a:sym typeface="Times New Roman"/>
              </a:rPr>
              <a:t>điều kiện</a:t>
            </a:r>
            <a:r>
              <a:rPr b="0" i="0" lang="en-US" sz="2800" u="none">
                <a:solidFill>
                  <a:schemeClr val="lt1"/>
                </a:solidFill>
                <a:latin typeface="Times New Roman"/>
                <a:ea typeface="Times New Roman"/>
                <a:cs typeface="Times New Roman"/>
                <a:sym typeface="Times New Roman"/>
              </a:rPr>
              <a:t> mà pháp luật quy định cho mỗi loại quan hệ pháp luật và tham gia vào quan hệ pháp luật đó</a:t>
            </a:r>
            <a:endParaRPr/>
          </a:p>
          <a:p>
            <a:pPr indent="-134683" lvl="0" marL="365125" marR="0" rtl="0" algn="l">
              <a:spcBef>
                <a:spcPts val="400"/>
              </a:spcBef>
              <a:spcAft>
                <a:spcPts val="0"/>
              </a:spcAft>
              <a:buClr>
                <a:schemeClr val="accent1"/>
              </a:buClr>
              <a:buSzPts val="1904"/>
              <a:buFont typeface="Noto Sans Symbols"/>
              <a:buNone/>
            </a:pPr>
            <a:r>
              <a:t/>
            </a:r>
            <a:endParaRPr b="0" i="0" sz="2800" u="none">
              <a:solidFill>
                <a:schemeClr val="lt1"/>
              </a:solidFill>
              <a:latin typeface="Times New Roman"/>
              <a:ea typeface="Times New Roman"/>
              <a:cs typeface="Times New Roman"/>
              <a:sym typeface="Times New Roman"/>
            </a:endParaRPr>
          </a:p>
        </p:txBody>
      </p:sp>
      <p:pic>
        <p:nvPicPr>
          <p:cNvPr descr="2.png" id="368" name="Google Shape;368;p54"/>
          <p:cNvPicPr preferRelativeResize="0"/>
          <p:nvPr/>
        </p:nvPicPr>
        <p:blipFill rotWithShape="1">
          <a:blip r:embed="rId3">
            <a:alphaModFix/>
          </a:blip>
          <a:srcRect b="0" l="0" r="0" t="0"/>
          <a:stretch/>
        </p:blipFill>
        <p:spPr>
          <a:xfrm>
            <a:off x="3886200" y="3657600"/>
            <a:ext cx="4267200" cy="286543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5"/>
          <p:cNvSpPr txBox="1"/>
          <p:nvPr>
            <p:ph idx="4294967295" type="title"/>
          </p:nvPr>
        </p:nvSpPr>
        <p:spPr>
          <a:xfrm>
            <a:off x="2057400" y="228600"/>
            <a:ext cx="5486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200"/>
              <a:buFont typeface="Times New Roman"/>
              <a:buNone/>
            </a:pPr>
            <a:r>
              <a:rPr b="1" i="0" lang="en-US" sz="3200" u="none" cap="none" strike="noStrike">
                <a:solidFill>
                  <a:schemeClr val="lt1"/>
                </a:solidFill>
                <a:latin typeface="Times New Roman"/>
                <a:ea typeface="Times New Roman"/>
                <a:cs typeface="Times New Roman"/>
                <a:sym typeface="Times New Roman"/>
              </a:rPr>
              <a:t>IV. QUAN HỆ PHÁP LUẬT</a:t>
            </a:r>
            <a:endParaRPr/>
          </a:p>
        </p:txBody>
      </p:sp>
      <p:sp>
        <p:nvSpPr>
          <p:cNvPr id="374" name="Google Shape;374;p55"/>
          <p:cNvSpPr txBox="1"/>
          <p:nvPr>
            <p:ph idx="1" type="body"/>
          </p:nvPr>
        </p:nvSpPr>
        <p:spPr>
          <a:xfrm>
            <a:off x="304800" y="1295400"/>
            <a:ext cx="8382000" cy="762000"/>
          </a:xfrm>
          <a:prstGeom prst="rect">
            <a:avLst/>
          </a:prstGeom>
          <a:noFill/>
          <a:ln>
            <a:noFill/>
          </a:ln>
        </p:spPr>
        <p:txBody>
          <a:bodyPr anchorCtr="0" anchor="t" bIns="45700" lIns="91425" spcFirstLastPara="1" rIns="91425" wrap="square" tIns="45700">
            <a:noAutofit/>
          </a:bodyPr>
          <a:lstStyle/>
          <a:p>
            <a:pPr indent="457200" lvl="0" marL="0" marR="0" rtl="0" algn="just">
              <a:lnSpc>
                <a:spcPct val="100000"/>
              </a:lnSpc>
              <a:spcBef>
                <a:spcPts val="0"/>
              </a:spcBef>
              <a:spcAft>
                <a:spcPts val="0"/>
              </a:spcAft>
              <a:buClr>
                <a:schemeClr val="accent1"/>
              </a:buClr>
              <a:buSzPts val="1904"/>
              <a:buFont typeface="Noto Sans Symbols"/>
              <a:buNone/>
            </a:pPr>
            <a:r>
              <a:rPr b="1" i="0" lang="en-US" sz="2800" u="none">
                <a:solidFill>
                  <a:schemeClr val="lt1"/>
                </a:solidFill>
                <a:latin typeface="Times New Roman"/>
                <a:ea typeface="Times New Roman"/>
                <a:cs typeface="Times New Roman"/>
                <a:sym typeface="Times New Roman"/>
              </a:rPr>
              <a:t>3. Chủ thể Quan hệ pháp luật</a:t>
            </a:r>
            <a:endParaRPr/>
          </a:p>
          <a:p>
            <a:pPr indent="-134683" lvl="0" marL="365125" marR="0" rtl="0" algn="l">
              <a:spcBef>
                <a:spcPts val="400"/>
              </a:spcBef>
              <a:spcAft>
                <a:spcPts val="0"/>
              </a:spcAft>
              <a:buClr>
                <a:schemeClr val="accent1"/>
              </a:buClr>
              <a:buSzPts val="1904"/>
              <a:buFont typeface="Noto Sans Symbols"/>
              <a:buNone/>
            </a:pPr>
            <a:r>
              <a:t/>
            </a:r>
            <a:endParaRPr b="1" i="0" sz="2800" u="none">
              <a:solidFill>
                <a:schemeClr val="lt1"/>
              </a:solidFill>
              <a:latin typeface="Times New Roman"/>
              <a:ea typeface="Times New Roman"/>
              <a:cs typeface="Times New Roman"/>
              <a:sym typeface="Times New Roman"/>
            </a:endParaRPr>
          </a:p>
        </p:txBody>
      </p:sp>
      <p:pic>
        <p:nvPicPr>
          <p:cNvPr id="375" name="Google Shape;375;p55"/>
          <p:cNvPicPr preferRelativeResize="0"/>
          <p:nvPr/>
        </p:nvPicPr>
        <p:blipFill rotWithShape="1">
          <a:blip r:embed="rId3">
            <a:alphaModFix/>
          </a:blip>
          <a:srcRect b="0" l="0" r="0" t="0"/>
          <a:stretch/>
        </p:blipFill>
        <p:spPr>
          <a:xfrm>
            <a:off x="1493837" y="1828800"/>
            <a:ext cx="6400800" cy="406558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6"/>
          <p:cNvSpPr txBox="1"/>
          <p:nvPr>
            <p:ph idx="4294967295" type="title"/>
          </p:nvPr>
        </p:nvSpPr>
        <p:spPr>
          <a:xfrm>
            <a:off x="2057400" y="228600"/>
            <a:ext cx="5486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200"/>
              <a:buFont typeface="Times New Roman"/>
              <a:buNone/>
            </a:pPr>
            <a:r>
              <a:rPr b="1" i="0" lang="en-US" sz="3200" u="none" cap="none" strike="noStrike">
                <a:solidFill>
                  <a:schemeClr val="lt1"/>
                </a:solidFill>
                <a:latin typeface="Times New Roman"/>
                <a:ea typeface="Times New Roman"/>
                <a:cs typeface="Times New Roman"/>
                <a:sym typeface="Times New Roman"/>
              </a:rPr>
              <a:t>IV. QUAN HỆ PHÁP LUẬT</a:t>
            </a:r>
            <a:endParaRPr/>
          </a:p>
        </p:txBody>
      </p:sp>
      <p:sp>
        <p:nvSpPr>
          <p:cNvPr id="381" name="Google Shape;381;p56"/>
          <p:cNvSpPr txBox="1"/>
          <p:nvPr>
            <p:ph idx="1" type="body"/>
          </p:nvPr>
        </p:nvSpPr>
        <p:spPr>
          <a:xfrm>
            <a:off x="304800" y="1295400"/>
            <a:ext cx="8382000" cy="762000"/>
          </a:xfrm>
          <a:prstGeom prst="rect">
            <a:avLst/>
          </a:prstGeom>
          <a:noFill/>
          <a:ln>
            <a:noFill/>
          </a:ln>
        </p:spPr>
        <p:txBody>
          <a:bodyPr anchorCtr="0" anchor="t" bIns="45700" lIns="91425" spcFirstLastPara="1" rIns="91425" wrap="square" tIns="45700">
            <a:noAutofit/>
          </a:bodyPr>
          <a:lstStyle/>
          <a:p>
            <a:pPr indent="457200" lvl="0" marL="0" marR="0" rtl="0" algn="just">
              <a:lnSpc>
                <a:spcPct val="100000"/>
              </a:lnSpc>
              <a:spcBef>
                <a:spcPts val="0"/>
              </a:spcBef>
              <a:spcAft>
                <a:spcPts val="0"/>
              </a:spcAft>
              <a:buClr>
                <a:schemeClr val="accent1"/>
              </a:buClr>
              <a:buSzPts val="1904"/>
              <a:buFont typeface="Noto Sans Symbols"/>
              <a:buNone/>
            </a:pPr>
            <a:r>
              <a:rPr b="1" i="0" lang="en-US" sz="2800" u="none">
                <a:solidFill>
                  <a:schemeClr val="lt1"/>
                </a:solidFill>
                <a:latin typeface="Times New Roman"/>
                <a:ea typeface="Times New Roman"/>
                <a:cs typeface="Times New Roman"/>
                <a:sym typeface="Times New Roman"/>
              </a:rPr>
              <a:t>3. Chủ thể Quan hệ pháp luật</a:t>
            </a:r>
            <a:endParaRPr/>
          </a:p>
          <a:p>
            <a:pPr indent="-134683" lvl="0" marL="365125" marR="0" rtl="0" algn="l">
              <a:spcBef>
                <a:spcPts val="400"/>
              </a:spcBef>
              <a:spcAft>
                <a:spcPts val="0"/>
              </a:spcAft>
              <a:buClr>
                <a:schemeClr val="accent1"/>
              </a:buClr>
              <a:buSzPts val="1904"/>
              <a:buFont typeface="Noto Sans Symbols"/>
              <a:buNone/>
            </a:pPr>
            <a:r>
              <a:t/>
            </a:r>
            <a:endParaRPr b="1" i="0" sz="2800" u="none">
              <a:solidFill>
                <a:schemeClr val="lt1"/>
              </a:solidFill>
              <a:latin typeface="Times New Roman"/>
              <a:ea typeface="Times New Roman"/>
              <a:cs typeface="Times New Roman"/>
              <a:sym typeface="Times New Roman"/>
            </a:endParaRPr>
          </a:p>
        </p:txBody>
      </p:sp>
      <p:pic>
        <p:nvPicPr>
          <p:cNvPr id="382" name="Google Shape;382;p56"/>
          <p:cNvPicPr preferRelativeResize="0"/>
          <p:nvPr/>
        </p:nvPicPr>
        <p:blipFill rotWithShape="1">
          <a:blip r:embed="rId3">
            <a:alphaModFix/>
          </a:blip>
          <a:srcRect b="0" l="0" r="0" t="0"/>
          <a:stretch/>
        </p:blipFill>
        <p:spPr>
          <a:xfrm>
            <a:off x="596900" y="2060575"/>
            <a:ext cx="8047037" cy="415766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7"/>
          <p:cNvSpPr txBox="1"/>
          <p:nvPr>
            <p:ph idx="4294967295" type="title"/>
          </p:nvPr>
        </p:nvSpPr>
        <p:spPr>
          <a:xfrm>
            <a:off x="2057400" y="228600"/>
            <a:ext cx="5486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200"/>
              <a:buFont typeface="Times New Roman"/>
              <a:buNone/>
            </a:pPr>
            <a:r>
              <a:rPr b="1" i="0" lang="en-US" sz="3200" u="none" cap="none" strike="noStrike">
                <a:solidFill>
                  <a:schemeClr val="lt1"/>
                </a:solidFill>
                <a:latin typeface="Times New Roman"/>
                <a:ea typeface="Times New Roman"/>
                <a:cs typeface="Times New Roman"/>
                <a:sym typeface="Times New Roman"/>
              </a:rPr>
              <a:t>IV. QUAN HỆ PHÁP LUẬT</a:t>
            </a:r>
            <a:endParaRPr/>
          </a:p>
        </p:txBody>
      </p:sp>
      <p:sp>
        <p:nvSpPr>
          <p:cNvPr id="388" name="Google Shape;388;p57"/>
          <p:cNvSpPr txBox="1"/>
          <p:nvPr>
            <p:ph idx="1" type="body"/>
          </p:nvPr>
        </p:nvSpPr>
        <p:spPr>
          <a:xfrm>
            <a:off x="304800" y="1295400"/>
            <a:ext cx="8382000" cy="762000"/>
          </a:xfrm>
          <a:prstGeom prst="rect">
            <a:avLst/>
          </a:prstGeom>
          <a:noFill/>
          <a:ln>
            <a:noFill/>
          </a:ln>
        </p:spPr>
        <p:txBody>
          <a:bodyPr anchorCtr="0" anchor="t" bIns="45700" lIns="91425" spcFirstLastPara="1" rIns="91425" wrap="square" tIns="45700">
            <a:noAutofit/>
          </a:bodyPr>
          <a:lstStyle/>
          <a:p>
            <a:pPr indent="457200" lvl="0" marL="0" marR="0" rtl="0" algn="just">
              <a:lnSpc>
                <a:spcPct val="100000"/>
              </a:lnSpc>
              <a:spcBef>
                <a:spcPts val="0"/>
              </a:spcBef>
              <a:spcAft>
                <a:spcPts val="0"/>
              </a:spcAft>
              <a:buClr>
                <a:schemeClr val="accent1"/>
              </a:buClr>
              <a:buSzPts val="1904"/>
              <a:buFont typeface="Noto Sans Symbols"/>
              <a:buNone/>
            </a:pPr>
            <a:r>
              <a:rPr b="1" i="0" lang="en-US" sz="2800" u="none">
                <a:solidFill>
                  <a:schemeClr val="lt1"/>
                </a:solidFill>
                <a:latin typeface="Times New Roman"/>
                <a:ea typeface="Times New Roman"/>
                <a:cs typeface="Times New Roman"/>
                <a:sym typeface="Times New Roman"/>
              </a:rPr>
              <a:t>3. Chủ thể Quan hệ pháp luật</a:t>
            </a:r>
            <a:endParaRPr/>
          </a:p>
          <a:p>
            <a:pPr indent="457200" lvl="0" marL="0" marR="0" rtl="0" algn="just">
              <a:lnSpc>
                <a:spcPct val="100000"/>
              </a:lnSpc>
              <a:spcBef>
                <a:spcPts val="400"/>
              </a:spcBef>
              <a:spcAft>
                <a:spcPts val="0"/>
              </a:spcAft>
              <a:buClr>
                <a:schemeClr val="accent1"/>
              </a:buClr>
              <a:buSzPts val="1904"/>
              <a:buFont typeface="Noto Sans Symbols"/>
              <a:buNone/>
            </a:pPr>
            <a:r>
              <a:rPr b="1" i="0" lang="en-US" sz="2800" u="none">
                <a:solidFill>
                  <a:schemeClr val="lt1"/>
                </a:solidFill>
                <a:latin typeface="Times New Roman"/>
                <a:ea typeface="Times New Roman"/>
                <a:cs typeface="Times New Roman"/>
                <a:sym typeface="Times New Roman"/>
              </a:rPr>
              <a:t>Mối quan hệ giữa năng lực pháp luật và năng lực hành vi:</a:t>
            </a:r>
            <a:endParaRPr/>
          </a:p>
          <a:p>
            <a:pPr indent="-457200" lvl="0" marL="457200" marR="0" rtl="0" algn="just">
              <a:lnSpc>
                <a:spcPct val="100000"/>
              </a:lnSpc>
              <a:spcBef>
                <a:spcPts val="400"/>
              </a:spcBef>
              <a:spcAft>
                <a:spcPts val="0"/>
              </a:spcAft>
              <a:buClr>
                <a:schemeClr val="lt1"/>
              </a:buClr>
              <a:buSzPts val="2800"/>
              <a:buFont typeface="Noto Sans Symbols"/>
              <a:buChar char="⭶"/>
            </a:pPr>
            <a:r>
              <a:rPr b="1" i="0" lang="en-US" sz="2800" u="none">
                <a:solidFill>
                  <a:schemeClr val="lt1"/>
                </a:solidFill>
                <a:latin typeface="Times New Roman"/>
                <a:ea typeface="Times New Roman"/>
                <a:cs typeface="Times New Roman"/>
                <a:sym typeface="Times New Roman"/>
              </a:rPr>
              <a:t>NLPL là điều kiện cần , NLHV là điều kiện đủ để chủ thể tham gia vào các QHPL,</a:t>
            </a:r>
            <a:endParaRPr/>
          </a:p>
          <a:p>
            <a:pPr indent="-457200" lvl="0" marL="457200" marR="0" rtl="0" algn="just">
              <a:lnSpc>
                <a:spcPct val="100000"/>
              </a:lnSpc>
              <a:spcBef>
                <a:spcPts val="400"/>
              </a:spcBef>
              <a:spcAft>
                <a:spcPts val="0"/>
              </a:spcAft>
              <a:buClr>
                <a:schemeClr val="lt1"/>
              </a:buClr>
              <a:buSzPts val="2800"/>
              <a:buFont typeface="Noto Sans Symbols"/>
              <a:buChar char="⭶"/>
            </a:pPr>
            <a:r>
              <a:rPr b="1" i="0" lang="en-US" sz="2800" u="none">
                <a:solidFill>
                  <a:schemeClr val="lt1"/>
                </a:solidFill>
                <a:latin typeface="Times New Roman"/>
                <a:ea typeface="Times New Roman"/>
                <a:cs typeface="Times New Roman"/>
                <a:sym typeface="Times New Roman"/>
              </a:rPr>
              <a:t>Chỉ có NLPL thì có thể tham gia QHPL thụ động thông qua hành vi của đối tượng khác.</a:t>
            </a:r>
            <a:endParaRPr/>
          </a:p>
          <a:p>
            <a:pPr indent="-134683" lvl="0" marL="365125" marR="0" rtl="0" algn="l">
              <a:spcBef>
                <a:spcPts val="400"/>
              </a:spcBef>
              <a:spcAft>
                <a:spcPts val="0"/>
              </a:spcAft>
              <a:buClr>
                <a:schemeClr val="accent1"/>
              </a:buClr>
              <a:buSzPts val="1904"/>
              <a:buFont typeface="Noto Sans Symbols"/>
              <a:buNone/>
            </a:pPr>
            <a:r>
              <a:t/>
            </a:r>
            <a:endParaRPr b="1" i="0" sz="2800" u="none">
              <a:solidFill>
                <a:schemeClr val="lt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8"/>
          <p:cNvSpPr txBox="1"/>
          <p:nvPr>
            <p:ph idx="4294967295" type="title"/>
          </p:nvPr>
        </p:nvSpPr>
        <p:spPr>
          <a:xfrm>
            <a:off x="2057400" y="228600"/>
            <a:ext cx="5486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200"/>
              <a:buFont typeface="Times New Roman"/>
              <a:buNone/>
            </a:pPr>
            <a:r>
              <a:rPr b="1" i="0" lang="en-US" sz="3200" u="none" cap="none" strike="noStrike">
                <a:solidFill>
                  <a:schemeClr val="lt1"/>
                </a:solidFill>
                <a:latin typeface="Times New Roman"/>
                <a:ea typeface="Times New Roman"/>
                <a:cs typeface="Times New Roman"/>
                <a:sym typeface="Times New Roman"/>
              </a:rPr>
              <a:t>IV. QUAN HỆ PHÁP LUẬT</a:t>
            </a:r>
            <a:endParaRPr/>
          </a:p>
        </p:txBody>
      </p:sp>
      <p:sp>
        <p:nvSpPr>
          <p:cNvPr id="394" name="Google Shape;394;p58"/>
          <p:cNvSpPr txBox="1"/>
          <p:nvPr>
            <p:ph idx="1" type="body"/>
          </p:nvPr>
        </p:nvSpPr>
        <p:spPr>
          <a:xfrm>
            <a:off x="304800" y="1295400"/>
            <a:ext cx="8382000" cy="762000"/>
          </a:xfrm>
          <a:prstGeom prst="rect">
            <a:avLst/>
          </a:prstGeom>
          <a:noFill/>
          <a:ln>
            <a:noFill/>
          </a:ln>
        </p:spPr>
        <p:txBody>
          <a:bodyPr anchorCtr="0" anchor="t" bIns="45700" lIns="91425" spcFirstLastPara="1" rIns="91425" wrap="square" tIns="45700">
            <a:noAutofit/>
          </a:bodyPr>
          <a:lstStyle/>
          <a:p>
            <a:pPr indent="457200" lvl="0" marL="0" marR="0" rtl="0" algn="just">
              <a:lnSpc>
                <a:spcPct val="100000"/>
              </a:lnSpc>
              <a:spcBef>
                <a:spcPts val="0"/>
              </a:spcBef>
              <a:spcAft>
                <a:spcPts val="0"/>
              </a:spcAft>
              <a:buClr>
                <a:schemeClr val="accent1"/>
              </a:buClr>
              <a:buSzPts val="1904"/>
              <a:buFont typeface="Noto Sans Symbols"/>
              <a:buNone/>
            </a:pPr>
            <a:r>
              <a:rPr b="1" i="0" lang="en-US" sz="2800" u="none">
                <a:solidFill>
                  <a:schemeClr val="lt1"/>
                </a:solidFill>
                <a:latin typeface="Times New Roman"/>
                <a:ea typeface="Times New Roman"/>
                <a:cs typeface="Times New Roman"/>
                <a:sym typeface="Times New Roman"/>
              </a:rPr>
              <a:t>3. Chủ thể Quan hệ pháp luật</a:t>
            </a:r>
            <a:endParaRPr/>
          </a:p>
          <a:p>
            <a:pPr indent="-134683" lvl="0" marL="365125" marR="0" rtl="0" algn="l">
              <a:spcBef>
                <a:spcPts val="400"/>
              </a:spcBef>
              <a:spcAft>
                <a:spcPts val="0"/>
              </a:spcAft>
              <a:buClr>
                <a:schemeClr val="accent1"/>
              </a:buClr>
              <a:buSzPts val="1904"/>
              <a:buFont typeface="Noto Sans Symbols"/>
              <a:buNone/>
            </a:pPr>
            <a:r>
              <a:t/>
            </a:r>
            <a:endParaRPr b="1" i="0" sz="2800" u="none">
              <a:solidFill>
                <a:schemeClr val="lt1"/>
              </a:solidFill>
              <a:latin typeface="Times New Roman"/>
              <a:ea typeface="Times New Roman"/>
              <a:cs typeface="Times New Roman"/>
              <a:sym typeface="Times New Roman"/>
            </a:endParaRPr>
          </a:p>
        </p:txBody>
      </p:sp>
      <p:pic>
        <p:nvPicPr>
          <p:cNvPr id="395" name="Google Shape;395;p58"/>
          <p:cNvPicPr preferRelativeResize="0"/>
          <p:nvPr/>
        </p:nvPicPr>
        <p:blipFill rotWithShape="1">
          <a:blip r:embed="rId3">
            <a:alphaModFix/>
          </a:blip>
          <a:srcRect b="0" l="0" r="0" t="0"/>
          <a:stretch/>
        </p:blipFill>
        <p:spPr>
          <a:xfrm>
            <a:off x="2566987" y="2036762"/>
            <a:ext cx="6149975" cy="41148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9"/>
          <p:cNvSpPr txBox="1"/>
          <p:nvPr>
            <p:ph idx="4294967295" type="title"/>
          </p:nvPr>
        </p:nvSpPr>
        <p:spPr>
          <a:xfrm>
            <a:off x="2057400" y="228600"/>
            <a:ext cx="5486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200"/>
              <a:buFont typeface="Times New Roman"/>
              <a:buNone/>
            </a:pPr>
            <a:r>
              <a:rPr b="1" i="0" lang="en-US" sz="3200" u="none" cap="none" strike="noStrike">
                <a:solidFill>
                  <a:schemeClr val="lt1"/>
                </a:solidFill>
                <a:latin typeface="Times New Roman"/>
                <a:ea typeface="Times New Roman"/>
                <a:cs typeface="Times New Roman"/>
                <a:sym typeface="Times New Roman"/>
              </a:rPr>
              <a:t>IV. QUAN HỆ PHÁP LUẬT</a:t>
            </a:r>
            <a:endParaRPr/>
          </a:p>
        </p:txBody>
      </p:sp>
      <p:sp>
        <p:nvSpPr>
          <p:cNvPr id="401" name="Google Shape;401;p59"/>
          <p:cNvSpPr txBox="1"/>
          <p:nvPr>
            <p:ph idx="1" type="body"/>
          </p:nvPr>
        </p:nvSpPr>
        <p:spPr>
          <a:xfrm>
            <a:off x="381000" y="1219200"/>
            <a:ext cx="8305800" cy="3429000"/>
          </a:xfrm>
          <a:prstGeom prst="rect">
            <a:avLst/>
          </a:prstGeom>
          <a:noFill/>
          <a:ln>
            <a:noFill/>
          </a:ln>
        </p:spPr>
        <p:txBody>
          <a:bodyPr anchorCtr="0" anchor="t" bIns="45700" lIns="91425" spcFirstLastPara="1" rIns="91425" wrap="square" tIns="45700">
            <a:noAutofit/>
          </a:bodyPr>
          <a:lstStyle/>
          <a:p>
            <a:pPr indent="457200" lvl="0" marL="0" marR="0" rtl="0" algn="just">
              <a:lnSpc>
                <a:spcPct val="100000"/>
              </a:lnSpc>
              <a:spcBef>
                <a:spcPts val="0"/>
              </a:spcBef>
              <a:spcAft>
                <a:spcPts val="0"/>
              </a:spcAft>
              <a:buClr>
                <a:schemeClr val="accent1"/>
              </a:buClr>
              <a:buSzPts val="1904"/>
              <a:buFont typeface="Noto Sans Symbols"/>
              <a:buNone/>
            </a:pPr>
            <a:r>
              <a:rPr b="1" i="0" lang="en-US" sz="2800" u="none">
                <a:solidFill>
                  <a:schemeClr val="lt1"/>
                </a:solidFill>
                <a:latin typeface="Times New Roman"/>
                <a:ea typeface="Times New Roman"/>
                <a:cs typeface="Times New Roman"/>
                <a:sym typeface="Times New Roman"/>
              </a:rPr>
              <a:t>4. Sự kiện pháp lý</a:t>
            </a:r>
            <a:endParaRPr/>
          </a:p>
          <a:p>
            <a:pPr indent="457200" lvl="0" marL="0" marR="0" rtl="0" algn="just">
              <a:lnSpc>
                <a:spcPct val="100000"/>
              </a:lnSpc>
              <a:spcBef>
                <a:spcPts val="400"/>
              </a:spcBef>
              <a:spcAft>
                <a:spcPts val="0"/>
              </a:spcAft>
              <a:buClr>
                <a:schemeClr val="accent1"/>
              </a:buClr>
              <a:buSzPts val="1904"/>
              <a:buFont typeface="Noto Sans Symbols"/>
              <a:buNone/>
            </a:pPr>
            <a:r>
              <a:rPr b="1" i="0" lang="en-US" sz="2800" u="sng">
                <a:solidFill>
                  <a:schemeClr val="lt1"/>
                </a:solidFill>
                <a:latin typeface="Times New Roman"/>
                <a:ea typeface="Times New Roman"/>
                <a:cs typeface="Times New Roman"/>
                <a:sym typeface="Times New Roman"/>
              </a:rPr>
              <a:t>Khái niệm: </a:t>
            </a:r>
            <a:endParaRPr/>
          </a:p>
          <a:p>
            <a:pPr indent="457200" lvl="0" marL="0" marR="0" rtl="0" algn="just">
              <a:lnSpc>
                <a:spcPct val="100000"/>
              </a:lnSpc>
              <a:spcBef>
                <a:spcPts val="400"/>
              </a:spcBef>
              <a:spcAft>
                <a:spcPts val="0"/>
              </a:spcAft>
              <a:buClr>
                <a:schemeClr val="accent1"/>
              </a:buClr>
              <a:buSzPts val="1904"/>
              <a:buFont typeface="Noto Sans Symbols"/>
              <a:buNone/>
            </a:pPr>
            <a:r>
              <a:rPr b="0" i="0" lang="en-US" sz="2800" u="none">
                <a:solidFill>
                  <a:schemeClr val="lt1"/>
                </a:solidFill>
                <a:latin typeface="Times New Roman"/>
                <a:ea typeface="Times New Roman"/>
                <a:cs typeface="Times New Roman"/>
                <a:sym typeface="Times New Roman"/>
              </a:rPr>
              <a:t>Sự kiện pháp lý là điều kiện, hoàn cảnh, tình huống được sự kiến trong quy phạm pháp luật, gắn liền với việc phát sinh, thay đổi hoặc chấm dứt quan hệ pháp luật cụ thể khi chúng diễn ra trong thực tế đời sống </a:t>
            </a:r>
            <a:endParaRPr/>
          </a:p>
          <a:p>
            <a:pPr indent="-134683" lvl="0" marL="365125" marR="0" rtl="0" algn="l">
              <a:spcBef>
                <a:spcPts val="400"/>
              </a:spcBef>
              <a:spcAft>
                <a:spcPts val="0"/>
              </a:spcAft>
              <a:buClr>
                <a:schemeClr val="accent1"/>
              </a:buClr>
              <a:buSzPts val="1904"/>
              <a:buFont typeface="Noto Sans Symbols"/>
              <a:buNone/>
            </a:pPr>
            <a:r>
              <a:t/>
            </a:r>
            <a:endParaRPr b="0" i="0" sz="2800" u="none">
              <a:solidFill>
                <a:schemeClr val="lt1"/>
              </a:solidFill>
              <a:latin typeface="Times New Roman"/>
              <a:ea typeface="Times New Roman"/>
              <a:cs typeface="Times New Roman"/>
              <a:sym typeface="Times New Roman"/>
            </a:endParaRPr>
          </a:p>
        </p:txBody>
      </p:sp>
      <p:pic>
        <p:nvPicPr>
          <p:cNvPr descr="11.jpg" id="402" name="Google Shape;402;p59"/>
          <p:cNvPicPr preferRelativeResize="0"/>
          <p:nvPr/>
        </p:nvPicPr>
        <p:blipFill rotWithShape="1">
          <a:blip r:embed="rId3">
            <a:alphaModFix/>
          </a:blip>
          <a:srcRect b="0" l="0" r="0" t="0"/>
          <a:stretch/>
        </p:blipFill>
        <p:spPr>
          <a:xfrm>
            <a:off x="6400800" y="4114800"/>
            <a:ext cx="2171700" cy="2209800"/>
          </a:xfrm>
          <a:prstGeom prst="rect">
            <a:avLst/>
          </a:prstGeom>
          <a:noFill/>
          <a:ln>
            <a:noFill/>
          </a:ln>
        </p:spPr>
      </p:pic>
      <p:pic>
        <p:nvPicPr>
          <p:cNvPr descr="13.jpg" id="403" name="Google Shape;403;p59"/>
          <p:cNvPicPr preferRelativeResize="0"/>
          <p:nvPr/>
        </p:nvPicPr>
        <p:blipFill rotWithShape="1">
          <a:blip r:embed="rId4">
            <a:alphaModFix/>
          </a:blip>
          <a:srcRect b="0" l="0" r="0" t="0"/>
          <a:stretch/>
        </p:blipFill>
        <p:spPr>
          <a:xfrm>
            <a:off x="533400" y="4114800"/>
            <a:ext cx="3190875" cy="2209800"/>
          </a:xfrm>
          <a:prstGeom prst="rect">
            <a:avLst/>
          </a:prstGeom>
          <a:noFill/>
          <a:ln>
            <a:noFill/>
          </a:ln>
        </p:spPr>
      </p:pic>
      <p:pic>
        <p:nvPicPr>
          <p:cNvPr descr="10.jpg" id="404" name="Google Shape;404;p59"/>
          <p:cNvPicPr preferRelativeResize="0"/>
          <p:nvPr/>
        </p:nvPicPr>
        <p:blipFill rotWithShape="1">
          <a:blip r:embed="rId5">
            <a:alphaModFix/>
          </a:blip>
          <a:srcRect b="0" l="0" r="0" t="0"/>
          <a:stretch/>
        </p:blipFill>
        <p:spPr>
          <a:xfrm>
            <a:off x="3657600" y="4114800"/>
            <a:ext cx="2819400" cy="22098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0"/>
          <p:cNvSpPr txBox="1"/>
          <p:nvPr>
            <p:ph idx="4294967295" type="title"/>
          </p:nvPr>
        </p:nvSpPr>
        <p:spPr>
          <a:xfrm>
            <a:off x="2057400" y="228600"/>
            <a:ext cx="5486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200"/>
              <a:buFont typeface="Times New Roman"/>
              <a:buNone/>
            </a:pPr>
            <a:r>
              <a:rPr b="1" i="0" lang="en-US" sz="3200" u="none" cap="none" strike="noStrike">
                <a:solidFill>
                  <a:schemeClr val="lt1"/>
                </a:solidFill>
                <a:latin typeface="Times New Roman"/>
                <a:ea typeface="Times New Roman"/>
                <a:cs typeface="Times New Roman"/>
                <a:sym typeface="Times New Roman"/>
              </a:rPr>
              <a:t>IV. QUAN HỆ PHÁP LUẬT</a:t>
            </a:r>
            <a:endParaRPr/>
          </a:p>
        </p:txBody>
      </p:sp>
      <p:sp>
        <p:nvSpPr>
          <p:cNvPr id="410" name="Google Shape;410;p60"/>
          <p:cNvSpPr txBox="1"/>
          <p:nvPr>
            <p:ph idx="1" type="body"/>
          </p:nvPr>
        </p:nvSpPr>
        <p:spPr>
          <a:xfrm>
            <a:off x="381000" y="1219200"/>
            <a:ext cx="8305800" cy="1447800"/>
          </a:xfrm>
          <a:prstGeom prst="rect">
            <a:avLst/>
          </a:prstGeom>
          <a:noFill/>
          <a:ln>
            <a:noFill/>
          </a:ln>
        </p:spPr>
        <p:txBody>
          <a:bodyPr anchorCtr="0" anchor="t" bIns="45700" lIns="91425" spcFirstLastPara="1" rIns="91425" wrap="square" tIns="45700">
            <a:noAutofit/>
          </a:bodyPr>
          <a:lstStyle/>
          <a:p>
            <a:pPr indent="457200" lvl="0" marL="0" marR="0" rtl="0" algn="just">
              <a:lnSpc>
                <a:spcPct val="100000"/>
              </a:lnSpc>
              <a:spcBef>
                <a:spcPts val="0"/>
              </a:spcBef>
              <a:spcAft>
                <a:spcPts val="0"/>
              </a:spcAft>
              <a:buClr>
                <a:schemeClr val="accent1"/>
              </a:buClr>
              <a:buSzPts val="1904"/>
              <a:buFont typeface="Noto Sans Symbols"/>
              <a:buNone/>
            </a:pPr>
            <a:r>
              <a:rPr b="1" i="0" lang="en-US" sz="2800" u="none">
                <a:solidFill>
                  <a:schemeClr val="lt1"/>
                </a:solidFill>
                <a:latin typeface="Times New Roman"/>
                <a:ea typeface="Times New Roman"/>
                <a:cs typeface="Times New Roman"/>
                <a:sym typeface="Times New Roman"/>
              </a:rPr>
              <a:t>4. Sự kiện pháp lý</a:t>
            </a:r>
            <a:endParaRPr/>
          </a:p>
          <a:p>
            <a:pPr indent="457200" lvl="0" marL="0" marR="0" rtl="0" algn="just">
              <a:lnSpc>
                <a:spcPct val="100000"/>
              </a:lnSpc>
              <a:spcBef>
                <a:spcPts val="400"/>
              </a:spcBef>
              <a:spcAft>
                <a:spcPts val="0"/>
              </a:spcAft>
              <a:buClr>
                <a:schemeClr val="accent1"/>
              </a:buClr>
              <a:buSzPts val="1904"/>
              <a:buFont typeface="Noto Sans Symbols"/>
              <a:buNone/>
            </a:pPr>
            <a:r>
              <a:rPr b="1" i="0" lang="en-US" sz="2800" u="sng">
                <a:solidFill>
                  <a:schemeClr val="lt1"/>
                </a:solidFill>
                <a:latin typeface="Times New Roman"/>
                <a:ea typeface="Times New Roman"/>
                <a:cs typeface="Times New Roman"/>
                <a:sym typeface="Times New Roman"/>
              </a:rPr>
              <a:t>Phân loại: </a:t>
            </a:r>
            <a:endParaRPr/>
          </a:p>
          <a:p>
            <a:pPr indent="-134683" lvl="0" marL="365125" marR="0" rtl="0" algn="l">
              <a:spcBef>
                <a:spcPts val="400"/>
              </a:spcBef>
              <a:spcAft>
                <a:spcPts val="0"/>
              </a:spcAft>
              <a:buClr>
                <a:schemeClr val="accent1"/>
              </a:buClr>
              <a:buSzPts val="1904"/>
              <a:buFont typeface="Noto Sans Symbols"/>
              <a:buNone/>
            </a:pPr>
            <a:r>
              <a:t/>
            </a:r>
            <a:endParaRPr b="1" i="0" sz="2800" u="sng">
              <a:solidFill>
                <a:schemeClr val="lt1"/>
              </a:solidFill>
              <a:latin typeface="Times New Roman"/>
              <a:ea typeface="Times New Roman"/>
              <a:cs typeface="Times New Roman"/>
              <a:sym typeface="Times New Roman"/>
            </a:endParaRPr>
          </a:p>
        </p:txBody>
      </p:sp>
      <p:pic>
        <p:nvPicPr>
          <p:cNvPr id="411" name="Google Shape;411;p60"/>
          <p:cNvPicPr preferRelativeResize="0"/>
          <p:nvPr/>
        </p:nvPicPr>
        <p:blipFill rotWithShape="1">
          <a:blip r:embed="rId3">
            <a:alphaModFix/>
          </a:blip>
          <a:srcRect b="0" l="0" r="0" t="0"/>
          <a:stretch/>
        </p:blipFill>
        <p:spPr>
          <a:xfrm>
            <a:off x="2719387" y="1981200"/>
            <a:ext cx="6242050" cy="453548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1"/>
          <p:cNvSpPr txBox="1"/>
          <p:nvPr>
            <p:ph idx="4294967295" type="title"/>
          </p:nvPr>
        </p:nvSpPr>
        <p:spPr>
          <a:xfrm>
            <a:off x="762000" y="228600"/>
            <a:ext cx="7467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880"/>
              <a:buFont typeface="Times New Roman"/>
              <a:buNone/>
            </a:pPr>
            <a:r>
              <a:rPr b="1" i="0" lang="en-US" sz="2880" u="none" cap="none" strike="noStrike">
                <a:solidFill>
                  <a:schemeClr val="lt1"/>
                </a:solidFill>
                <a:latin typeface="Times New Roman"/>
                <a:ea typeface="Times New Roman"/>
                <a:cs typeface="Times New Roman"/>
                <a:sym typeface="Times New Roman"/>
              </a:rPr>
              <a:t>V. THỰC HIỆN PHÁP LUẬT, VI PHẠM PHÁP LUẬT VÀ TRÁCH NHIỆM PHÁP LÝ</a:t>
            </a:r>
            <a:endParaRPr/>
          </a:p>
        </p:txBody>
      </p:sp>
      <p:sp>
        <p:nvSpPr>
          <p:cNvPr id="417" name="Google Shape;417;p61"/>
          <p:cNvSpPr txBox="1"/>
          <p:nvPr>
            <p:ph idx="1" type="body"/>
          </p:nvPr>
        </p:nvSpPr>
        <p:spPr>
          <a:xfrm>
            <a:off x="1447800" y="1524000"/>
            <a:ext cx="6172200" cy="1447800"/>
          </a:xfrm>
          <a:prstGeom prst="rect">
            <a:avLst/>
          </a:prstGeom>
          <a:noFill/>
          <a:ln>
            <a:noFill/>
          </a:ln>
        </p:spPr>
        <p:txBody>
          <a:bodyPr anchorCtr="0" anchor="t" bIns="45700" lIns="91425" spcFirstLastPara="1" rIns="91425" wrap="square" tIns="45700">
            <a:noAutofit/>
          </a:bodyPr>
          <a:lstStyle/>
          <a:p>
            <a:pPr indent="-457200" lvl="0" marL="457200" marR="0" rtl="0" algn="just">
              <a:lnSpc>
                <a:spcPct val="90000"/>
              </a:lnSpc>
              <a:spcBef>
                <a:spcPts val="0"/>
              </a:spcBef>
              <a:spcAft>
                <a:spcPts val="0"/>
              </a:spcAft>
              <a:buClr>
                <a:schemeClr val="lt1"/>
              </a:buClr>
              <a:buSzPts val="2800"/>
              <a:buFont typeface="Noto Sans Symbols"/>
              <a:buAutoNum type="arabicPeriod"/>
            </a:pPr>
            <a:r>
              <a:rPr b="1" i="0" lang="en-US" sz="2800" u="none">
                <a:solidFill>
                  <a:schemeClr val="lt1"/>
                </a:solidFill>
                <a:latin typeface="Times New Roman"/>
                <a:ea typeface="Times New Roman"/>
                <a:cs typeface="Times New Roman"/>
                <a:sym typeface="Times New Roman"/>
              </a:rPr>
              <a:t>Thực hiện pháp luật</a:t>
            </a:r>
            <a:endParaRPr/>
          </a:p>
          <a:p>
            <a:pPr indent="-457200" lvl="0" marL="457200" marR="0" rtl="0" algn="just">
              <a:lnSpc>
                <a:spcPct val="90000"/>
              </a:lnSpc>
              <a:spcBef>
                <a:spcPts val="400"/>
              </a:spcBef>
              <a:spcAft>
                <a:spcPts val="0"/>
              </a:spcAft>
              <a:buClr>
                <a:schemeClr val="lt1"/>
              </a:buClr>
              <a:buSzPts val="2800"/>
              <a:buFont typeface="Noto Sans Symbols"/>
              <a:buAutoNum type="arabicPeriod"/>
            </a:pPr>
            <a:r>
              <a:rPr b="1" i="0" lang="en-US" sz="2800" u="none">
                <a:solidFill>
                  <a:schemeClr val="lt1"/>
                </a:solidFill>
                <a:latin typeface="Times New Roman"/>
                <a:ea typeface="Times New Roman"/>
                <a:cs typeface="Times New Roman"/>
                <a:sym typeface="Times New Roman"/>
              </a:rPr>
              <a:t>Vi phạm pháp luật</a:t>
            </a:r>
            <a:endParaRPr/>
          </a:p>
          <a:p>
            <a:pPr indent="-457200" lvl="0" marL="457200" marR="0" rtl="0" algn="just">
              <a:lnSpc>
                <a:spcPct val="90000"/>
              </a:lnSpc>
              <a:spcBef>
                <a:spcPts val="400"/>
              </a:spcBef>
              <a:spcAft>
                <a:spcPts val="0"/>
              </a:spcAft>
              <a:buClr>
                <a:schemeClr val="lt1"/>
              </a:buClr>
              <a:buSzPts val="2800"/>
              <a:buFont typeface="Noto Sans Symbols"/>
              <a:buAutoNum type="arabicPeriod"/>
            </a:pPr>
            <a:r>
              <a:rPr b="1" i="0" lang="en-US" sz="2800" u="none">
                <a:solidFill>
                  <a:schemeClr val="lt1"/>
                </a:solidFill>
                <a:latin typeface="Times New Roman"/>
                <a:ea typeface="Times New Roman"/>
                <a:cs typeface="Times New Roman"/>
                <a:sym typeface="Times New Roman"/>
              </a:rPr>
              <a:t>Trách nhiệm pháp lý </a:t>
            </a:r>
            <a:endParaRPr/>
          </a:p>
        </p:txBody>
      </p:sp>
      <p:pic>
        <p:nvPicPr>
          <p:cNvPr descr="4.png" id="418" name="Google Shape;418;p61"/>
          <p:cNvPicPr preferRelativeResize="0"/>
          <p:nvPr/>
        </p:nvPicPr>
        <p:blipFill rotWithShape="1">
          <a:blip r:embed="rId3">
            <a:alphaModFix/>
          </a:blip>
          <a:srcRect b="0" l="0" r="0" t="0"/>
          <a:stretch/>
        </p:blipFill>
        <p:spPr>
          <a:xfrm>
            <a:off x="4724400" y="838200"/>
            <a:ext cx="4933950" cy="4933950"/>
          </a:xfrm>
          <a:prstGeom prst="rect">
            <a:avLst/>
          </a:prstGeom>
          <a:noFill/>
          <a:ln>
            <a:noFill/>
          </a:ln>
        </p:spPr>
      </p:pic>
      <p:sp>
        <p:nvSpPr>
          <p:cNvPr id="419" name="Google Shape;419;p61"/>
          <p:cNvSpPr txBox="1"/>
          <p:nvPr/>
        </p:nvSpPr>
        <p:spPr>
          <a:xfrm>
            <a:off x="5562600" y="5410200"/>
            <a:ext cx="312420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00"/>
              </a:buClr>
              <a:buSzPts val="1800"/>
              <a:buFont typeface="Times New Roman"/>
              <a:buNone/>
            </a:pPr>
            <a:r>
              <a:rPr b="0" i="0" lang="en-US" sz="1800" u="none">
                <a:solidFill>
                  <a:srgbClr val="FFFF00"/>
                </a:solidFill>
                <a:latin typeface="Times New Roman"/>
                <a:ea typeface="Times New Roman"/>
                <a:cs typeface="Times New Roman"/>
                <a:sym typeface="Times New Roman"/>
              </a:rPr>
              <a:t>Nữ thần Công lý - Justitia</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2"/>
          <p:cNvSpPr txBox="1"/>
          <p:nvPr>
            <p:ph idx="4294967295" type="title"/>
          </p:nvPr>
        </p:nvSpPr>
        <p:spPr>
          <a:xfrm>
            <a:off x="762000" y="228600"/>
            <a:ext cx="7467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880"/>
              <a:buFont typeface="Times New Roman"/>
              <a:buNone/>
            </a:pPr>
            <a:r>
              <a:rPr b="1" i="0" lang="en-US" sz="2880" u="none" cap="none" strike="noStrike">
                <a:solidFill>
                  <a:schemeClr val="lt1"/>
                </a:solidFill>
                <a:latin typeface="Times New Roman"/>
                <a:ea typeface="Times New Roman"/>
                <a:cs typeface="Times New Roman"/>
                <a:sym typeface="Times New Roman"/>
              </a:rPr>
              <a:t>V. THỰC HIỆN PHÁP LUẬT, VI PHẠM PHÁP LUẬT VÀ TRÁCH NHIỆM PHÁP LÝ</a:t>
            </a:r>
            <a:endParaRPr/>
          </a:p>
        </p:txBody>
      </p:sp>
      <p:sp>
        <p:nvSpPr>
          <p:cNvPr id="425" name="Google Shape;425;p62"/>
          <p:cNvSpPr txBox="1"/>
          <p:nvPr>
            <p:ph idx="1" type="body"/>
          </p:nvPr>
        </p:nvSpPr>
        <p:spPr>
          <a:xfrm>
            <a:off x="457200" y="1524000"/>
            <a:ext cx="8077200" cy="3810000"/>
          </a:xfrm>
          <a:prstGeom prst="rect">
            <a:avLst/>
          </a:prstGeom>
          <a:noFill/>
          <a:ln>
            <a:noFill/>
          </a:ln>
        </p:spPr>
        <p:txBody>
          <a:bodyPr anchorCtr="0" anchor="t" bIns="45700" lIns="91425" spcFirstLastPara="1" rIns="91425" wrap="square" tIns="45700">
            <a:noAutofit/>
          </a:bodyPr>
          <a:lstStyle/>
          <a:p>
            <a:pPr indent="-177800" lvl="0" marL="457200" marR="0" rtl="0" algn="just">
              <a:lnSpc>
                <a:spcPct val="100000"/>
              </a:lnSpc>
              <a:spcBef>
                <a:spcPts val="0"/>
              </a:spcBef>
              <a:spcAft>
                <a:spcPts val="0"/>
              </a:spcAft>
              <a:buClr>
                <a:schemeClr val="lt1"/>
              </a:buClr>
              <a:buSzPts val="2800"/>
              <a:buFont typeface="Noto Sans Symbols"/>
              <a:buAutoNum type="arabicPeriod"/>
            </a:pPr>
            <a:r>
              <a:rPr b="1" i="0" lang="en-US" sz="2800" u="none">
                <a:solidFill>
                  <a:schemeClr val="lt1"/>
                </a:solidFill>
                <a:latin typeface="Times New Roman"/>
                <a:ea typeface="Times New Roman"/>
                <a:cs typeface="Times New Roman"/>
                <a:sym typeface="Times New Roman"/>
              </a:rPr>
              <a:t>Thực hiện pháp luật</a:t>
            </a:r>
            <a:endParaRPr/>
          </a:p>
          <a:p>
            <a:pPr indent="0" lvl="0" marL="457200" marR="0" rtl="0" algn="just">
              <a:lnSpc>
                <a:spcPct val="100000"/>
              </a:lnSpc>
              <a:spcBef>
                <a:spcPts val="400"/>
              </a:spcBef>
              <a:spcAft>
                <a:spcPts val="0"/>
              </a:spcAft>
              <a:buClr>
                <a:schemeClr val="accent1"/>
              </a:buClr>
              <a:buSzPts val="1904"/>
              <a:buFont typeface="Noto Sans Symbols"/>
              <a:buNone/>
            </a:pPr>
            <a:r>
              <a:rPr b="1" i="0" lang="en-US" sz="2800" u="sng">
                <a:solidFill>
                  <a:schemeClr val="lt1"/>
                </a:solidFill>
                <a:latin typeface="Times New Roman"/>
                <a:ea typeface="Times New Roman"/>
                <a:cs typeface="Times New Roman"/>
                <a:sym typeface="Times New Roman"/>
              </a:rPr>
              <a:t>Khái niệm:</a:t>
            </a:r>
            <a:endParaRPr/>
          </a:p>
          <a:p>
            <a:pPr indent="0" lvl="0" marL="457200" marR="0" rtl="0" algn="just">
              <a:lnSpc>
                <a:spcPct val="100000"/>
              </a:lnSpc>
              <a:spcBef>
                <a:spcPts val="400"/>
              </a:spcBef>
              <a:spcAft>
                <a:spcPts val="0"/>
              </a:spcAft>
              <a:buClr>
                <a:schemeClr val="accent1"/>
              </a:buClr>
              <a:buSzPts val="1904"/>
              <a:buFont typeface="Noto Sans Symbols"/>
              <a:buNone/>
            </a:pPr>
            <a:r>
              <a:rPr b="1" i="0" lang="en-US" sz="2800" u="none">
                <a:solidFill>
                  <a:schemeClr val="lt1"/>
                </a:solidFill>
                <a:latin typeface="Times New Roman"/>
                <a:ea typeface="Times New Roman"/>
                <a:cs typeface="Times New Roman"/>
                <a:sym typeface="Times New Roman"/>
              </a:rPr>
              <a:t>Thực hiện pháp luật là một </a:t>
            </a:r>
            <a:r>
              <a:rPr b="1" i="0" lang="en-US" sz="2800" u="sng">
                <a:solidFill>
                  <a:schemeClr val="lt1"/>
                </a:solidFill>
                <a:latin typeface="Times New Roman"/>
                <a:ea typeface="Times New Roman"/>
                <a:cs typeface="Times New Roman"/>
                <a:sym typeface="Times New Roman"/>
              </a:rPr>
              <a:t>quá trình hoạt động </a:t>
            </a:r>
            <a:r>
              <a:rPr b="1" i="0" lang="en-US" sz="2800" u="none">
                <a:solidFill>
                  <a:schemeClr val="lt1"/>
                </a:solidFill>
                <a:latin typeface="Times New Roman"/>
                <a:ea typeface="Times New Roman"/>
                <a:cs typeface="Times New Roman"/>
                <a:sym typeface="Times New Roman"/>
              </a:rPr>
              <a:t>có mục đích làm cho các quy định của pháp luật </a:t>
            </a:r>
            <a:r>
              <a:rPr b="1" i="0" lang="en-US" sz="2800" u="sng">
                <a:solidFill>
                  <a:schemeClr val="lt1"/>
                </a:solidFill>
                <a:latin typeface="Times New Roman"/>
                <a:ea typeface="Times New Roman"/>
                <a:cs typeface="Times New Roman"/>
                <a:sym typeface="Times New Roman"/>
              </a:rPr>
              <a:t>đi vào thực tế đời sống</a:t>
            </a:r>
            <a:r>
              <a:rPr b="1" i="0" lang="en-US" sz="2800" u="none">
                <a:solidFill>
                  <a:schemeClr val="lt1"/>
                </a:solidFill>
                <a:latin typeface="Times New Roman"/>
                <a:ea typeface="Times New Roman"/>
                <a:cs typeface="Times New Roman"/>
                <a:sym typeface="Times New Roman"/>
              </a:rPr>
              <a:t>, tạo cơ sở pháp lý cho hoạt động của các chủ thể quan hệ pháp lý</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3"/>
          <p:cNvSpPr txBox="1"/>
          <p:nvPr>
            <p:ph idx="4294967295" type="title"/>
          </p:nvPr>
        </p:nvSpPr>
        <p:spPr>
          <a:xfrm>
            <a:off x="762000" y="228600"/>
            <a:ext cx="7467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880"/>
              <a:buFont typeface="Times New Roman"/>
              <a:buNone/>
            </a:pPr>
            <a:r>
              <a:rPr b="1" i="0" lang="en-US" sz="2880" u="none" cap="none" strike="noStrike">
                <a:solidFill>
                  <a:schemeClr val="lt1"/>
                </a:solidFill>
                <a:latin typeface="Times New Roman"/>
                <a:ea typeface="Times New Roman"/>
                <a:cs typeface="Times New Roman"/>
                <a:sym typeface="Times New Roman"/>
              </a:rPr>
              <a:t>V. THỰC HIỆN PHÁP LUẬT, VI PHẠM PHÁP LUẬT VÀ TRÁCH NHIỆM PHÁP LÝ</a:t>
            </a:r>
            <a:endParaRPr/>
          </a:p>
        </p:txBody>
      </p:sp>
      <p:sp>
        <p:nvSpPr>
          <p:cNvPr id="431" name="Google Shape;431;p63"/>
          <p:cNvSpPr txBox="1"/>
          <p:nvPr>
            <p:ph idx="1" type="body"/>
          </p:nvPr>
        </p:nvSpPr>
        <p:spPr>
          <a:xfrm>
            <a:off x="457200" y="1524000"/>
            <a:ext cx="8077200" cy="3810000"/>
          </a:xfrm>
          <a:prstGeom prst="rect">
            <a:avLst/>
          </a:prstGeom>
          <a:noFill/>
          <a:ln>
            <a:noFill/>
          </a:ln>
        </p:spPr>
        <p:txBody>
          <a:bodyPr anchorCtr="0" anchor="t" bIns="45700" lIns="91425" spcFirstLastPara="1" rIns="91425" wrap="square" tIns="45700">
            <a:noAutofit/>
          </a:bodyPr>
          <a:lstStyle/>
          <a:p>
            <a:pPr indent="-177800" lvl="0" marL="457200" marR="0" rtl="0" algn="just">
              <a:lnSpc>
                <a:spcPct val="100000"/>
              </a:lnSpc>
              <a:spcBef>
                <a:spcPts val="0"/>
              </a:spcBef>
              <a:spcAft>
                <a:spcPts val="0"/>
              </a:spcAft>
              <a:buClr>
                <a:schemeClr val="lt1"/>
              </a:buClr>
              <a:buSzPts val="2800"/>
              <a:buFont typeface="Noto Sans Symbols"/>
              <a:buAutoNum type="arabicPeriod"/>
            </a:pPr>
            <a:r>
              <a:rPr b="1" i="0" lang="en-US" sz="2800" u="none">
                <a:solidFill>
                  <a:schemeClr val="lt1"/>
                </a:solidFill>
                <a:latin typeface="Times New Roman"/>
                <a:ea typeface="Times New Roman"/>
                <a:cs typeface="Times New Roman"/>
                <a:sym typeface="Times New Roman"/>
              </a:rPr>
              <a:t>Thực hiện pháp luật</a:t>
            </a:r>
            <a:endParaRPr/>
          </a:p>
          <a:p>
            <a:pPr indent="0" lvl="0" marL="457200" marR="0" rtl="0" algn="just">
              <a:lnSpc>
                <a:spcPct val="100000"/>
              </a:lnSpc>
              <a:spcBef>
                <a:spcPts val="400"/>
              </a:spcBef>
              <a:spcAft>
                <a:spcPts val="0"/>
              </a:spcAft>
              <a:buClr>
                <a:schemeClr val="accent1"/>
              </a:buClr>
              <a:buSzPts val="1904"/>
              <a:buFont typeface="Noto Sans Symbols"/>
              <a:buNone/>
            </a:pPr>
            <a:r>
              <a:rPr b="1" i="0" lang="en-US" sz="2800" u="sng">
                <a:solidFill>
                  <a:schemeClr val="lt1"/>
                </a:solidFill>
                <a:latin typeface="Times New Roman"/>
                <a:ea typeface="Times New Roman"/>
                <a:cs typeface="Times New Roman"/>
                <a:sym typeface="Times New Roman"/>
              </a:rPr>
              <a:t>Đặc điểm:</a:t>
            </a:r>
            <a:endParaRPr/>
          </a:p>
          <a:p>
            <a:pPr indent="-177800" lvl="0" marL="457200" marR="0" rtl="0" algn="just">
              <a:lnSpc>
                <a:spcPct val="100000"/>
              </a:lnSpc>
              <a:spcBef>
                <a:spcPts val="400"/>
              </a:spcBef>
              <a:spcAft>
                <a:spcPts val="0"/>
              </a:spcAft>
              <a:buClr>
                <a:schemeClr val="lt1"/>
              </a:buClr>
              <a:buSzPts val="2800"/>
              <a:buFont typeface="Noto Sans Symbols"/>
              <a:buChar char="⭶"/>
            </a:pPr>
            <a:r>
              <a:rPr b="1" i="0" lang="en-US" sz="2800" u="none">
                <a:solidFill>
                  <a:schemeClr val="lt1"/>
                </a:solidFill>
                <a:latin typeface="Times New Roman"/>
                <a:ea typeface="Times New Roman"/>
                <a:cs typeface="Times New Roman"/>
                <a:sym typeface="Times New Roman"/>
              </a:rPr>
              <a:t>Là hành vi hợp pháp của các chủ thể pháp luật,</a:t>
            </a:r>
            <a:endParaRPr/>
          </a:p>
          <a:p>
            <a:pPr indent="-177800" lvl="0" marL="457200" marR="0" rtl="0" algn="just">
              <a:lnSpc>
                <a:spcPct val="100000"/>
              </a:lnSpc>
              <a:spcBef>
                <a:spcPts val="400"/>
              </a:spcBef>
              <a:spcAft>
                <a:spcPts val="0"/>
              </a:spcAft>
              <a:buClr>
                <a:schemeClr val="lt1"/>
              </a:buClr>
              <a:buSzPts val="2800"/>
              <a:buFont typeface="Noto Sans Symbols"/>
              <a:buChar char="⭶"/>
            </a:pPr>
            <a:r>
              <a:rPr b="1" i="0" lang="en-US" sz="2800" u="none">
                <a:solidFill>
                  <a:schemeClr val="lt1"/>
                </a:solidFill>
                <a:latin typeface="Times New Roman"/>
                <a:ea typeface="Times New Roman"/>
                <a:cs typeface="Times New Roman"/>
                <a:sym typeface="Times New Roman"/>
              </a:rPr>
              <a:t>Là hoạt động đưa các quy các QPPL được thực hiện trên thực tế,</a:t>
            </a:r>
            <a:endParaRPr/>
          </a:p>
          <a:p>
            <a:pPr indent="-177800" lvl="0" marL="457200" marR="0" rtl="0" algn="just">
              <a:lnSpc>
                <a:spcPct val="100000"/>
              </a:lnSpc>
              <a:spcBef>
                <a:spcPts val="400"/>
              </a:spcBef>
              <a:spcAft>
                <a:spcPts val="0"/>
              </a:spcAft>
              <a:buClr>
                <a:schemeClr val="lt1"/>
              </a:buClr>
              <a:buSzPts val="2800"/>
              <a:buFont typeface="Noto Sans Symbols"/>
              <a:buChar char="⭶"/>
            </a:pPr>
            <a:r>
              <a:rPr b="1" i="0" lang="en-US" sz="2800" u="none">
                <a:solidFill>
                  <a:schemeClr val="lt1"/>
                </a:solidFill>
                <a:latin typeface="Times New Roman"/>
                <a:ea typeface="Times New Roman"/>
                <a:cs typeface="Times New Roman"/>
                <a:sym typeface="Times New Roman"/>
              </a:rPr>
              <a:t>Do nhiều chủ thể khác nhau tiến hành.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2" name="Shape 192"/>
        <p:cNvGrpSpPr/>
        <p:nvPr/>
      </p:nvGrpSpPr>
      <p:grpSpPr>
        <a:xfrm>
          <a:off x="0" y="0"/>
          <a:ext cx="0" cy="0"/>
          <a:chOff x="0" y="0"/>
          <a:chExt cx="0" cy="0"/>
        </a:xfrm>
      </p:grpSpPr>
      <p:sp>
        <p:nvSpPr>
          <p:cNvPr id="193" name="Google Shape;193;p28"/>
          <p:cNvSpPr txBox="1"/>
          <p:nvPr>
            <p:ph idx="1" type="body"/>
          </p:nvPr>
        </p:nvSpPr>
        <p:spPr>
          <a:xfrm>
            <a:off x="152400" y="685800"/>
            <a:ext cx="8763000" cy="4495800"/>
          </a:xfrm>
          <a:prstGeom prst="rect">
            <a:avLst/>
          </a:prstGeom>
          <a:noFill/>
          <a:ln>
            <a:noFill/>
          </a:ln>
        </p:spPr>
        <p:txBody>
          <a:bodyPr anchorCtr="0" anchor="t" bIns="45700" lIns="91425" spcFirstLastPara="1" rIns="91425" wrap="square" tIns="45700">
            <a:noAutofit/>
          </a:bodyPr>
          <a:lstStyle/>
          <a:p>
            <a:pPr indent="-450596" lvl="0" marL="571500" marR="0" rtl="0" algn="just">
              <a:lnSpc>
                <a:spcPct val="100000"/>
              </a:lnSpc>
              <a:spcBef>
                <a:spcPts val="0"/>
              </a:spcBef>
              <a:spcAft>
                <a:spcPts val="0"/>
              </a:spcAft>
              <a:buClr>
                <a:schemeClr val="accent1"/>
              </a:buClr>
              <a:buSzPts val="1904"/>
              <a:buFont typeface="Noto Sans Symbols"/>
              <a:buNone/>
            </a:pPr>
            <a:r>
              <a:t/>
            </a:r>
            <a:endParaRPr b="1" i="0" sz="2800" u="none">
              <a:solidFill>
                <a:schemeClr val="lt1"/>
              </a:solidFill>
              <a:latin typeface="Times New Roman"/>
              <a:ea typeface="Times New Roman"/>
              <a:cs typeface="Times New Roman"/>
              <a:sym typeface="Times New Roman"/>
            </a:endParaRPr>
          </a:p>
          <a:p>
            <a:pPr indent="-571500" lvl="0" marL="571500" marR="0" rtl="0" algn="just">
              <a:lnSpc>
                <a:spcPct val="100000"/>
              </a:lnSpc>
              <a:spcBef>
                <a:spcPts val="400"/>
              </a:spcBef>
              <a:spcAft>
                <a:spcPts val="0"/>
              </a:spcAft>
              <a:buClr>
                <a:schemeClr val="accent1"/>
              </a:buClr>
              <a:buSzPts val="1904"/>
              <a:buFont typeface="Noto Sans Symbols"/>
              <a:buNone/>
            </a:pPr>
            <a:r>
              <a:rPr b="1" i="0" lang="en-US" sz="2800" u="none">
                <a:solidFill>
                  <a:schemeClr val="lt1"/>
                </a:solidFill>
                <a:latin typeface="Times New Roman"/>
                <a:ea typeface="Times New Roman"/>
                <a:cs typeface="Times New Roman"/>
                <a:sym typeface="Times New Roman"/>
              </a:rPr>
              <a:t>     2. Thuộc tính cơ bản của Pháp luật</a:t>
            </a:r>
            <a:endParaRPr/>
          </a:p>
          <a:p>
            <a:pPr indent="-134683" lvl="0" marL="365125" marR="0" rtl="0" algn="l">
              <a:spcBef>
                <a:spcPts val="400"/>
              </a:spcBef>
              <a:spcAft>
                <a:spcPts val="0"/>
              </a:spcAft>
              <a:buClr>
                <a:schemeClr val="accent1"/>
              </a:buClr>
              <a:buSzPts val="1904"/>
              <a:buFont typeface="Noto Sans Symbols"/>
              <a:buNone/>
            </a:pPr>
            <a:r>
              <a:t/>
            </a:r>
            <a:endParaRPr b="1" i="0" sz="2800" u="none">
              <a:solidFill>
                <a:schemeClr val="lt1"/>
              </a:solidFill>
              <a:latin typeface="Times New Roman"/>
              <a:ea typeface="Times New Roman"/>
              <a:cs typeface="Times New Roman"/>
              <a:sym typeface="Times New Roman"/>
            </a:endParaRPr>
          </a:p>
        </p:txBody>
      </p:sp>
      <p:pic>
        <p:nvPicPr>
          <p:cNvPr id="194" name="Google Shape;194;p28"/>
          <p:cNvPicPr preferRelativeResize="0"/>
          <p:nvPr/>
        </p:nvPicPr>
        <p:blipFill rotWithShape="1">
          <a:blip r:embed="rId3">
            <a:alphaModFix/>
          </a:blip>
          <a:srcRect b="0" l="0" r="0" t="0"/>
          <a:stretch/>
        </p:blipFill>
        <p:spPr>
          <a:xfrm>
            <a:off x="2133600" y="1652587"/>
            <a:ext cx="6705600" cy="4827587"/>
          </a:xfrm>
          <a:prstGeom prst="rect">
            <a:avLst/>
          </a:prstGeom>
          <a:noFill/>
          <a:ln>
            <a:noFill/>
          </a:ln>
        </p:spPr>
      </p:pic>
      <p:sp>
        <p:nvSpPr>
          <p:cNvPr id="195" name="Google Shape;195;p28"/>
          <p:cNvSpPr txBox="1"/>
          <p:nvPr>
            <p:ph idx="4294967295" type="title"/>
          </p:nvPr>
        </p:nvSpPr>
        <p:spPr>
          <a:xfrm>
            <a:off x="228600" y="274638"/>
            <a:ext cx="8686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Times New Roman"/>
              <a:buNone/>
            </a:pPr>
            <a:r>
              <a:rPr b="1" i="0" lang="en-US" sz="3000" u="none" cap="none" strike="noStrike">
                <a:solidFill>
                  <a:schemeClr val="lt1"/>
                </a:solidFill>
                <a:latin typeface="Times New Roman"/>
                <a:ea typeface="Times New Roman"/>
                <a:cs typeface="Times New Roman"/>
                <a:sym typeface="Times New Roman"/>
              </a:rPr>
              <a:t>I. KHÁI NIỆM, HÌNH THỨC CỦA PHÁP LUẬT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4"/>
          <p:cNvSpPr txBox="1"/>
          <p:nvPr>
            <p:ph idx="4294967295" type="title"/>
          </p:nvPr>
        </p:nvSpPr>
        <p:spPr>
          <a:xfrm>
            <a:off x="762000" y="228600"/>
            <a:ext cx="7467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880"/>
              <a:buFont typeface="Times New Roman"/>
              <a:buNone/>
            </a:pPr>
            <a:r>
              <a:rPr b="1" i="0" lang="en-US" sz="2880" u="none" cap="none" strike="noStrike">
                <a:solidFill>
                  <a:schemeClr val="lt1"/>
                </a:solidFill>
                <a:latin typeface="Times New Roman"/>
                <a:ea typeface="Times New Roman"/>
                <a:cs typeface="Times New Roman"/>
                <a:sym typeface="Times New Roman"/>
              </a:rPr>
              <a:t>V. THỰC HIỆN PHÁP LUẬT, VI PHẠM PHÁP LUẬT VÀ TRÁCH NHIỆM PHÁP LÝ</a:t>
            </a:r>
            <a:endParaRPr/>
          </a:p>
        </p:txBody>
      </p:sp>
      <p:sp>
        <p:nvSpPr>
          <p:cNvPr id="437" name="Google Shape;437;p64"/>
          <p:cNvSpPr txBox="1"/>
          <p:nvPr>
            <p:ph idx="1" type="body"/>
          </p:nvPr>
        </p:nvSpPr>
        <p:spPr>
          <a:xfrm>
            <a:off x="457200" y="1143000"/>
            <a:ext cx="8077200" cy="685800"/>
          </a:xfrm>
          <a:prstGeom prst="rect">
            <a:avLst/>
          </a:prstGeom>
          <a:noFill/>
          <a:ln>
            <a:noFill/>
          </a:ln>
        </p:spPr>
        <p:txBody>
          <a:bodyPr anchorCtr="0" anchor="t" bIns="45700" lIns="91425" spcFirstLastPara="1" rIns="91425" wrap="square" tIns="45700">
            <a:noAutofit/>
          </a:bodyPr>
          <a:lstStyle/>
          <a:p>
            <a:pPr indent="-177800" lvl="0" marL="457200" marR="0" rtl="0" algn="just">
              <a:lnSpc>
                <a:spcPct val="100000"/>
              </a:lnSpc>
              <a:spcBef>
                <a:spcPts val="0"/>
              </a:spcBef>
              <a:spcAft>
                <a:spcPts val="0"/>
              </a:spcAft>
              <a:buClr>
                <a:schemeClr val="lt1"/>
              </a:buClr>
              <a:buSzPts val="2800"/>
              <a:buFont typeface="Noto Sans Symbols"/>
              <a:buAutoNum type="arabicPeriod"/>
            </a:pPr>
            <a:r>
              <a:rPr b="1" i="0" lang="en-US" sz="2800" u="none">
                <a:solidFill>
                  <a:schemeClr val="lt1"/>
                </a:solidFill>
                <a:latin typeface="Times New Roman"/>
                <a:ea typeface="Times New Roman"/>
                <a:cs typeface="Times New Roman"/>
                <a:sym typeface="Times New Roman"/>
              </a:rPr>
              <a:t>Thực hiện pháp luật</a:t>
            </a:r>
            <a:endParaRPr/>
          </a:p>
          <a:p>
            <a:pPr indent="0" lvl="0" marL="457200" marR="0" rtl="0" algn="just">
              <a:lnSpc>
                <a:spcPct val="100000"/>
              </a:lnSpc>
              <a:spcBef>
                <a:spcPts val="400"/>
              </a:spcBef>
              <a:spcAft>
                <a:spcPts val="0"/>
              </a:spcAft>
              <a:buClr>
                <a:schemeClr val="accent1"/>
              </a:buClr>
              <a:buSzPts val="1904"/>
              <a:buFont typeface="Noto Sans Symbols"/>
              <a:buNone/>
            </a:pPr>
            <a:r>
              <a:rPr b="1" i="0" lang="en-US" sz="2800" u="none">
                <a:solidFill>
                  <a:schemeClr val="lt1"/>
                </a:solidFill>
                <a:latin typeface="Times New Roman"/>
                <a:ea typeface="Times New Roman"/>
                <a:cs typeface="Times New Roman"/>
                <a:sym typeface="Times New Roman"/>
              </a:rPr>
              <a:t>Các hình thức thực hiện pháp luật</a:t>
            </a:r>
            <a:endParaRPr/>
          </a:p>
        </p:txBody>
      </p:sp>
      <p:pic>
        <p:nvPicPr>
          <p:cNvPr id="438" name="Google Shape;438;p64"/>
          <p:cNvPicPr preferRelativeResize="0"/>
          <p:nvPr/>
        </p:nvPicPr>
        <p:blipFill rotWithShape="1">
          <a:blip r:embed="rId3">
            <a:alphaModFix/>
          </a:blip>
          <a:srcRect b="0" l="0" r="0" t="0"/>
          <a:stretch/>
        </p:blipFill>
        <p:spPr>
          <a:xfrm>
            <a:off x="665162" y="2193925"/>
            <a:ext cx="8131175" cy="417036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5"/>
          <p:cNvSpPr txBox="1"/>
          <p:nvPr>
            <p:ph idx="4294967295" type="title"/>
          </p:nvPr>
        </p:nvSpPr>
        <p:spPr>
          <a:xfrm>
            <a:off x="762000" y="228600"/>
            <a:ext cx="7467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880"/>
              <a:buFont typeface="Times New Roman"/>
              <a:buNone/>
            </a:pPr>
            <a:r>
              <a:rPr b="1" i="0" lang="en-US" sz="2880" u="none" cap="none" strike="noStrike">
                <a:solidFill>
                  <a:schemeClr val="lt1"/>
                </a:solidFill>
                <a:latin typeface="Times New Roman"/>
                <a:ea typeface="Times New Roman"/>
                <a:cs typeface="Times New Roman"/>
                <a:sym typeface="Times New Roman"/>
              </a:rPr>
              <a:t>V. THỰC HIỆN PHÁP LUẬT, VI PHẠM PHÁP LUẬT VÀ TRÁCH NHIỆM PHÁP LÝ</a:t>
            </a:r>
            <a:endParaRPr/>
          </a:p>
        </p:txBody>
      </p:sp>
      <p:sp>
        <p:nvSpPr>
          <p:cNvPr id="444" name="Google Shape;444;p65"/>
          <p:cNvSpPr txBox="1"/>
          <p:nvPr>
            <p:ph idx="1" type="body"/>
          </p:nvPr>
        </p:nvSpPr>
        <p:spPr>
          <a:xfrm>
            <a:off x="381000" y="1447800"/>
            <a:ext cx="8077200" cy="4495800"/>
          </a:xfrm>
          <a:prstGeom prst="rect">
            <a:avLst/>
          </a:prstGeom>
          <a:noFill/>
          <a:ln>
            <a:noFill/>
          </a:ln>
        </p:spPr>
        <p:txBody>
          <a:bodyPr anchorCtr="0" anchor="t" bIns="45700" lIns="91425" spcFirstLastPara="1" rIns="91425" wrap="square" tIns="45700">
            <a:noAutofit/>
          </a:bodyPr>
          <a:lstStyle/>
          <a:p>
            <a:pPr indent="457200" lvl="0" marL="0" marR="0" rtl="0" algn="just">
              <a:lnSpc>
                <a:spcPct val="100000"/>
              </a:lnSpc>
              <a:spcBef>
                <a:spcPts val="0"/>
              </a:spcBef>
              <a:spcAft>
                <a:spcPts val="0"/>
              </a:spcAft>
              <a:buClr>
                <a:schemeClr val="accent1"/>
              </a:buClr>
              <a:buSzPts val="1904"/>
              <a:buFont typeface="Noto Sans Symbols"/>
              <a:buNone/>
            </a:pPr>
            <a:r>
              <a:rPr b="1" i="0" lang="en-US" sz="2800" u="none">
                <a:solidFill>
                  <a:schemeClr val="lt1"/>
                </a:solidFill>
                <a:latin typeface="Times New Roman"/>
                <a:ea typeface="Times New Roman"/>
                <a:cs typeface="Times New Roman"/>
                <a:sym typeface="Times New Roman"/>
              </a:rPr>
              <a:t>1. Thực hiện pháp luật</a:t>
            </a:r>
            <a:endParaRPr/>
          </a:p>
          <a:p>
            <a:pPr indent="457200" lvl="0" marL="0" marR="0" rtl="0" algn="just">
              <a:lnSpc>
                <a:spcPct val="100000"/>
              </a:lnSpc>
              <a:spcBef>
                <a:spcPts val="400"/>
              </a:spcBef>
              <a:spcAft>
                <a:spcPts val="0"/>
              </a:spcAft>
              <a:buClr>
                <a:schemeClr val="accent1"/>
              </a:buClr>
              <a:buSzPts val="1904"/>
              <a:buFont typeface="Noto Sans Symbols"/>
              <a:buNone/>
            </a:pPr>
            <a:r>
              <a:rPr b="1" i="0" lang="en-US" sz="2800" u="sng">
                <a:solidFill>
                  <a:schemeClr val="lt1"/>
                </a:solidFill>
                <a:latin typeface="Times New Roman"/>
                <a:ea typeface="Times New Roman"/>
                <a:cs typeface="Times New Roman"/>
                <a:sym typeface="Times New Roman"/>
              </a:rPr>
              <a:t>Áp dụng pháp luật: </a:t>
            </a:r>
            <a:endParaRPr/>
          </a:p>
          <a:p>
            <a:pPr indent="457200" lvl="0" marL="0" marR="0" rtl="0" algn="just">
              <a:lnSpc>
                <a:spcPct val="100000"/>
              </a:lnSpc>
              <a:spcBef>
                <a:spcPts val="400"/>
              </a:spcBef>
              <a:spcAft>
                <a:spcPts val="0"/>
              </a:spcAft>
              <a:buClr>
                <a:schemeClr val="accent1"/>
              </a:buClr>
              <a:buSzPts val="1904"/>
              <a:buFont typeface="Noto Sans Symbols"/>
              <a:buNone/>
            </a:pPr>
            <a:r>
              <a:rPr b="0" i="0" lang="en-US" sz="2800" u="sng">
                <a:solidFill>
                  <a:schemeClr val="lt1"/>
                </a:solidFill>
                <a:latin typeface="Times New Roman"/>
                <a:ea typeface="Times New Roman"/>
                <a:cs typeface="Times New Roman"/>
                <a:sym typeface="Times New Roman"/>
              </a:rPr>
              <a:t>Là hình thức thực hiện pháp luật  trong đó NN thông qua CQ, CB NN có thẩm quyền hoặc tổ chức, cá XH được NN trao quyền, tổ chức cho các chủ thể thực hiện quyền hoặc nghĩa vụ do pháp luật quy định hoặc tự mình căn cứ vào các quy định của pháp luật ra quyết định làm phát sinh, thay đổi, đình chỉ hoặc chấm dứt QHPL.</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6"/>
          <p:cNvSpPr txBox="1"/>
          <p:nvPr>
            <p:ph idx="4294967295" type="title"/>
          </p:nvPr>
        </p:nvSpPr>
        <p:spPr>
          <a:xfrm>
            <a:off x="762000" y="228600"/>
            <a:ext cx="7467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880"/>
              <a:buFont typeface="Times New Roman"/>
              <a:buNone/>
            </a:pPr>
            <a:r>
              <a:rPr b="1" i="0" lang="en-US" sz="2880" u="none" cap="none" strike="noStrike">
                <a:solidFill>
                  <a:schemeClr val="lt1"/>
                </a:solidFill>
                <a:latin typeface="Times New Roman"/>
                <a:ea typeface="Times New Roman"/>
                <a:cs typeface="Times New Roman"/>
                <a:sym typeface="Times New Roman"/>
              </a:rPr>
              <a:t>V. THỰC HIỆN PHÁP LUẬT, VI PHẠM PHÁP LUẬT VÀ TRÁCH NHIỆM PHÁP LÝ</a:t>
            </a:r>
            <a:endParaRPr/>
          </a:p>
        </p:txBody>
      </p:sp>
      <p:sp>
        <p:nvSpPr>
          <p:cNvPr id="450" name="Google Shape;450;p66"/>
          <p:cNvSpPr txBox="1"/>
          <p:nvPr>
            <p:ph idx="1" type="body"/>
          </p:nvPr>
        </p:nvSpPr>
        <p:spPr>
          <a:xfrm>
            <a:off x="381000" y="1143000"/>
            <a:ext cx="8077200" cy="4495800"/>
          </a:xfrm>
          <a:prstGeom prst="rect">
            <a:avLst/>
          </a:prstGeom>
          <a:noFill/>
          <a:ln>
            <a:noFill/>
          </a:ln>
        </p:spPr>
        <p:txBody>
          <a:bodyPr anchorCtr="0" anchor="t" bIns="45700" lIns="91425" spcFirstLastPara="1" rIns="91425" wrap="square" tIns="45700">
            <a:noAutofit/>
          </a:bodyPr>
          <a:lstStyle/>
          <a:p>
            <a:pPr indent="457200" lvl="0" marL="0" marR="0" rtl="0" algn="just">
              <a:lnSpc>
                <a:spcPct val="100000"/>
              </a:lnSpc>
              <a:spcBef>
                <a:spcPts val="0"/>
              </a:spcBef>
              <a:spcAft>
                <a:spcPts val="0"/>
              </a:spcAft>
              <a:buClr>
                <a:schemeClr val="accent1"/>
              </a:buClr>
              <a:buSzPts val="1904"/>
              <a:buFont typeface="Noto Sans Symbols"/>
              <a:buNone/>
            </a:pPr>
            <a:r>
              <a:rPr b="1" i="0" lang="en-US" sz="2800" u="none">
                <a:solidFill>
                  <a:schemeClr val="lt1"/>
                </a:solidFill>
                <a:latin typeface="Times New Roman"/>
                <a:ea typeface="Times New Roman"/>
                <a:cs typeface="Times New Roman"/>
                <a:sym typeface="Times New Roman"/>
              </a:rPr>
              <a:t>1. Thực hiện pháp luật</a:t>
            </a:r>
            <a:endParaRPr/>
          </a:p>
          <a:p>
            <a:pPr indent="457200" lvl="0" marL="0" marR="0" rtl="0" algn="just">
              <a:lnSpc>
                <a:spcPct val="100000"/>
              </a:lnSpc>
              <a:spcBef>
                <a:spcPts val="400"/>
              </a:spcBef>
              <a:spcAft>
                <a:spcPts val="0"/>
              </a:spcAft>
              <a:buClr>
                <a:schemeClr val="accent1"/>
              </a:buClr>
              <a:buSzPts val="1904"/>
              <a:buFont typeface="Noto Sans Symbols"/>
              <a:buNone/>
            </a:pPr>
            <a:r>
              <a:rPr b="1" i="0" lang="en-US" sz="2800" u="sng">
                <a:solidFill>
                  <a:schemeClr val="lt1"/>
                </a:solidFill>
                <a:latin typeface="Times New Roman"/>
                <a:ea typeface="Times New Roman"/>
                <a:cs typeface="Times New Roman"/>
                <a:sym typeface="Times New Roman"/>
              </a:rPr>
              <a:t>Các trường hợp cần ADPL: </a:t>
            </a:r>
            <a:endParaRPr/>
          </a:p>
          <a:p>
            <a:pPr indent="-457200" lvl="0" marL="457200" marR="0" rtl="0" algn="just">
              <a:lnSpc>
                <a:spcPct val="100000"/>
              </a:lnSpc>
              <a:spcBef>
                <a:spcPts val="400"/>
              </a:spcBef>
              <a:spcAft>
                <a:spcPts val="0"/>
              </a:spcAft>
              <a:buClr>
                <a:schemeClr val="lt1"/>
              </a:buClr>
              <a:buSzPts val="2500"/>
              <a:buFont typeface="Noto Sans Symbols"/>
              <a:buChar char="⭶"/>
            </a:pPr>
            <a:r>
              <a:rPr b="0" i="0" lang="en-US" sz="2500" u="none">
                <a:solidFill>
                  <a:schemeClr val="lt1"/>
                </a:solidFill>
                <a:latin typeface="Times New Roman"/>
                <a:ea typeface="Times New Roman"/>
                <a:cs typeface="Times New Roman"/>
                <a:sym typeface="Times New Roman"/>
              </a:rPr>
              <a:t>Khi các quyền và nghĩa vụ của chủ thể không thể mặc nhiên phát sinh, thay đổi, chấm dứt nếu thiếu sự can thiệp của NN.</a:t>
            </a:r>
            <a:endParaRPr/>
          </a:p>
          <a:p>
            <a:pPr indent="-457200" lvl="0" marL="457200" marR="0" rtl="0" algn="just">
              <a:lnSpc>
                <a:spcPct val="100000"/>
              </a:lnSpc>
              <a:spcBef>
                <a:spcPts val="400"/>
              </a:spcBef>
              <a:spcAft>
                <a:spcPts val="0"/>
              </a:spcAft>
              <a:buClr>
                <a:schemeClr val="lt1"/>
              </a:buClr>
              <a:buSzPts val="2500"/>
              <a:buFont typeface="Noto Sans Symbols"/>
              <a:buChar char="⭶"/>
            </a:pPr>
            <a:r>
              <a:rPr b="0" i="0" lang="en-US" sz="2500" u="none">
                <a:solidFill>
                  <a:schemeClr val="lt1"/>
                </a:solidFill>
                <a:latin typeface="Times New Roman"/>
                <a:ea typeface="Times New Roman"/>
                <a:cs typeface="Times New Roman"/>
                <a:sym typeface="Times New Roman"/>
              </a:rPr>
              <a:t>Khi các quyền và nghĩa vụ của chủ thể đã phát sinh nhưng có sự tranh chấp mà các chủ thể không thể tự giải quyết đuọc và yêu cầu NN can thiệp.</a:t>
            </a:r>
            <a:endParaRPr/>
          </a:p>
          <a:p>
            <a:pPr indent="-457200" lvl="0" marL="457200" marR="0" rtl="0" algn="just">
              <a:lnSpc>
                <a:spcPct val="100000"/>
              </a:lnSpc>
              <a:spcBef>
                <a:spcPts val="400"/>
              </a:spcBef>
              <a:spcAft>
                <a:spcPts val="0"/>
              </a:spcAft>
              <a:buClr>
                <a:schemeClr val="lt1"/>
              </a:buClr>
              <a:buSzPts val="2500"/>
              <a:buFont typeface="Noto Sans Symbols"/>
              <a:buChar char="⭶"/>
            </a:pPr>
            <a:r>
              <a:rPr b="0" i="0" lang="en-US" sz="2500" u="none">
                <a:solidFill>
                  <a:schemeClr val="lt1"/>
                </a:solidFill>
                <a:latin typeface="Times New Roman"/>
                <a:ea typeface="Times New Roman"/>
                <a:cs typeface="Times New Roman"/>
                <a:sym typeface="Times New Roman"/>
              </a:rPr>
              <a:t>Khi cần áp dụng biện pháp cưỡng chế NN đối với các chủ thể có hành vi VPPL.</a:t>
            </a:r>
            <a:endParaRPr/>
          </a:p>
          <a:p>
            <a:pPr indent="-457200" lvl="0" marL="457200" marR="0" rtl="0" algn="just">
              <a:lnSpc>
                <a:spcPct val="100000"/>
              </a:lnSpc>
              <a:spcBef>
                <a:spcPts val="400"/>
              </a:spcBef>
              <a:spcAft>
                <a:spcPts val="0"/>
              </a:spcAft>
              <a:buClr>
                <a:schemeClr val="lt1"/>
              </a:buClr>
              <a:buSzPts val="2500"/>
              <a:buFont typeface="Noto Sans Symbols"/>
              <a:buChar char="⭶"/>
            </a:pPr>
            <a:r>
              <a:rPr b="0" i="0" lang="en-US" sz="2500" u="none">
                <a:solidFill>
                  <a:schemeClr val="lt1"/>
                </a:solidFill>
                <a:latin typeface="Times New Roman"/>
                <a:ea typeface="Times New Roman"/>
                <a:cs typeface="Times New Roman"/>
                <a:sym typeface="Times New Roman"/>
              </a:rPr>
              <a:t>Khi NN thấy cần thiết phải tham gia kiểm tra, giám sát các bên tham gia QHPL hoặc để xác nhận sự tồn tại của một sự kiện thực tế nào đó.</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7"/>
          <p:cNvSpPr txBox="1"/>
          <p:nvPr>
            <p:ph idx="4294967295" type="title"/>
          </p:nvPr>
        </p:nvSpPr>
        <p:spPr>
          <a:xfrm>
            <a:off x="762000" y="228600"/>
            <a:ext cx="7467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880"/>
              <a:buFont typeface="Times New Roman"/>
              <a:buNone/>
            </a:pPr>
            <a:r>
              <a:rPr b="1" i="0" lang="en-US" sz="2880" u="none" cap="none" strike="noStrike">
                <a:solidFill>
                  <a:schemeClr val="lt1"/>
                </a:solidFill>
                <a:latin typeface="Times New Roman"/>
                <a:ea typeface="Times New Roman"/>
                <a:cs typeface="Times New Roman"/>
                <a:sym typeface="Times New Roman"/>
              </a:rPr>
              <a:t>V. THỰC HIỆN PHÁP LUẬT, VI PHẠM PHÁP LUẬT VÀ TRÁCH NHIỆM PHÁP LÝ</a:t>
            </a:r>
            <a:endParaRPr/>
          </a:p>
        </p:txBody>
      </p:sp>
      <p:sp>
        <p:nvSpPr>
          <p:cNvPr id="456" name="Google Shape;456;p67"/>
          <p:cNvSpPr txBox="1"/>
          <p:nvPr>
            <p:ph idx="1" type="body"/>
          </p:nvPr>
        </p:nvSpPr>
        <p:spPr>
          <a:xfrm>
            <a:off x="381000" y="1143000"/>
            <a:ext cx="8077200" cy="4495800"/>
          </a:xfrm>
          <a:prstGeom prst="rect">
            <a:avLst/>
          </a:prstGeom>
          <a:noFill/>
          <a:ln>
            <a:noFill/>
          </a:ln>
        </p:spPr>
        <p:txBody>
          <a:bodyPr anchorCtr="0" anchor="t" bIns="45700" lIns="91425" spcFirstLastPara="1" rIns="91425" wrap="square" tIns="45700">
            <a:noAutofit/>
          </a:bodyPr>
          <a:lstStyle/>
          <a:p>
            <a:pPr indent="457200" lvl="0" marL="0" marR="0" rtl="0" algn="just">
              <a:lnSpc>
                <a:spcPct val="100000"/>
              </a:lnSpc>
              <a:spcBef>
                <a:spcPts val="0"/>
              </a:spcBef>
              <a:spcAft>
                <a:spcPts val="0"/>
              </a:spcAft>
              <a:buClr>
                <a:schemeClr val="accent1"/>
              </a:buClr>
              <a:buSzPts val="1904"/>
              <a:buFont typeface="Noto Sans Symbols"/>
              <a:buNone/>
            </a:pPr>
            <a:r>
              <a:rPr b="1" i="0" lang="en-US" sz="2800" u="none">
                <a:solidFill>
                  <a:schemeClr val="lt1"/>
                </a:solidFill>
                <a:latin typeface="Times New Roman"/>
                <a:ea typeface="Times New Roman"/>
                <a:cs typeface="Times New Roman"/>
                <a:sym typeface="Times New Roman"/>
              </a:rPr>
              <a:t>1. Thực hiện pháp luật</a:t>
            </a:r>
            <a:endParaRPr/>
          </a:p>
          <a:p>
            <a:pPr indent="457200" lvl="0" marL="0" marR="0" rtl="0" algn="just">
              <a:lnSpc>
                <a:spcPct val="100000"/>
              </a:lnSpc>
              <a:spcBef>
                <a:spcPts val="400"/>
              </a:spcBef>
              <a:spcAft>
                <a:spcPts val="0"/>
              </a:spcAft>
              <a:buClr>
                <a:schemeClr val="accent1"/>
              </a:buClr>
              <a:buSzPts val="1904"/>
              <a:buFont typeface="Noto Sans Symbols"/>
              <a:buNone/>
            </a:pPr>
            <a:r>
              <a:rPr b="1" i="0" lang="en-US" sz="2800" u="sng">
                <a:solidFill>
                  <a:schemeClr val="lt1"/>
                </a:solidFill>
                <a:latin typeface="Times New Roman"/>
                <a:ea typeface="Times New Roman"/>
                <a:cs typeface="Times New Roman"/>
                <a:sym typeface="Times New Roman"/>
              </a:rPr>
              <a:t>Đặc điểm của ADPL: </a:t>
            </a:r>
            <a:endParaRPr/>
          </a:p>
          <a:p>
            <a:pPr indent="-457200" lvl="0" marL="457200" marR="0" rtl="0" algn="just">
              <a:lnSpc>
                <a:spcPct val="100000"/>
              </a:lnSpc>
              <a:spcBef>
                <a:spcPts val="400"/>
              </a:spcBef>
              <a:spcAft>
                <a:spcPts val="0"/>
              </a:spcAft>
              <a:buClr>
                <a:schemeClr val="lt1"/>
              </a:buClr>
              <a:buSzPts val="2500"/>
              <a:buFont typeface="Noto Sans Symbols"/>
              <a:buChar char="⭶"/>
            </a:pPr>
            <a:r>
              <a:rPr b="0" i="0" lang="en-US" sz="2500" u="none">
                <a:solidFill>
                  <a:schemeClr val="lt1"/>
                </a:solidFill>
                <a:latin typeface="Times New Roman"/>
                <a:ea typeface="Times New Roman"/>
                <a:cs typeface="Times New Roman"/>
                <a:sym typeface="Times New Roman"/>
              </a:rPr>
              <a:t>Là hoạt động mang tính tổ chức, quyền lực NN.</a:t>
            </a:r>
            <a:endParaRPr/>
          </a:p>
          <a:p>
            <a:pPr indent="-457200" lvl="0" marL="457200" marR="0" rtl="0" algn="just">
              <a:lnSpc>
                <a:spcPct val="100000"/>
              </a:lnSpc>
              <a:spcBef>
                <a:spcPts val="400"/>
              </a:spcBef>
              <a:spcAft>
                <a:spcPts val="0"/>
              </a:spcAft>
              <a:buClr>
                <a:schemeClr val="lt1"/>
              </a:buClr>
              <a:buSzPts val="2500"/>
              <a:buFont typeface="Noto Sans Symbols"/>
              <a:buChar char="⭶"/>
            </a:pPr>
            <a:r>
              <a:rPr b="0" i="0" lang="en-US" sz="2500" u="none">
                <a:solidFill>
                  <a:schemeClr val="lt1"/>
                </a:solidFill>
                <a:latin typeface="Times New Roman"/>
                <a:ea typeface="Times New Roman"/>
                <a:cs typeface="Times New Roman"/>
                <a:sym typeface="Times New Roman"/>
              </a:rPr>
              <a:t>Thể hiện ý chí đơn phương của NN.</a:t>
            </a:r>
            <a:endParaRPr/>
          </a:p>
          <a:p>
            <a:pPr indent="-457200" lvl="0" marL="457200" marR="0" rtl="0" algn="just">
              <a:lnSpc>
                <a:spcPct val="100000"/>
              </a:lnSpc>
              <a:spcBef>
                <a:spcPts val="400"/>
              </a:spcBef>
              <a:spcAft>
                <a:spcPts val="0"/>
              </a:spcAft>
              <a:buClr>
                <a:schemeClr val="lt1"/>
              </a:buClr>
              <a:buSzPts val="2500"/>
              <a:buFont typeface="Noto Sans Symbols"/>
              <a:buChar char="⭶"/>
            </a:pPr>
            <a:r>
              <a:rPr b="0" i="0" lang="en-US" sz="2500" u="none">
                <a:solidFill>
                  <a:schemeClr val="lt1"/>
                </a:solidFill>
                <a:latin typeface="Times New Roman"/>
                <a:ea typeface="Times New Roman"/>
                <a:cs typeface="Times New Roman"/>
                <a:sym typeface="Times New Roman"/>
              </a:rPr>
              <a:t>Cá biệt và cụ thể.</a:t>
            </a:r>
            <a:endParaRPr/>
          </a:p>
          <a:p>
            <a:pPr indent="-457200" lvl="0" marL="457200" marR="0" rtl="0" algn="just">
              <a:lnSpc>
                <a:spcPct val="100000"/>
              </a:lnSpc>
              <a:spcBef>
                <a:spcPts val="400"/>
              </a:spcBef>
              <a:spcAft>
                <a:spcPts val="0"/>
              </a:spcAft>
              <a:buClr>
                <a:schemeClr val="lt1"/>
              </a:buClr>
              <a:buSzPts val="2500"/>
              <a:buFont typeface="Noto Sans Symbols"/>
              <a:buChar char="⭶"/>
            </a:pPr>
            <a:r>
              <a:rPr b="0" i="0" lang="en-US" sz="2500" u="none">
                <a:solidFill>
                  <a:schemeClr val="lt1"/>
                </a:solidFill>
                <a:latin typeface="Times New Roman"/>
                <a:ea typeface="Times New Roman"/>
                <a:cs typeface="Times New Roman"/>
                <a:sym typeface="Times New Roman"/>
              </a:rPr>
              <a:t>Mang tính sáng tạo.</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8"/>
          <p:cNvSpPr txBox="1"/>
          <p:nvPr>
            <p:ph idx="4294967295" type="title"/>
          </p:nvPr>
        </p:nvSpPr>
        <p:spPr>
          <a:xfrm>
            <a:off x="762000" y="228600"/>
            <a:ext cx="7467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880"/>
              <a:buFont typeface="Times New Roman"/>
              <a:buNone/>
            </a:pPr>
            <a:r>
              <a:rPr b="1" i="0" lang="en-US" sz="2880" u="none" cap="none" strike="noStrike">
                <a:solidFill>
                  <a:schemeClr val="lt1"/>
                </a:solidFill>
                <a:latin typeface="Times New Roman"/>
                <a:ea typeface="Times New Roman"/>
                <a:cs typeface="Times New Roman"/>
                <a:sym typeface="Times New Roman"/>
              </a:rPr>
              <a:t>V. THỰC HIỆN PHÁP LUẬT, VI PHẠM PHÁP LUẬT VÀ TRÁCH NHIỆM PHÁP LÝ</a:t>
            </a:r>
            <a:endParaRPr/>
          </a:p>
        </p:txBody>
      </p:sp>
      <p:sp>
        <p:nvSpPr>
          <p:cNvPr id="462" name="Google Shape;462;p68"/>
          <p:cNvSpPr txBox="1"/>
          <p:nvPr>
            <p:ph idx="1" type="body"/>
          </p:nvPr>
        </p:nvSpPr>
        <p:spPr>
          <a:xfrm>
            <a:off x="381000" y="1143000"/>
            <a:ext cx="8077200" cy="4495800"/>
          </a:xfrm>
          <a:prstGeom prst="rect">
            <a:avLst/>
          </a:prstGeom>
          <a:noFill/>
          <a:ln>
            <a:noFill/>
          </a:ln>
        </p:spPr>
        <p:txBody>
          <a:bodyPr anchorCtr="0" anchor="t" bIns="45700" lIns="91425" spcFirstLastPara="1" rIns="91425" wrap="square" tIns="45700">
            <a:noAutofit/>
          </a:bodyPr>
          <a:lstStyle/>
          <a:p>
            <a:pPr indent="457200" lvl="0" marL="0" marR="0" rtl="0" algn="just">
              <a:lnSpc>
                <a:spcPct val="100000"/>
              </a:lnSpc>
              <a:spcBef>
                <a:spcPts val="0"/>
              </a:spcBef>
              <a:spcAft>
                <a:spcPts val="0"/>
              </a:spcAft>
              <a:buClr>
                <a:schemeClr val="accent1"/>
              </a:buClr>
              <a:buSzPts val="1904"/>
              <a:buFont typeface="Noto Sans Symbols"/>
              <a:buNone/>
            </a:pPr>
            <a:r>
              <a:rPr b="1" i="0" lang="en-US" sz="2800" u="none">
                <a:solidFill>
                  <a:schemeClr val="lt1"/>
                </a:solidFill>
                <a:latin typeface="Times New Roman"/>
                <a:ea typeface="Times New Roman"/>
                <a:cs typeface="Times New Roman"/>
                <a:sym typeface="Times New Roman"/>
              </a:rPr>
              <a:t>1. Thực hiện pháp luật</a:t>
            </a:r>
            <a:endParaRPr/>
          </a:p>
          <a:p>
            <a:pPr indent="457200" lvl="0" marL="0" marR="0" rtl="0" algn="just">
              <a:lnSpc>
                <a:spcPct val="100000"/>
              </a:lnSpc>
              <a:spcBef>
                <a:spcPts val="400"/>
              </a:spcBef>
              <a:spcAft>
                <a:spcPts val="0"/>
              </a:spcAft>
              <a:buClr>
                <a:schemeClr val="accent1"/>
              </a:buClr>
              <a:buSzPts val="1904"/>
              <a:buFont typeface="Noto Sans Symbols"/>
              <a:buNone/>
            </a:pPr>
            <a:r>
              <a:rPr b="1" i="0" lang="en-US" sz="2800" u="sng">
                <a:solidFill>
                  <a:schemeClr val="lt1"/>
                </a:solidFill>
                <a:latin typeface="Times New Roman"/>
                <a:ea typeface="Times New Roman"/>
                <a:cs typeface="Times New Roman"/>
                <a:sym typeface="Times New Roman"/>
              </a:rPr>
              <a:t>Các giai đoạn của quá trình ADPL: </a:t>
            </a:r>
            <a:endParaRPr/>
          </a:p>
          <a:p>
            <a:pPr indent="-457200" lvl="0" marL="457200" marR="0" rtl="0" algn="just">
              <a:lnSpc>
                <a:spcPct val="100000"/>
              </a:lnSpc>
              <a:spcBef>
                <a:spcPts val="400"/>
              </a:spcBef>
              <a:spcAft>
                <a:spcPts val="0"/>
              </a:spcAft>
              <a:buClr>
                <a:schemeClr val="lt1"/>
              </a:buClr>
              <a:buSzPts val="2500"/>
              <a:buFont typeface="Noto Sans Symbols"/>
              <a:buChar char="⭶"/>
            </a:pPr>
            <a:r>
              <a:rPr b="0" i="0" lang="en-US" sz="2500" u="none">
                <a:solidFill>
                  <a:schemeClr val="lt1"/>
                </a:solidFill>
                <a:latin typeface="Times New Roman"/>
                <a:ea typeface="Times New Roman"/>
                <a:cs typeface="Times New Roman"/>
                <a:sym typeface="Times New Roman"/>
              </a:rPr>
              <a:t>Phân tích, làm sáng tỏ tình tiết.</a:t>
            </a:r>
            <a:endParaRPr/>
          </a:p>
          <a:p>
            <a:pPr indent="-457200" lvl="0" marL="457200" marR="0" rtl="0" algn="just">
              <a:lnSpc>
                <a:spcPct val="100000"/>
              </a:lnSpc>
              <a:spcBef>
                <a:spcPts val="400"/>
              </a:spcBef>
              <a:spcAft>
                <a:spcPts val="0"/>
              </a:spcAft>
              <a:buClr>
                <a:schemeClr val="lt1"/>
              </a:buClr>
              <a:buSzPts val="2500"/>
              <a:buFont typeface="Noto Sans Symbols"/>
              <a:buChar char="⭶"/>
            </a:pPr>
            <a:r>
              <a:rPr b="0" i="0" lang="en-US" sz="2500" u="none">
                <a:solidFill>
                  <a:schemeClr val="lt1"/>
                </a:solidFill>
                <a:latin typeface="Times New Roman"/>
                <a:ea typeface="Times New Roman"/>
                <a:cs typeface="Times New Roman"/>
                <a:sym typeface="Times New Roman"/>
              </a:rPr>
              <a:t>Lựa chọn QPPL phù hợp.</a:t>
            </a:r>
            <a:endParaRPr/>
          </a:p>
          <a:p>
            <a:pPr indent="-457200" lvl="0" marL="457200" marR="0" rtl="0" algn="just">
              <a:lnSpc>
                <a:spcPct val="100000"/>
              </a:lnSpc>
              <a:spcBef>
                <a:spcPts val="400"/>
              </a:spcBef>
              <a:spcAft>
                <a:spcPts val="0"/>
              </a:spcAft>
              <a:buClr>
                <a:schemeClr val="lt1"/>
              </a:buClr>
              <a:buSzPts val="2500"/>
              <a:buFont typeface="Noto Sans Symbols"/>
              <a:buChar char="⭶"/>
            </a:pPr>
            <a:r>
              <a:rPr b="0" i="0" lang="en-US" sz="2500" u="none">
                <a:solidFill>
                  <a:schemeClr val="lt1"/>
                </a:solidFill>
                <a:latin typeface="Times New Roman"/>
                <a:ea typeface="Times New Roman"/>
                <a:cs typeface="Times New Roman"/>
                <a:sym typeface="Times New Roman"/>
              </a:rPr>
              <a:t>Ban hành VP ADPL.</a:t>
            </a:r>
            <a:endParaRPr/>
          </a:p>
          <a:p>
            <a:pPr indent="-457200" lvl="0" marL="457200" marR="0" rtl="0" algn="just">
              <a:lnSpc>
                <a:spcPct val="100000"/>
              </a:lnSpc>
              <a:spcBef>
                <a:spcPts val="400"/>
              </a:spcBef>
              <a:spcAft>
                <a:spcPts val="0"/>
              </a:spcAft>
              <a:buClr>
                <a:schemeClr val="lt1"/>
              </a:buClr>
              <a:buSzPts val="2500"/>
              <a:buFont typeface="Noto Sans Symbols"/>
              <a:buChar char="⭶"/>
            </a:pPr>
            <a:r>
              <a:rPr b="0" i="0" lang="en-US" sz="2500" u="none">
                <a:solidFill>
                  <a:schemeClr val="lt1"/>
                </a:solidFill>
                <a:latin typeface="Times New Roman"/>
                <a:ea typeface="Times New Roman"/>
                <a:cs typeface="Times New Roman"/>
                <a:sym typeface="Times New Roman"/>
              </a:rPr>
              <a:t>Tổ chức thực hiện VB ADPL.</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9"/>
          <p:cNvSpPr txBox="1"/>
          <p:nvPr>
            <p:ph idx="4294967295" type="title"/>
          </p:nvPr>
        </p:nvSpPr>
        <p:spPr>
          <a:xfrm>
            <a:off x="762000" y="228600"/>
            <a:ext cx="7467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880"/>
              <a:buFont typeface="Times New Roman"/>
              <a:buNone/>
            </a:pPr>
            <a:r>
              <a:rPr b="1" i="0" lang="en-US" sz="2880" u="none" cap="none" strike="noStrike">
                <a:solidFill>
                  <a:schemeClr val="lt1"/>
                </a:solidFill>
                <a:latin typeface="Times New Roman"/>
                <a:ea typeface="Times New Roman"/>
                <a:cs typeface="Times New Roman"/>
                <a:sym typeface="Times New Roman"/>
              </a:rPr>
              <a:t>V. THỰC HIỆN PHÁP LUẬT, VI PHẠM PHÁP LUẬT VÀ TRÁCH NHIỆM PHÁP LÝ</a:t>
            </a:r>
            <a:endParaRPr/>
          </a:p>
        </p:txBody>
      </p:sp>
      <p:sp>
        <p:nvSpPr>
          <p:cNvPr id="468" name="Google Shape;468;p69"/>
          <p:cNvSpPr txBox="1"/>
          <p:nvPr>
            <p:ph idx="1" type="body"/>
          </p:nvPr>
        </p:nvSpPr>
        <p:spPr>
          <a:xfrm>
            <a:off x="381000" y="1143000"/>
            <a:ext cx="8077200" cy="4495800"/>
          </a:xfrm>
          <a:prstGeom prst="rect">
            <a:avLst/>
          </a:prstGeom>
          <a:noFill/>
          <a:ln>
            <a:noFill/>
          </a:ln>
        </p:spPr>
        <p:txBody>
          <a:bodyPr anchorCtr="0" anchor="t" bIns="45700" lIns="91425" spcFirstLastPara="1" rIns="91425" wrap="square" tIns="45700">
            <a:noAutofit/>
          </a:bodyPr>
          <a:lstStyle/>
          <a:p>
            <a:pPr indent="457200" lvl="0" marL="0" marR="0" rtl="0" algn="just">
              <a:lnSpc>
                <a:spcPct val="100000"/>
              </a:lnSpc>
              <a:spcBef>
                <a:spcPts val="0"/>
              </a:spcBef>
              <a:spcAft>
                <a:spcPts val="0"/>
              </a:spcAft>
              <a:buClr>
                <a:schemeClr val="accent1"/>
              </a:buClr>
              <a:buSzPts val="1904"/>
              <a:buFont typeface="Noto Sans Symbols"/>
              <a:buNone/>
            </a:pPr>
            <a:r>
              <a:rPr b="1" i="0" lang="en-US" sz="2800" u="none">
                <a:solidFill>
                  <a:schemeClr val="lt1"/>
                </a:solidFill>
                <a:latin typeface="Times New Roman"/>
                <a:ea typeface="Times New Roman"/>
                <a:cs typeface="Times New Roman"/>
                <a:sym typeface="Times New Roman"/>
              </a:rPr>
              <a:t>1. Thực hiện pháp luật</a:t>
            </a:r>
            <a:endParaRPr/>
          </a:p>
          <a:p>
            <a:pPr indent="457200" lvl="0" marL="0" marR="0" rtl="0" algn="just">
              <a:lnSpc>
                <a:spcPct val="100000"/>
              </a:lnSpc>
              <a:spcBef>
                <a:spcPts val="400"/>
              </a:spcBef>
              <a:spcAft>
                <a:spcPts val="0"/>
              </a:spcAft>
              <a:buClr>
                <a:schemeClr val="accent1"/>
              </a:buClr>
              <a:buSzPts val="1632"/>
              <a:buFont typeface="Noto Sans Symbols"/>
              <a:buNone/>
            </a:pPr>
            <a:r>
              <a:rPr b="1" i="0" lang="en-US" sz="2400" u="sng">
                <a:solidFill>
                  <a:schemeClr val="lt1"/>
                </a:solidFill>
                <a:latin typeface="Times New Roman"/>
                <a:ea typeface="Times New Roman"/>
                <a:cs typeface="Times New Roman"/>
                <a:sym typeface="Times New Roman"/>
              </a:rPr>
              <a:t>ADPL tương tự:</a:t>
            </a:r>
            <a:r>
              <a:rPr b="0" i="0" lang="en-US" sz="2400" u="none">
                <a:solidFill>
                  <a:schemeClr val="lt1"/>
                </a:solidFill>
                <a:latin typeface="Times New Roman"/>
                <a:ea typeface="Times New Roman"/>
                <a:cs typeface="Times New Roman"/>
                <a:sym typeface="Times New Roman"/>
              </a:rPr>
              <a:t> là hoạt động ADPL khi việc được xem xét hiện tại không có QPPL trực tiếp điều chỉnh.</a:t>
            </a:r>
            <a:endParaRPr/>
          </a:p>
          <a:p>
            <a:pPr indent="457200" lvl="0" marL="0" marR="0" rtl="0" algn="just">
              <a:lnSpc>
                <a:spcPct val="100000"/>
              </a:lnSpc>
              <a:spcBef>
                <a:spcPts val="400"/>
              </a:spcBef>
              <a:spcAft>
                <a:spcPts val="0"/>
              </a:spcAft>
              <a:buClr>
                <a:schemeClr val="accent1"/>
              </a:buClr>
              <a:buSzPts val="1632"/>
              <a:buFont typeface="Noto Sans Symbols"/>
              <a:buNone/>
            </a:pPr>
            <a:r>
              <a:rPr b="1" i="0" lang="en-US" sz="2400" u="sng">
                <a:solidFill>
                  <a:schemeClr val="lt1"/>
                </a:solidFill>
                <a:latin typeface="Times New Roman"/>
                <a:ea typeface="Times New Roman"/>
                <a:cs typeface="Times New Roman"/>
                <a:sym typeface="Times New Roman"/>
              </a:rPr>
              <a:t>Cách thức ADPL tương tự:</a:t>
            </a:r>
            <a:endParaRPr/>
          </a:p>
          <a:p>
            <a:pPr indent="-457200" lvl="0" marL="457200" marR="0" rtl="0" algn="just">
              <a:lnSpc>
                <a:spcPct val="100000"/>
              </a:lnSpc>
              <a:spcBef>
                <a:spcPts val="400"/>
              </a:spcBef>
              <a:spcAft>
                <a:spcPts val="0"/>
              </a:spcAft>
              <a:buClr>
                <a:schemeClr val="lt1"/>
              </a:buClr>
              <a:buSzPts val="2400"/>
              <a:buFont typeface="Noto Sans Symbols"/>
              <a:buChar char="⭶"/>
            </a:pPr>
            <a:r>
              <a:rPr b="0" i="0" lang="en-US" sz="2400" u="none">
                <a:solidFill>
                  <a:schemeClr val="lt1"/>
                </a:solidFill>
                <a:latin typeface="Times New Roman"/>
                <a:ea typeface="Times New Roman"/>
                <a:cs typeface="Times New Roman"/>
                <a:sym typeface="Times New Roman"/>
              </a:rPr>
              <a:t>AD tương tự QPPL</a:t>
            </a:r>
            <a:endParaRPr/>
          </a:p>
          <a:p>
            <a:pPr indent="-457200" lvl="0" marL="457200" marR="0" rtl="0" algn="just">
              <a:lnSpc>
                <a:spcPct val="100000"/>
              </a:lnSpc>
              <a:spcBef>
                <a:spcPts val="400"/>
              </a:spcBef>
              <a:spcAft>
                <a:spcPts val="0"/>
              </a:spcAft>
              <a:buClr>
                <a:schemeClr val="lt1"/>
              </a:buClr>
              <a:buSzPts val="2400"/>
              <a:buFont typeface="Noto Sans Symbols"/>
              <a:buChar char="⭶"/>
            </a:pPr>
            <a:r>
              <a:rPr b="0" i="0" lang="en-US" sz="2400" u="none">
                <a:solidFill>
                  <a:schemeClr val="lt1"/>
                </a:solidFill>
                <a:latin typeface="Times New Roman"/>
                <a:ea typeface="Times New Roman"/>
                <a:cs typeface="Times New Roman"/>
                <a:sym typeface="Times New Roman"/>
              </a:rPr>
              <a:t>AD tương tự pháp luật</a:t>
            </a:r>
            <a:endParaRPr/>
          </a:p>
          <a:p>
            <a:pPr indent="457200" lvl="0" marL="0" marR="0" rtl="0" algn="just">
              <a:lnSpc>
                <a:spcPct val="100000"/>
              </a:lnSpc>
              <a:spcBef>
                <a:spcPts val="400"/>
              </a:spcBef>
              <a:spcAft>
                <a:spcPts val="0"/>
              </a:spcAft>
              <a:buClr>
                <a:schemeClr val="accent1"/>
              </a:buClr>
              <a:buSzPts val="1632"/>
              <a:buFont typeface="Noto Sans Symbols"/>
              <a:buNone/>
            </a:pPr>
            <a:r>
              <a:rPr b="1" i="0" lang="en-US" sz="2400" u="sng">
                <a:solidFill>
                  <a:schemeClr val="lt1"/>
                </a:solidFill>
                <a:latin typeface="Times New Roman"/>
                <a:ea typeface="Times New Roman"/>
                <a:cs typeface="Times New Roman"/>
                <a:sym typeface="Times New Roman"/>
              </a:rPr>
              <a:t>Điều kiện ADPL tương tự:</a:t>
            </a:r>
            <a:endParaRPr/>
          </a:p>
          <a:p>
            <a:pPr indent="-457200" lvl="0" marL="457200" marR="0" rtl="0" algn="just">
              <a:lnSpc>
                <a:spcPct val="100000"/>
              </a:lnSpc>
              <a:spcBef>
                <a:spcPts val="400"/>
              </a:spcBef>
              <a:spcAft>
                <a:spcPts val="0"/>
              </a:spcAft>
              <a:buClr>
                <a:schemeClr val="lt1"/>
              </a:buClr>
              <a:buSzPts val="2400"/>
              <a:buFont typeface="Noto Sans Symbols"/>
              <a:buChar char="⭶"/>
            </a:pPr>
            <a:r>
              <a:rPr b="0" i="0" lang="en-US" sz="2400" u="none">
                <a:solidFill>
                  <a:schemeClr val="lt1"/>
                </a:solidFill>
                <a:latin typeface="Times New Roman"/>
                <a:ea typeface="Times New Roman"/>
                <a:cs typeface="Times New Roman"/>
                <a:sym typeface="Times New Roman"/>
              </a:rPr>
              <a:t>ĐK chung: chứng minh không có QPPL trực tiếp ĐC</a:t>
            </a:r>
            <a:endParaRPr/>
          </a:p>
          <a:p>
            <a:pPr indent="-457200" lvl="0" marL="457200" marR="0" rtl="0" algn="just">
              <a:lnSpc>
                <a:spcPct val="100000"/>
              </a:lnSpc>
              <a:spcBef>
                <a:spcPts val="400"/>
              </a:spcBef>
              <a:spcAft>
                <a:spcPts val="0"/>
              </a:spcAft>
              <a:buClr>
                <a:schemeClr val="lt1"/>
              </a:buClr>
              <a:buSzPts val="2400"/>
              <a:buFont typeface="Noto Sans Symbols"/>
              <a:buChar char="⭶"/>
            </a:pPr>
            <a:r>
              <a:rPr b="0" i="0" lang="en-US" sz="2400" u="none">
                <a:solidFill>
                  <a:schemeClr val="lt1"/>
                </a:solidFill>
                <a:latin typeface="Times New Roman"/>
                <a:ea typeface="Times New Roman"/>
                <a:cs typeface="Times New Roman"/>
                <a:sym typeface="Times New Roman"/>
              </a:rPr>
              <a:t>ĐK riêng:</a:t>
            </a:r>
            <a:endParaRPr/>
          </a:p>
          <a:p>
            <a:pPr indent="457200" lvl="0" marL="0" marR="0" rtl="0" algn="just">
              <a:lnSpc>
                <a:spcPct val="100000"/>
              </a:lnSpc>
              <a:spcBef>
                <a:spcPts val="400"/>
              </a:spcBef>
              <a:spcAft>
                <a:spcPts val="0"/>
              </a:spcAft>
              <a:buClr>
                <a:schemeClr val="accent1"/>
              </a:buClr>
              <a:buSzPts val="1632"/>
              <a:buFont typeface="Noto Sans Symbols"/>
              <a:buNone/>
            </a:pPr>
            <a:r>
              <a:rPr b="0" i="0" lang="en-US" sz="2400" u="none">
                <a:solidFill>
                  <a:schemeClr val="lt1"/>
                </a:solidFill>
                <a:latin typeface="Times New Roman"/>
                <a:ea typeface="Times New Roman"/>
                <a:cs typeface="Times New Roman"/>
                <a:sym typeface="Times New Roman"/>
              </a:rPr>
              <a:t>+ tương tự QPPL: phải chứng minh việc mới phát sinh có nội dung gần giống việc được QPPL điều chỉnh.</a:t>
            </a:r>
            <a:endParaRPr/>
          </a:p>
          <a:p>
            <a:pPr indent="457200" lvl="0" marL="0" marR="0" rtl="0" algn="just">
              <a:lnSpc>
                <a:spcPct val="100000"/>
              </a:lnSpc>
              <a:spcBef>
                <a:spcPts val="400"/>
              </a:spcBef>
              <a:spcAft>
                <a:spcPts val="0"/>
              </a:spcAft>
              <a:buClr>
                <a:schemeClr val="accent1"/>
              </a:buClr>
              <a:buSzPts val="1632"/>
              <a:buFont typeface="Noto Sans Symbols"/>
              <a:buNone/>
            </a:pPr>
            <a:r>
              <a:rPr b="0" i="0" lang="en-US" sz="2400" u="none">
                <a:solidFill>
                  <a:schemeClr val="lt1"/>
                </a:solidFill>
                <a:latin typeface="Times New Roman"/>
                <a:ea typeface="Times New Roman"/>
                <a:cs typeface="Times New Roman"/>
                <a:sym typeface="Times New Roman"/>
              </a:rPr>
              <a:t>+ tương tự pháp luật: không thể AD tương tự QPPL và cơ sở AD</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0"/>
          <p:cNvSpPr txBox="1"/>
          <p:nvPr>
            <p:ph idx="4294967295" type="title"/>
          </p:nvPr>
        </p:nvSpPr>
        <p:spPr>
          <a:xfrm>
            <a:off x="762000" y="228600"/>
            <a:ext cx="7467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880"/>
              <a:buFont typeface="Times New Roman"/>
              <a:buNone/>
            </a:pPr>
            <a:r>
              <a:rPr b="1" i="0" lang="en-US" sz="2880" u="none" cap="none" strike="noStrike">
                <a:solidFill>
                  <a:schemeClr val="lt1"/>
                </a:solidFill>
                <a:latin typeface="Times New Roman"/>
                <a:ea typeface="Times New Roman"/>
                <a:cs typeface="Times New Roman"/>
                <a:sym typeface="Times New Roman"/>
              </a:rPr>
              <a:t>V. THỰC HIỆN PHÁP LUẬT, VI PHẠM PHÁP LUẬT VÀ TRÁCH NHIỆM PHÁP LÝ</a:t>
            </a:r>
            <a:endParaRPr/>
          </a:p>
        </p:txBody>
      </p:sp>
      <p:sp>
        <p:nvSpPr>
          <p:cNvPr id="474" name="Google Shape;474;p70"/>
          <p:cNvSpPr txBox="1"/>
          <p:nvPr>
            <p:ph idx="1" type="body"/>
          </p:nvPr>
        </p:nvSpPr>
        <p:spPr>
          <a:xfrm>
            <a:off x="381000" y="1447800"/>
            <a:ext cx="8077200" cy="4495800"/>
          </a:xfrm>
          <a:prstGeom prst="rect">
            <a:avLst/>
          </a:prstGeom>
          <a:noFill/>
          <a:ln>
            <a:noFill/>
          </a:ln>
        </p:spPr>
        <p:txBody>
          <a:bodyPr anchorCtr="0" anchor="t" bIns="45700" lIns="91425" spcFirstLastPara="1" rIns="91425" wrap="square" tIns="45700">
            <a:noAutofit/>
          </a:bodyPr>
          <a:lstStyle/>
          <a:p>
            <a:pPr indent="457200" lvl="0" marL="0" marR="0" rtl="0" algn="just">
              <a:lnSpc>
                <a:spcPct val="100000"/>
              </a:lnSpc>
              <a:spcBef>
                <a:spcPts val="0"/>
              </a:spcBef>
              <a:spcAft>
                <a:spcPts val="0"/>
              </a:spcAft>
              <a:buClr>
                <a:schemeClr val="accent1"/>
              </a:buClr>
              <a:buSzPts val="1904"/>
              <a:buFont typeface="Noto Sans Symbols"/>
              <a:buNone/>
            </a:pPr>
            <a:r>
              <a:rPr b="1" i="0" lang="en-US" sz="2800" u="none">
                <a:solidFill>
                  <a:schemeClr val="lt1"/>
                </a:solidFill>
                <a:latin typeface="Times New Roman"/>
                <a:ea typeface="Times New Roman"/>
                <a:cs typeface="Times New Roman"/>
                <a:sym typeface="Times New Roman"/>
              </a:rPr>
              <a:t>2. Vi phạm pháp luật</a:t>
            </a:r>
            <a:endParaRPr/>
          </a:p>
          <a:p>
            <a:pPr indent="457200" lvl="0" marL="0" marR="0" rtl="0" algn="just">
              <a:lnSpc>
                <a:spcPct val="100000"/>
              </a:lnSpc>
              <a:spcBef>
                <a:spcPts val="400"/>
              </a:spcBef>
              <a:spcAft>
                <a:spcPts val="0"/>
              </a:spcAft>
              <a:buClr>
                <a:schemeClr val="accent1"/>
              </a:buClr>
              <a:buSzPts val="1904"/>
              <a:buFont typeface="Noto Sans Symbols"/>
              <a:buNone/>
            </a:pPr>
            <a:r>
              <a:rPr b="1" i="0" lang="en-US" sz="2800" u="sng">
                <a:solidFill>
                  <a:schemeClr val="lt1"/>
                </a:solidFill>
                <a:latin typeface="Times New Roman"/>
                <a:ea typeface="Times New Roman"/>
                <a:cs typeface="Times New Roman"/>
                <a:sym typeface="Times New Roman"/>
              </a:rPr>
              <a:t>Khái niệm: </a:t>
            </a:r>
            <a:endParaRPr/>
          </a:p>
          <a:p>
            <a:pPr indent="457200" lvl="0" marL="0" marR="0" rtl="0" algn="just">
              <a:lnSpc>
                <a:spcPct val="100000"/>
              </a:lnSpc>
              <a:spcBef>
                <a:spcPts val="400"/>
              </a:spcBef>
              <a:spcAft>
                <a:spcPts val="0"/>
              </a:spcAft>
              <a:buClr>
                <a:schemeClr val="accent1"/>
              </a:buClr>
              <a:buSzPts val="1904"/>
              <a:buFont typeface="Noto Sans Symbols"/>
              <a:buNone/>
            </a:pPr>
            <a:r>
              <a:rPr b="0" i="0" lang="en-US" sz="2800" u="none">
                <a:solidFill>
                  <a:schemeClr val="lt1"/>
                </a:solidFill>
                <a:latin typeface="Times New Roman"/>
                <a:ea typeface="Times New Roman"/>
                <a:cs typeface="Times New Roman"/>
                <a:sym typeface="Times New Roman"/>
              </a:rPr>
              <a:t>Vi phạm pháp luật là </a:t>
            </a:r>
            <a:r>
              <a:rPr b="0" i="0" lang="en-US" sz="2800" u="sng">
                <a:solidFill>
                  <a:schemeClr val="lt1"/>
                </a:solidFill>
                <a:latin typeface="Times New Roman"/>
                <a:ea typeface="Times New Roman"/>
                <a:cs typeface="Times New Roman"/>
                <a:sym typeface="Times New Roman"/>
              </a:rPr>
              <a:t>hành vi </a:t>
            </a:r>
            <a:r>
              <a:rPr b="0" i="0" lang="en-US" sz="2800" u="none">
                <a:solidFill>
                  <a:schemeClr val="lt1"/>
                </a:solidFill>
                <a:latin typeface="Times New Roman"/>
                <a:ea typeface="Times New Roman"/>
                <a:cs typeface="Times New Roman"/>
                <a:sym typeface="Times New Roman"/>
              </a:rPr>
              <a:t>(hành động hoặc không hành động) </a:t>
            </a:r>
            <a:r>
              <a:rPr b="0" i="0" lang="en-US" sz="2800" u="sng">
                <a:solidFill>
                  <a:schemeClr val="lt1"/>
                </a:solidFill>
                <a:latin typeface="Times New Roman"/>
                <a:ea typeface="Times New Roman"/>
                <a:cs typeface="Times New Roman"/>
                <a:sym typeface="Times New Roman"/>
              </a:rPr>
              <a:t>trái pháp luật </a:t>
            </a:r>
            <a:r>
              <a:rPr b="0" i="0" lang="en-US" sz="2800" u="none">
                <a:solidFill>
                  <a:schemeClr val="lt1"/>
                </a:solidFill>
                <a:latin typeface="Times New Roman"/>
                <a:ea typeface="Times New Roman"/>
                <a:cs typeface="Times New Roman"/>
                <a:sym typeface="Times New Roman"/>
              </a:rPr>
              <a:t>và </a:t>
            </a:r>
            <a:r>
              <a:rPr b="0" i="0" lang="en-US" sz="2800" u="sng">
                <a:solidFill>
                  <a:schemeClr val="lt1"/>
                </a:solidFill>
                <a:latin typeface="Times New Roman"/>
                <a:ea typeface="Times New Roman"/>
                <a:cs typeface="Times New Roman"/>
                <a:sym typeface="Times New Roman"/>
              </a:rPr>
              <a:t>có lỗi </a:t>
            </a:r>
            <a:r>
              <a:rPr b="0" i="0" lang="en-US" sz="2800" u="none">
                <a:solidFill>
                  <a:schemeClr val="lt1"/>
                </a:solidFill>
                <a:latin typeface="Times New Roman"/>
                <a:ea typeface="Times New Roman"/>
                <a:cs typeface="Times New Roman"/>
                <a:sym typeface="Times New Roman"/>
              </a:rPr>
              <a:t>do </a:t>
            </a:r>
            <a:r>
              <a:rPr b="0" i="0" lang="en-US" sz="2800" u="sng">
                <a:solidFill>
                  <a:schemeClr val="lt1"/>
                </a:solidFill>
                <a:latin typeface="Times New Roman"/>
                <a:ea typeface="Times New Roman"/>
                <a:cs typeface="Times New Roman"/>
                <a:sym typeface="Times New Roman"/>
              </a:rPr>
              <a:t>chủ thể có năng lực trách nhiệm pháp lý </a:t>
            </a:r>
            <a:r>
              <a:rPr b="0" i="0" lang="en-US" sz="2800" u="none">
                <a:solidFill>
                  <a:schemeClr val="lt1"/>
                </a:solidFill>
                <a:latin typeface="Times New Roman"/>
                <a:ea typeface="Times New Roman"/>
                <a:cs typeface="Times New Roman"/>
                <a:sym typeface="Times New Roman"/>
              </a:rPr>
              <a:t>thực hiện, </a:t>
            </a:r>
            <a:r>
              <a:rPr b="0" i="0" lang="en-US" sz="2800" u="sng">
                <a:solidFill>
                  <a:schemeClr val="lt1"/>
                </a:solidFill>
                <a:latin typeface="Times New Roman"/>
                <a:ea typeface="Times New Roman"/>
                <a:cs typeface="Times New Roman"/>
                <a:sym typeface="Times New Roman"/>
              </a:rPr>
              <a:t>xâm phạm </a:t>
            </a:r>
            <a:r>
              <a:rPr b="0" i="0" lang="en-US" sz="2800" u="none">
                <a:solidFill>
                  <a:schemeClr val="lt1"/>
                </a:solidFill>
                <a:latin typeface="Times New Roman"/>
                <a:ea typeface="Times New Roman"/>
                <a:cs typeface="Times New Roman"/>
                <a:sym typeface="Times New Roman"/>
              </a:rPr>
              <a:t>đến các quan hệ xã hội được nhà nước xác lập và bảo vệ</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71"/>
          <p:cNvSpPr txBox="1"/>
          <p:nvPr>
            <p:ph idx="4294967295" type="title"/>
          </p:nvPr>
        </p:nvSpPr>
        <p:spPr>
          <a:xfrm>
            <a:off x="762000" y="228600"/>
            <a:ext cx="7467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880"/>
              <a:buFont typeface="Times New Roman"/>
              <a:buNone/>
            </a:pPr>
            <a:r>
              <a:rPr b="1" i="0" lang="en-US" sz="2880" u="none" cap="none" strike="noStrike">
                <a:solidFill>
                  <a:schemeClr val="lt1"/>
                </a:solidFill>
                <a:latin typeface="Times New Roman"/>
                <a:ea typeface="Times New Roman"/>
                <a:cs typeface="Times New Roman"/>
                <a:sym typeface="Times New Roman"/>
              </a:rPr>
              <a:t>V. THỰC HIỆN PHÁP LUẬT, VI PHẠM PHÁP LUẬT VÀ TRÁCH NHIỆM PHÁP LÝ</a:t>
            </a:r>
            <a:endParaRPr/>
          </a:p>
        </p:txBody>
      </p:sp>
      <p:sp>
        <p:nvSpPr>
          <p:cNvPr id="480" name="Google Shape;480;p71"/>
          <p:cNvSpPr txBox="1"/>
          <p:nvPr>
            <p:ph idx="1" type="body"/>
          </p:nvPr>
        </p:nvSpPr>
        <p:spPr>
          <a:xfrm>
            <a:off x="381000" y="1295400"/>
            <a:ext cx="8077200" cy="990600"/>
          </a:xfrm>
          <a:prstGeom prst="rect">
            <a:avLst/>
          </a:prstGeom>
          <a:noFill/>
          <a:ln>
            <a:noFill/>
          </a:ln>
        </p:spPr>
        <p:txBody>
          <a:bodyPr anchorCtr="0" anchor="t" bIns="45700" lIns="91425" spcFirstLastPara="1" rIns="91425" wrap="square" tIns="45700">
            <a:noAutofit/>
          </a:bodyPr>
          <a:lstStyle/>
          <a:p>
            <a:pPr indent="457200" lvl="0" marL="0" marR="0" rtl="0" algn="just">
              <a:lnSpc>
                <a:spcPct val="90000"/>
              </a:lnSpc>
              <a:spcBef>
                <a:spcPts val="0"/>
              </a:spcBef>
              <a:spcAft>
                <a:spcPts val="0"/>
              </a:spcAft>
              <a:buClr>
                <a:schemeClr val="accent1"/>
              </a:buClr>
              <a:buSzPts val="1904"/>
              <a:buFont typeface="Noto Sans Symbols"/>
              <a:buNone/>
            </a:pPr>
            <a:r>
              <a:rPr b="1" i="0" lang="en-US" sz="2800" u="none">
                <a:solidFill>
                  <a:schemeClr val="lt1"/>
                </a:solidFill>
                <a:latin typeface="Times New Roman"/>
                <a:ea typeface="Times New Roman"/>
                <a:cs typeface="Times New Roman"/>
                <a:sym typeface="Times New Roman"/>
              </a:rPr>
              <a:t>2. Vi phạm pháp luật</a:t>
            </a:r>
            <a:endParaRPr/>
          </a:p>
          <a:p>
            <a:pPr indent="457200" lvl="0" marL="0" marR="0" rtl="0" algn="just">
              <a:lnSpc>
                <a:spcPct val="90000"/>
              </a:lnSpc>
              <a:spcBef>
                <a:spcPts val="400"/>
              </a:spcBef>
              <a:spcAft>
                <a:spcPts val="0"/>
              </a:spcAft>
              <a:buClr>
                <a:schemeClr val="accent1"/>
              </a:buClr>
              <a:buSzPts val="1904"/>
              <a:buFont typeface="Noto Sans Symbols"/>
              <a:buNone/>
            </a:pPr>
            <a:r>
              <a:rPr b="1" i="0" lang="en-US" sz="2800" u="sng">
                <a:solidFill>
                  <a:schemeClr val="lt1"/>
                </a:solidFill>
                <a:latin typeface="Times New Roman"/>
                <a:ea typeface="Times New Roman"/>
                <a:cs typeface="Times New Roman"/>
                <a:sym typeface="Times New Roman"/>
              </a:rPr>
              <a:t>Dấu hiệu của Vi phạm pháp luật</a:t>
            </a:r>
            <a:endParaRPr/>
          </a:p>
        </p:txBody>
      </p:sp>
      <p:pic>
        <p:nvPicPr>
          <p:cNvPr id="481" name="Google Shape;481;p71"/>
          <p:cNvPicPr preferRelativeResize="0"/>
          <p:nvPr/>
        </p:nvPicPr>
        <p:blipFill rotWithShape="1">
          <a:blip r:embed="rId3">
            <a:alphaModFix/>
          </a:blip>
          <a:srcRect b="0" l="0" r="0" t="0"/>
          <a:stretch/>
        </p:blipFill>
        <p:spPr>
          <a:xfrm>
            <a:off x="2566987" y="2279650"/>
            <a:ext cx="6149975" cy="4084637"/>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72"/>
          <p:cNvSpPr txBox="1"/>
          <p:nvPr>
            <p:ph idx="4294967295" type="title"/>
          </p:nvPr>
        </p:nvSpPr>
        <p:spPr>
          <a:xfrm>
            <a:off x="762000" y="228600"/>
            <a:ext cx="7467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880"/>
              <a:buFont typeface="Times New Roman"/>
              <a:buNone/>
            </a:pPr>
            <a:r>
              <a:rPr b="1" i="0" lang="en-US" sz="2880" u="none" cap="none" strike="noStrike">
                <a:solidFill>
                  <a:schemeClr val="lt1"/>
                </a:solidFill>
                <a:latin typeface="Times New Roman"/>
                <a:ea typeface="Times New Roman"/>
                <a:cs typeface="Times New Roman"/>
                <a:sym typeface="Times New Roman"/>
              </a:rPr>
              <a:t>V. THỰC HIỆN PHÁP LUẬT, VI PHẠM PHÁP LUẬT VÀ TRÁCH NHIỆM PHÁP LÝ</a:t>
            </a:r>
            <a:endParaRPr/>
          </a:p>
        </p:txBody>
      </p:sp>
      <p:sp>
        <p:nvSpPr>
          <p:cNvPr id="487" name="Google Shape;487;p72"/>
          <p:cNvSpPr txBox="1"/>
          <p:nvPr>
            <p:ph idx="1" type="body"/>
          </p:nvPr>
        </p:nvSpPr>
        <p:spPr>
          <a:xfrm>
            <a:off x="381000" y="1295400"/>
            <a:ext cx="8077200" cy="990600"/>
          </a:xfrm>
          <a:prstGeom prst="rect">
            <a:avLst/>
          </a:prstGeom>
          <a:noFill/>
          <a:ln>
            <a:noFill/>
          </a:ln>
        </p:spPr>
        <p:txBody>
          <a:bodyPr anchorCtr="0" anchor="t" bIns="45700" lIns="91425" spcFirstLastPara="1" rIns="91425" wrap="square" tIns="45700">
            <a:noAutofit/>
          </a:bodyPr>
          <a:lstStyle/>
          <a:p>
            <a:pPr indent="457200" lvl="0" marL="0" marR="0" rtl="0" algn="just">
              <a:lnSpc>
                <a:spcPct val="90000"/>
              </a:lnSpc>
              <a:spcBef>
                <a:spcPts val="0"/>
              </a:spcBef>
              <a:spcAft>
                <a:spcPts val="0"/>
              </a:spcAft>
              <a:buClr>
                <a:schemeClr val="accent1"/>
              </a:buClr>
              <a:buSzPts val="1904"/>
              <a:buFont typeface="Noto Sans Symbols"/>
              <a:buNone/>
            </a:pPr>
            <a:r>
              <a:rPr b="1" i="0" lang="en-US" sz="2800" u="none">
                <a:solidFill>
                  <a:schemeClr val="lt1"/>
                </a:solidFill>
                <a:latin typeface="Times New Roman"/>
                <a:ea typeface="Times New Roman"/>
                <a:cs typeface="Times New Roman"/>
                <a:sym typeface="Times New Roman"/>
              </a:rPr>
              <a:t>2. Vi phạm pháp luật</a:t>
            </a:r>
            <a:endParaRPr/>
          </a:p>
          <a:p>
            <a:pPr indent="457200" lvl="0" marL="0" marR="0" rtl="0" algn="just">
              <a:lnSpc>
                <a:spcPct val="90000"/>
              </a:lnSpc>
              <a:spcBef>
                <a:spcPts val="400"/>
              </a:spcBef>
              <a:spcAft>
                <a:spcPts val="0"/>
              </a:spcAft>
              <a:buClr>
                <a:schemeClr val="accent1"/>
              </a:buClr>
              <a:buSzPts val="1904"/>
              <a:buFont typeface="Noto Sans Symbols"/>
              <a:buNone/>
            </a:pPr>
            <a:r>
              <a:rPr b="1" i="0" lang="en-US" sz="2800" u="sng">
                <a:solidFill>
                  <a:schemeClr val="lt1"/>
                </a:solidFill>
                <a:latin typeface="Times New Roman"/>
                <a:ea typeface="Times New Roman"/>
                <a:cs typeface="Times New Roman"/>
                <a:sym typeface="Times New Roman"/>
              </a:rPr>
              <a:t>Yếu tố cấu thành Vi phạm pháp luật</a:t>
            </a:r>
            <a:endParaRPr/>
          </a:p>
        </p:txBody>
      </p:sp>
      <p:pic>
        <p:nvPicPr>
          <p:cNvPr id="488" name="Google Shape;488;p72"/>
          <p:cNvPicPr preferRelativeResize="0"/>
          <p:nvPr/>
        </p:nvPicPr>
        <p:blipFill rotWithShape="1">
          <a:blip r:embed="rId3">
            <a:alphaModFix/>
          </a:blip>
          <a:srcRect b="0" l="0" r="0" t="0"/>
          <a:stretch/>
        </p:blipFill>
        <p:spPr>
          <a:xfrm>
            <a:off x="2566987" y="2243137"/>
            <a:ext cx="6149975" cy="41084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73"/>
          <p:cNvSpPr txBox="1"/>
          <p:nvPr>
            <p:ph idx="4294967295" type="title"/>
          </p:nvPr>
        </p:nvSpPr>
        <p:spPr>
          <a:xfrm>
            <a:off x="762000" y="228600"/>
            <a:ext cx="7467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880"/>
              <a:buFont typeface="Times New Roman"/>
              <a:buNone/>
            </a:pPr>
            <a:r>
              <a:rPr b="1" i="0" lang="en-US" sz="2880" u="none" cap="none" strike="noStrike">
                <a:solidFill>
                  <a:schemeClr val="lt1"/>
                </a:solidFill>
                <a:latin typeface="Times New Roman"/>
                <a:ea typeface="Times New Roman"/>
                <a:cs typeface="Times New Roman"/>
                <a:sym typeface="Times New Roman"/>
              </a:rPr>
              <a:t>V. THỰC HIỆN PHÁP LUẬT, VI PHẠM PHÁP LUẬT VÀ TRÁCH NHIỆM PHÁP LÝ</a:t>
            </a:r>
            <a:endParaRPr/>
          </a:p>
        </p:txBody>
      </p:sp>
      <p:sp>
        <p:nvSpPr>
          <p:cNvPr id="494" name="Google Shape;494;p73"/>
          <p:cNvSpPr txBox="1"/>
          <p:nvPr>
            <p:ph idx="1" type="body"/>
          </p:nvPr>
        </p:nvSpPr>
        <p:spPr>
          <a:xfrm>
            <a:off x="381000" y="1295400"/>
            <a:ext cx="8077200" cy="990600"/>
          </a:xfrm>
          <a:prstGeom prst="rect">
            <a:avLst/>
          </a:prstGeom>
          <a:noFill/>
          <a:ln>
            <a:noFill/>
          </a:ln>
        </p:spPr>
        <p:txBody>
          <a:bodyPr anchorCtr="0" anchor="t" bIns="45700" lIns="91425" spcFirstLastPara="1" rIns="91425" wrap="square" tIns="45700">
            <a:noAutofit/>
          </a:bodyPr>
          <a:lstStyle/>
          <a:p>
            <a:pPr indent="457200" lvl="0" marL="0" marR="0" rtl="0" algn="just">
              <a:lnSpc>
                <a:spcPct val="90000"/>
              </a:lnSpc>
              <a:spcBef>
                <a:spcPts val="0"/>
              </a:spcBef>
              <a:spcAft>
                <a:spcPts val="0"/>
              </a:spcAft>
              <a:buClr>
                <a:schemeClr val="accent1"/>
              </a:buClr>
              <a:buSzPts val="1904"/>
              <a:buFont typeface="Noto Sans Symbols"/>
              <a:buNone/>
            </a:pPr>
            <a:r>
              <a:rPr b="1" i="0" lang="en-US" sz="2800" u="none">
                <a:solidFill>
                  <a:schemeClr val="lt1"/>
                </a:solidFill>
                <a:latin typeface="Times New Roman"/>
                <a:ea typeface="Times New Roman"/>
                <a:cs typeface="Times New Roman"/>
                <a:sym typeface="Times New Roman"/>
              </a:rPr>
              <a:t>2. Vi phạm pháp luật</a:t>
            </a:r>
            <a:endParaRPr/>
          </a:p>
          <a:p>
            <a:pPr indent="457200" lvl="0" marL="0" marR="0" rtl="0" algn="just">
              <a:lnSpc>
                <a:spcPct val="90000"/>
              </a:lnSpc>
              <a:spcBef>
                <a:spcPts val="400"/>
              </a:spcBef>
              <a:spcAft>
                <a:spcPts val="0"/>
              </a:spcAft>
              <a:buClr>
                <a:schemeClr val="accent1"/>
              </a:buClr>
              <a:buSzPts val="1904"/>
              <a:buFont typeface="Noto Sans Symbols"/>
              <a:buNone/>
            </a:pPr>
            <a:r>
              <a:rPr b="1" i="0" lang="en-US" sz="2800" u="sng">
                <a:solidFill>
                  <a:schemeClr val="lt1"/>
                </a:solidFill>
                <a:latin typeface="Times New Roman"/>
                <a:ea typeface="Times New Roman"/>
                <a:cs typeface="Times New Roman"/>
                <a:sym typeface="Times New Roman"/>
              </a:rPr>
              <a:t>Các loại Vi phạm pháp luật</a:t>
            </a:r>
            <a:endParaRPr/>
          </a:p>
        </p:txBody>
      </p:sp>
      <p:pic>
        <p:nvPicPr>
          <p:cNvPr id="495" name="Google Shape;495;p73"/>
          <p:cNvPicPr preferRelativeResize="0"/>
          <p:nvPr/>
        </p:nvPicPr>
        <p:blipFill rotWithShape="1">
          <a:blip r:embed="rId3">
            <a:alphaModFix/>
          </a:blip>
          <a:srcRect b="0" l="0" r="0" t="0"/>
          <a:stretch/>
        </p:blipFill>
        <p:spPr>
          <a:xfrm>
            <a:off x="2566987" y="2266950"/>
            <a:ext cx="6149975" cy="41036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idx="1" type="body"/>
          </p:nvPr>
        </p:nvSpPr>
        <p:spPr>
          <a:xfrm>
            <a:off x="152400" y="914400"/>
            <a:ext cx="8763000" cy="4495800"/>
          </a:xfrm>
          <a:prstGeom prst="rect">
            <a:avLst/>
          </a:prstGeom>
          <a:noFill/>
          <a:ln>
            <a:noFill/>
          </a:ln>
        </p:spPr>
        <p:txBody>
          <a:bodyPr anchorCtr="0" anchor="t" bIns="45700" lIns="91425" spcFirstLastPara="1" rIns="91425" wrap="square" tIns="45700">
            <a:noAutofit/>
          </a:bodyPr>
          <a:lstStyle/>
          <a:p>
            <a:pPr indent="-571500" lvl="0" marL="571500" marR="0" rtl="0" algn="just">
              <a:lnSpc>
                <a:spcPct val="100000"/>
              </a:lnSpc>
              <a:spcBef>
                <a:spcPts val="0"/>
              </a:spcBef>
              <a:spcAft>
                <a:spcPts val="0"/>
              </a:spcAft>
              <a:buClr>
                <a:schemeClr val="accent1"/>
              </a:buClr>
              <a:buSzPts val="1904"/>
              <a:buFont typeface="Noto Sans Symbols"/>
              <a:buNone/>
            </a:pPr>
            <a:r>
              <a:rPr b="1" i="0" lang="en-US" sz="2800" u="none">
                <a:solidFill>
                  <a:schemeClr val="lt1"/>
                </a:solidFill>
                <a:latin typeface="Times New Roman"/>
                <a:ea typeface="Times New Roman"/>
                <a:cs typeface="Times New Roman"/>
                <a:sym typeface="Times New Roman"/>
              </a:rPr>
              <a:t>     3. Hình thức của Pháp luật (Sources of Law)</a:t>
            </a:r>
            <a:endParaRPr/>
          </a:p>
          <a:p>
            <a:pPr indent="-134683" lvl="0" marL="365125" marR="0" rtl="0" algn="l">
              <a:spcBef>
                <a:spcPts val="400"/>
              </a:spcBef>
              <a:spcAft>
                <a:spcPts val="0"/>
              </a:spcAft>
              <a:buClr>
                <a:schemeClr val="accent1"/>
              </a:buClr>
              <a:buSzPts val="1904"/>
              <a:buFont typeface="Noto Sans Symbols"/>
              <a:buNone/>
            </a:pPr>
            <a:r>
              <a:t/>
            </a:r>
            <a:endParaRPr b="1" i="0" sz="2800" u="none">
              <a:solidFill>
                <a:schemeClr val="lt1"/>
              </a:solidFill>
              <a:latin typeface="Times New Roman"/>
              <a:ea typeface="Times New Roman"/>
              <a:cs typeface="Times New Roman"/>
              <a:sym typeface="Times New Roman"/>
            </a:endParaRPr>
          </a:p>
        </p:txBody>
      </p:sp>
      <p:pic>
        <p:nvPicPr>
          <p:cNvPr id="201" name="Google Shape;201;p29"/>
          <p:cNvPicPr preferRelativeResize="0"/>
          <p:nvPr/>
        </p:nvPicPr>
        <p:blipFill rotWithShape="1">
          <a:blip r:embed="rId3">
            <a:alphaModFix/>
          </a:blip>
          <a:srcRect b="0" l="0" r="0" t="0"/>
          <a:stretch/>
        </p:blipFill>
        <p:spPr>
          <a:xfrm>
            <a:off x="2719387" y="1536700"/>
            <a:ext cx="6229350" cy="4979987"/>
          </a:xfrm>
          <a:prstGeom prst="rect">
            <a:avLst/>
          </a:prstGeom>
          <a:noFill/>
          <a:ln>
            <a:noFill/>
          </a:ln>
        </p:spPr>
      </p:pic>
      <p:sp>
        <p:nvSpPr>
          <p:cNvPr id="202" name="Google Shape;202;p29"/>
          <p:cNvSpPr txBox="1"/>
          <p:nvPr>
            <p:ph idx="4294967295" type="title"/>
          </p:nvPr>
        </p:nvSpPr>
        <p:spPr>
          <a:xfrm>
            <a:off x="228600" y="0"/>
            <a:ext cx="8686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Times New Roman"/>
              <a:buNone/>
            </a:pPr>
            <a:r>
              <a:rPr b="1" i="0" lang="en-US" sz="3000" u="none" cap="none" strike="noStrike">
                <a:solidFill>
                  <a:schemeClr val="lt1"/>
                </a:solidFill>
                <a:latin typeface="Times New Roman"/>
                <a:ea typeface="Times New Roman"/>
                <a:cs typeface="Times New Roman"/>
                <a:sym typeface="Times New Roman"/>
              </a:rPr>
              <a:t>I. KHÁI NIỆM, HÌNH THỨC CỦA PHÁP LUẬT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74"/>
          <p:cNvSpPr txBox="1"/>
          <p:nvPr>
            <p:ph idx="4294967295" type="title"/>
          </p:nvPr>
        </p:nvSpPr>
        <p:spPr>
          <a:xfrm>
            <a:off x="762000" y="228600"/>
            <a:ext cx="7467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880"/>
              <a:buFont typeface="Times New Roman"/>
              <a:buNone/>
            </a:pPr>
            <a:r>
              <a:rPr b="1" i="0" lang="en-US" sz="2880" u="none" cap="none" strike="noStrike">
                <a:solidFill>
                  <a:schemeClr val="lt1"/>
                </a:solidFill>
                <a:latin typeface="Times New Roman"/>
                <a:ea typeface="Times New Roman"/>
                <a:cs typeface="Times New Roman"/>
                <a:sym typeface="Times New Roman"/>
              </a:rPr>
              <a:t>V. THỰC HIỆN PHÁP LUẬT, VI PHẠM PHÁP LUẬT VÀ TRÁCH NHIỆM PHÁP LÝ</a:t>
            </a:r>
            <a:endParaRPr/>
          </a:p>
        </p:txBody>
      </p:sp>
      <p:sp>
        <p:nvSpPr>
          <p:cNvPr id="501" name="Google Shape;501;p74"/>
          <p:cNvSpPr txBox="1"/>
          <p:nvPr>
            <p:ph idx="1" type="body"/>
          </p:nvPr>
        </p:nvSpPr>
        <p:spPr>
          <a:xfrm>
            <a:off x="381000" y="1447800"/>
            <a:ext cx="8077200" cy="2590800"/>
          </a:xfrm>
          <a:prstGeom prst="rect">
            <a:avLst/>
          </a:prstGeom>
          <a:noFill/>
          <a:ln>
            <a:noFill/>
          </a:ln>
        </p:spPr>
        <p:txBody>
          <a:bodyPr anchorCtr="0" anchor="t" bIns="45700" lIns="91425" spcFirstLastPara="1" rIns="91425" wrap="square" tIns="45700">
            <a:noAutofit/>
          </a:bodyPr>
          <a:lstStyle/>
          <a:p>
            <a:pPr indent="457200" lvl="0" marL="0" marR="0" rtl="0" algn="just">
              <a:lnSpc>
                <a:spcPct val="100000"/>
              </a:lnSpc>
              <a:spcBef>
                <a:spcPts val="0"/>
              </a:spcBef>
              <a:spcAft>
                <a:spcPts val="0"/>
              </a:spcAft>
              <a:buClr>
                <a:schemeClr val="accent1"/>
              </a:buClr>
              <a:buSzPts val="1904"/>
              <a:buFont typeface="Noto Sans Symbols"/>
              <a:buNone/>
            </a:pPr>
            <a:r>
              <a:rPr b="1" i="0" lang="en-US" sz="2800" u="none">
                <a:solidFill>
                  <a:schemeClr val="lt1"/>
                </a:solidFill>
                <a:latin typeface="Times New Roman"/>
                <a:ea typeface="Times New Roman"/>
                <a:cs typeface="Times New Roman"/>
                <a:sym typeface="Times New Roman"/>
              </a:rPr>
              <a:t>3. Trách nhiệm pháp lý</a:t>
            </a:r>
            <a:endParaRPr/>
          </a:p>
          <a:p>
            <a:pPr indent="457200" lvl="0" marL="0" marR="0" rtl="0" algn="just">
              <a:lnSpc>
                <a:spcPct val="100000"/>
              </a:lnSpc>
              <a:spcBef>
                <a:spcPts val="400"/>
              </a:spcBef>
              <a:spcAft>
                <a:spcPts val="0"/>
              </a:spcAft>
              <a:buClr>
                <a:schemeClr val="accent1"/>
              </a:buClr>
              <a:buSzPts val="1904"/>
              <a:buFont typeface="Noto Sans Symbols"/>
              <a:buNone/>
            </a:pPr>
            <a:r>
              <a:rPr b="1" i="0" lang="en-US" sz="2800" u="sng">
                <a:solidFill>
                  <a:schemeClr val="lt1"/>
                </a:solidFill>
                <a:latin typeface="Times New Roman"/>
                <a:ea typeface="Times New Roman"/>
                <a:cs typeface="Times New Roman"/>
                <a:sym typeface="Times New Roman"/>
              </a:rPr>
              <a:t>Khái niệm:</a:t>
            </a:r>
            <a:endParaRPr/>
          </a:p>
          <a:p>
            <a:pPr indent="457200" lvl="0" marL="0" marR="0" rtl="0" algn="just">
              <a:lnSpc>
                <a:spcPct val="100000"/>
              </a:lnSpc>
              <a:spcBef>
                <a:spcPts val="400"/>
              </a:spcBef>
              <a:spcAft>
                <a:spcPts val="0"/>
              </a:spcAft>
              <a:buClr>
                <a:schemeClr val="accent1"/>
              </a:buClr>
              <a:buSzPts val="1904"/>
              <a:buFont typeface="Noto Sans Symbols"/>
              <a:buNone/>
            </a:pPr>
            <a:r>
              <a:rPr b="0" i="0" lang="en-US" sz="2800" u="none">
                <a:solidFill>
                  <a:schemeClr val="lt1"/>
                </a:solidFill>
                <a:latin typeface="Times New Roman"/>
                <a:ea typeface="Times New Roman"/>
                <a:cs typeface="Times New Roman"/>
                <a:sym typeface="Times New Roman"/>
              </a:rPr>
              <a:t>Là hậu quả bất lợi mà chủ thể vi phạm pháp luật phải gánh chịu theo quy định của pháp luật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75"/>
          <p:cNvSpPr txBox="1"/>
          <p:nvPr>
            <p:ph idx="4294967295" type="title"/>
          </p:nvPr>
        </p:nvSpPr>
        <p:spPr>
          <a:xfrm>
            <a:off x="762000" y="228600"/>
            <a:ext cx="7467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880"/>
              <a:buFont typeface="Times New Roman"/>
              <a:buNone/>
            </a:pPr>
            <a:r>
              <a:rPr b="1" i="0" lang="en-US" sz="2880" u="none" cap="none" strike="noStrike">
                <a:solidFill>
                  <a:schemeClr val="lt1"/>
                </a:solidFill>
                <a:latin typeface="Times New Roman"/>
                <a:ea typeface="Times New Roman"/>
                <a:cs typeface="Times New Roman"/>
                <a:sym typeface="Times New Roman"/>
              </a:rPr>
              <a:t>V. THỰC HIỆN PHÁP LUẬT, VI PHẠM PHÁP LUẬT VÀ TRÁCH NHIỆM PHÁP LÝ</a:t>
            </a:r>
            <a:endParaRPr/>
          </a:p>
        </p:txBody>
      </p:sp>
      <p:sp>
        <p:nvSpPr>
          <p:cNvPr id="507" name="Google Shape;507;p75"/>
          <p:cNvSpPr txBox="1"/>
          <p:nvPr>
            <p:ph idx="1" type="body"/>
          </p:nvPr>
        </p:nvSpPr>
        <p:spPr>
          <a:xfrm>
            <a:off x="381000" y="1447800"/>
            <a:ext cx="8077200" cy="1143000"/>
          </a:xfrm>
          <a:prstGeom prst="rect">
            <a:avLst/>
          </a:prstGeom>
          <a:noFill/>
          <a:ln>
            <a:noFill/>
          </a:ln>
        </p:spPr>
        <p:txBody>
          <a:bodyPr anchorCtr="0" anchor="t" bIns="45700" lIns="91425" spcFirstLastPara="1" rIns="91425" wrap="square" tIns="45700">
            <a:noAutofit/>
          </a:bodyPr>
          <a:lstStyle/>
          <a:p>
            <a:pPr indent="457200" lvl="0" marL="0" marR="0" rtl="0" algn="just">
              <a:lnSpc>
                <a:spcPct val="100000"/>
              </a:lnSpc>
              <a:spcBef>
                <a:spcPts val="0"/>
              </a:spcBef>
              <a:spcAft>
                <a:spcPts val="0"/>
              </a:spcAft>
              <a:buClr>
                <a:schemeClr val="accent1"/>
              </a:buClr>
              <a:buSzPts val="1904"/>
              <a:buFont typeface="Noto Sans Symbols"/>
              <a:buNone/>
            </a:pPr>
            <a:r>
              <a:rPr b="1" i="0" lang="en-US" sz="2800" u="none">
                <a:solidFill>
                  <a:schemeClr val="lt1"/>
                </a:solidFill>
                <a:latin typeface="Times New Roman"/>
                <a:ea typeface="Times New Roman"/>
                <a:cs typeface="Times New Roman"/>
                <a:sym typeface="Times New Roman"/>
              </a:rPr>
              <a:t>3. Trách nhiệm pháp lý</a:t>
            </a:r>
            <a:endParaRPr/>
          </a:p>
          <a:p>
            <a:pPr indent="457200" lvl="0" marL="0" marR="0" rtl="0" algn="just">
              <a:lnSpc>
                <a:spcPct val="100000"/>
              </a:lnSpc>
              <a:spcBef>
                <a:spcPts val="400"/>
              </a:spcBef>
              <a:spcAft>
                <a:spcPts val="0"/>
              </a:spcAft>
              <a:buClr>
                <a:schemeClr val="accent1"/>
              </a:buClr>
              <a:buSzPts val="1904"/>
              <a:buFont typeface="Noto Sans Symbols"/>
              <a:buNone/>
            </a:pPr>
            <a:r>
              <a:rPr b="1" i="0" lang="en-US" sz="2800" u="sng">
                <a:solidFill>
                  <a:schemeClr val="lt1"/>
                </a:solidFill>
                <a:latin typeface="Times New Roman"/>
                <a:ea typeface="Times New Roman"/>
                <a:cs typeface="Times New Roman"/>
                <a:sym typeface="Times New Roman"/>
              </a:rPr>
              <a:t>Phân loại:</a:t>
            </a:r>
            <a:endParaRPr/>
          </a:p>
        </p:txBody>
      </p:sp>
      <p:pic>
        <p:nvPicPr>
          <p:cNvPr id="508" name="Google Shape;508;p75"/>
          <p:cNvPicPr preferRelativeResize="0"/>
          <p:nvPr/>
        </p:nvPicPr>
        <p:blipFill rotWithShape="1">
          <a:blip r:embed="rId3">
            <a:alphaModFix/>
          </a:blip>
          <a:srcRect b="0" l="0" r="0" t="0"/>
          <a:stretch/>
        </p:blipFill>
        <p:spPr>
          <a:xfrm>
            <a:off x="2566987" y="2322512"/>
            <a:ext cx="6149975" cy="4102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idx="1" type="body"/>
          </p:nvPr>
        </p:nvSpPr>
        <p:spPr>
          <a:xfrm>
            <a:off x="152400" y="914400"/>
            <a:ext cx="8763000" cy="838200"/>
          </a:xfrm>
          <a:prstGeom prst="rect">
            <a:avLst/>
          </a:prstGeom>
          <a:noFill/>
          <a:ln>
            <a:noFill/>
          </a:ln>
        </p:spPr>
        <p:txBody>
          <a:bodyPr anchorCtr="0" anchor="t" bIns="45700" lIns="91425" spcFirstLastPara="1" rIns="91425" wrap="square" tIns="45700">
            <a:noAutofit/>
          </a:bodyPr>
          <a:lstStyle/>
          <a:p>
            <a:pPr indent="-571500" lvl="0" marL="571500" marR="0" rtl="0" algn="just">
              <a:lnSpc>
                <a:spcPct val="100000"/>
              </a:lnSpc>
              <a:spcBef>
                <a:spcPts val="0"/>
              </a:spcBef>
              <a:spcAft>
                <a:spcPts val="0"/>
              </a:spcAft>
              <a:buClr>
                <a:schemeClr val="accent1"/>
              </a:buClr>
              <a:buSzPts val="1904"/>
              <a:buFont typeface="Noto Sans Symbols"/>
              <a:buNone/>
            </a:pPr>
            <a:r>
              <a:rPr b="1" i="0" lang="en-US" sz="2800" u="none">
                <a:solidFill>
                  <a:schemeClr val="lt1"/>
                </a:solidFill>
                <a:latin typeface="Times New Roman"/>
                <a:ea typeface="Times New Roman"/>
                <a:cs typeface="Times New Roman"/>
                <a:sym typeface="Times New Roman"/>
              </a:rPr>
              <a:t>     3. Hình thức của Pháp luật (Sources of Law)</a:t>
            </a:r>
            <a:endParaRPr/>
          </a:p>
          <a:p>
            <a:pPr indent="-134683" lvl="0" marL="365125" marR="0" rtl="0" algn="l">
              <a:spcBef>
                <a:spcPts val="400"/>
              </a:spcBef>
              <a:spcAft>
                <a:spcPts val="0"/>
              </a:spcAft>
              <a:buClr>
                <a:schemeClr val="accent1"/>
              </a:buClr>
              <a:buSzPts val="1904"/>
              <a:buFont typeface="Noto Sans Symbols"/>
              <a:buNone/>
            </a:pPr>
            <a:r>
              <a:t/>
            </a:r>
            <a:endParaRPr b="1" i="0" sz="2800" u="none">
              <a:solidFill>
                <a:schemeClr val="lt1"/>
              </a:solidFill>
              <a:latin typeface="Times New Roman"/>
              <a:ea typeface="Times New Roman"/>
              <a:cs typeface="Times New Roman"/>
              <a:sym typeface="Times New Roman"/>
            </a:endParaRPr>
          </a:p>
        </p:txBody>
      </p:sp>
      <p:sp>
        <p:nvSpPr>
          <p:cNvPr id="208" name="Google Shape;208;p30"/>
          <p:cNvSpPr txBox="1"/>
          <p:nvPr>
            <p:ph idx="4294967295" type="title"/>
          </p:nvPr>
        </p:nvSpPr>
        <p:spPr>
          <a:xfrm>
            <a:off x="228600" y="0"/>
            <a:ext cx="8686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Times New Roman"/>
              <a:buNone/>
            </a:pPr>
            <a:r>
              <a:rPr b="1" i="0" lang="en-US" sz="3000" u="none" cap="none" strike="noStrike">
                <a:solidFill>
                  <a:schemeClr val="lt1"/>
                </a:solidFill>
                <a:latin typeface="Times New Roman"/>
                <a:ea typeface="Times New Roman"/>
                <a:cs typeface="Times New Roman"/>
                <a:sym typeface="Times New Roman"/>
              </a:rPr>
              <a:t>I. KHÁI NIỆM, HÌNH THỨC CỦA PHÁP LUẬT</a:t>
            </a:r>
            <a:endParaRPr/>
          </a:p>
        </p:txBody>
      </p:sp>
      <p:graphicFrame>
        <p:nvGraphicFramePr>
          <p:cNvPr id="209" name="Google Shape;209;p30"/>
          <p:cNvGraphicFramePr/>
          <p:nvPr/>
        </p:nvGraphicFramePr>
        <p:xfrm>
          <a:off x="304800" y="1397000"/>
          <a:ext cx="3000000" cy="3000000"/>
        </p:xfrm>
        <a:graphic>
          <a:graphicData uri="http://schemas.openxmlformats.org/drawingml/2006/table">
            <a:tbl>
              <a:tblPr>
                <a:noFill/>
                <a:tableStyleId>{F0C86583-7054-400B-9F6D-6A535EC56DB9}</a:tableStyleId>
              </a:tblPr>
              <a:tblGrid>
                <a:gridCol w="2133600"/>
                <a:gridCol w="2133600"/>
                <a:gridCol w="2133600"/>
                <a:gridCol w="2133600"/>
              </a:tblGrid>
              <a:tr h="427025">
                <a:tc>
                  <a:txBody>
                    <a:bodyPr/>
                    <a:lstStyle/>
                    <a:p>
                      <a:pPr indent="0" lvl="0" marL="0" marR="0" rtl="0" algn="ctr">
                        <a:lnSpc>
                          <a:spcPct val="100000"/>
                        </a:lnSpc>
                        <a:spcBef>
                          <a:spcPts val="0"/>
                        </a:spcBef>
                        <a:spcAft>
                          <a:spcPts val="0"/>
                        </a:spcAft>
                        <a:buClr>
                          <a:srgbClr val="FFFFFF"/>
                        </a:buClr>
                        <a:buSzPts val="2200"/>
                        <a:buFont typeface="Times New Roman"/>
                        <a:buNone/>
                      </a:pPr>
                      <a:r>
                        <a:rPr b="1" i="0" lang="en-US" sz="2200" u="none" cap="none" strike="noStrike">
                          <a:solidFill>
                            <a:srgbClr val="FFFFFF"/>
                          </a:solidFill>
                          <a:latin typeface="Times New Roman"/>
                          <a:ea typeface="Times New Roman"/>
                          <a:cs typeface="Times New Roman"/>
                          <a:sym typeface="Times New Roman"/>
                        </a:rPr>
                        <a:t>Tập quán</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2200"/>
                        <a:buFont typeface="Times New Roman"/>
                        <a:buNone/>
                      </a:pPr>
                      <a:r>
                        <a:rPr b="1" i="0" lang="en-US" sz="2200" u="none" cap="none" strike="noStrike">
                          <a:solidFill>
                            <a:srgbClr val="FFFFFF"/>
                          </a:solidFill>
                          <a:latin typeface="Times New Roman"/>
                          <a:ea typeface="Times New Roman"/>
                          <a:cs typeface="Times New Roman"/>
                          <a:sym typeface="Times New Roman"/>
                        </a:rPr>
                        <a:t>Luật tục</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2200"/>
                        <a:buFont typeface="Times New Roman"/>
                        <a:buNone/>
                      </a:pPr>
                      <a:r>
                        <a:rPr b="1" i="0" lang="en-US" sz="2200" u="none" cap="none" strike="noStrike">
                          <a:solidFill>
                            <a:srgbClr val="FFFFFF"/>
                          </a:solidFill>
                          <a:latin typeface="Times New Roman"/>
                          <a:ea typeface="Times New Roman"/>
                          <a:cs typeface="Times New Roman"/>
                          <a:sym typeface="Times New Roman"/>
                        </a:rPr>
                        <a:t>Hương ước</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2200"/>
                        <a:buFont typeface="Times New Roman"/>
                        <a:buNone/>
                      </a:pPr>
                      <a:r>
                        <a:rPr b="1" i="0" lang="en-US" sz="2200" u="none" cap="none" strike="noStrike">
                          <a:solidFill>
                            <a:srgbClr val="FFFFFF"/>
                          </a:solidFill>
                          <a:latin typeface="Times New Roman"/>
                          <a:ea typeface="Times New Roman"/>
                          <a:cs typeface="Times New Roman"/>
                          <a:sym typeface="Times New Roman"/>
                        </a:rPr>
                        <a:t>Tập quán pháp</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748075">
                <a:tc>
                  <a:txBody>
                    <a:bodyPr/>
                    <a:lstStyle/>
                    <a:p>
                      <a:pPr indent="-342900" lvl="0" marL="342900" marR="0" rtl="0" algn="just">
                        <a:lnSpc>
                          <a:spcPct val="100000"/>
                        </a:lnSpc>
                        <a:spcBef>
                          <a:spcPts val="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Là thói quen, cách hành xử chung của cộng đồng.</a:t>
                      </a:r>
                      <a:endParaRPr/>
                    </a:p>
                    <a:p>
                      <a:pPr indent="-342900" lvl="0" marL="342900" marR="0" rtl="0" algn="just">
                        <a:lnSpc>
                          <a:spcPct val="100000"/>
                        </a:lnSpc>
                        <a:spcBef>
                          <a:spcPts val="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Không bắt buộc phải tuân thủ, mang tính dư luận cộng đồng.</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E0E8"/>
                    </a:solidFill>
                  </a:tcPr>
                </a:tc>
                <a:tc>
                  <a:txBody>
                    <a:bodyPr/>
                    <a:lstStyle/>
                    <a:p>
                      <a:pPr indent="-342900" lvl="0" marL="342900" marR="0" rtl="0" algn="just">
                        <a:lnSpc>
                          <a:spcPct val="100000"/>
                        </a:lnSpc>
                        <a:spcBef>
                          <a:spcPts val="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Là thói quen mang tính tính chuẩn mực và quy phạm.</a:t>
                      </a:r>
                      <a:endParaRPr/>
                    </a:p>
                    <a:p>
                      <a:pPr indent="-342900" lvl="0" marL="342900" marR="0" rtl="0" algn="just">
                        <a:lnSpc>
                          <a:spcPct val="100000"/>
                        </a:lnSpc>
                        <a:spcBef>
                          <a:spcPts val="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Chỉ có một số tập quán được trở thành Luật tục.</a:t>
                      </a:r>
                      <a:endParaRPr/>
                    </a:p>
                    <a:p>
                      <a:pPr indent="-342900" lvl="0" marL="342900" marR="0" rtl="0" algn="just">
                        <a:lnSpc>
                          <a:spcPct val="100000"/>
                        </a:lnSpc>
                        <a:spcBef>
                          <a:spcPts val="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Tính cưỡng chế cao vì là Luật của cộng đồng.</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E0E8"/>
                    </a:solidFill>
                  </a:tcPr>
                </a:tc>
                <a:tc>
                  <a:txBody>
                    <a:bodyPr/>
                    <a:lstStyle/>
                    <a:p>
                      <a:pPr indent="-342900" lvl="0" marL="342900" marR="0" rtl="0" algn="just">
                        <a:lnSpc>
                          <a:spcPct val="100000"/>
                        </a:lnSpc>
                        <a:spcBef>
                          <a:spcPts val="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Là luật tục chung của cả Làng nhưng chỉ đưa ra những quy định mang tính nguyên tắc.</a:t>
                      </a:r>
                      <a:endParaRPr/>
                    </a:p>
                    <a:p>
                      <a:pPr indent="-342900" lvl="0" marL="342900" marR="0" rtl="0" algn="just">
                        <a:lnSpc>
                          <a:spcPct val="100000"/>
                        </a:lnSpc>
                        <a:spcBef>
                          <a:spcPts val="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Chỉ những Luật tục quan trọng nhất mới được ghi nhận là Hương ước</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E0E8"/>
                    </a:solidFill>
                  </a:tcPr>
                </a:tc>
                <a:tc>
                  <a:txBody>
                    <a:bodyPr/>
                    <a:lstStyle/>
                    <a:p>
                      <a:pPr indent="0" lvl="0" marL="0" marR="0" rtl="0" algn="just">
                        <a:lnSpc>
                          <a:spcPct val="100000"/>
                        </a:lnSpc>
                        <a:spcBef>
                          <a:spcPts val="0"/>
                        </a:spcBef>
                        <a:spcAft>
                          <a:spcPts val="0"/>
                        </a:spcAft>
                        <a:buClr>
                          <a:srgbClr val="000000"/>
                        </a:buClr>
                        <a:buSzPts val="2000"/>
                        <a:buFont typeface="Times New Roman"/>
                        <a:buNone/>
                      </a:pPr>
                      <a:r>
                        <a:rPr b="0" i="0" lang="en-US" sz="2000" u="none" cap="none" strike="noStrike">
                          <a:solidFill>
                            <a:srgbClr val="000000"/>
                          </a:solidFill>
                          <a:latin typeface="Times New Roman"/>
                          <a:ea typeface="Times New Roman"/>
                          <a:cs typeface="Times New Roman"/>
                          <a:sym typeface="Times New Roman"/>
                        </a:rPr>
                        <a:t>- Là quy tắc xử sự chung bắt buộc thực hiện và đảm bảo thực hiện bằng quyền lực nhà nước.</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E0E8"/>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idx="4294967295" type="title"/>
          </p:nvPr>
        </p:nvSpPr>
        <p:spPr>
          <a:xfrm>
            <a:off x="6858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Times New Roman"/>
              <a:buNone/>
            </a:pPr>
            <a:r>
              <a:rPr b="1" i="0" lang="en-US" sz="3200" u="none" cap="none" strike="noStrike">
                <a:solidFill>
                  <a:schemeClr val="lt1"/>
                </a:solidFill>
                <a:latin typeface="Times New Roman"/>
                <a:ea typeface="Times New Roman"/>
                <a:cs typeface="Times New Roman"/>
                <a:sym typeface="Times New Roman"/>
              </a:rPr>
              <a:t>II. HỆ THỐNG PHÁP LUẬT VIỆT NAM</a:t>
            </a:r>
            <a:endParaRPr/>
          </a:p>
        </p:txBody>
      </p:sp>
      <p:sp>
        <p:nvSpPr>
          <p:cNvPr id="215" name="Google Shape;215;p31"/>
          <p:cNvSpPr txBox="1"/>
          <p:nvPr>
            <p:ph idx="1" type="body"/>
          </p:nvPr>
        </p:nvSpPr>
        <p:spPr>
          <a:xfrm>
            <a:off x="457200" y="1371600"/>
            <a:ext cx="8229600" cy="2773362"/>
          </a:xfrm>
          <a:prstGeom prst="rect">
            <a:avLst/>
          </a:prstGeom>
          <a:noFill/>
          <a:ln>
            <a:noFill/>
          </a:ln>
        </p:spPr>
        <p:txBody>
          <a:bodyPr anchorCtr="0" anchor="t" bIns="45700" lIns="91425" spcFirstLastPara="1" rIns="91425" wrap="square" tIns="45700">
            <a:noAutofit/>
          </a:bodyPr>
          <a:lstStyle/>
          <a:p>
            <a:pPr indent="457200" lvl="0" marL="0" marR="0" rtl="0" algn="just">
              <a:lnSpc>
                <a:spcPct val="90000"/>
              </a:lnSpc>
              <a:spcBef>
                <a:spcPts val="0"/>
              </a:spcBef>
              <a:spcAft>
                <a:spcPts val="0"/>
              </a:spcAft>
              <a:buClr>
                <a:schemeClr val="accent1"/>
              </a:buClr>
              <a:buSzPts val="1836"/>
              <a:buFont typeface="Noto Sans Symbols"/>
              <a:buNone/>
            </a:pPr>
            <a:r>
              <a:rPr b="1" i="0" lang="en-US" sz="2700" u="none">
                <a:solidFill>
                  <a:schemeClr val="lt1"/>
                </a:solidFill>
                <a:latin typeface="Times New Roman"/>
                <a:ea typeface="Times New Roman"/>
                <a:cs typeface="Times New Roman"/>
                <a:sym typeface="Times New Roman"/>
              </a:rPr>
              <a:t>1. Khái niệm:</a:t>
            </a:r>
            <a:endParaRPr/>
          </a:p>
          <a:p>
            <a:pPr indent="457200" lvl="0" marL="0" marR="0" rtl="0" algn="just">
              <a:lnSpc>
                <a:spcPct val="90000"/>
              </a:lnSpc>
              <a:spcBef>
                <a:spcPts val="400"/>
              </a:spcBef>
              <a:spcAft>
                <a:spcPts val="0"/>
              </a:spcAft>
              <a:buClr>
                <a:schemeClr val="accent1"/>
              </a:buClr>
              <a:buSzPts val="1836"/>
              <a:buFont typeface="Noto Sans Symbols"/>
              <a:buNone/>
            </a:pPr>
            <a:r>
              <a:rPr b="1" i="0" lang="en-US" sz="2700" u="none">
                <a:solidFill>
                  <a:schemeClr val="lt1"/>
                </a:solidFill>
                <a:latin typeface="Times New Roman"/>
                <a:ea typeface="Times New Roman"/>
                <a:cs typeface="Times New Roman"/>
                <a:sym typeface="Times New Roman"/>
              </a:rPr>
              <a:t>Hệ thống pháp luật </a:t>
            </a:r>
            <a:r>
              <a:rPr b="1" i="1" lang="en-US" sz="2700" u="none">
                <a:solidFill>
                  <a:schemeClr val="lt1"/>
                </a:solidFill>
                <a:latin typeface="Times New Roman"/>
                <a:ea typeface="Times New Roman"/>
                <a:cs typeface="Times New Roman"/>
                <a:sym typeface="Times New Roman"/>
              </a:rPr>
              <a:t>(Legal System) </a:t>
            </a:r>
            <a:r>
              <a:rPr b="1" i="0" lang="en-US" sz="2700" u="none">
                <a:solidFill>
                  <a:schemeClr val="lt1"/>
                </a:solidFill>
                <a:latin typeface="Times New Roman"/>
                <a:ea typeface="Times New Roman"/>
                <a:cs typeface="Times New Roman"/>
                <a:sym typeface="Times New Roman"/>
              </a:rPr>
              <a:t>là tổng thể các QPPL có mối quan hệ chặt chẽ với nhau, được phân định thành các chế định pháp luật, các ngành luật và được thể hiện trong các VB QPPL do các CQNN có thẩm quyền ban hành theo trình tự, thủ tục và hình thức nhất định.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idx="4294967295" type="title"/>
          </p:nvPr>
        </p:nvSpPr>
        <p:spPr>
          <a:xfrm>
            <a:off x="6858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Times New Roman"/>
              <a:buNone/>
            </a:pPr>
            <a:r>
              <a:rPr b="1" i="0" lang="en-US" sz="3200" u="none" cap="none" strike="noStrike">
                <a:solidFill>
                  <a:schemeClr val="lt1"/>
                </a:solidFill>
                <a:latin typeface="Times New Roman"/>
                <a:ea typeface="Times New Roman"/>
                <a:cs typeface="Times New Roman"/>
                <a:sym typeface="Times New Roman"/>
              </a:rPr>
              <a:t>II. HỆ THỐNG PHÁP LUẬT ViỆT NAM</a:t>
            </a:r>
            <a:endParaRPr/>
          </a:p>
        </p:txBody>
      </p:sp>
      <p:sp>
        <p:nvSpPr>
          <p:cNvPr id="221" name="Google Shape;221;p32"/>
          <p:cNvSpPr txBox="1"/>
          <p:nvPr>
            <p:ph idx="1" type="body"/>
          </p:nvPr>
        </p:nvSpPr>
        <p:spPr>
          <a:xfrm>
            <a:off x="457200" y="1371600"/>
            <a:ext cx="8229600" cy="685800"/>
          </a:xfrm>
          <a:prstGeom prst="rect">
            <a:avLst/>
          </a:prstGeom>
          <a:noFill/>
          <a:ln>
            <a:noFill/>
          </a:ln>
        </p:spPr>
        <p:txBody>
          <a:bodyPr anchorCtr="0" anchor="t" bIns="45700" lIns="91425" spcFirstLastPara="1" rIns="91425" wrap="square" tIns="45700">
            <a:noAutofit/>
          </a:bodyPr>
          <a:lstStyle/>
          <a:p>
            <a:pPr indent="457200" lvl="0" marL="0" marR="0" rtl="0" algn="just">
              <a:lnSpc>
                <a:spcPct val="100000"/>
              </a:lnSpc>
              <a:spcBef>
                <a:spcPts val="0"/>
              </a:spcBef>
              <a:spcAft>
                <a:spcPts val="0"/>
              </a:spcAft>
              <a:buClr>
                <a:schemeClr val="accent1"/>
              </a:buClr>
              <a:buSzPts val="1836"/>
              <a:buFont typeface="Noto Sans Symbols"/>
              <a:buNone/>
            </a:pPr>
            <a:r>
              <a:rPr b="1" i="0" lang="en-US" sz="2700" u="none">
                <a:solidFill>
                  <a:schemeClr val="lt1"/>
                </a:solidFill>
                <a:latin typeface="Times New Roman"/>
                <a:ea typeface="Times New Roman"/>
                <a:cs typeface="Times New Roman"/>
                <a:sym typeface="Times New Roman"/>
              </a:rPr>
              <a:t>2. Hệ thống cấu trúc bên trong</a:t>
            </a:r>
            <a:endParaRPr/>
          </a:p>
        </p:txBody>
      </p:sp>
      <p:pic>
        <p:nvPicPr>
          <p:cNvPr id="222" name="Google Shape;222;p32"/>
          <p:cNvPicPr preferRelativeResize="0"/>
          <p:nvPr/>
        </p:nvPicPr>
        <p:blipFill rotWithShape="1">
          <a:blip r:embed="rId3">
            <a:alphaModFix/>
          </a:blip>
          <a:srcRect b="0" l="0" r="0" t="0"/>
          <a:stretch/>
        </p:blipFill>
        <p:spPr>
          <a:xfrm>
            <a:off x="3103562" y="2060575"/>
            <a:ext cx="5613400" cy="40592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idx="4294967295" type="title"/>
          </p:nvPr>
        </p:nvSpPr>
        <p:spPr>
          <a:xfrm>
            <a:off x="6858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Times New Roman"/>
              <a:buNone/>
            </a:pPr>
            <a:r>
              <a:rPr b="1" i="0" lang="en-US" sz="3200" u="none" cap="none" strike="noStrike">
                <a:solidFill>
                  <a:schemeClr val="lt1"/>
                </a:solidFill>
                <a:latin typeface="Times New Roman"/>
                <a:ea typeface="Times New Roman"/>
                <a:cs typeface="Times New Roman"/>
                <a:sym typeface="Times New Roman"/>
              </a:rPr>
              <a:t>II. HỆ THỐNG PHÁP LUẬT VIỆT NAM</a:t>
            </a:r>
            <a:endParaRPr/>
          </a:p>
        </p:txBody>
      </p:sp>
      <p:sp>
        <p:nvSpPr>
          <p:cNvPr id="228" name="Google Shape;228;p33"/>
          <p:cNvSpPr txBox="1"/>
          <p:nvPr>
            <p:ph idx="1" type="body"/>
          </p:nvPr>
        </p:nvSpPr>
        <p:spPr>
          <a:xfrm>
            <a:off x="381000" y="1295400"/>
            <a:ext cx="8001000" cy="3352800"/>
          </a:xfrm>
          <a:prstGeom prst="rect">
            <a:avLst/>
          </a:prstGeom>
          <a:noFill/>
          <a:ln>
            <a:noFill/>
          </a:ln>
        </p:spPr>
        <p:txBody>
          <a:bodyPr anchorCtr="0" anchor="t" bIns="45700" lIns="91425" spcFirstLastPara="1" rIns="91425" wrap="square" tIns="45700">
            <a:noAutofit/>
          </a:bodyPr>
          <a:lstStyle/>
          <a:p>
            <a:pPr indent="457200" lvl="0" marL="0" marR="0" rtl="0" algn="just">
              <a:lnSpc>
                <a:spcPct val="100000"/>
              </a:lnSpc>
              <a:spcBef>
                <a:spcPts val="0"/>
              </a:spcBef>
              <a:spcAft>
                <a:spcPts val="0"/>
              </a:spcAft>
              <a:buClr>
                <a:schemeClr val="accent1"/>
              </a:buClr>
              <a:buSzPts val="1836"/>
              <a:buFont typeface="Noto Sans Symbols"/>
              <a:buNone/>
            </a:pPr>
            <a:r>
              <a:rPr b="1" i="0" lang="en-US" sz="2700" u="none">
                <a:solidFill>
                  <a:schemeClr val="lt1"/>
                </a:solidFill>
                <a:latin typeface="Times New Roman"/>
                <a:ea typeface="Times New Roman"/>
                <a:cs typeface="Times New Roman"/>
                <a:sym typeface="Times New Roman"/>
              </a:rPr>
              <a:t>2. Cấu trúc bên ngoài của Hệ thống pháp luật VN</a:t>
            </a:r>
            <a:endParaRPr/>
          </a:p>
          <a:p>
            <a:pPr indent="457200" lvl="0" marL="0" marR="0" rtl="0" algn="just">
              <a:lnSpc>
                <a:spcPct val="100000"/>
              </a:lnSpc>
              <a:spcBef>
                <a:spcPts val="400"/>
              </a:spcBef>
              <a:spcAft>
                <a:spcPts val="0"/>
              </a:spcAft>
              <a:buClr>
                <a:schemeClr val="accent1"/>
              </a:buClr>
              <a:buSzPts val="1836"/>
              <a:buFont typeface="Noto Sans Symbols"/>
              <a:buNone/>
            </a:pPr>
            <a:r>
              <a:rPr b="1" i="0" lang="en-US" sz="2700" u="none">
                <a:solidFill>
                  <a:schemeClr val="lt1"/>
                </a:solidFill>
                <a:latin typeface="Times New Roman"/>
                <a:ea typeface="Times New Roman"/>
                <a:cs typeface="Times New Roman"/>
                <a:sym typeface="Times New Roman"/>
              </a:rPr>
              <a:t>Là hệ thống các văn bản quy phạm pháp luật.</a:t>
            </a:r>
            <a:endParaRPr/>
          </a:p>
          <a:p>
            <a:pPr indent="457200" lvl="0" marL="0" marR="0" rtl="0" algn="just">
              <a:lnSpc>
                <a:spcPct val="100000"/>
              </a:lnSpc>
              <a:spcBef>
                <a:spcPts val="400"/>
              </a:spcBef>
              <a:spcAft>
                <a:spcPts val="0"/>
              </a:spcAft>
              <a:buClr>
                <a:schemeClr val="accent1"/>
              </a:buClr>
              <a:buSzPts val="1836"/>
              <a:buFont typeface="Noto Sans Symbols"/>
              <a:buNone/>
            </a:pPr>
            <a:r>
              <a:rPr b="1" i="0" lang="en-US" sz="2700" u="none">
                <a:solidFill>
                  <a:schemeClr val="lt1"/>
                </a:solidFill>
                <a:latin typeface="Times New Roman"/>
                <a:ea typeface="Times New Roman"/>
                <a:cs typeface="Times New Roman"/>
                <a:sym typeface="Times New Roman"/>
              </a:rPr>
              <a:t>Văn bản QPPL</a:t>
            </a:r>
            <a:r>
              <a:rPr b="0" i="1" lang="en-US" sz="2800" u="none">
                <a:solidFill>
                  <a:srgbClr val="FF0000"/>
                </a:solidFill>
                <a:latin typeface="Times New Roman"/>
                <a:ea typeface="Times New Roman"/>
                <a:cs typeface="Times New Roman"/>
                <a:sym typeface="Times New Roman"/>
              </a:rPr>
              <a:t> </a:t>
            </a:r>
            <a:r>
              <a:rPr b="0" i="1" lang="en-US" sz="2800" u="none">
                <a:solidFill>
                  <a:schemeClr val="lt1"/>
                </a:solidFill>
                <a:latin typeface="Times New Roman"/>
                <a:ea typeface="Times New Roman"/>
                <a:cs typeface="Times New Roman"/>
                <a:sym typeface="Times New Roman"/>
              </a:rPr>
              <a:t>(legislative documents)</a:t>
            </a:r>
            <a:r>
              <a:rPr b="1" i="0" lang="en-US" sz="2700" u="none">
                <a:solidFill>
                  <a:schemeClr val="lt1"/>
                </a:solidFill>
                <a:latin typeface="Times New Roman"/>
                <a:ea typeface="Times New Roman"/>
                <a:cs typeface="Times New Roman"/>
                <a:sym typeface="Times New Roman"/>
              </a:rPr>
              <a:t> là văn bản do </a:t>
            </a:r>
            <a:r>
              <a:rPr b="1" i="0" lang="en-US" sz="2700" u="sng">
                <a:solidFill>
                  <a:schemeClr val="lt1"/>
                </a:solidFill>
                <a:latin typeface="Times New Roman"/>
                <a:ea typeface="Times New Roman"/>
                <a:cs typeface="Times New Roman"/>
                <a:sym typeface="Times New Roman"/>
              </a:rPr>
              <a:t>CQNN có thẩm quyền ban hành </a:t>
            </a:r>
            <a:r>
              <a:rPr b="1" i="0" lang="en-US" sz="2700" u="none">
                <a:solidFill>
                  <a:schemeClr val="lt1"/>
                </a:solidFill>
                <a:latin typeface="Times New Roman"/>
                <a:ea typeface="Times New Roman"/>
                <a:cs typeface="Times New Roman"/>
                <a:sym typeface="Times New Roman"/>
              </a:rPr>
              <a:t>theo thủ tục, trình tự, hình thức luật định, trong đó có chứa các quy tắc xử sự chung, được Nhà nước bảo đảm thực hiện bằng QLNN để điều chỉnh các QHXH.</a:t>
            </a:r>
            <a:endParaRPr/>
          </a:p>
          <a:p>
            <a:pPr indent="-139001" lvl="0" marL="365125" marR="0" rtl="0" algn="l">
              <a:spcBef>
                <a:spcPts val="400"/>
              </a:spcBef>
              <a:spcAft>
                <a:spcPts val="0"/>
              </a:spcAft>
              <a:buClr>
                <a:schemeClr val="accent1"/>
              </a:buClr>
              <a:buSzPts val="1836"/>
              <a:buFont typeface="Noto Sans Symbols"/>
              <a:buNone/>
            </a:pPr>
            <a:r>
              <a:t/>
            </a:r>
            <a:endParaRPr b="1" i="0" sz="2700" u="none">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3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1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2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4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11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7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0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8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9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5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6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