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embeddedFontLst>
    <p:embeddedFont>
      <p:font typeface="Helvetica Neue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HelveticaNeue-bold.fntdata"/><Relationship Id="rId32" Type="http://schemas.openxmlformats.org/officeDocument/2006/relationships/slide" Target="slides/slide27.xml"/><Relationship Id="rId76" Type="http://schemas.openxmlformats.org/officeDocument/2006/relationships/font" Target="fonts/HelveticaNeue-regular.fntdata"/><Relationship Id="rId35" Type="http://schemas.openxmlformats.org/officeDocument/2006/relationships/slide" Target="slides/slide30.xml"/><Relationship Id="rId79" Type="http://schemas.openxmlformats.org/officeDocument/2006/relationships/font" Target="fonts/HelveticaNeue-boldItalic.fntdata"/><Relationship Id="rId34" Type="http://schemas.openxmlformats.org/officeDocument/2006/relationships/slide" Target="slides/slide29.xml"/><Relationship Id="rId78" Type="http://schemas.openxmlformats.org/officeDocument/2006/relationships/font" Target="fonts/HelveticaNeue-italic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CC33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None/>
              <a:defRPr b="1" i="0" sz="2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Trang 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28575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sng" w="28575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ĐỒ HỌA FRACTAL</a:t>
            </a:r>
            <a:endParaRPr/>
          </a:p>
        </p:txBody>
      </p:sp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Giảng viên : Bùi Tiến Lên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148" name="Google Shape;148;p15"/>
          <p:cNvGrpSpPr/>
          <p:nvPr/>
        </p:nvGrpSpPr>
        <p:grpSpPr>
          <a:xfrm>
            <a:off x="3568700" y="4097337"/>
            <a:ext cx="1930400" cy="2441575"/>
            <a:chOff x="2248" y="2581"/>
            <a:chExt cx="1216" cy="1538"/>
          </a:xfrm>
        </p:grpSpPr>
        <p:cxnSp>
          <p:nvCxnSpPr>
            <p:cNvPr id="149" name="Google Shape;149;p15"/>
            <p:cNvCxnSpPr/>
            <p:nvPr/>
          </p:nvCxnSpPr>
          <p:spPr>
            <a:xfrm>
              <a:off x="2315" y="2788"/>
              <a:ext cx="563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0" name="Google Shape;150;p15"/>
            <p:cNvCxnSpPr/>
            <p:nvPr/>
          </p:nvCxnSpPr>
          <p:spPr>
            <a:xfrm flipH="1" rot="10800000">
              <a:off x="2315" y="2788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1" name="Google Shape;151;p15"/>
            <p:cNvCxnSpPr/>
            <p:nvPr/>
          </p:nvCxnSpPr>
          <p:spPr>
            <a:xfrm>
              <a:off x="2878" y="2788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15"/>
            <p:cNvCxnSpPr/>
            <p:nvPr/>
          </p:nvCxnSpPr>
          <p:spPr>
            <a:xfrm>
              <a:off x="2878" y="3350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3" name="Google Shape;153;p15"/>
            <p:cNvCxnSpPr/>
            <p:nvPr/>
          </p:nvCxnSpPr>
          <p:spPr>
            <a:xfrm>
              <a:off x="2878" y="3913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4" name="Google Shape;154;p15"/>
            <p:cNvCxnSpPr/>
            <p:nvPr/>
          </p:nvCxnSpPr>
          <p:spPr>
            <a:xfrm flipH="1" rot="10800000">
              <a:off x="3440" y="3350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55" name="Google Shape;155;p15"/>
            <p:cNvSpPr/>
            <p:nvPr/>
          </p:nvSpPr>
          <p:spPr>
            <a:xfrm>
              <a:off x="2300" y="2773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863" y="2773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864" y="3898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425" y="3894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2248" y="2581"/>
              <a:ext cx="10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</a:t>
              </a:r>
              <a:endParaRPr/>
            </a:p>
          </p:txBody>
        </p:sp>
        <p:sp>
          <p:nvSpPr>
            <p:cNvPr id="160" name="Google Shape;160;p15"/>
            <p:cNvSpPr txBox="1"/>
            <p:nvPr/>
          </p:nvSpPr>
          <p:spPr>
            <a:xfrm>
              <a:off x="2813" y="2581"/>
              <a:ext cx="13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</a:t>
              </a:r>
              <a:endParaRPr/>
            </a:p>
          </p:txBody>
        </p:sp>
        <p:sp>
          <p:nvSpPr>
            <p:cNvPr id="161" name="Google Shape;161;p15"/>
            <p:cNvSpPr txBox="1"/>
            <p:nvPr/>
          </p:nvSpPr>
          <p:spPr>
            <a:xfrm>
              <a:off x="2818" y="3927"/>
              <a:ext cx="12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H</a:t>
              </a:r>
              <a:endParaRPr/>
            </a:p>
          </p:txBody>
        </p:sp>
        <p:sp>
          <p:nvSpPr>
            <p:cNvPr id="162" name="Google Shape;162;p15"/>
            <p:cNvSpPr txBox="1"/>
            <p:nvPr/>
          </p:nvSpPr>
          <p:spPr>
            <a:xfrm>
              <a:off x="3417" y="3927"/>
              <a:ext cx="4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</a:t>
              </a:r>
              <a:endParaRPr/>
            </a:p>
          </p:txBody>
        </p:sp>
      </p:grpSp>
      <p:cxnSp>
        <p:nvCxnSpPr>
          <p:cNvPr id="163" name="Google Shape;163;p15"/>
          <p:cNvCxnSpPr/>
          <p:nvPr/>
        </p:nvCxnSpPr>
        <p:spPr>
          <a:xfrm>
            <a:off x="3676650" y="5319712"/>
            <a:ext cx="892175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/>
          <p:nvPr/>
        </p:nvCxnSpPr>
        <p:spPr>
          <a:xfrm rot="10800000">
            <a:off x="4570412" y="5319712"/>
            <a:ext cx="890587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5" name="Google Shape;165;p1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Đường cong Minkowski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420687" y="1066800"/>
            <a:ext cx="831691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(tập gốc)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một đoạn thẳng AB.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(quy tắc sinh)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Chia AB ra làm 4 phần bằng nhau {AC, CD, DE, EB}.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Bỏ hai đoạn thẳng CD, DE.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sáu đoạn thẳng CF, FG, GD, DH, HI, IE.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Lặp lại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 các đoạn thẳng.</a:t>
            </a:r>
            <a:endParaRPr/>
          </a:p>
        </p:txBody>
      </p:sp>
      <p:cxnSp>
        <p:nvCxnSpPr>
          <p:cNvPr id="167" name="Google Shape;167;p15"/>
          <p:cNvCxnSpPr/>
          <p:nvPr/>
        </p:nvCxnSpPr>
        <p:spPr>
          <a:xfrm>
            <a:off x="2782887" y="5318125"/>
            <a:ext cx="892175" cy="1587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/>
          <p:nvPr/>
        </p:nvCxnSpPr>
        <p:spPr>
          <a:xfrm>
            <a:off x="5461000" y="5318125"/>
            <a:ext cx="892175" cy="1587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9" name="Google Shape;169;p15"/>
          <p:cNvSpPr/>
          <p:nvPr/>
        </p:nvSpPr>
        <p:spPr>
          <a:xfrm>
            <a:off x="2759075" y="5295900"/>
            <a:ext cx="46037" cy="460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6329362" y="5295900"/>
            <a:ext cx="46037" cy="460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2681287" y="5341937"/>
            <a:ext cx="180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grpSp>
        <p:nvGrpSpPr>
          <p:cNvPr id="172" name="Google Shape;172;p15"/>
          <p:cNvGrpSpPr/>
          <p:nvPr/>
        </p:nvGrpSpPr>
        <p:grpSpPr>
          <a:xfrm>
            <a:off x="3581400" y="5294312"/>
            <a:ext cx="2082800" cy="352425"/>
            <a:chOff x="2256" y="3335"/>
            <a:chExt cx="1312" cy="222"/>
          </a:xfrm>
        </p:grpSpPr>
        <p:sp>
          <p:nvSpPr>
            <p:cNvPr id="173" name="Google Shape;173;p15"/>
            <p:cNvSpPr/>
            <p:nvPr/>
          </p:nvSpPr>
          <p:spPr>
            <a:xfrm>
              <a:off x="2300" y="3335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425" y="3336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864" y="3335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 txBox="1"/>
            <p:nvPr/>
          </p:nvSpPr>
          <p:spPr>
            <a:xfrm>
              <a:off x="2256" y="3365"/>
              <a:ext cx="12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2890" y="3365"/>
              <a:ext cx="12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3454" y="3365"/>
              <a:ext cx="11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</p:grpSp>
      <p:sp>
        <p:nvSpPr>
          <p:cNvPr id="179" name="Google Shape;179;p15"/>
          <p:cNvSpPr txBox="1"/>
          <p:nvPr/>
        </p:nvSpPr>
        <p:spPr>
          <a:xfrm>
            <a:off x="6257925" y="5341937"/>
            <a:ext cx="192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" name="Google Shape;185;p16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Đường cong Minkowski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</p:txBody>
      </p:sp>
      <p:grpSp>
        <p:nvGrpSpPr>
          <p:cNvPr id="187" name="Google Shape;187;p16"/>
          <p:cNvGrpSpPr/>
          <p:nvPr/>
        </p:nvGrpSpPr>
        <p:grpSpPr>
          <a:xfrm>
            <a:off x="2743200" y="2514600"/>
            <a:ext cx="3570287" cy="1787525"/>
            <a:chOff x="3038" y="1253"/>
            <a:chExt cx="2249" cy="1126"/>
          </a:xfrm>
        </p:grpSpPr>
        <p:cxnSp>
          <p:nvCxnSpPr>
            <p:cNvPr id="188" name="Google Shape;188;p16"/>
            <p:cNvCxnSpPr/>
            <p:nvPr/>
          </p:nvCxnSpPr>
          <p:spPr>
            <a:xfrm>
              <a:off x="3038" y="1815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9" name="Google Shape;189;p16"/>
            <p:cNvCxnSpPr/>
            <p:nvPr/>
          </p:nvCxnSpPr>
          <p:spPr>
            <a:xfrm flipH="1" rot="10800000">
              <a:off x="3600" y="1253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0" name="Google Shape;190;p16"/>
            <p:cNvCxnSpPr/>
            <p:nvPr/>
          </p:nvCxnSpPr>
          <p:spPr>
            <a:xfrm>
              <a:off x="3600" y="1253"/>
              <a:ext cx="563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1" name="Google Shape;191;p16"/>
            <p:cNvCxnSpPr/>
            <p:nvPr/>
          </p:nvCxnSpPr>
          <p:spPr>
            <a:xfrm>
              <a:off x="4163" y="1253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2" name="Google Shape;192;p16"/>
            <p:cNvCxnSpPr/>
            <p:nvPr/>
          </p:nvCxnSpPr>
          <p:spPr>
            <a:xfrm>
              <a:off x="4163" y="1815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4163" y="2378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4" name="Google Shape;194;p16"/>
            <p:cNvCxnSpPr/>
            <p:nvPr/>
          </p:nvCxnSpPr>
          <p:spPr>
            <a:xfrm flipH="1" rot="10800000">
              <a:off x="4725" y="1815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5" name="Google Shape;195;p16"/>
            <p:cNvCxnSpPr/>
            <p:nvPr/>
          </p:nvCxnSpPr>
          <p:spPr>
            <a:xfrm>
              <a:off x="4725" y="1815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96" name="Google Shape;196;p16"/>
          <p:cNvCxnSpPr/>
          <p:nvPr/>
        </p:nvCxnSpPr>
        <p:spPr>
          <a:xfrm>
            <a:off x="2743200" y="1447800"/>
            <a:ext cx="3570287" cy="1587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97" name="Google Shape;197;p16"/>
          <p:cNvGrpSpPr/>
          <p:nvPr/>
        </p:nvGrpSpPr>
        <p:grpSpPr>
          <a:xfrm>
            <a:off x="2743200" y="4419600"/>
            <a:ext cx="3571875" cy="2235200"/>
            <a:chOff x="731" y="1118"/>
            <a:chExt cx="2250" cy="1408"/>
          </a:xfrm>
        </p:grpSpPr>
        <p:cxnSp>
          <p:nvCxnSpPr>
            <p:cNvPr id="198" name="Google Shape;198;p16"/>
            <p:cNvCxnSpPr/>
            <p:nvPr/>
          </p:nvCxnSpPr>
          <p:spPr>
            <a:xfrm>
              <a:off x="731" y="1821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9" name="Google Shape;199;p16"/>
            <p:cNvCxnSpPr/>
            <p:nvPr/>
          </p:nvCxnSpPr>
          <p:spPr>
            <a:xfrm flipH="1" rot="10800000">
              <a:off x="872" y="1680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0" name="Google Shape;200;p16"/>
            <p:cNvCxnSpPr/>
            <p:nvPr/>
          </p:nvCxnSpPr>
          <p:spPr>
            <a:xfrm>
              <a:off x="872" y="1680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1" name="Google Shape;201;p16"/>
            <p:cNvCxnSpPr/>
            <p:nvPr/>
          </p:nvCxnSpPr>
          <p:spPr>
            <a:xfrm>
              <a:off x="1013" y="1680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2" name="Google Shape;202;p16"/>
            <p:cNvCxnSpPr/>
            <p:nvPr/>
          </p:nvCxnSpPr>
          <p:spPr>
            <a:xfrm>
              <a:off x="1013" y="1821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3" name="Google Shape;203;p16"/>
            <p:cNvCxnSpPr/>
            <p:nvPr/>
          </p:nvCxnSpPr>
          <p:spPr>
            <a:xfrm>
              <a:off x="1013" y="1962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4" name="Google Shape;204;p16"/>
            <p:cNvCxnSpPr/>
            <p:nvPr/>
          </p:nvCxnSpPr>
          <p:spPr>
            <a:xfrm flipH="1" rot="10800000">
              <a:off x="1153" y="1821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5" name="Google Shape;205;p16"/>
            <p:cNvCxnSpPr/>
            <p:nvPr/>
          </p:nvCxnSpPr>
          <p:spPr>
            <a:xfrm>
              <a:off x="1153" y="1821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6" name="Google Shape;206;p16"/>
            <p:cNvCxnSpPr/>
            <p:nvPr/>
          </p:nvCxnSpPr>
          <p:spPr>
            <a:xfrm flipH="1" rot="10800000">
              <a:off x="1294" y="1680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7" name="Google Shape;207;p16"/>
            <p:cNvCxnSpPr/>
            <p:nvPr/>
          </p:nvCxnSpPr>
          <p:spPr>
            <a:xfrm flipH="1">
              <a:off x="1153" y="1680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8" name="Google Shape;208;p16"/>
            <p:cNvCxnSpPr/>
            <p:nvPr/>
          </p:nvCxnSpPr>
          <p:spPr>
            <a:xfrm flipH="1" rot="10800000">
              <a:off x="1153" y="1540"/>
              <a:ext cx="1" cy="14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09" name="Google Shape;209;p16"/>
            <p:cNvCxnSpPr/>
            <p:nvPr/>
          </p:nvCxnSpPr>
          <p:spPr>
            <a:xfrm>
              <a:off x="1153" y="1540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0" name="Google Shape;210;p16"/>
            <p:cNvCxnSpPr/>
            <p:nvPr/>
          </p:nvCxnSpPr>
          <p:spPr>
            <a:xfrm>
              <a:off x="1294" y="1540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1" name="Google Shape;211;p16"/>
            <p:cNvCxnSpPr/>
            <p:nvPr/>
          </p:nvCxnSpPr>
          <p:spPr>
            <a:xfrm flipH="1" rot="10800000">
              <a:off x="1434" y="1399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2" name="Google Shape;212;p16"/>
            <p:cNvCxnSpPr/>
            <p:nvPr/>
          </p:nvCxnSpPr>
          <p:spPr>
            <a:xfrm flipH="1">
              <a:off x="1294" y="1399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3" name="Google Shape;213;p16"/>
            <p:cNvCxnSpPr/>
            <p:nvPr/>
          </p:nvCxnSpPr>
          <p:spPr>
            <a:xfrm flipH="1" rot="10800000">
              <a:off x="1294" y="1258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4" name="Google Shape;214;p16"/>
            <p:cNvCxnSpPr/>
            <p:nvPr/>
          </p:nvCxnSpPr>
          <p:spPr>
            <a:xfrm>
              <a:off x="1294" y="1258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5" name="Google Shape;215;p16"/>
            <p:cNvCxnSpPr/>
            <p:nvPr/>
          </p:nvCxnSpPr>
          <p:spPr>
            <a:xfrm flipH="1" rot="10800000">
              <a:off x="1434" y="1118"/>
              <a:ext cx="1" cy="14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6" name="Google Shape;216;p16"/>
            <p:cNvCxnSpPr/>
            <p:nvPr/>
          </p:nvCxnSpPr>
          <p:spPr>
            <a:xfrm>
              <a:off x="1434" y="1118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7" name="Google Shape;217;p16"/>
            <p:cNvCxnSpPr/>
            <p:nvPr/>
          </p:nvCxnSpPr>
          <p:spPr>
            <a:xfrm>
              <a:off x="1575" y="1118"/>
              <a:ext cx="1" cy="14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8" name="Google Shape;218;p16"/>
            <p:cNvCxnSpPr/>
            <p:nvPr/>
          </p:nvCxnSpPr>
          <p:spPr>
            <a:xfrm>
              <a:off x="1575" y="1258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19" name="Google Shape;219;p16"/>
            <p:cNvCxnSpPr/>
            <p:nvPr/>
          </p:nvCxnSpPr>
          <p:spPr>
            <a:xfrm>
              <a:off x="1575" y="1399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0" name="Google Shape;220;p16"/>
            <p:cNvCxnSpPr/>
            <p:nvPr/>
          </p:nvCxnSpPr>
          <p:spPr>
            <a:xfrm flipH="1" rot="10800000">
              <a:off x="1715" y="1258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1" name="Google Shape;221;p16"/>
            <p:cNvCxnSpPr/>
            <p:nvPr/>
          </p:nvCxnSpPr>
          <p:spPr>
            <a:xfrm>
              <a:off x="1715" y="1258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2" name="Google Shape;222;p16"/>
            <p:cNvCxnSpPr/>
            <p:nvPr/>
          </p:nvCxnSpPr>
          <p:spPr>
            <a:xfrm>
              <a:off x="1856" y="1258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3" name="Google Shape;223;p16"/>
            <p:cNvCxnSpPr/>
            <p:nvPr/>
          </p:nvCxnSpPr>
          <p:spPr>
            <a:xfrm>
              <a:off x="1856" y="1399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4" name="Google Shape;224;p16"/>
            <p:cNvCxnSpPr/>
            <p:nvPr/>
          </p:nvCxnSpPr>
          <p:spPr>
            <a:xfrm>
              <a:off x="1997" y="1399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5" name="Google Shape;225;p16"/>
            <p:cNvCxnSpPr/>
            <p:nvPr/>
          </p:nvCxnSpPr>
          <p:spPr>
            <a:xfrm flipH="1">
              <a:off x="1856" y="1540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6" name="Google Shape;226;p16"/>
            <p:cNvCxnSpPr/>
            <p:nvPr/>
          </p:nvCxnSpPr>
          <p:spPr>
            <a:xfrm flipH="1">
              <a:off x="1715" y="1540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7" name="Google Shape;227;p16"/>
            <p:cNvCxnSpPr/>
            <p:nvPr/>
          </p:nvCxnSpPr>
          <p:spPr>
            <a:xfrm>
              <a:off x="1715" y="1540"/>
              <a:ext cx="1" cy="14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8" name="Google Shape;228;p16"/>
            <p:cNvCxnSpPr/>
            <p:nvPr/>
          </p:nvCxnSpPr>
          <p:spPr>
            <a:xfrm>
              <a:off x="1715" y="1680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29" name="Google Shape;229;p16"/>
            <p:cNvCxnSpPr/>
            <p:nvPr/>
          </p:nvCxnSpPr>
          <p:spPr>
            <a:xfrm>
              <a:off x="1856" y="1680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0" name="Google Shape;230;p16"/>
            <p:cNvCxnSpPr/>
            <p:nvPr/>
          </p:nvCxnSpPr>
          <p:spPr>
            <a:xfrm>
              <a:off x="1856" y="1821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1" name="Google Shape;231;p16"/>
            <p:cNvCxnSpPr/>
            <p:nvPr/>
          </p:nvCxnSpPr>
          <p:spPr>
            <a:xfrm>
              <a:off x="1856" y="1962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2" name="Google Shape;232;p16"/>
            <p:cNvCxnSpPr/>
            <p:nvPr/>
          </p:nvCxnSpPr>
          <p:spPr>
            <a:xfrm>
              <a:off x="1997" y="1962"/>
              <a:ext cx="1" cy="14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3" name="Google Shape;233;p16"/>
            <p:cNvCxnSpPr/>
            <p:nvPr/>
          </p:nvCxnSpPr>
          <p:spPr>
            <a:xfrm flipH="1">
              <a:off x="1856" y="2102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4" name="Google Shape;234;p16"/>
            <p:cNvCxnSpPr/>
            <p:nvPr/>
          </p:nvCxnSpPr>
          <p:spPr>
            <a:xfrm flipH="1">
              <a:off x="1715" y="2102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1715" y="2102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6" name="Google Shape;236;p16"/>
            <p:cNvCxnSpPr/>
            <p:nvPr/>
          </p:nvCxnSpPr>
          <p:spPr>
            <a:xfrm>
              <a:off x="1715" y="2243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7" name="Google Shape;237;p16"/>
            <p:cNvCxnSpPr/>
            <p:nvPr/>
          </p:nvCxnSpPr>
          <p:spPr>
            <a:xfrm>
              <a:off x="1856" y="2243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8" name="Google Shape;238;p16"/>
            <p:cNvCxnSpPr/>
            <p:nvPr/>
          </p:nvCxnSpPr>
          <p:spPr>
            <a:xfrm>
              <a:off x="1856" y="2384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39" name="Google Shape;239;p16"/>
            <p:cNvCxnSpPr/>
            <p:nvPr/>
          </p:nvCxnSpPr>
          <p:spPr>
            <a:xfrm flipH="1" rot="10800000">
              <a:off x="1997" y="2243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0" name="Google Shape;240;p16"/>
            <p:cNvCxnSpPr/>
            <p:nvPr/>
          </p:nvCxnSpPr>
          <p:spPr>
            <a:xfrm>
              <a:off x="1997" y="2243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2137" y="2243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2" name="Google Shape;242;p16"/>
            <p:cNvCxnSpPr/>
            <p:nvPr/>
          </p:nvCxnSpPr>
          <p:spPr>
            <a:xfrm>
              <a:off x="2137" y="2384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3" name="Google Shape;243;p16"/>
            <p:cNvCxnSpPr/>
            <p:nvPr/>
          </p:nvCxnSpPr>
          <p:spPr>
            <a:xfrm>
              <a:off x="2137" y="2525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4" name="Google Shape;244;p16"/>
            <p:cNvCxnSpPr/>
            <p:nvPr/>
          </p:nvCxnSpPr>
          <p:spPr>
            <a:xfrm flipH="1" rot="10800000">
              <a:off x="2278" y="2384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5" name="Google Shape;245;p16"/>
            <p:cNvCxnSpPr/>
            <p:nvPr/>
          </p:nvCxnSpPr>
          <p:spPr>
            <a:xfrm>
              <a:off x="2278" y="2384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6" name="Google Shape;246;p16"/>
            <p:cNvCxnSpPr/>
            <p:nvPr/>
          </p:nvCxnSpPr>
          <p:spPr>
            <a:xfrm flipH="1" rot="10800000">
              <a:off x="2418" y="2243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7" name="Google Shape;247;p16"/>
            <p:cNvCxnSpPr/>
            <p:nvPr/>
          </p:nvCxnSpPr>
          <p:spPr>
            <a:xfrm flipH="1">
              <a:off x="2278" y="2243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8" name="Google Shape;248;p16"/>
            <p:cNvCxnSpPr/>
            <p:nvPr/>
          </p:nvCxnSpPr>
          <p:spPr>
            <a:xfrm flipH="1" rot="10800000">
              <a:off x="2278" y="2102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9" name="Google Shape;249;p16"/>
            <p:cNvCxnSpPr/>
            <p:nvPr/>
          </p:nvCxnSpPr>
          <p:spPr>
            <a:xfrm>
              <a:off x="2278" y="2102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0" name="Google Shape;250;p16"/>
            <p:cNvCxnSpPr/>
            <p:nvPr/>
          </p:nvCxnSpPr>
          <p:spPr>
            <a:xfrm>
              <a:off x="2418" y="2102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1" name="Google Shape;251;p16"/>
            <p:cNvCxnSpPr/>
            <p:nvPr/>
          </p:nvCxnSpPr>
          <p:spPr>
            <a:xfrm flipH="1" rot="10800000">
              <a:off x="2559" y="1962"/>
              <a:ext cx="1" cy="14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2" name="Google Shape;252;p16"/>
            <p:cNvCxnSpPr/>
            <p:nvPr/>
          </p:nvCxnSpPr>
          <p:spPr>
            <a:xfrm flipH="1">
              <a:off x="2418" y="1962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3" name="Google Shape;253;p16"/>
            <p:cNvCxnSpPr/>
            <p:nvPr/>
          </p:nvCxnSpPr>
          <p:spPr>
            <a:xfrm flipH="1" rot="10800000">
              <a:off x="2418" y="1821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4" name="Google Shape;254;p16"/>
            <p:cNvCxnSpPr/>
            <p:nvPr/>
          </p:nvCxnSpPr>
          <p:spPr>
            <a:xfrm>
              <a:off x="2418" y="1821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5" name="Google Shape;255;p16"/>
            <p:cNvCxnSpPr/>
            <p:nvPr/>
          </p:nvCxnSpPr>
          <p:spPr>
            <a:xfrm flipH="1" rot="10800000">
              <a:off x="2559" y="1680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6" name="Google Shape;256;p16"/>
            <p:cNvCxnSpPr/>
            <p:nvPr/>
          </p:nvCxnSpPr>
          <p:spPr>
            <a:xfrm>
              <a:off x="2559" y="1680"/>
              <a:ext cx="140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7" name="Google Shape;257;p16"/>
            <p:cNvCxnSpPr/>
            <p:nvPr/>
          </p:nvCxnSpPr>
          <p:spPr>
            <a:xfrm>
              <a:off x="2699" y="1680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8" name="Google Shape;258;p16"/>
            <p:cNvCxnSpPr/>
            <p:nvPr/>
          </p:nvCxnSpPr>
          <p:spPr>
            <a:xfrm>
              <a:off x="2699" y="1821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9" name="Google Shape;259;p16"/>
            <p:cNvCxnSpPr/>
            <p:nvPr/>
          </p:nvCxnSpPr>
          <p:spPr>
            <a:xfrm>
              <a:off x="2699" y="1962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0" name="Google Shape;260;p16"/>
            <p:cNvCxnSpPr/>
            <p:nvPr/>
          </p:nvCxnSpPr>
          <p:spPr>
            <a:xfrm flipH="1" rot="10800000">
              <a:off x="2840" y="1821"/>
              <a:ext cx="1" cy="14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1" name="Google Shape;261;p16"/>
            <p:cNvCxnSpPr/>
            <p:nvPr/>
          </p:nvCxnSpPr>
          <p:spPr>
            <a:xfrm>
              <a:off x="2840" y="1821"/>
              <a:ext cx="141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262" name="Google Shape;262;p16"/>
          <p:cNvSpPr txBox="1"/>
          <p:nvPr/>
        </p:nvSpPr>
        <p:spPr>
          <a:xfrm>
            <a:off x="1828800" y="12287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n=0</a:t>
            </a:r>
            <a:endParaRPr/>
          </a:p>
        </p:txBody>
      </p:sp>
      <p:sp>
        <p:nvSpPr>
          <p:cNvPr id="263" name="Google Shape;263;p16"/>
          <p:cNvSpPr/>
          <p:nvPr/>
        </p:nvSpPr>
        <p:spPr>
          <a:xfrm>
            <a:off x="1997075" y="2020887"/>
            <a:ext cx="180975" cy="623887"/>
          </a:xfrm>
          <a:prstGeom prst="downArrow">
            <a:avLst>
              <a:gd fmla="val 16214" name="adj1"/>
              <a:gd fmla="val 6271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6"/>
          <p:cNvSpPr txBox="1"/>
          <p:nvPr/>
        </p:nvSpPr>
        <p:spPr>
          <a:xfrm rot="5400000">
            <a:off x="1776539" y="2317227"/>
            <a:ext cx="622047" cy="29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1828800" y="3214687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n=1</a:t>
            </a:r>
            <a:endParaRPr/>
          </a:p>
        </p:txBody>
      </p:sp>
      <p:sp>
        <p:nvSpPr>
          <p:cNvPr id="266" name="Google Shape;266;p16"/>
          <p:cNvSpPr txBox="1"/>
          <p:nvPr/>
        </p:nvSpPr>
        <p:spPr>
          <a:xfrm>
            <a:off x="1828800" y="5334000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n=2</a:t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1997075" y="4110037"/>
            <a:ext cx="180975" cy="623887"/>
          </a:xfrm>
          <a:prstGeom prst="downArrow">
            <a:avLst>
              <a:gd fmla="val 16214" name="adj1"/>
              <a:gd fmla="val 6271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 txBox="1"/>
          <p:nvPr/>
        </p:nvSpPr>
        <p:spPr>
          <a:xfrm rot="5400000">
            <a:off x="1776539" y="4406377"/>
            <a:ext cx="622047" cy="29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17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Bông tuyết Van Kock</a:t>
            </a:r>
            <a:endParaRPr/>
          </a:p>
        </p:txBody>
      </p:sp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(tập gốc)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một tam giác đều.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+ 3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(quy tắc sinh)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đổi các cạnh thành đường cong Van Kock.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1768475" y="3455987"/>
            <a:ext cx="2033587" cy="1763712"/>
          </a:xfrm>
          <a:custGeom>
            <a:rect b="b" l="l" r="r" t="t"/>
            <a:pathLst>
              <a:path extrusionOk="0" h="1111" w="1281">
                <a:moveTo>
                  <a:pt x="1281" y="1111"/>
                </a:moveTo>
                <a:lnTo>
                  <a:pt x="640" y="0"/>
                </a:lnTo>
                <a:lnTo>
                  <a:pt x="0" y="1111"/>
                </a:lnTo>
                <a:lnTo>
                  <a:pt x="1281" y="1111"/>
                </a:lnTo>
                <a:close/>
              </a:path>
            </a:pathLst>
          </a:custGeom>
          <a:solidFill>
            <a:srgbClr val="E8EEF7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1768475" y="3455987"/>
            <a:ext cx="2033587" cy="1763712"/>
          </a:xfrm>
          <a:custGeom>
            <a:rect b="b" l="l" r="r" t="t"/>
            <a:pathLst>
              <a:path extrusionOk="0" h="1111" w="1281">
                <a:moveTo>
                  <a:pt x="1281" y="1111"/>
                </a:moveTo>
                <a:lnTo>
                  <a:pt x="640" y="0"/>
                </a:lnTo>
                <a:lnTo>
                  <a:pt x="0" y="1111"/>
                </a:lnTo>
                <a:lnTo>
                  <a:pt x="1281" y="1111"/>
                </a:lnTo>
                <a:close/>
              </a:path>
            </a:pathLst>
          </a:custGeom>
          <a:noFill/>
          <a:ln cap="rnd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5240337" y="3455987"/>
            <a:ext cx="2136775" cy="2351087"/>
          </a:xfrm>
          <a:custGeom>
            <a:rect b="b" l="l" r="r" t="t"/>
            <a:pathLst>
              <a:path extrusionOk="0" h="1481" w="1346">
                <a:moveTo>
                  <a:pt x="449" y="1111"/>
                </a:moveTo>
                <a:lnTo>
                  <a:pt x="673" y="1481"/>
                </a:lnTo>
                <a:lnTo>
                  <a:pt x="897" y="1111"/>
                </a:lnTo>
                <a:lnTo>
                  <a:pt x="1346" y="1111"/>
                </a:lnTo>
                <a:lnTo>
                  <a:pt x="1122" y="740"/>
                </a:lnTo>
                <a:lnTo>
                  <a:pt x="1346" y="370"/>
                </a:lnTo>
                <a:lnTo>
                  <a:pt x="897" y="370"/>
                </a:lnTo>
                <a:lnTo>
                  <a:pt x="673" y="0"/>
                </a:lnTo>
                <a:lnTo>
                  <a:pt x="449" y="370"/>
                </a:lnTo>
                <a:lnTo>
                  <a:pt x="0" y="370"/>
                </a:lnTo>
                <a:lnTo>
                  <a:pt x="225" y="740"/>
                </a:lnTo>
                <a:lnTo>
                  <a:pt x="0" y="1111"/>
                </a:lnTo>
                <a:lnTo>
                  <a:pt x="449" y="1111"/>
                </a:lnTo>
                <a:close/>
              </a:path>
            </a:pathLst>
          </a:custGeom>
          <a:solidFill>
            <a:srgbClr val="E8EEF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5240337" y="3455987"/>
            <a:ext cx="2136775" cy="2351087"/>
          </a:xfrm>
          <a:custGeom>
            <a:rect b="b" l="l" r="r" t="t"/>
            <a:pathLst>
              <a:path extrusionOk="0" h="1481" w="1346">
                <a:moveTo>
                  <a:pt x="449" y="1111"/>
                </a:moveTo>
                <a:lnTo>
                  <a:pt x="673" y="1481"/>
                </a:lnTo>
                <a:lnTo>
                  <a:pt x="897" y="1111"/>
                </a:lnTo>
                <a:lnTo>
                  <a:pt x="1346" y="1111"/>
                </a:lnTo>
                <a:lnTo>
                  <a:pt x="1122" y="740"/>
                </a:lnTo>
                <a:lnTo>
                  <a:pt x="1346" y="370"/>
                </a:lnTo>
                <a:lnTo>
                  <a:pt x="897" y="370"/>
                </a:lnTo>
                <a:lnTo>
                  <a:pt x="673" y="0"/>
                </a:lnTo>
                <a:lnTo>
                  <a:pt x="449" y="370"/>
                </a:lnTo>
                <a:lnTo>
                  <a:pt x="0" y="370"/>
                </a:lnTo>
                <a:lnTo>
                  <a:pt x="225" y="740"/>
                </a:lnTo>
                <a:lnTo>
                  <a:pt x="0" y="1111"/>
                </a:lnTo>
                <a:lnTo>
                  <a:pt x="449" y="1111"/>
                </a:lnTo>
                <a:close/>
              </a:path>
            </a:pathLst>
          </a:custGeom>
          <a:noFill/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4083050" y="4433887"/>
            <a:ext cx="976312" cy="261937"/>
          </a:xfrm>
          <a:prstGeom prst="rightArrow">
            <a:avLst>
              <a:gd fmla="val 16507" name="adj1"/>
              <a:gd fmla="val 4844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 txBox="1"/>
          <p:nvPr/>
        </p:nvSpPr>
        <p:spPr>
          <a:xfrm rot="5400000">
            <a:off x="4548540" y="4077735"/>
            <a:ext cx="43238" cy="97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7" name="Google Shape;287;p18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Bông tuyết Van Kock</a:t>
            </a:r>
            <a:endParaRPr/>
          </a:p>
        </p:txBody>
      </p:sp>
      <p:sp>
        <p:nvSpPr>
          <p:cNvPr id="288" name="Google Shape;288;p18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3352800"/>
            <a:ext cx="833278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8"/>
          <p:cNvSpPr txBox="1"/>
          <p:nvPr/>
        </p:nvSpPr>
        <p:spPr>
          <a:xfrm>
            <a:off x="914400" y="282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n=0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2590800" y="282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n=1</a:t>
            </a:r>
            <a:endParaRPr/>
          </a:p>
        </p:txBody>
      </p:sp>
      <p:sp>
        <p:nvSpPr>
          <p:cNvPr id="292" name="Google Shape;292;p18"/>
          <p:cNvSpPr txBox="1"/>
          <p:nvPr/>
        </p:nvSpPr>
        <p:spPr>
          <a:xfrm>
            <a:off x="4267200" y="282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n=2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5943600" y="282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n=3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7620000" y="282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0" name="Google Shape;300;p19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Hòn đảo Minkowski</a:t>
            </a:r>
            <a:endParaRPr/>
          </a:p>
        </p:txBody>
      </p:sp>
      <p:sp>
        <p:nvSpPr>
          <p:cNvPr id="301" name="Google Shape;301;p19"/>
          <p:cNvSpPr txBox="1"/>
          <p:nvPr>
            <p:ph idx="1" type="body"/>
          </p:nvPr>
        </p:nvSpPr>
        <p:spPr>
          <a:xfrm>
            <a:off x="420687" y="1066800"/>
            <a:ext cx="831691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(tập gốc)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một hình vuông.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 + 3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(quy tắc sinh)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Biến đổi các cạnh hình vuông thành đường cong Minkowski.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2" name="Google Shape;302;p19"/>
          <p:cNvGrpSpPr/>
          <p:nvPr/>
        </p:nvGrpSpPr>
        <p:grpSpPr>
          <a:xfrm>
            <a:off x="5354304" y="3497262"/>
            <a:ext cx="2255837" cy="2249487"/>
            <a:chOff x="919" y="1968"/>
            <a:chExt cx="3383" cy="3374"/>
          </a:xfrm>
        </p:grpSpPr>
        <p:cxnSp>
          <p:nvCxnSpPr>
            <p:cNvPr id="303" name="Google Shape;303;p19"/>
            <p:cNvCxnSpPr/>
            <p:nvPr/>
          </p:nvCxnSpPr>
          <p:spPr>
            <a:xfrm>
              <a:off x="1488" y="2530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4" name="Google Shape;304;p19"/>
            <p:cNvCxnSpPr/>
            <p:nvPr/>
          </p:nvCxnSpPr>
          <p:spPr>
            <a:xfrm flipH="1" rot="10800000">
              <a:off x="2050" y="1968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5" name="Google Shape;305;p19"/>
            <p:cNvCxnSpPr/>
            <p:nvPr/>
          </p:nvCxnSpPr>
          <p:spPr>
            <a:xfrm>
              <a:off x="2050" y="1968"/>
              <a:ext cx="563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19"/>
            <p:cNvCxnSpPr/>
            <p:nvPr/>
          </p:nvCxnSpPr>
          <p:spPr>
            <a:xfrm>
              <a:off x="2613" y="1968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7" name="Google Shape;307;p19"/>
            <p:cNvCxnSpPr/>
            <p:nvPr/>
          </p:nvCxnSpPr>
          <p:spPr>
            <a:xfrm>
              <a:off x="2613" y="2530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2613" y="3093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9" name="Google Shape;309;p19"/>
            <p:cNvCxnSpPr/>
            <p:nvPr/>
          </p:nvCxnSpPr>
          <p:spPr>
            <a:xfrm flipH="1" rot="10800000">
              <a:off x="3175" y="2530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3175" y="2530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1" name="Google Shape;311;p19"/>
            <p:cNvCxnSpPr/>
            <p:nvPr/>
          </p:nvCxnSpPr>
          <p:spPr>
            <a:xfrm rot="5400000">
              <a:off x="3457" y="2810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19"/>
            <p:cNvCxnSpPr/>
            <p:nvPr/>
          </p:nvCxnSpPr>
          <p:spPr>
            <a:xfrm flipH="1" rot="-5400000">
              <a:off x="4020" y="2811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19"/>
            <p:cNvCxnSpPr/>
            <p:nvPr/>
          </p:nvCxnSpPr>
          <p:spPr>
            <a:xfrm rot="5400000">
              <a:off x="4019" y="3373"/>
              <a:ext cx="563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" name="Google Shape;314;p19"/>
            <p:cNvCxnSpPr/>
            <p:nvPr/>
          </p:nvCxnSpPr>
          <p:spPr>
            <a:xfrm rot="5400000">
              <a:off x="4020" y="3374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19"/>
            <p:cNvCxnSpPr/>
            <p:nvPr/>
          </p:nvCxnSpPr>
          <p:spPr>
            <a:xfrm rot="5400000">
              <a:off x="3457" y="3374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19"/>
            <p:cNvCxnSpPr/>
            <p:nvPr/>
          </p:nvCxnSpPr>
          <p:spPr>
            <a:xfrm rot="5400000">
              <a:off x="2894" y="3935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7" name="Google Shape;317;p19"/>
            <p:cNvCxnSpPr/>
            <p:nvPr/>
          </p:nvCxnSpPr>
          <p:spPr>
            <a:xfrm flipH="1" rot="-5400000">
              <a:off x="3457" y="3936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19"/>
            <p:cNvCxnSpPr/>
            <p:nvPr/>
          </p:nvCxnSpPr>
          <p:spPr>
            <a:xfrm rot="5400000">
              <a:off x="3457" y="4497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19"/>
            <p:cNvCxnSpPr/>
            <p:nvPr/>
          </p:nvCxnSpPr>
          <p:spPr>
            <a:xfrm rot="10800000">
              <a:off x="3172" y="4778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0" name="Google Shape;320;p19"/>
            <p:cNvCxnSpPr/>
            <p:nvPr/>
          </p:nvCxnSpPr>
          <p:spPr>
            <a:xfrm flipH="1">
              <a:off x="3170" y="4780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" name="Google Shape;321;p19"/>
            <p:cNvCxnSpPr/>
            <p:nvPr/>
          </p:nvCxnSpPr>
          <p:spPr>
            <a:xfrm rot="10800000">
              <a:off x="2608" y="5340"/>
              <a:ext cx="563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2" name="Google Shape;322;p19"/>
            <p:cNvCxnSpPr/>
            <p:nvPr/>
          </p:nvCxnSpPr>
          <p:spPr>
            <a:xfrm rot="10800000">
              <a:off x="2607" y="4780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3" name="Google Shape;323;p19"/>
            <p:cNvCxnSpPr/>
            <p:nvPr/>
          </p:nvCxnSpPr>
          <p:spPr>
            <a:xfrm rot="10800000">
              <a:off x="2607" y="4216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4" name="Google Shape;324;p19"/>
            <p:cNvCxnSpPr/>
            <p:nvPr/>
          </p:nvCxnSpPr>
          <p:spPr>
            <a:xfrm rot="10800000">
              <a:off x="2047" y="4215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19"/>
            <p:cNvCxnSpPr/>
            <p:nvPr/>
          </p:nvCxnSpPr>
          <p:spPr>
            <a:xfrm flipH="1">
              <a:off x="2045" y="4216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19"/>
            <p:cNvCxnSpPr/>
            <p:nvPr/>
          </p:nvCxnSpPr>
          <p:spPr>
            <a:xfrm rot="10800000">
              <a:off x="1485" y="4778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19"/>
            <p:cNvCxnSpPr/>
            <p:nvPr/>
          </p:nvCxnSpPr>
          <p:spPr>
            <a:xfrm rot="-5400000">
              <a:off x="1200" y="4499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8" name="Google Shape;328;p19"/>
            <p:cNvCxnSpPr/>
            <p:nvPr/>
          </p:nvCxnSpPr>
          <p:spPr>
            <a:xfrm flipH="1" rot="5400000">
              <a:off x="1199" y="3936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19"/>
            <p:cNvCxnSpPr/>
            <p:nvPr/>
          </p:nvCxnSpPr>
          <p:spPr>
            <a:xfrm rot="-5400000">
              <a:off x="638" y="3936"/>
              <a:ext cx="563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19"/>
            <p:cNvCxnSpPr/>
            <p:nvPr/>
          </p:nvCxnSpPr>
          <p:spPr>
            <a:xfrm rot="-5400000">
              <a:off x="1199" y="3373"/>
              <a:ext cx="1" cy="562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19"/>
            <p:cNvCxnSpPr/>
            <p:nvPr/>
          </p:nvCxnSpPr>
          <p:spPr>
            <a:xfrm rot="-5400000">
              <a:off x="1762" y="3373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19"/>
            <p:cNvCxnSpPr/>
            <p:nvPr/>
          </p:nvCxnSpPr>
          <p:spPr>
            <a:xfrm rot="-5400000">
              <a:off x="1763" y="3374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19"/>
            <p:cNvCxnSpPr/>
            <p:nvPr/>
          </p:nvCxnSpPr>
          <p:spPr>
            <a:xfrm flipH="1" rot="5400000">
              <a:off x="1762" y="2811"/>
              <a:ext cx="1" cy="563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19"/>
            <p:cNvCxnSpPr/>
            <p:nvPr/>
          </p:nvCxnSpPr>
          <p:spPr>
            <a:xfrm rot="-5400000">
              <a:off x="1200" y="2812"/>
              <a:ext cx="562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5" name="Google Shape;335;p19"/>
          <p:cNvSpPr/>
          <p:nvPr/>
        </p:nvSpPr>
        <p:spPr>
          <a:xfrm>
            <a:off x="1890712" y="3873500"/>
            <a:ext cx="1501775" cy="1498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4083050" y="4433887"/>
            <a:ext cx="976312" cy="261937"/>
          </a:xfrm>
          <a:prstGeom prst="rightArrow">
            <a:avLst>
              <a:gd fmla="val 16507" name="adj1"/>
              <a:gd fmla="val 4844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 rot="5400000">
            <a:off x="4548540" y="4077735"/>
            <a:ext cx="43238" cy="97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20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</a:t>
            </a:r>
            <a:endParaRPr/>
          </a:p>
        </p:txBody>
      </p:sp>
      <p:sp>
        <p:nvSpPr>
          <p:cNvPr id="344" name="Google Shape;344;p20"/>
          <p:cNvSpPr txBox="1"/>
          <p:nvPr>
            <p:ph idx="1" type="body"/>
          </p:nvPr>
        </p:nvSpPr>
        <p:spPr>
          <a:xfrm>
            <a:off x="420687" y="1066800"/>
            <a:ext cx="8316912" cy="2587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(tập gốc)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một tam giác đều.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(quy tắc sinh)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Chia tam giác ra thành 4 tam giác đều bằng nhau.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Bỏ tam giác ở giữa.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Lặp lại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 các tam giác đều còn lại.</a:t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3049587" y="3825875"/>
            <a:ext cx="3043237" cy="2611437"/>
          </a:xfrm>
          <a:custGeom>
            <a:rect b="b" l="l" r="r" t="t"/>
            <a:pathLst>
              <a:path extrusionOk="0" h="1645" w="1917">
                <a:moveTo>
                  <a:pt x="955" y="0"/>
                </a:moveTo>
                <a:lnTo>
                  <a:pt x="1917" y="1645"/>
                </a:lnTo>
                <a:lnTo>
                  <a:pt x="0" y="1645"/>
                </a:lnTo>
                <a:lnTo>
                  <a:pt x="955" y="0"/>
                </a:lnTo>
                <a:close/>
              </a:path>
            </a:pathLst>
          </a:custGeom>
          <a:solidFill>
            <a:srgbClr val="33CC33"/>
          </a:solidFill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3049587" y="5132387"/>
            <a:ext cx="1520825" cy="1304925"/>
          </a:xfrm>
          <a:custGeom>
            <a:rect b="b" l="l" r="r" t="t"/>
            <a:pathLst>
              <a:path extrusionOk="0" h="822" w="958">
                <a:moveTo>
                  <a:pt x="476" y="0"/>
                </a:moveTo>
                <a:lnTo>
                  <a:pt x="958" y="822"/>
                </a:lnTo>
                <a:lnTo>
                  <a:pt x="0" y="822"/>
                </a:lnTo>
                <a:lnTo>
                  <a:pt x="476" y="0"/>
                </a:lnTo>
                <a:close/>
              </a:path>
            </a:pathLst>
          </a:custGeom>
          <a:solidFill>
            <a:srgbClr val="33CC33"/>
          </a:solidFill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/>
          <p:nvPr/>
        </p:nvSpPr>
        <p:spPr>
          <a:xfrm>
            <a:off x="3808412" y="3825875"/>
            <a:ext cx="1519237" cy="1306512"/>
          </a:xfrm>
          <a:custGeom>
            <a:rect b="b" l="l" r="r" t="t"/>
            <a:pathLst>
              <a:path extrusionOk="0" h="823" w="957">
                <a:moveTo>
                  <a:pt x="477" y="0"/>
                </a:moveTo>
                <a:lnTo>
                  <a:pt x="957" y="823"/>
                </a:lnTo>
                <a:lnTo>
                  <a:pt x="0" y="823"/>
                </a:lnTo>
                <a:lnTo>
                  <a:pt x="477" y="0"/>
                </a:lnTo>
                <a:close/>
              </a:path>
            </a:pathLst>
          </a:custGeom>
          <a:solidFill>
            <a:srgbClr val="33CC33"/>
          </a:solidFill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0"/>
          <p:cNvSpPr/>
          <p:nvPr/>
        </p:nvSpPr>
        <p:spPr>
          <a:xfrm>
            <a:off x="4572000" y="5132387"/>
            <a:ext cx="1520825" cy="1304925"/>
          </a:xfrm>
          <a:custGeom>
            <a:rect b="b" l="l" r="r" t="t"/>
            <a:pathLst>
              <a:path extrusionOk="0" h="822" w="958">
                <a:moveTo>
                  <a:pt x="476" y="0"/>
                </a:moveTo>
                <a:lnTo>
                  <a:pt x="958" y="822"/>
                </a:lnTo>
                <a:lnTo>
                  <a:pt x="0" y="822"/>
                </a:lnTo>
                <a:lnTo>
                  <a:pt x="476" y="0"/>
                </a:lnTo>
                <a:close/>
              </a:path>
            </a:pathLst>
          </a:custGeom>
          <a:solidFill>
            <a:srgbClr val="33CC33"/>
          </a:solidFill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0"/>
          <p:cNvSpPr/>
          <p:nvPr/>
        </p:nvSpPr>
        <p:spPr>
          <a:xfrm>
            <a:off x="3808412" y="5132387"/>
            <a:ext cx="1519237" cy="1304925"/>
          </a:xfrm>
          <a:custGeom>
            <a:rect b="b" l="l" r="r" t="t"/>
            <a:pathLst>
              <a:path extrusionOk="0" h="822" w="957">
                <a:moveTo>
                  <a:pt x="957" y="0"/>
                </a:moveTo>
                <a:lnTo>
                  <a:pt x="480" y="822"/>
                </a:lnTo>
                <a:lnTo>
                  <a:pt x="0" y="0"/>
                </a:lnTo>
                <a:lnTo>
                  <a:pt x="957" y="0"/>
                </a:lnTo>
                <a:close/>
              </a:path>
            </a:pathLst>
          </a:custGeom>
          <a:solidFill>
            <a:srgbClr val="33CC33"/>
          </a:solidFill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3657600" y="4573587"/>
            <a:ext cx="1905000" cy="1901825"/>
          </a:xfrm>
          <a:prstGeom prst="rect">
            <a:avLst/>
          </a:prstGeom>
          <a:solidFill>
            <a:schemeClr val="accent1"/>
          </a:solidFill>
          <a:ln cap="flat" cmpd="sng" w="76200">
            <a:solidFill>
              <a:srgbClr val="CC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</a:t>
            </a:r>
            <a:endParaRPr/>
          </a:p>
        </p:txBody>
      </p:sp>
      <p:sp>
        <p:nvSpPr>
          <p:cNvPr id="357" name="Google Shape;357;p21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914400" y="2066925"/>
            <a:ext cx="1905000" cy="1635125"/>
          </a:xfrm>
          <a:custGeom>
            <a:rect b="b" l="l" r="r" t="t"/>
            <a:pathLst>
              <a:path extrusionOk="0" h="1030" w="1200">
                <a:moveTo>
                  <a:pt x="598" y="0"/>
                </a:moveTo>
                <a:lnTo>
                  <a:pt x="1200" y="1030"/>
                </a:lnTo>
                <a:lnTo>
                  <a:pt x="0" y="1030"/>
                </a:lnTo>
                <a:lnTo>
                  <a:pt x="598" y="0"/>
                </a:lnTo>
                <a:close/>
              </a:path>
            </a:pathLst>
          </a:custGeom>
          <a:solidFill>
            <a:srgbClr val="33CC33"/>
          </a:solidFill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9" name="Google Shape;359;p21"/>
          <p:cNvGrpSpPr/>
          <p:nvPr/>
        </p:nvGrpSpPr>
        <p:grpSpPr>
          <a:xfrm>
            <a:off x="6400800" y="2066925"/>
            <a:ext cx="1900237" cy="1635125"/>
            <a:chOff x="1274" y="1182"/>
            <a:chExt cx="1197" cy="1030"/>
          </a:xfrm>
        </p:grpSpPr>
        <p:sp>
          <p:nvSpPr>
            <p:cNvPr id="360" name="Google Shape;360;p21"/>
            <p:cNvSpPr/>
            <p:nvPr/>
          </p:nvSpPr>
          <p:spPr>
            <a:xfrm>
              <a:off x="1274" y="1955"/>
              <a:ext cx="298" cy="257"/>
            </a:xfrm>
            <a:custGeom>
              <a:rect b="b" l="l" r="r" t="t"/>
              <a:pathLst>
                <a:path extrusionOk="0" h="257" w="298">
                  <a:moveTo>
                    <a:pt x="298" y="257"/>
                  </a:moveTo>
                  <a:lnTo>
                    <a:pt x="149" y="0"/>
                  </a:lnTo>
                  <a:lnTo>
                    <a:pt x="0" y="257"/>
                  </a:lnTo>
                  <a:lnTo>
                    <a:pt x="298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574" y="1955"/>
              <a:ext cx="297" cy="257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1422" y="1697"/>
              <a:ext cx="298" cy="258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1875" y="1955"/>
              <a:ext cx="297" cy="257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2174" y="1955"/>
              <a:ext cx="297" cy="257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2022" y="1697"/>
              <a:ext cx="298" cy="258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1574" y="1440"/>
              <a:ext cx="297" cy="257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1873" y="1440"/>
              <a:ext cx="297" cy="257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722" y="1182"/>
              <a:ext cx="297" cy="258"/>
            </a:xfrm>
            <a:custGeom>
              <a:rect b="b" l="l" r="r" t="t"/>
              <a:pathLst>
                <a:path extrusionOk="0" h="258" w="297">
                  <a:moveTo>
                    <a:pt x="297" y="258"/>
                  </a:moveTo>
                  <a:lnTo>
                    <a:pt x="148" y="0"/>
                  </a:lnTo>
                  <a:lnTo>
                    <a:pt x="0" y="258"/>
                  </a:lnTo>
                  <a:lnTo>
                    <a:pt x="297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571" y="1697"/>
              <a:ext cx="301" cy="515"/>
            </a:xfrm>
            <a:prstGeom prst="straightConnector1">
              <a:avLst/>
            </a:prstGeom>
            <a:solidFill>
              <a:srgbClr val="FFFFFF"/>
            </a:solidFill>
            <a:ln cap="rnd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70" name="Google Shape;370;p21"/>
          <p:cNvGrpSpPr/>
          <p:nvPr/>
        </p:nvGrpSpPr>
        <p:grpSpPr>
          <a:xfrm>
            <a:off x="3657600" y="2066925"/>
            <a:ext cx="1905000" cy="1635125"/>
            <a:chOff x="2092" y="2442"/>
            <a:chExt cx="1200" cy="1030"/>
          </a:xfrm>
        </p:grpSpPr>
        <p:sp>
          <p:nvSpPr>
            <p:cNvPr id="371" name="Google Shape;371;p21"/>
            <p:cNvSpPr/>
            <p:nvPr/>
          </p:nvSpPr>
          <p:spPr>
            <a:xfrm>
              <a:off x="2092" y="2957"/>
              <a:ext cx="600" cy="515"/>
            </a:xfrm>
            <a:custGeom>
              <a:rect b="b" l="l" r="r" t="t"/>
              <a:pathLst>
                <a:path extrusionOk="0" h="515" w="600">
                  <a:moveTo>
                    <a:pt x="298" y="0"/>
                  </a:moveTo>
                  <a:lnTo>
                    <a:pt x="600" y="515"/>
                  </a:lnTo>
                  <a:lnTo>
                    <a:pt x="0" y="51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2392" y="2442"/>
              <a:ext cx="599" cy="515"/>
            </a:xfrm>
            <a:custGeom>
              <a:rect b="b" l="l" r="r" t="t"/>
              <a:pathLst>
                <a:path extrusionOk="0" h="515" w="599">
                  <a:moveTo>
                    <a:pt x="298" y="0"/>
                  </a:moveTo>
                  <a:lnTo>
                    <a:pt x="599" y="515"/>
                  </a:lnTo>
                  <a:lnTo>
                    <a:pt x="0" y="51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2693" y="2957"/>
              <a:ext cx="599" cy="515"/>
            </a:xfrm>
            <a:custGeom>
              <a:rect b="b" l="l" r="r" t="t"/>
              <a:pathLst>
                <a:path extrusionOk="0" h="515" w="599">
                  <a:moveTo>
                    <a:pt x="298" y="0"/>
                  </a:moveTo>
                  <a:lnTo>
                    <a:pt x="599" y="515"/>
                  </a:lnTo>
                  <a:lnTo>
                    <a:pt x="0" y="515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21"/>
          <p:cNvSpPr txBox="1"/>
          <p:nvPr/>
        </p:nvSpPr>
        <p:spPr>
          <a:xfrm>
            <a:off x="1600200" y="155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n=0</a:t>
            </a:r>
            <a:endParaRPr/>
          </a:p>
        </p:txBody>
      </p:sp>
      <p:sp>
        <p:nvSpPr>
          <p:cNvPr id="375" name="Google Shape;375;p21"/>
          <p:cNvSpPr txBox="1"/>
          <p:nvPr/>
        </p:nvSpPr>
        <p:spPr>
          <a:xfrm>
            <a:off x="4297362" y="155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n=1</a:t>
            </a:r>
            <a:endParaRPr/>
          </a:p>
        </p:txBody>
      </p:sp>
      <p:sp>
        <p:nvSpPr>
          <p:cNvPr id="376" name="Google Shape;376;p21"/>
          <p:cNvSpPr txBox="1"/>
          <p:nvPr/>
        </p:nvSpPr>
        <p:spPr>
          <a:xfrm>
            <a:off x="7086600" y="1558925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n=2</a:t>
            </a:r>
            <a:endParaRPr/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775" y="4573587"/>
            <a:ext cx="1901825" cy="19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4322762" y="4127500"/>
            <a:ext cx="565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n=∞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2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Số chiều tự đồng dạng</a:t>
            </a:r>
            <a:endParaRPr/>
          </a:p>
        </p:txBody>
      </p:sp>
      <p:sp>
        <p:nvSpPr>
          <p:cNvPr id="385" name="Google Shape;385;p22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Cho một hình H được chia thành N phần {H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, H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}, mỗi phần đồng dạng với H theo tỉ lệ s. Thì</a:t>
            </a:r>
            <a:endParaRPr/>
          </a:p>
        </p:txBody>
      </p:sp>
      <p:pic>
        <p:nvPicPr>
          <p:cNvPr id="386" name="Google Shape;38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362200"/>
            <a:ext cx="6253162" cy="7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2"/>
          <p:cNvSpPr/>
          <p:nvPr/>
        </p:nvSpPr>
        <p:spPr>
          <a:xfrm>
            <a:off x="2862262" y="3611562"/>
            <a:ext cx="2911475" cy="20843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238FB3"/>
              </a:gs>
              <a:gs pos="100000">
                <a:srgbClr val="33CCFF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 rot="1440000">
            <a:off x="4433887" y="4114800"/>
            <a:ext cx="585787" cy="4206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2"/>
          <p:cNvSpPr/>
          <p:nvPr/>
        </p:nvSpPr>
        <p:spPr>
          <a:xfrm rot="-660000">
            <a:off x="3565525" y="4052887"/>
            <a:ext cx="585787" cy="4206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/>
          <p:nvPr/>
        </p:nvSpPr>
        <p:spPr>
          <a:xfrm rot="1260000">
            <a:off x="3641725" y="4983162"/>
            <a:ext cx="585787" cy="4206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/>
          <p:nvPr/>
        </p:nvSpPr>
        <p:spPr>
          <a:xfrm rot="1440000">
            <a:off x="3917950" y="4557712"/>
            <a:ext cx="585787" cy="4206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/>
          <p:nvPr/>
        </p:nvSpPr>
        <p:spPr>
          <a:xfrm rot="7500000">
            <a:off x="4540250" y="4678362"/>
            <a:ext cx="585787" cy="4206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 rot="4860000">
            <a:off x="3138487" y="4556125"/>
            <a:ext cx="585787" cy="420687"/>
          </a:xfrm>
          <a:custGeom>
            <a:rect b="b" l="l" r="r" t="t"/>
            <a:pathLst>
              <a:path extrusionOk="0" h="1296" w="1811">
                <a:moveTo>
                  <a:pt x="316" y="355"/>
                </a:moveTo>
                <a:cubicBezTo>
                  <a:pt x="632" y="0"/>
                  <a:pt x="992" y="221"/>
                  <a:pt x="1219" y="298"/>
                </a:cubicBezTo>
                <a:cubicBezTo>
                  <a:pt x="1446" y="375"/>
                  <a:pt x="1811" y="664"/>
                  <a:pt x="1680" y="816"/>
                </a:cubicBezTo>
                <a:cubicBezTo>
                  <a:pt x="1549" y="968"/>
                  <a:pt x="700" y="1296"/>
                  <a:pt x="432" y="1210"/>
                </a:cubicBezTo>
                <a:cubicBezTo>
                  <a:pt x="164" y="1124"/>
                  <a:pt x="0" y="710"/>
                  <a:pt x="316" y="355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3702050" y="4144962"/>
            <a:ext cx="2238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5" name="Google Shape;395;p22"/>
          <p:cNvSpPr txBox="1"/>
          <p:nvPr/>
        </p:nvSpPr>
        <p:spPr>
          <a:xfrm>
            <a:off x="3300412" y="4589462"/>
            <a:ext cx="2238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3771900" y="5075237"/>
            <a:ext cx="2238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97" name="Google Shape;397;p22"/>
          <p:cNvSpPr txBox="1"/>
          <p:nvPr/>
        </p:nvSpPr>
        <p:spPr>
          <a:xfrm>
            <a:off x="4065587" y="4648200"/>
            <a:ext cx="2238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8" name="Google Shape;398;p22"/>
          <p:cNvSpPr txBox="1"/>
          <p:nvPr/>
        </p:nvSpPr>
        <p:spPr>
          <a:xfrm>
            <a:off x="4570412" y="4187825"/>
            <a:ext cx="2238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9" name="Google Shape;399;p22"/>
          <p:cNvSpPr txBox="1"/>
          <p:nvPr/>
        </p:nvSpPr>
        <p:spPr>
          <a:xfrm>
            <a:off x="4732337" y="4702175"/>
            <a:ext cx="2238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4005262" y="5707062"/>
            <a:ext cx="44132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2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Số chiều của đoạn thẳng</a:t>
            </a:r>
            <a:endParaRPr/>
          </a:p>
        </p:txBody>
      </p:sp>
      <p:cxnSp>
        <p:nvCxnSpPr>
          <p:cNvPr id="407" name="Google Shape;407;p23"/>
          <p:cNvCxnSpPr/>
          <p:nvPr/>
        </p:nvCxnSpPr>
        <p:spPr>
          <a:xfrm>
            <a:off x="2241550" y="2039937"/>
            <a:ext cx="2152650" cy="1587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8" name="Google Shape;408;p23"/>
          <p:cNvCxnSpPr/>
          <p:nvPr/>
        </p:nvCxnSpPr>
        <p:spPr>
          <a:xfrm>
            <a:off x="2241550" y="2003425"/>
            <a:ext cx="1587" cy="76200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9" name="Google Shape;409;p23"/>
          <p:cNvCxnSpPr/>
          <p:nvPr/>
        </p:nvCxnSpPr>
        <p:spPr>
          <a:xfrm>
            <a:off x="4394200" y="2003425"/>
            <a:ext cx="1587" cy="73025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0" name="Google Shape;410;p23"/>
          <p:cNvSpPr txBox="1"/>
          <p:nvPr/>
        </p:nvSpPr>
        <p:spPr>
          <a:xfrm>
            <a:off x="712787" y="3009900"/>
            <a:ext cx="7958137" cy="2270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Đoạn thẳng được chia thành N đoạn thẳng nhỏ bằng nhau, có hệ số đồng dạng là 1/N. Vậy số chiều của đoạn thẳng là</a:t>
            </a:r>
            <a:endParaRPr/>
          </a:p>
        </p:txBody>
      </p:sp>
      <p:pic>
        <p:nvPicPr>
          <p:cNvPr id="411" name="Google Shape;41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137" y="4271962"/>
            <a:ext cx="1608137" cy="785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2" name="Google Shape;412;p23"/>
          <p:cNvCxnSpPr/>
          <p:nvPr/>
        </p:nvCxnSpPr>
        <p:spPr>
          <a:xfrm>
            <a:off x="5375275" y="2039937"/>
            <a:ext cx="2152650" cy="1587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3" name="Google Shape;413;p23"/>
          <p:cNvCxnSpPr/>
          <p:nvPr/>
        </p:nvCxnSpPr>
        <p:spPr>
          <a:xfrm>
            <a:off x="5375275" y="2003425"/>
            <a:ext cx="1587" cy="76200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4" name="Google Shape;414;p23"/>
          <p:cNvCxnSpPr/>
          <p:nvPr/>
        </p:nvCxnSpPr>
        <p:spPr>
          <a:xfrm>
            <a:off x="6091237" y="2003425"/>
            <a:ext cx="1587" cy="69850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6808787" y="2003425"/>
            <a:ext cx="1587" cy="73025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23"/>
          <p:cNvCxnSpPr/>
          <p:nvPr/>
        </p:nvCxnSpPr>
        <p:spPr>
          <a:xfrm>
            <a:off x="7527925" y="2003425"/>
            <a:ext cx="1587" cy="73025"/>
          </a:xfrm>
          <a:prstGeom prst="straightConnector1">
            <a:avLst/>
          </a:prstGeom>
          <a:solidFill>
            <a:srgbClr val="FFFFFF"/>
          </a:solidFill>
          <a:ln cap="rnd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2" name="Google Shape;422;p2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Số chiều của hình vuông</a:t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362200" y="1277937"/>
            <a:ext cx="2152650" cy="2149475"/>
          </a:xfrm>
          <a:prstGeom prst="rect">
            <a:avLst/>
          </a:prstGeom>
          <a:noFill/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712787" y="3914775"/>
            <a:ext cx="7958137" cy="2279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 vuông được chia thành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hình vuông nhỏ bằng nhau, có hệ số đồng dạng là 1/N. Vậy số chiều của hình vuông là</a:t>
            </a:r>
            <a:endParaRPr/>
          </a:p>
        </p:txBody>
      </p:sp>
      <p:pic>
        <p:nvPicPr>
          <p:cNvPr id="425" name="Google Shape;425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0775" y="5095875"/>
            <a:ext cx="1819275" cy="8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/>
          <p:nvPr/>
        </p:nvSpPr>
        <p:spPr>
          <a:xfrm>
            <a:off x="5119687" y="1277937"/>
            <a:ext cx="2152650" cy="2149475"/>
          </a:xfrm>
          <a:prstGeom prst="rect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24"/>
          <p:cNvCxnSpPr/>
          <p:nvPr/>
        </p:nvCxnSpPr>
        <p:spPr>
          <a:xfrm>
            <a:off x="5835650" y="1277937"/>
            <a:ext cx="1587" cy="214947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24"/>
          <p:cNvCxnSpPr/>
          <p:nvPr/>
        </p:nvCxnSpPr>
        <p:spPr>
          <a:xfrm>
            <a:off x="6553200" y="1277937"/>
            <a:ext cx="1587" cy="214947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24"/>
          <p:cNvCxnSpPr/>
          <p:nvPr/>
        </p:nvCxnSpPr>
        <p:spPr>
          <a:xfrm>
            <a:off x="5119687" y="1993900"/>
            <a:ext cx="2152650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0" name="Google Shape;430;p24"/>
          <p:cNvCxnSpPr/>
          <p:nvPr/>
        </p:nvCxnSpPr>
        <p:spPr>
          <a:xfrm>
            <a:off x="5119687" y="2711450"/>
            <a:ext cx="2152650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Tổng quan Fractal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L-System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Maldelbrot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Số chiều của hình lập phương</a:t>
            </a: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973137" y="2211387"/>
            <a:ext cx="2154237" cy="2149475"/>
          </a:xfrm>
          <a:prstGeom prst="rect">
            <a:avLst/>
          </a:prstGeom>
          <a:noFill/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5"/>
          <p:cNvCxnSpPr/>
          <p:nvPr/>
        </p:nvCxnSpPr>
        <p:spPr>
          <a:xfrm flipH="1" rot="10800000">
            <a:off x="973137" y="1135062"/>
            <a:ext cx="1077912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9" name="Google Shape;439;p25"/>
          <p:cNvCxnSpPr/>
          <p:nvPr/>
        </p:nvCxnSpPr>
        <p:spPr>
          <a:xfrm flipH="1">
            <a:off x="3127375" y="1135062"/>
            <a:ext cx="1076325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0" name="Google Shape;440;p25"/>
          <p:cNvCxnSpPr/>
          <p:nvPr/>
        </p:nvCxnSpPr>
        <p:spPr>
          <a:xfrm flipH="1">
            <a:off x="3127375" y="3286125"/>
            <a:ext cx="1076325" cy="107473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25"/>
          <p:cNvCxnSpPr/>
          <p:nvPr/>
        </p:nvCxnSpPr>
        <p:spPr>
          <a:xfrm flipH="1">
            <a:off x="4191000" y="1135062"/>
            <a:ext cx="12700" cy="216217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25"/>
          <p:cNvCxnSpPr/>
          <p:nvPr/>
        </p:nvCxnSpPr>
        <p:spPr>
          <a:xfrm flipH="1">
            <a:off x="2051050" y="1135062"/>
            <a:ext cx="2152650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3" name="Google Shape;443;p25"/>
          <p:cNvSpPr txBox="1"/>
          <p:nvPr/>
        </p:nvSpPr>
        <p:spPr>
          <a:xfrm>
            <a:off x="238125" y="4456112"/>
            <a:ext cx="8686800" cy="186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 lập phương được chia thành 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hình lập phương nhỏ bằng nhau, có hệ số đồng dạng 1/N. Vậy số chiều là</a:t>
            </a:r>
            <a:endParaRPr/>
          </a:p>
        </p:txBody>
      </p:sp>
      <p:pic>
        <p:nvPicPr>
          <p:cNvPr id="444" name="Google Shape;44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950" y="5330825"/>
            <a:ext cx="1828800" cy="8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5"/>
          <p:cNvSpPr/>
          <p:nvPr/>
        </p:nvSpPr>
        <p:spPr>
          <a:xfrm>
            <a:off x="5083175" y="2211387"/>
            <a:ext cx="2154237" cy="2149475"/>
          </a:xfrm>
          <a:prstGeom prst="rect">
            <a:avLst/>
          </a:prstGeom>
          <a:noFill/>
          <a:ln cap="rnd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25"/>
          <p:cNvCxnSpPr/>
          <p:nvPr/>
        </p:nvCxnSpPr>
        <p:spPr>
          <a:xfrm>
            <a:off x="5800725" y="2211387"/>
            <a:ext cx="1587" cy="214947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25"/>
          <p:cNvCxnSpPr/>
          <p:nvPr/>
        </p:nvCxnSpPr>
        <p:spPr>
          <a:xfrm>
            <a:off x="6518275" y="2211387"/>
            <a:ext cx="1587" cy="214947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25"/>
          <p:cNvCxnSpPr/>
          <p:nvPr/>
        </p:nvCxnSpPr>
        <p:spPr>
          <a:xfrm>
            <a:off x="5083175" y="2927350"/>
            <a:ext cx="2154237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25"/>
          <p:cNvCxnSpPr/>
          <p:nvPr/>
        </p:nvCxnSpPr>
        <p:spPr>
          <a:xfrm>
            <a:off x="5083175" y="3644900"/>
            <a:ext cx="2154237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25"/>
          <p:cNvCxnSpPr/>
          <p:nvPr/>
        </p:nvCxnSpPr>
        <p:spPr>
          <a:xfrm flipH="1" rot="10800000">
            <a:off x="5083175" y="1135062"/>
            <a:ext cx="1077912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25"/>
          <p:cNvCxnSpPr/>
          <p:nvPr/>
        </p:nvCxnSpPr>
        <p:spPr>
          <a:xfrm flipH="1">
            <a:off x="7237412" y="1135062"/>
            <a:ext cx="1076325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25"/>
          <p:cNvCxnSpPr/>
          <p:nvPr/>
        </p:nvCxnSpPr>
        <p:spPr>
          <a:xfrm flipH="1">
            <a:off x="7237412" y="3286125"/>
            <a:ext cx="1076325" cy="107473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25"/>
          <p:cNvCxnSpPr/>
          <p:nvPr/>
        </p:nvCxnSpPr>
        <p:spPr>
          <a:xfrm flipH="1">
            <a:off x="8301037" y="1135062"/>
            <a:ext cx="12700" cy="216217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25"/>
          <p:cNvCxnSpPr/>
          <p:nvPr/>
        </p:nvCxnSpPr>
        <p:spPr>
          <a:xfrm flipH="1">
            <a:off x="6161087" y="1135062"/>
            <a:ext cx="2152650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25"/>
          <p:cNvCxnSpPr/>
          <p:nvPr/>
        </p:nvCxnSpPr>
        <p:spPr>
          <a:xfrm>
            <a:off x="7594600" y="1863725"/>
            <a:ext cx="1587" cy="2151062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25"/>
          <p:cNvCxnSpPr/>
          <p:nvPr/>
        </p:nvCxnSpPr>
        <p:spPr>
          <a:xfrm>
            <a:off x="7953375" y="1498600"/>
            <a:ext cx="1587" cy="2146300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25"/>
          <p:cNvCxnSpPr/>
          <p:nvPr/>
        </p:nvCxnSpPr>
        <p:spPr>
          <a:xfrm>
            <a:off x="5441950" y="1852612"/>
            <a:ext cx="2147887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25"/>
          <p:cNvCxnSpPr/>
          <p:nvPr/>
        </p:nvCxnSpPr>
        <p:spPr>
          <a:xfrm>
            <a:off x="5794375" y="1493837"/>
            <a:ext cx="2159000" cy="15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25"/>
          <p:cNvCxnSpPr/>
          <p:nvPr/>
        </p:nvCxnSpPr>
        <p:spPr>
          <a:xfrm flipH="1" rot="10800000">
            <a:off x="5800725" y="1135062"/>
            <a:ext cx="1076325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25"/>
          <p:cNvCxnSpPr/>
          <p:nvPr/>
        </p:nvCxnSpPr>
        <p:spPr>
          <a:xfrm flipH="1" rot="10800000">
            <a:off x="6518275" y="1135062"/>
            <a:ext cx="1076325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1" name="Google Shape;461;p25"/>
          <p:cNvCxnSpPr/>
          <p:nvPr/>
        </p:nvCxnSpPr>
        <p:spPr>
          <a:xfrm flipH="1" rot="10800000">
            <a:off x="7237412" y="1851025"/>
            <a:ext cx="1071562" cy="1076325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2" name="Google Shape;462;p25"/>
          <p:cNvCxnSpPr/>
          <p:nvPr/>
        </p:nvCxnSpPr>
        <p:spPr>
          <a:xfrm flipH="1" rot="10800000">
            <a:off x="7237412" y="2590800"/>
            <a:ext cx="1066800" cy="1068387"/>
          </a:xfrm>
          <a:prstGeom prst="straightConnector1">
            <a:avLst/>
          </a:prstGeom>
          <a:solidFill>
            <a:srgbClr val="FFFFFF"/>
          </a:solidFill>
          <a:ln cap="rnd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8" name="Google Shape;468;p26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Số chiều của đường cong cong Van-Kock</a:t>
            </a:r>
            <a:endParaRPr/>
          </a:p>
        </p:txBody>
      </p:sp>
      <p:grpSp>
        <p:nvGrpSpPr>
          <p:cNvPr id="469" name="Google Shape;469;p26"/>
          <p:cNvGrpSpPr/>
          <p:nvPr/>
        </p:nvGrpSpPr>
        <p:grpSpPr>
          <a:xfrm>
            <a:off x="5180012" y="1562100"/>
            <a:ext cx="3151187" cy="911225"/>
            <a:chOff x="1647" y="2831"/>
            <a:chExt cx="2666" cy="771"/>
          </a:xfrm>
        </p:grpSpPr>
        <p:cxnSp>
          <p:nvCxnSpPr>
            <p:cNvPr id="470" name="Google Shape;470;p26"/>
            <p:cNvCxnSpPr/>
            <p:nvPr/>
          </p:nvCxnSpPr>
          <p:spPr>
            <a:xfrm>
              <a:off x="1647" y="3601"/>
              <a:ext cx="889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1" name="Google Shape;471;p26"/>
            <p:cNvCxnSpPr/>
            <p:nvPr/>
          </p:nvCxnSpPr>
          <p:spPr>
            <a:xfrm flipH="1" rot="10800000">
              <a:off x="2536" y="2831"/>
              <a:ext cx="444" cy="77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2" name="Google Shape;472;p26"/>
            <p:cNvCxnSpPr/>
            <p:nvPr/>
          </p:nvCxnSpPr>
          <p:spPr>
            <a:xfrm>
              <a:off x="2980" y="2831"/>
              <a:ext cx="444" cy="77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73" name="Google Shape;473;p26"/>
            <p:cNvCxnSpPr/>
            <p:nvPr/>
          </p:nvCxnSpPr>
          <p:spPr>
            <a:xfrm>
              <a:off x="3424" y="3601"/>
              <a:ext cx="889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cxnSp>
        <p:nvCxnSpPr>
          <p:cNvPr id="474" name="Google Shape;474;p26"/>
          <p:cNvCxnSpPr/>
          <p:nvPr/>
        </p:nvCxnSpPr>
        <p:spPr>
          <a:xfrm>
            <a:off x="1008062" y="2474912"/>
            <a:ext cx="3167062" cy="0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5" name="Google Shape;475;p26"/>
          <p:cNvSpPr txBox="1"/>
          <p:nvPr/>
        </p:nvSpPr>
        <p:spPr>
          <a:xfrm>
            <a:off x="508000" y="3598862"/>
            <a:ext cx="8093075" cy="186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Đường cong Van-Kock được chia thành 4 đoạn, có hệ số đồng dạng là 1/3. Vậy số chiều là</a:t>
            </a:r>
            <a:endParaRPr/>
          </a:p>
        </p:txBody>
      </p:sp>
      <p:pic>
        <p:nvPicPr>
          <p:cNvPr id="476" name="Google Shape;47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1200" y="4576762"/>
            <a:ext cx="2632075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IFS</a:t>
            </a:r>
            <a:endParaRPr/>
          </a:p>
        </p:txBody>
      </p:sp>
      <p:sp>
        <p:nvSpPr>
          <p:cNvPr id="482" name="Google Shape;482;p27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CƠ SỞ TOÁN HỌC</a:t>
            </a:r>
            <a:endParaRPr/>
          </a:p>
        </p:txBody>
      </p:sp>
      <p:sp>
        <p:nvSpPr>
          <p:cNvPr id="488" name="Google Shape;488;p28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4" name="Google Shape;494;p29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Ánh xạ co</a:t>
            </a:r>
            <a:endParaRPr/>
          </a:p>
        </p:txBody>
      </p:sp>
      <p:sp>
        <p:nvSpPr>
          <p:cNvPr id="495" name="Google Shape;495;p29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là một ánh xạ trong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đầy đủ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d). T được gọi là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ánh xạ co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nếu và chỉ nếu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∃k ∈ R, 0 &lt; k &lt; 1; ∀x’, x” ∈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d(T(x’), T(x”)) ≤ kd(x’, x”)</a:t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1606550" y="3536950"/>
            <a:ext cx="2039937" cy="22987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9"/>
          <p:cNvSpPr/>
          <p:nvPr/>
        </p:nvSpPr>
        <p:spPr>
          <a:xfrm>
            <a:off x="5556250" y="3536950"/>
            <a:ext cx="2039937" cy="22987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9"/>
          <p:cNvSpPr txBox="1"/>
          <p:nvPr/>
        </p:nvSpPr>
        <p:spPr>
          <a:xfrm>
            <a:off x="2454275" y="4208462"/>
            <a:ext cx="220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x’</a:t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689225" y="43815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9"/>
          <p:cNvSpPr/>
          <p:nvPr/>
        </p:nvSpPr>
        <p:spPr>
          <a:xfrm>
            <a:off x="2901950" y="5253037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9"/>
          <p:cNvSpPr/>
          <p:nvPr/>
        </p:nvSpPr>
        <p:spPr>
          <a:xfrm>
            <a:off x="6343650" y="4559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6343650" y="4986337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2619375" y="5084762"/>
            <a:ext cx="25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x”</a:t>
            </a:r>
            <a:endParaRPr/>
          </a:p>
        </p:txBody>
      </p:sp>
      <p:cxnSp>
        <p:nvCxnSpPr>
          <p:cNvPr id="504" name="Google Shape;504;p29"/>
          <p:cNvCxnSpPr/>
          <p:nvPr/>
        </p:nvCxnSpPr>
        <p:spPr>
          <a:xfrm>
            <a:off x="2727325" y="4429125"/>
            <a:ext cx="215900" cy="866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5" name="Google Shape;505;p29"/>
          <p:cNvSpPr txBox="1"/>
          <p:nvPr/>
        </p:nvSpPr>
        <p:spPr>
          <a:xfrm>
            <a:off x="6475412" y="43878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T(x’)</a:t>
            </a:r>
            <a:endParaRPr/>
          </a:p>
        </p:txBody>
      </p:sp>
      <p:sp>
        <p:nvSpPr>
          <p:cNvPr id="506" name="Google Shape;506;p29"/>
          <p:cNvSpPr txBox="1"/>
          <p:nvPr/>
        </p:nvSpPr>
        <p:spPr>
          <a:xfrm>
            <a:off x="6491287" y="4845050"/>
            <a:ext cx="6429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T(x”)</a:t>
            </a:r>
            <a:endParaRPr/>
          </a:p>
        </p:txBody>
      </p:sp>
      <p:cxnSp>
        <p:nvCxnSpPr>
          <p:cNvPr id="507" name="Google Shape;507;p29"/>
          <p:cNvCxnSpPr/>
          <p:nvPr/>
        </p:nvCxnSpPr>
        <p:spPr>
          <a:xfrm>
            <a:off x="6386512" y="4600575"/>
            <a:ext cx="0" cy="42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8" name="Google Shape;508;p29"/>
          <p:cNvSpPr/>
          <p:nvPr/>
        </p:nvSpPr>
        <p:spPr>
          <a:xfrm>
            <a:off x="2727325" y="4265612"/>
            <a:ext cx="3659187" cy="334962"/>
          </a:xfrm>
          <a:custGeom>
            <a:rect b="b" l="l" r="r" t="t"/>
            <a:pathLst>
              <a:path extrusionOk="0" h="211" w="2305">
                <a:moveTo>
                  <a:pt x="0" y="103"/>
                </a:moveTo>
                <a:cubicBezTo>
                  <a:pt x="140" y="88"/>
                  <a:pt x="582" y="25"/>
                  <a:pt x="838" y="13"/>
                </a:cubicBezTo>
                <a:cubicBezTo>
                  <a:pt x="1094" y="1"/>
                  <a:pt x="1290" y="0"/>
                  <a:pt x="1534" y="33"/>
                </a:cubicBezTo>
                <a:cubicBezTo>
                  <a:pt x="1778" y="66"/>
                  <a:pt x="2144" y="174"/>
                  <a:pt x="2305" y="21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9"/>
          <p:cNvSpPr/>
          <p:nvPr/>
        </p:nvSpPr>
        <p:spPr>
          <a:xfrm>
            <a:off x="2943225" y="5000625"/>
            <a:ext cx="3443287" cy="295275"/>
          </a:xfrm>
          <a:custGeom>
            <a:rect b="b" l="l" r="r" t="t"/>
            <a:pathLst>
              <a:path extrusionOk="0" h="186" w="2169">
                <a:moveTo>
                  <a:pt x="0" y="186"/>
                </a:moveTo>
                <a:cubicBezTo>
                  <a:pt x="0" y="186"/>
                  <a:pt x="546" y="84"/>
                  <a:pt x="786" y="54"/>
                </a:cubicBezTo>
                <a:cubicBezTo>
                  <a:pt x="1026" y="24"/>
                  <a:pt x="1212" y="12"/>
                  <a:pt x="1442" y="6"/>
                </a:cubicBezTo>
                <a:cubicBezTo>
                  <a:pt x="1672" y="0"/>
                  <a:pt x="2018" y="16"/>
                  <a:pt x="2169" y="1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9"/>
          <p:cNvSpPr txBox="1"/>
          <p:nvPr/>
        </p:nvSpPr>
        <p:spPr>
          <a:xfrm>
            <a:off x="2422525" y="3195637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11" name="Google Shape;511;p29"/>
          <p:cNvSpPr txBox="1"/>
          <p:nvPr/>
        </p:nvSpPr>
        <p:spPr>
          <a:xfrm>
            <a:off x="6280150" y="3195637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7" name="Google Shape;517;p30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Tính chất của ánh xạ co</a:t>
            </a:r>
            <a:endParaRPr/>
          </a:p>
        </p:txBody>
      </p:sp>
      <p:sp>
        <p:nvSpPr>
          <p:cNvPr id="518" name="Google Shape;518;p30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Ánh xạ co T là một hàm liên tục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4" name="Google Shape;524;p3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Tính chất của ánh xạ co</a:t>
            </a:r>
            <a:endParaRPr/>
          </a:p>
        </p:txBody>
      </p:sp>
      <p:sp>
        <p:nvSpPr>
          <p:cNvPr id="525" name="Google Shape;525;p31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là tập con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của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T(A) (T(A) = {T(x) | x ∈ A}) cũng là tập con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của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1" name="Google Shape;531;p3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Tính chất của ánh xạ co</a:t>
            </a:r>
            <a:endParaRPr/>
          </a:p>
        </p:txBody>
      </p:sp>
      <p:sp>
        <p:nvSpPr>
          <p:cNvPr id="532" name="Google Shape;532;p32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Ánh xạ co T có một điểm bất động duy nhât (điểm bất động x là điểm thỏa T(x) =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8" name="Google Shape;538;p3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Tính chất của ánh xạ co</a:t>
            </a:r>
            <a:endParaRPr/>
          </a:p>
        </p:txBody>
      </p:sp>
      <p:sp>
        <p:nvSpPr>
          <p:cNvPr id="539" name="Google Shape;539;p33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∀c ∈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dãy {x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(c)} là một dãy hội tụ về điểm bất động x.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T(c)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T(T(c))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...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T(T(...T(c)...))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3"/>
          <p:cNvSpPr/>
          <p:nvPr/>
        </p:nvSpPr>
        <p:spPr>
          <a:xfrm>
            <a:off x="1014412" y="2057400"/>
            <a:ext cx="133350" cy="18954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46" name="Google Shape;546;p3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Mở rộng độ đo d</a:t>
            </a:r>
            <a:endParaRPr/>
          </a:p>
        </p:txBody>
      </p:sp>
      <p:sp>
        <p:nvSpPr>
          <p:cNvPr id="547" name="Google Shape;547;p34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Khoảng cách từ x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đến B ⊂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d(x, B) = min{d(x, y) | y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B}</a:t>
            </a:r>
            <a:endParaRPr/>
          </a:p>
        </p:txBody>
      </p:sp>
      <p:sp>
        <p:nvSpPr>
          <p:cNvPr id="548" name="Google Shape;548;p34"/>
          <p:cNvSpPr/>
          <p:nvPr/>
        </p:nvSpPr>
        <p:spPr>
          <a:xfrm>
            <a:off x="3581400" y="2971800"/>
            <a:ext cx="2039937" cy="22987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4419600" y="2600325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50" name="Google Shape;550;p34"/>
          <p:cNvSpPr txBox="1"/>
          <p:nvPr/>
        </p:nvSpPr>
        <p:spPr>
          <a:xfrm>
            <a:off x="4191000" y="3590925"/>
            <a:ext cx="15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4425950" y="376396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4572000" y="44196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4"/>
          <p:cNvSpPr txBox="1"/>
          <p:nvPr/>
        </p:nvSpPr>
        <p:spPr>
          <a:xfrm>
            <a:off x="4356100" y="4521200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54" name="Google Shape;554;p34"/>
          <p:cNvCxnSpPr/>
          <p:nvPr/>
        </p:nvCxnSpPr>
        <p:spPr>
          <a:xfrm>
            <a:off x="4492625" y="3862387"/>
            <a:ext cx="185737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5" name="Google Shape;555;p34"/>
          <p:cNvSpPr txBox="1"/>
          <p:nvPr/>
        </p:nvSpPr>
        <p:spPr>
          <a:xfrm>
            <a:off x="4632325" y="3884612"/>
            <a:ext cx="169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Tổng quan Fractal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1" name="Google Shape;561;p3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Mở rộng độ đo d</a:t>
            </a:r>
            <a:endParaRPr/>
          </a:p>
        </p:txBody>
      </p:sp>
      <p:sp>
        <p:nvSpPr>
          <p:cNvPr id="562" name="Google Shape;562;p35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Khoảng cách từ A ⊂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đến B ⊂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d(A, B) = max{d(x, B) | x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5"/>
          <p:cNvSpPr/>
          <p:nvPr/>
        </p:nvSpPr>
        <p:spPr>
          <a:xfrm>
            <a:off x="3581400" y="2971800"/>
            <a:ext cx="2039937" cy="22987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4419600" y="2600325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65" name="Google Shape;565;p35"/>
          <p:cNvSpPr txBox="1"/>
          <p:nvPr/>
        </p:nvSpPr>
        <p:spPr>
          <a:xfrm>
            <a:off x="4038600" y="3449637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66" name="Google Shape;566;p35"/>
          <p:cNvSpPr/>
          <p:nvPr/>
        </p:nvSpPr>
        <p:spPr>
          <a:xfrm>
            <a:off x="4572000" y="44196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5"/>
          <p:cNvSpPr txBox="1"/>
          <p:nvPr/>
        </p:nvSpPr>
        <p:spPr>
          <a:xfrm>
            <a:off x="4356100" y="4521200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568" name="Google Shape;568;p35"/>
          <p:cNvCxnSpPr/>
          <p:nvPr/>
        </p:nvCxnSpPr>
        <p:spPr>
          <a:xfrm>
            <a:off x="4492625" y="3862387"/>
            <a:ext cx="185737" cy="5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9" name="Google Shape;569;p35"/>
          <p:cNvSpPr txBox="1"/>
          <p:nvPr/>
        </p:nvSpPr>
        <p:spPr>
          <a:xfrm>
            <a:off x="4632325" y="3884612"/>
            <a:ext cx="1698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570" name="Google Shape;570;p35"/>
          <p:cNvSpPr/>
          <p:nvPr/>
        </p:nvSpPr>
        <p:spPr>
          <a:xfrm>
            <a:off x="4256087" y="33877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6" name="Google Shape;576;p36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Không gian Hausdorff</a:t>
            </a:r>
            <a:endParaRPr/>
          </a:p>
        </p:txBody>
      </p:sp>
      <p:sp>
        <p:nvSpPr>
          <p:cNvPr id="577" name="Google Shape;577;p36"/>
          <p:cNvSpPr txBox="1"/>
          <p:nvPr>
            <p:ph idx="1" type="body"/>
          </p:nvPr>
        </p:nvSpPr>
        <p:spPr>
          <a:xfrm>
            <a:off x="420687" y="1066800"/>
            <a:ext cx="8316912" cy="169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d) là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đầy đủ.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{A | A ≠ ∅, A ⊂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tập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được gọi là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Hausdorff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được trang bị độ đo h.</a:t>
            </a:r>
            <a:endParaRPr/>
          </a:p>
        </p:txBody>
      </p:sp>
      <p:sp>
        <p:nvSpPr>
          <p:cNvPr id="578" name="Google Shape;578;p36"/>
          <p:cNvSpPr/>
          <p:nvPr/>
        </p:nvSpPr>
        <p:spPr>
          <a:xfrm>
            <a:off x="1606550" y="3346450"/>
            <a:ext cx="2039937" cy="22987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6"/>
          <p:cNvSpPr/>
          <p:nvPr/>
        </p:nvSpPr>
        <p:spPr>
          <a:xfrm>
            <a:off x="5294312" y="3162300"/>
            <a:ext cx="2552700" cy="2835275"/>
          </a:xfrm>
          <a:custGeom>
            <a:rect b="b" l="l" r="r" t="t"/>
            <a:pathLst>
              <a:path extrusionOk="0" h="1786" w="1608">
                <a:moveTo>
                  <a:pt x="157" y="348"/>
                </a:moveTo>
                <a:cubicBezTo>
                  <a:pt x="314" y="191"/>
                  <a:pt x="1346" y="0"/>
                  <a:pt x="1477" y="189"/>
                </a:cubicBezTo>
                <a:cubicBezTo>
                  <a:pt x="1608" y="378"/>
                  <a:pt x="1538" y="1472"/>
                  <a:pt x="1381" y="1629"/>
                </a:cubicBezTo>
                <a:cubicBezTo>
                  <a:pt x="1224" y="1786"/>
                  <a:pt x="431" y="1647"/>
                  <a:pt x="300" y="1458"/>
                </a:cubicBezTo>
                <a:cubicBezTo>
                  <a:pt x="169" y="1269"/>
                  <a:pt x="0" y="505"/>
                  <a:pt x="157" y="348"/>
                </a:cubicBezTo>
                <a:close/>
              </a:path>
            </a:pathLst>
          </a:custGeom>
          <a:gradFill>
            <a:gsLst>
              <a:gs pos="0">
                <a:srgbClr val="238FB3"/>
              </a:gs>
              <a:gs pos="100000">
                <a:srgbClr val="33CCFF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6"/>
          <p:cNvSpPr/>
          <p:nvPr/>
        </p:nvSpPr>
        <p:spPr>
          <a:xfrm>
            <a:off x="6521450" y="434975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2422525" y="3005137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582" name="Google Shape;582;p36"/>
          <p:cNvSpPr txBox="1"/>
          <p:nvPr/>
        </p:nvSpPr>
        <p:spPr>
          <a:xfrm>
            <a:off x="6280150" y="3005137"/>
            <a:ext cx="220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583" name="Google Shape;583;p36"/>
          <p:cNvSpPr txBox="1"/>
          <p:nvPr/>
        </p:nvSpPr>
        <p:spPr>
          <a:xfrm>
            <a:off x="6294437" y="4422775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3962400" y="4533900"/>
            <a:ext cx="976312" cy="228600"/>
          </a:xfrm>
          <a:prstGeom prst="rightArrow">
            <a:avLst>
              <a:gd fmla="val 17034" name="adj1"/>
              <a:gd fmla="val 495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6"/>
          <p:cNvSpPr/>
          <p:nvPr/>
        </p:nvSpPr>
        <p:spPr>
          <a:xfrm>
            <a:off x="6858000" y="50673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6"/>
          <p:cNvSpPr/>
          <p:nvPr/>
        </p:nvSpPr>
        <p:spPr>
          <a:xfrm>
            <a:off x="7086600" y="44577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6"/>
          <p:cNvSpPr/>
          <p:nvPr/>
        </p:nvSpPr>
        <p:spPr>
          <a:xfrm>
            <a:off x="7162800" y="37719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6"/>
          <p:cNvSpPr/>
          <p:nvPr/>
        </p:nvSpPr>
        <p:spPr>
          <a:xfrm>
            <a:off x="5715000" y="36195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6"/>
          <p:cNvSpPr/>
          <p:nvPr/>
        </p:nvSpPr>
        <p:spPr>
          <a:xfrm>
            <a:off x="5715000" y="43815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6"/>
          <p:cNvSpPr/>
          <p:nvPr/>
        </p:nvSpPr>
        <p:spPr>
          <a:xfrm>
            <a:off x="6096000" y="50673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6"/>
          <p:cNvSpPr/>
          <p:nvPr/>
        </p:nvSpPr>
        <p:spPr>
          <a:xfrm>
            <a:off x="6629400" y="3467100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6"/>
          <p:cNvSpPr/>
          <p:nvPr/>
        </p:nvSpPr>
        <p:spPr>
          <a:xfrm>
            <a:off x="2536825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6"/>
          <p:cNvSpPr/>
          <p:nvPr/>
        </p:nvSpPr>
        <p:spPr>
          <a:xfrm>
            <a:off x="2536825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6"/>
          <p:cNvSpPr/>
          <p:nvPr/>
        </p:nvSpPr>
        <p:spPr>
          <a:xfrm>
            <a:off x="2746375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6"/>
          <p:cNvSpPr/>
          <p:nvPr/>
        </p:nvSpPr>
        <p:spPr>
          <a:xfrm>
            <a:off x="2746375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36"/>
          <p:cNvSpPr/>
          <p:nvPr/>
        </p:nvSpPr>
        <p:spPr>
          <a:xfrm>
            <a:off x="2333625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6"/>
          <p:cNvSpPr/>
          <p:nvPr/>
        </p:nvSpPr>
        <p:spPr>
          <a:xfrm>
            <a:off x="2333625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36"/>
          <p:cNvSpPr/>
          <p:nvPr/>
        </p:nvSpPr>
        <p:spPr>
          <a:xfrm>
            <a:off x="2128837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36"/>
          <p:cNvSpPr/>
          <p:nvPr/>
        </p:nvSpPr>
        <p:spPr>
          <a:xfrm>
            <a:off x="2128837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6"/>
          <p:cNvSpPr/>
          <p:nvPr/>
        </p:nvSpPr>
        <p:spPr>
          <a:xfrm>
            <a:off x="3190875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6"/>
          <p:cNvSpPr/>
          <p:nvPr/>
        </p:nvSpPr>
        <p:spPr>
          <a:xfrm>
            <a:off x="3190875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6"/>
          <p:cNvSpPr/>
          <p:nvPr/>
        </p:nvSpPr>
        <p:spPr>
          <a:xfrm>
            <a:off x="2986087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6"/>
          <p:cNvSpPr/>
          <p:nvPr/>
        </p:nvSpPr>
        <p:spPr>
          <a:xfrm>
            <a:off x="2986087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2536825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6"/>
          <p:cNvSpPr/>
          <p:nvPr/>
        </p:nvSpPr>
        <p:spPr>
          <a:xfrm>
            <a:off x="2536825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6"/>
          <p:cNvSpPr/>
          <p:nvPr/>
        </p:nvSpPr>
        <p:spPr>
          <a:xfrm>
            <a:off x="2746375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2746375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6"/>
          <p:cNvSpPr/>
          <p:nvPr/>
        </p:nvSpPr>
        <p:spPr>
          <a:xfrm>
            <a:off x="2333625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36"/>
          <p:cNvSpPr/>
          <p:nvPr/>
        </p:nvSpPr>
        <p:spPr>
          <a:xfrm>
            <a:off x="2333625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6"/>
          <p:cNvSpPr/>
          <p:nvPr/>
        </p:nvSpPr>
        <p:spPr>
          <a:xfrm>
            <a:off x="2128837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2128837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6"/>
          <p:cNvSpPr/>
          <p:nvPr/>
        </p:nvSpPr>
        <p:spPr>
          <a:xfrm>
            <a:off x="3190875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6"/>
          <p:cNvSpPr/>
          <p:nvPr/>
        </p:nvSpPr>
        <p:spPr>
          <a:xfrm>
            <a:off x="3190875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6"/>
          <p:cNvSpPr/>
          <p:nvPr/>
        </p:nvSpPr>
        <p:spPr>
          <a:xfrm>
            <a:off x="2986087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6"/>
          <p:cNvSpPr/>
          <p:nvPr/>
        </p:nvSpPr>
        <p:spPr>
          <a:xfrm>
            <a:off x="2986087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36"/>
          <p:cNvSpPr/>
          <p:nvPr/>
        </p:nvSpPr>
        <p:spPr>
          <a:xfrm>
            <a:off x="2536825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6"/>
          <p:cNvSpPr/>
          <p:nvPr/>
        </p:nvSpPr>
        <p:spPr>
          <a:xfrm>
            <a:off x="2536825" y="52832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6"/>
          <p:cNvSpPr/>
          <p:nvPr/>
        </p:nvSpPr>
        <p:spPr>
          <a:xfrm>
            <a:off x="2746375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2746375" y="52832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6"/>
          <p:cNvSpPr/>
          <p:nvPr/>
        </p:nvSpPr>
        <p:spPr>
          <a:xfrm>
            <a:off x="2333625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36"/>
          <p:cNvSpPr/>
          <p:nvPr/>
        </p:nvSpPr>
        <p:spPr>
          <a:xfrm>
            <a:off x="2333625" y="52832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6"/>
          <p:cNvSpPr/>
          <p:nvPr/>
        </p:nvSpPr>
        <p:spPr>
          <a:xfrm>
            <a:off x="2128837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"/>
          <p:cNvSpPr/>
          <p:nvPr/>
        </p:nvSpPr>
        <p:spPr>
          <a:xfrm>
            <a:off x="2128837" y="52832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6"/>
          <p:cNvSpPr/>
          <p:nvPr/>
        </p:nvSpPr>
        <p:spPr>
          <a:xfrm>
            <a:off x="3190875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"/>
          <p:cNvSpPr/>
          <p:nvPr/>
        </p:nvSpPr>
        <p:spPr>
          <a:xfrm>
            <a:off x="2986087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"/>
          <p:cNvSpPr/>
          <p:nvPr/>
        </p:nvSpPr>
        <p:spPr>
          <a:xfrm>
            <a:off x="2986087" y="52832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6"/>
          <p:cNvSpPr/>
          <p:nvPr/>
        </p:nvSpPr>
        <p:spPr>
          <a:xfrm>
            <a:off x="2536825" y="38163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36"/>
          <p:cNvSpPr/>
          <p:nvPr/>
        </p:nvSpPr>
        <p:spPr>
          <a:xfrm>
            <a:off x="2536825" y="40322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6"/>
          <p:cNvSpPr/>
          <p:nvPr/>
        </p:nvSpPr>
        <p:spPr>
          <a:xfrm>
            <a:off x="2746375" y="38163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6"/>
          <p:cNvSpPr/>
          <p:nvPr/>
        </p:nvSpPr>
        <p:spPr>
          <a:xfrm>
            <a:off x="2746375" y="40322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6"/>
          <p:cNvSpPr/>
          <p:nvPr/>
        </p:nvSpPr>
        <p:spPr>
          <a:xfrm>
            <a:off x="2333625" y="38163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6"/>
          <p:cNvSpPr/>
          <p:nvPr/>
        </p:nvSpPr>
        <p:spPr>
          <a:xfrm>
            <a:off x="2333625" y="40322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/>
          <p:nvPr/>
        </p:nvSpPr>
        <p:spPr>
          <a:xfrm>
            <a:off x="2128837" y="38163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6"/>
          <p:cNvSpPr/>
          <p:nvPr/>
        </p:nvSpPr>
        <p:spPr>
          <a:xfrm>
            <a:off x="2128837" y="40322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6"/>
          <p:cNvSpPr/>
          <p:nvPr/>
        </p:nvSpPr>
        <p:spPr>
          <a:xfrm>
            <a:off x="3190875" y="40322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6"/>
          <p:cNvSpPr/>
          <p:nvPr/>
        </p:nvSpPr>
        <p:spPr>
          <a:xfrm>
            <a:off x="2986087" y="38163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6"/>
          <p:cNvSpPr/>
          <p:nvPr/>
        </p:nvSpPr>
        <p:spPr>
          <a:xfrm>
            <a:off x="2986087" y="40322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6"/>
          <p:cNvSpPr/>
          <p:nvPr/>
        </p:nvSpPr>
        <p:spPr>
          <a:xfrm>
            <a:off x="1905000" y="42291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6"/>
          <p:cNvSpPr/>
          <p:nvPr/>
        </p:nvSpPr>
        <p:spPr>
          <a:xfrm>
            <a:off x="1905000" y="44450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36"/>
          <p:cNvSpPr/>
          <p:nvPr/>
        </p:nvSpPr>
        <p:spPr>
          <a:xfrm>
            <a:off x="1905000" y="46545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6"/>
          <p:cNvSpPr/>
          <p:nvPr/>
        </p:nvSpPr>
        <p:spPr>
          <a:xfrm>
            <a:off x="1905000" y="48704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6"/>
          <p:cNvSpPr/>
          <p:nvPr/>
        </p:nvSpPr>
        <p:spPr>
          <a:xfrm>
            <a:off x="1905000" y="506730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36"/>
          <p:cNvSpPr/>
          <p:nvPr/>
        </p:nvSpPr>
        <p:spPr>
          <a:xfrm>
            <a:off x="2536825" y="35750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36"/>
          <p:cNvSpPr/>
          <p:nvPr/>
        </p:nvSpPr>
        <p:spPr>
          <a:xfrm>
            <a:off x="2746375" y="35750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6"/>
          <p:cNvSpPr/>
          <p:nvPr/>
        </p:nvSpPr>
        <p:spPr>
          <a:xfrm>
            <a:off x="2333625" y="3575050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7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1" name="Google Shape;651;p37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Độ đo h </a:t>
            </a:r>
            <a:endParaRPr/>
          </a:p>
        </p:txBody>
      </p:sp>
      <p:sp>
        <p:nvSpPr>
          <p:cNvPr id="652" name="Google Shape;652;p37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Khoảng cách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đến B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h(A, B) = max{d(A, B), d(B, A)}</a:t>
            </a:r>
            <a:endParaRPr/>
          </a:p>
        </p:txBody>
      </p:sp>
      <p:sp>
        <p:nvSpPr>
          <p:cNvPr id="653" name="Google Shape;653;p37"/>
          <p:cNvSpPr/>
          <p:nvPr/>
        </p:nvSpPr>
        <p:spPr>
          <a:xfrm>
            <a:off x="3033712" y="2803525"/>
            <a:ext cx="2552700" cy="2835275"/>
          </a:xfrm>
          <a:custGeom>
            <a:rect b="b" l="l" r="r" t="t"/>
            <a:pathLst>
              <a:path extrusionOk="0" h="1786" w="1608">
                <a:moveTo>
                  <a:pt x="157" y="348"/>
                </a:moveTo>
                <a:cubicBezTo>
                  <a:pt x="314" y="191"/>
                  <a:pt x="1346" y="0"/>
                  <a:pt x="1477" y="189"/>
                </a:cubicBezTo>
                <a:cubicBezTo>
                  <a:pt x="1608" y="378"/>
                  <a:pt x="1538" y="1472"/>
                  <a:pt x="1381" y="1629"/>
                </a:cubicBezTo>
                <a:cubicBezTo>
                  <a:pt x="1224" y="1786"/>
                  <a:pt x="431" y="1647"/>
                  <a:pt x="300" y="1458"/>
                </a:cubicBezTo>
                <a:cubicBezTo>
                  <a:pt x="169" y="1269"/>
                  <a:pt x="0" y="505"/>
                  <a:pt x="157" y="348"/>
                </a:cubicBezTo>
                <a:close/>
              </a:path>
            </a:pathLst>
          </a:custGeom>
          <a:gradFill>
            <a:gsLst>
              <a:gs pos="0">
                <a:srgbClr val="238FB3"/>
              </a:gs>
              <a:gs pos="100000">
                <a:srgbClr val="33CCFF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37"/>
          <p:cNvSpPr/>
          <p:nvPr/>
        </p:nvSpPr>
        <p:spPr>
          <a:xfrm>
            <a:off x="4260850" y="399097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37"/>
          <p:cNvSpPr txBox="1"/>
          <p:nvPr/>
        </p:nvSpPr>
        <p:spPr>
          <a:xfrm>
            <a:off x="4019550" y="2646362"/>
            <a:ext cx="220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656" name="Google Shape;656;p37"/>
          <p:cNvSpPr txBox="1"/>
          <p:nvPr/>
        </p:nvSpPr>
        <p:spPr>
          <a:xfrm>
            <a:off x="4033837" y="4064000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57" name="Google Shape;657;p37"/>
          <p:cNvSpPr/>
          <p:nvPr/>
        </p:nvSpPr>
        <p:spPr>
          <a:xfrm>
            <a:off x="4597400" y="47085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7"/>
          <p:cNvSpPr/>
          <p:nvPr/>
        </p:nvSpPr>
        <p:spPr>
          <a:xfrm>
            <a:off x="4826000" y="40989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7"/>
          <p:cNvSpPr/>
          <p:nvPr/>
        </p:nvSpPr>
        <p:spPr>
          <a:xfrm>
            <a:off x="4902200" y="34131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7"/>
          <p:cNvSpPr/>
          <p:nvPr/>
        </p:nvSpPr>
        <p:spPr>
          <a:xfrm>
            <a:off x="3454400" y="32607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7"/>
          <p:cNvSpPr/>
          <p:nvPr/>
        </p:nvSpPr>
        <p:spPr>
          <a:xfrm>
            <a:off x="3454400" y="40227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7"/>
          <p:cNvSpPr/>
          <p:nvPr/>
        </p:nvSpPr>
        <p:spPr>
          <a:xfrm>
            <a:off x="3835400" y="47085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37"/>
          <p:cNvSpPr/>
          <p:nvPr/>
        </p:nvSpPr>
        <p:spPr>
          <a:xfrm>
            <a:off x="4368800" y="31083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7"/>
          <p:cNvSpPr txBox="1"/>
          <p:nvPr/>
        </p:nvSpPr>
        <p:spPr>
          <a:xfrm>
            <a:off x="4100512" y="3179762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cxnSp>
        <p:nvCxnSpPr>
          <p:cNvPr id="665" name="Google Shape;665;p37"/>
          <p:cNvCxnSpPr/>
          <p:nvPr/>
        </p:nvCxnSpPr>
        <p:spPr>
          <a:xfrm flipH="1">
            <a:off x="4505325" y="3575050"/>
            <a:ext cx="66675" cy="43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8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1" name="Google Shape;671;p38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Mở rộng ánh xạ co T</a:t>
            </a:r>
            <a:endParaRPr/>
          </a:p>
        </p:txBody>
      </p:sp>
      <p:sp>
        <p:nvSpPr>
          <p:cNvPr id="672" name="Google Shape;672;p38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là một ánh xạ co trong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d),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mở rộng T trong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Hausdorff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h) được định nghĩa như sau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8"/>
          <p:cNvSpPr/>
          <p:nvPr/>
        </p:nvSpPr>
        <p:spPr>
          <a:xfrm>
            <a:off x="5294312" y="3590925"/>
            <a:ext cx="2552700" cy="2835275"/>
          </a:xfrm>
          <a:custGeom>
            <a:rect b="b" l="l" r="r" t="t"/>
            <a:pathLst>
              <a:path extrusionOk="0" h="1786" w="1608">
                <a:moveTo>
                  <a:pt x="157" y="348"/>
                </a:moveTo>
                <a:cubicBezTo>
                  <a:pt x="314" y="191"/>
                  <a:pt x="1346" y="0"/>
                  <a:pt x="1477" y="189"/>
                </a:cubicBezTo>
                <a:cubicBezTo>
                  <a:pt x="1608" y="378"/>
                  <a:pt x="1538" y="1472"/>
                  <a:pt x="1381" y="1629"/>
                </a:cubicBezTo>
                <a:cubicBezTo>
                  <a:pt x="1224" y="1786"/>
                  <a:pt x="431" y="1647"/>
                  <a:pt x="300" y="1458"/>
                </a:cubicBezTo>
                <a:cubicBezTo>
                  <a:pt x="169" y="1269"/>
                  <a:pt x="0" y="505"/>
                  <a:pt x="157" y="348"/>
                </a:cubicBezTo>
                <a:close/>
              </a:path>
            </a:pathLst>
          </a:custGeom>
          <a:gradFill>
            <a:gsLst>
              <a:gs pos="0">
                <a:srgbClr val="238FB3"/>
              </a:gs>
              <a:gs pos="100000">
                <a:srgbClr val="33CCFF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8"/>
          <p:cNvSpPr/>
          <p:nvPr/>
        </p:nvSpPr>
        <p:spPr>
          <a:xfrm>
            <a:off x="6521450" y="477837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8"/>
          <p:cNvSpPr txBox="1"/>
          <p:nvPr/>
        </p:nvSpPr>
        <p:spPr>
          <a:xfrm>
            <a:off x="6280150" y="3433762"/>
            <a:ext cx="220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6858000" y="54959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8"/>
          <p:cNvSpPr/>
          <p:nvPr/>
        </p:nvSpPr>
        <p:spPr>
          <a:xfrm>
            <a:off x="7162800" y="42005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8"/>
          <p:cNvSpPr/>
          <p:nvPr/>
        </p:nvSpPr>
        <p:spPr>
          <a:xfrm>
            <a:off x="5715000" y="40481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8"/>
          <p:cNvSpPr/>
          <p:nvPr/>
        </p:nvSpPr>
        <p:spPr>
          <a:xfrm>
            <a:off x="5715000" y="48101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8"/>
          <p:cNvSpPr/>
          <p:nvPr/>
        </p:nvSpPr>
        <p:spPr>
          <a:xfrm>
            <a:off x="6096000" y="54959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8"/>
          <p:cNvSpPr/>
          <p:nvPr/>
        </p:nvSpPr>
        <p:spPr>
          <a:xfrm>
            <a:off x="6629400" y="38957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8"/>
          <p:cNvSpPr/>
          <p:nvPr/>
        </p:nvSpPr>
        <p:spPr>
          <a:xfrm>
            <a:off x="1354137" y="3590925"/>
            <a:ext cx="2552700" cy="2835275"/>
          </a:xfrm>
          <a:custGeom>
            <a:rect b="b" l="l" r="r" t="t"/>
            <a:pathLst>
              <a:path extrusionOk="0" h="1786" w="1608">
                <a:moveTo>
                  <a:pt x="157" y="348"/>
                </a:moveTo>
                <a:cubicBezTo>
                  <a:pt x="314" y="191"/>
                  <a:pt x="1346" y="0"/>
                  <a:pt x="1477" y="189"/>
                </a:cubicBezTo>
                <a:cubicBezTo>
                  <a:pt x="1608" y="378"/>
                  <a:pt x="1538" y="1472"/>
                  <a:pt x="1381" y="1629"/>
                </a:cubicBezTo>
                <a:cubicBezTo>
                  <a:pt x="1224" y="1786"/>
                  <a:pt x="431" y="1647"/>
                  <a:pt x="300" y="1458"/>
                </a:cubicBezTo>
                <a:cubicBezTo>
                  <a:pt x="169" y="1269"/>
                  <a:pt x="0" y="505"/>
                  <a:pt x="157" y="348"/>
                </a:cubicBezTo>
                <a:close/>
              </a:path>
            </a:pathLst>
          </a:custGeom>
          <a:gradFill>
            <a:gsLst>
              <a:gs pos="0">
                <a:srgbClr val="238FB3"/>
              </a:gs>
              <a:gs pos="100000">
                <a:srgbClr val="33CCFF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8"/>
          <p:cNvSpPr/>
          <p:nvPr/>
        </p:nvSpPr>
        <p:spPr>
          <a:xfrm>
            <a:off x="2581275" y="477837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38"/>
          <p:cNvSpPr txBox="1"/>
          <p:nvPr/>
        </p:nvSpPr>
        <p:spPr>
          <a:xfrm>
            <a:off x="2339975" y="3433762"/>
            <a:ext cx="220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685" name="Google Shape;685;p38"/>
          <p:cNvSpPr/>
          <p:nvPr/>
        </p:nvSpPr>
        <p:spPr>
          <a:xfrm>
            <a:off x="2917825" y="54959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8"/>
          <p:cNvSpPr/>
          <p:nvPr/>
        </p:nvSpPr>
        <p:spPr>
          <a:xfrm>
            <a:off x="3222625" y="42005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8"/>
          <p:cNvSpPr/>
          <p:nvPr/>
        </p:nvSpPr>
        <p:spPr>
          <a:xfrm>
            <a:off x="1774825" y="40481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8"/>
          <p:cNvSpPr/>
          <p:nvPr/>
        </p:nvSpPr>
        <p:spPr>
          <a:xfrm>
            <a:off x="1774825" y="48101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8"/>
          <p:cNvSpPr/>
          <p:nvPr/>
        </p:nvSpPr>
        <p:spPr>
          <a:xfrm>
            <a:off x="2155825" y="54959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8"/>
          <p:cNvSpPr/>
          <p:nvPr/>
        </p:nvSpPr>
        <p:spPr>
          <a:xfrm>
            <a:off x="2689225" y="3895725"/>
            <a:ext cx="406400" cy="4572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1" name="Google Shape;691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438400"/>
            <a:ext cx="5110162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8"/>
          <p:cNvSpPr/>
          <p:nvPr/>
        </p:nvSpPr>
        <p:spPr>
          <a:xfrm>
            <a:off x="2971800" y="4724400"/>
            <a:ext cx="3581400" cy="228600"/>
          </a:xfrm>
          <a:custGeom>
            <a:rect b="b" l="l" r="r" t="t"/>
            <a:pathLst>
              <a:path extrusionOk="0" h="211" w="2305">
                <a:moveTo>
                  <a:pt x="0" y="103"/>
                </a:moveTo>
                <a:cubicBezTo>
                  <a:pt x="140" y="88"/>
                  <a:pt x="582" y="25"/>
                  <a:pt x="838" y="13"/>
                </a:cubicBezTo>
                <a:cubicBezTo>
                  <a:pt x="1094" y="1"/>
                  <a:pt x="1290" y="0"/>
                  <a:pt x="1534" y="33"/>
                </a:cubicBezTo>
                <a:cubicBezTo>
                  <a:pt x="1778" y="66"/>
                  <a:pt x="2144" y="174"/>
                  <a:pt x="2305" y="21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8"/>
          <p:cNvSpPr txBox="1"/>
          <p:nvPr/>
        </p:nvSpPr>
        <p:spPr>
          <a:xfrm>
            <a:off x="2362200" y="4810125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694" name="Google Shape;694;p38"/>
          <p:cNvSpPr txBox="1"/>
          <p:nvPr/>
        </p:nvSpPr>
        <p:spPr>
          <a:xfrm>
            <a:off x="6934200" y="4810125"/>
            <a:ext cx="592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T(A)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0" name="Google Shape;700;p39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Một số kết quả về không gian Hausdorff</a:t>
            </a:r>
            <a:endParaRPr/>
          </a:p>
        </p:txBody>
      </p:sp>
      <p:sp>
        <p:nvSpPr>
          <p:cNvPr id="701" name="Google Shape;701;p39"/>
          <p:cNvSpPr txBox="1"/>
          <p:nvPr>
            <p:ph idx="1" type="body"/>
          </p:nvPr>
        </p:nvSpPr>
        <p:spPr>
          <a:xfrm>
            <a:off x="420687" y="1066800"/>
            <a:ext cx="8316912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Hausdorff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(H, h) là một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đầy đủ.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là một ánh xạ co trong không 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đầy đủ (X, d)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mở rộng cũng là ánh xạ co trong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Hausdorff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(H, h).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0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7" name="Google Shape;707;p40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Hệ hàm lặp IFS</a:t>
            </a:r>
            <a:endParaRPr/>
          </a:p>
        </p:txBody>
      </p:sp>
      <p:sp>
        <p:nvSpPr>
          <p:cNvPr id="708" name="Google Shape;708;p40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đầy đủ (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Hausdorff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(H, h) được xây dựng từ không gian (X, d).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Tập ánh xạ co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trên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với các hệ số co là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, k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là ánh xạ co trong không gian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Hausdorff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(H, d)</a:t>
            </a:r>
            <a:endParaRPr/>
          </a:p>
        </p:txBody>
      </p:sp>
      <p:pic>
        <p:nvPicPr>
          <p:cNvPr id="709" name="Google Shape;709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79825"/>
            <a:ext cx="27781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5" name="Google Shape;715;p4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Hệ hàm lặp IFS</a:t>
            </a:r>
            <a:endParaRPr/>
          </a:p>
        </p:txBody>
      </p:sp>
      <p:sp>
        <p:nvSpPr>
          <p:cNvPr id="716" name="Google Shape;716;p41"/>
          <p:cNvSpPr txBox="1"/>
          <p:nvPr>
            <p:ph idx="1" type="body"/>
          </p:nvPr>
        </p:nvSpPr>
        <p:spPr>
          <a:xfrm>
            <a:off x="420687" y="1066800"/>
            <a:ext cx="8316912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∀C ∈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dãy {T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(C)} hội tụ đến điểm bất động (được gọi là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hấp tử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hay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fractal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của hệ hàm lặp IFS).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2" name="Google Shape;722;p42"/>
          <p:cNvSpPr/>
          <p:nvPr/>
        </p:nvSpPr>
        <p:spPr>
          <a:xfrm rot="360000">
            <a:off x="4953000" y="3124200"/>
            <a:ext cx="2057400" cy="354965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Hệ hàm lặp IFS affine</a:t>
            </a:r>
            <a:endParaRPr/>
          </a:p>
        </p:txBody>
      </p:sp>
      <p:sp>
        <p:nvSpPr>
          <p:cNvPr id="724" name="Google Shape;724;p42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 hệ hàm lặp IFS trong đó T =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tập các ánh xạ co là các phép biến đổi affine.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là hình gốc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T(S) =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∪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∪ ... ∪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endParaRPr/>
          </a:p>
        </p:txBody>
      </p:sp>
      <p:sp>
        <p:nvSpPr>
          <p:cNvPr id="725" name="Google Shape;725;p42"/>
          <p:cNvSpPr/>
          <p:nvPr/>
        </p:nvSpPr>
        <p:spPr>
          <a:xfrm rot="2520000">
            <a:off x="1600200" y="4343400"/>
            <a:ext cx="1323975" cy="149225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42"/>
          <p:cNvSpPr/>
          <p:nvPr/>
        </p:nvSpPr>
        <p:spPr>
          <a:xfrm rot="-4140000">
            <a:off x="5614193" y="4471193"/>
            <a:ext cx="811212" cy="9144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2"/>
          <p:cNvSpPr/>
          <p:nvPr/>
        </p:nvSpPr>
        <p:spPr>
          <a:xfrm rot="3540000">
            <a:off x="5715793" y="3428206"/>
            <a:ext cx="811212" cy="9144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2"/>
          <p:cNvSpPr/>
          <p:nvPr/>
        </p:nvSpPr>
        <p:spPr>
          <a:xfrm rot="3540000">
            <a:off x="5690393" y="5537993"/>
            <a:ext cx="811212" cy="914400"/>
          </a:xfrm>
          <a:custGeom>
            <a:rect b="b" l="l" r="r" t="t"/>
            <a:pathLst>
              <a:path extrusionOk="0" h="1448" w="1285">
                <a:moveTo>
                  <a:pt x="342" y="157"/>
                </a:moveTo>
                <a:cubicBezTo>
                  <a:pt x="499" y="0"/>
                  <a:pt x="942" y="114"/>
                  <a:pt x="1073" y="303"/>
                </a:cubicBezTo>
                <a:cubicBezTo>
                  <a:pt x="1204" y="492"/>
                  <a:pt x="1285" y="1134"/>
                  <a:pt x="1128" y="1291"/>
                </a:cubicBezTo>
                <a:cubicBezTo>
                  <a:pt x="971" y="1448"/>
                  <a:pt x="262" y="1434"/>
                  <a:pt x="131" y="1245"/>
                </a:cubicBezTo>
                <a:cubicBezTo>
                  <a:pt x="0" y="1056"/>
                  <a:pt x="185" y="314"/>
                  <a:pt x="342" y="157"/>
                </a:cubicBezTo>
                <a:close/>
              </a:path>
            </a:pathLst>
          </a:custGeom>
          <a:gradFill>
            <a:gsLst>
              <a:gs pos="0">
                <a:srgbClr val="B38F8F"/>
              </a:gs>
              <a:gs pos="100000">
                <a:srgbClr val="FFCCCC"/>
              </a:gs>
            </a:gsLst>
            <a:lin ang="10800000" scaled="0"/>
          </a:gradFill>
          <a:ln cap="flat" cmpd="sng" w="28575">
            <a:solidFill>
              <a:srgbClr val="969696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p42"/>
          <p:cNvCxnSpPr/>
          <p:nvPr/>
        </p:nvCxnSpPr>
        <p:spPr>
          <a:xfrm flipH="1" rot="10800000">
            <a:off x="2892425" y="3779837"/>
            <a:ext cx="2770187" cy="129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0" name="Google Shape;730;p42"/>
          <p:cNvCxnSpPr/>
          <p:nvPr/>
        </p:nvCxnSpPr>
        <p:spPr>
          <a:xfrm flipH="1" rot="10800000">
            <a:off x="2892425" y="4970462"/>
            <a:ext cx="2713037" cy="1047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31" name="Google Shape;731;p42"/>
          <p:cNvCxnSpPr/>
          <p:nvPr/>
        </p:nvCxnSpPr>
        <p:spPr>
          <a:xfrm>
            <a:off x="2892425" y="5075237"/>
            <a:ext cx="2744787" cy="8143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2" name="Google Shape;732;p42"/>
          <p:cNvSpPr txBox="1"/>
          <p:nvPr/>
        </p:nvSpPr>
        <p:spPr>
          <a:xfrm>
            <a:off x="2057400" y="4886325"/>
            <a:ext cx="20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733" name="Google Shape;733;p42"/>
          <p:cNvSpPr txBox="1"/>
          <p:nvPr/>
        </p:nvSpPr>
        <p:spPr>
          <a:xfrm>
            <a:off x="5715000" y="3683000"/>
            <a:ext cx="70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endParaRPr/>
          </a:p>
        </p:txBody>
      </p:sp>
      <p:sp>
        <p:nvSpPr>
          <p:cNvPr id="734" name="Google Shape;734;p42"/>
          <p:cNvSpPr txBox="1"/>
          <p:nvPr/>
        </p:nvSpPr>
        <p:spPr>
          <a:xfrm>
            <a:off x="5715000" y="4733925"/>
            <a:ext cx="704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endParaRPr/>
          </a:p>
        </p:txBody>
      </p:sp>
      <p:sp>
        <p:nvSpPr>
          <p:cNvPr id="735" name="Google Shape;735;p42"/>
          <p:cNvSpPr txBox="1"/>
          <p:nvPr/>
        </p:nvSpPr>
        <p:spPr>
          <a:xfrm>
            <a:off x="5695950" y="5800725"/>
            <a:ext cx="7381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</a:t>
            </a:r>
            <a:endParaRPr/>
          </a:p>
        </p:txBody>
      </p:sp>
      <p:sp>
        <p:nvSpPr>
          <p:cNvPr id="736" name="Google Shape;736;p42"/>
          <p:cNvSpPr txBox="1"/>
          <p:nvPr/>
        </p:nvSpPr>
        <p:spPr>
          <a:xfrm>
            <a:off x="6934200" y="4733925"/>
            <a:ext cx="5921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T(S)</a:t>
            </a:r>
            <a:endParaRPr/>
          </a:p>
        </p:txBody>
      </p:sp>
      <p:sp>
        <p:nvSpPr>
          <p:cNvPr id="737" name="Google Shape;737;p42"/>
          <p:cNvSpPr txBox="1"/>
          <p:nvPr/>
        </p:nvSpPr>
        <p:spPr>
          <a:xfrm>
            <a:off x="4038600" y="3987800"/>
            <a:ext cx="298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38" name="Google Shape;738;p42"/>
          <p:cNvSpPr txBox="1"/>
          <p:nvPr/>
        </p:nvSpPr>
        <p:spPr>
          <a:xfrm>
            <a:off x="4076700" y="4578350"/>
            <a:ext cx="2984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39" name="Google Shape;739;p42"/>
          <p:cNvSpPr txBox="1"/>
          <p:nvPr/>
        </p:nvSpPr>
        <p:spPr>
          <a:xfrm>
            <a:off x="3905250" y="5416550"/>
            <a:ext cx="331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5" name="Google Shape;745;p4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Thuật toán lặp xác định tạo hình fractal</a:t>
            </a:r>
            <a:endParaRPr/>
          </a:p>
        </p:txBody>
      </p:sp>
      <p:sp>
        <p:nvSpPr>
          <p:cNvPr id="746" name="Google Shape;746;p43"/>
          <p:cNvSpPr/>
          <p:nvPr/>
        </p:nvSpPr>
        <p:spPr>
          <a:xfrm>
            <a:off x="4089400" y="1143000"/>
            <a:ext cx="979487" cy="392112"/>
          </a:xfrm>
          <a:custGeom>
            <a:rect b="b" l="l" r="r" t="t"/>
            <a:pathLst>
              <a:path extrusionOk="0" h="605" w="1512">
                <a:moveTo>
                  <a:pt x="303" y="605"/>
                </a:moveTo>
                <a:lnTo>
                  <a:pt x="1210" y="605"/>
                </a:lnTo>
                <a:cubicBezTo>
                  <a:pt x="1377" y="605"/>
                  <a:pt x="1512" y="469"/>
                  <a:pt x="1512" y="302"/>
                </a:cubicBezTo>
                <a:cubicBezTo>
                  <a:pt x="1512" y="135"/>
                  <a:pt x="1377" y="0"/>
                  <a:pt x="1210" y="0"/>
                </a:cubicBezTo>
                <a:cubicBezTo>
                  <a:pt x="1210" y="0"/>
                  <a:pt x="1210" y="0"/>
                  <a:pt x="1210" y="0"/>
                </a:cubicBezTo>
                <a:lnTo>
                  <a:pt x="1210" y="0"/>
                </a:lnTo>
                <a:lnTo>
                  <a:pt x="303" y="0"/>
                </a:lnTo>
                <a:cubicBezTo>
                  <a:pt x="136" y="0"/>
                  <a:pt x="0" y="135"/>
                  <a:pt x="0" y="302"/>
                </a:cubicBezTo>
                <a:cubicBezTo>
                  <a:pt x="0" y="469"/>
                  <a:pt x="136" y="605"/>
                  <a:pt x="303" y="605"/>
                </a:cubicBezTo>
                <a:close/>
              </a:path>
            </a:pathLst>
          </a:custGeom>
          <a:solidFill>
            <a:srgbClr val="FF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3"/>
          <p:cNvSpPr/>
          <p:nvPr/>
        </p:nvSpPr>
        <p:spPr>
          <a:xfrm>
            <a:off x="4089400" y="6234112"/>
            <a:ext cx="979487" cy="392112"/>
          </a:xfrm>
          <a:custGeom>
            <a:rect b="b" l="l" r="r" t="t"/>
            <a:pathLst>
              <a:path extrusionOk="0" h="605" w="1512">
                <a:moveTo>
                  <a:pt x="303" y="605"/>
                </a:moveTo>
                <a:lnTo>
                  <a:pt x="1210" y="605"/>
                </a:lnTo>
                <a:cubicBezTo>
                  <a:pt x="1377" y="605"/>
                  <a:pt x="1512" y="470"/>
                  <a:pt x="1512" y="303"/>
                </a:cubicBezTo>
                <a:cubicBezTo>
                  <a:pt x="1512" y="136"/>
                  <a:pt x="1377" y="0"/>
                  <a:pt x="1210" y="0"/>
                </a:cubicBezTo>
                <a:cubicBezTo>
                  <a:pt x="1210" y="0"/>
                  <a:pt x="1210" y="0"/>
                  <a:pt x="1210" y="0"/>
                </a:cubicBezTo>
                <a:lnTo>
                  <a:pt x="1210" y="0"/>
                </a:lnTo>
                <a:lnTo>
                  <a:pt x="303" y="0"/>
                </a:lnTo>
                <a:cubicBezTo>
                  <a:pt x="136" y="0"/>
                  <a:pt x="0" y="136"/>
                  <a:pt x="0" y="303"/>
                </a:cubicBezTo>
                <a:cubicBezTo>
                  <a:pt x="0" y="470"/>
                  <a:pt x="136" y="605"/>
                  <a:pt x="303" y="605"/>
                </a:cubicBezTo>
                <a:close/>
              </a:path>
            </a:pathLst>
          </a:custGeom>
          <a:solidFill>
            <a:srgbClr val="FF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3"/>
          <p:cNvSpPr/>
          <p:nvPr/>
        </p:nvSpPr>
        <p:spPr>
          <a:xfrm>
            <a:off x="3162300" y="1860550"/>
            <a:ext cx="2832100" cy="717550"/>
          </a:xfrm>
          <a:custGeom>
            <a:rect b="b" l="l" r="r" t="t"/>
            <a:pathLst>
              <a:path extrusionOk="0" h="371" w="1468">
                <a:moveTo>
                  <a:pt x="0" y="371"/>
                </a:moveTo>
                <a:lnTo>
                  <a:pt x="1283" y="371"/>
                </a:lnTo>
                <a:lnTo>
                  <a:pt x="1468" y="0"/>
                </a:lnTo>
                <a:lnTo>
                  <a:pt x="185" y="0"/>
                </a:lnTo>
                <a:lnTo>
                  <a:pt x="0" y="371"/>
                </a:lnTo>
                <a:close/>
              </a:path>
            </a:pathLst>
          </a:custGeom>
          <a:solidFill>
            <a:srgbClr val="FF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43"/>
          <p:cNvSpPr/>
          <p:nvPr/>
        </p:nvSpPr>
        <p:spPr>
          <a:xfrm>
            <a:off x="3990975" y="3884612"/>
            <a:ext cx="1174750" cy="1130300"/>
          </a:xfrm>
          <a:prstGeom prst="rect">
            <a:avLst/>
          </a:prstGeom>
          <a:solidFill>
            <a:srgbClr val="FF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3"/>
          <p:cNvSpPr/>
          <p:nvPr/>
        </p:nvSpPr>
        <p:spPr>
          <a:xfrm>
            <a:off x="3762375" y="5451475"/>
            <a:ext cx="1631950" cy="392112"/>
          </a:xfrm>
          <a:prstGeom prst="rect">
            <a:avLst/>
          </a:prstGeom>
          <a:solidFill>
            <a:srgbClr val="FF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43"/>
          <p:cNvSpPr/>
          <p:nvPr/>
        </p:nvSpPr>
        <p:spPr>
          <a:xfrm>
            <a:off x="4089400" y="2905125"/>
            <a:ext cx="979487" cy="587375"/>
          </a:xfrm>
          <a:custGeom>
            <a:rect b="b" l="l" r="r" t="t"/>
            <a:pathLst>
              <a:path extrusionOk="0" h="370" w="617">
                <a:moveTo>
                  <a:pt x="0" y="185"/>
                </a:moveTo>
                <a:lnTo>
                  <a:pt x="308" y="0"/>
                </a:lnTo>
                <a:lnTo>
                  <a:pt x="617" y="185"/>
                </a:lnTo>
                <a:lnTo>
                  <a:pt x="308" y="370"/>
                </a:lnTo>
                <a:lnTo>
                  <a:pt x="0" y="185"/>
                </a:lnTo>
                <a:close/>
              </a:path>
            </a:pathLst>
          </a:custGeom>
          <a:solidFill>
            <a:srgbClr val="FFCCCC"/>
          </a:solidFill>
          <a:ln cap="rnd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dir="2700000" dist="35921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43"/>
          <p:cNvSpPr txBox="1"/>
          <p:nvPr/>
        </p:nvSpPr>
        <p:spPr>
          <a:xfrm>
            <a:off x="4238625" y="1192212"/>
            <a:ext cx="650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/>
          </a:p>
        </p:txBody>
      </p:sp>
      <p:sp>
        <p:nvSpPr>
          <p:cNvPr id="753" name="Google Shape;753;p43"/>
          <p:cNvSpPr txBox="1"/>
          <p:nvPr/>
        </p:nvSpPr>
        <p:spPr>
          <a:xfrm>
            <a:off x="4340225" y="6284912"/>
            <a:ext cx="452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/>
          </a:p>
        </p:txBody>
      </p:sp>
      <p:sp>
        <p:nvSpPr>
          <p:cNvPr id="754" name="Google Shape;754;p43"/>
          <p:cNvSpPr txBox="1"/>
          <p:nvPr/>
        </p:nvSpPr>
        <p:spPr>
          <a:xfrm>
            <a:off x="3451225" y="1978025"/>
            <a:ext cx="22066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 {T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T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S</a:t>
            </a:r>
            <a:endParaRPr/>
          </a:p>
        </p:txBody>
      </p:sp>
      <p:cxnSp>
        <p:nvCxnSpPr>
          <p:cNvPr id="755" name="Google Shape;755;p43"/>
          <p:cNvCxnSpPr/>
          <p:nvPr/>
        </p:nvCxnSpPr>
        <p:spPr>
          <a:xfrm>
            <a:off x="4559300" y="1536700"/>
            <a:ext cx="0" cy="3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6" name="Google Shape;756;p43"/>
          <p:cNvCxnSpPr/>
          <p:nvPr/>
        </p:nvCxnSpPr>
        <p:spPr>
          <a:xfrm>
            <a:off x="4572000" y="2578100"/>
            <a:ext cx="0" cy="330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7" name="Google Shape;757;p43"/>
          <p:cNvCxnSpPr/>
          <p:nvPr/>
        </p:nvCxnSpPr>
        <p:spPr>
          <a:xfrm>
            <a:off x="4572000" y="3492500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8" name="Google Shape;758;p43"/>
          <p:cNvCxnSpPr/>
          <p:nvPr/>
        </p:nvCxnSpPr>
        <p:spPr>
          <a:xfrm>
            <a:off x="4572000" y="5843587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59" name="Google Shape;759;p43"/>
          <p:cNvCxnSpPr/>
          <p:nvPr/>
        </p:nvCxnSpPr>
        <p:spPr>
          <a:xfrm flipH="1" rot="-5400000">
            <a:off x="3453537" y="4814162"/>
            <a:ext cx="3232200" cy="15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0" name="Google Shape;760;p43"/>
          <p:cNvSpPr txBox="1"/>
          <p:nvPr/>
        </p:nvSpPr>
        <p:spPr>
          <a:xfrm>
            <a:off x="4057650" y="3922712"/>
            <a:ext cx="1023937" cy="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=T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=T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=T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(S) </a:t>
            </a:r>
            <a:endParaRPr/>
          </a:p>
        </p:txBody>
      </p:sp>
      <p:cxnSp>
        <p:nvCxnSpPr>
          <p:cNvPr id="761" name="Google Shape;761;p43"/>
          <p:cNvCxnSpPr/>
          <p:nvPr/>
        </p:nvCxnSpPr>
        <p:spPr>
          <a:xfrm>
            <a:off x="4572000" y="5030787"/>
            <a:ext cx="0" cy="39211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2" name="Google Shape;762;p43"/>
          <p:cNvSpPr txBox="1"/>
          <p:nvPr/>
        </p:nvSpPr>
        <p:spPr>
          <a:xfrm>
            <a:off x="3846512" y="5510212"/>
            <a:ext cx="1444625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S=S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+...+S</a:t>
            </a:r>
            <a:r>
              <a:rPr b="0" baseline="-25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cxnSp>
        <p:nvCxnSpPr>
          <p:cNvPr id="763" name="Google Shape;763;p43"/>
          <p:cNvCxnSpPr/>
          <p:nvPr/>
        </p:nvCxnSpPr>
        <p:spPr>
          <a:xfrm rot="-5400000">
            <a:off x="2701125" y="4260074"/>
            <a:ext cx="2449500" cy="327000"/>
          </a:xfrm>
          <a:prstGeom prst="bentConnector3">
            <a:avLst>
              <a:gd fmla="val 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64" name="Google Shape;764;p43"/>
          <p:cNvSpPr txBox="1"/>
          <p:nvPr/>
        </p:nvSpPr>
        <p:spPr>
          <a:xfrm>
            <a:off x="4411662" y="3033712"/>
            <a:ext cx="3444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=n?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4616450" y="3516312"/>
            <a:ext cx="4953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</p:txBody>
      </p:sp>
      <p:sp>
        <p:nvSpPr>
          <p:cNvPr id="766" name="Google Shape;766;p43"/>
          <p:cNvSpPr txBox="1"/>
          <p:nvPr/>
        </p:nvSpPr>
        <p:spPr>
          <a:xfrm>
            <a:off x="5265737" y="2944812"/>
            <a:ext cx="417512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2" name="Google Shape;772;p4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Minh họa</a:t>
            </a:r>
            <a:endParaRPr/>
          </a:p>
        </p:txBody>
      </p:sp>
      <p:sp>
        <p:nvSpPr>
          <p:cNvPr id="773" name="Google Shape;773;p44"/>
          <p:cNvSpPr/>
          <p:nvPr/>
        </p:nvSpPr>
        <p:spPr>
          <a:xfrm>
            <a:off x="2667000" y="1676400"/>
            <a:ext cx="2033587" cy="1763712"/>
          </a:xfrm>
          <a:custGeom>
            <a:rect b="b" l="l" r="r" t="t"/>
            <a:pathLst>
              <a:path extrusionOk="0" h="1111" w="1281">
                <a:moveTo>
                  <a:pt x="1281" y="1111"/>
                </a:moveTo>
                <a:lnTo>
                  <a:pt x="640" y="0"/>
                </a:lnTo>
                <a:lnTo>
                  <a:pt x="0" y="1111"/>
                </a:lnTo>
                <a:lnTo>
                  <a:pt x="1281" y="1111"/>
                </a:lnTo>
                <a:close/>
              </a:path>
            </a:pathLst>
          </a:custGeom>
          <a:noFill/>
          <a:ln cap="rnd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4" name="Google Shape;774;p44"/>
          <p:cNvCxnSpPr/>
          <p:nvPr/>
        </p:nvCxnSpPr>
        <p:spPr>
          <a:xfrm>
            <a:off x="5029200" y="2667000"/>
            <a:ext cx="762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75" name="Google Shape;775;p44"/>
          <p:cNvSpPr txBox="1"/>
          <p:nvPr/>
        </p:nvSpPr>
        <p:spPr>
          <a:xfrm>
            <a:off x="5186362" y="2143125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776" name="Google Shape;776;p44"/>
          <p:cNvSpPr txBox="1"/>
          <p:nvPr/>
        </p:nvSpPr>
        <p:spPr>
          <a:xfrm>
            <a:off x="3071812" y="1277937"/>
            <a:ext cx="12541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hình gốc</a:t>
            </a:r>
            <a:endParaRPr/>
          </a:p>
        </p:txBody>
      </p:sp>
      <p:sp>
        <p:nvSpPr>
          <p:cNvPr id="777" name="Google Shape;777;p44"/>
          <p:cNvSpPr txBox="1"/>
          <p:nvPr/>
        </p:nvSpPr>
        <p:spPr>
          <a:xfrm>
            <a:off x="5002212" y="1277937"/>
            <a:ext cx="676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IFS</a:t>
            </a:r>
            <a:endParaRPr/>
          </a:p>
        </p:txBody>
      </p:sp>
      <p:grpSp>
        <p:nvGrpSpPr>
          <p:cNvPr id="778" name="Google Shape;778;p44"/>
          <p:cNvGrpSpPr/>
          <p:nvPr/>
        </p:nvGrpSpPr>
        <p:grpSpPr>
          <a:xfrm>
            <a:off x="381000" y="3930650"/>
            <a:ext cx="8332787" cy="2146300"/>
            <a:chOff x="240" y="2476"/>
            <a:chExt cx="5249" cy="1352"/>
          </a:xfrm>
        </p:grpSpPr>
        <p:pic>
          <p:nvPicPr>
            <p:cNvPr id="779" name="Google Shape;77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" y="2676"/>
              <a:ext cx="5249" cy="115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0" name="Google Shape;780;p44"/>
            <p:cNvCxnSpPr/>
            <p:nvPr/>
          </p:nvCxnSpPr>
          <p:spPr>
            <a:xfrm>
              <a:off x="1170" y="3250"/>
              <a:ext cx="23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81" name="Google Shape;781;p44"/>
            <p:cNvCxnSpPr/>
            <p:nvPr/>
          </p:nvCxnSpPr>
          <p:spPr>
            <a:xfrm>
              <a:off x="2226" y="3250"/>
              <a:ext cx="23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82" name="Google Shape;782;p44"/>
            <p:cNvCxnSpPr/>
            <p:nvPr/>
          </p:nvCxnSpPr>
          <p:spPr>
            <a:xfrm>
              <a:off x="3264" y="3250"/>
              <a:ext cx="23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83" name="Google Shape;783;p44"/>
            <p:cNvCxnSpPr/>
            <p:nvPr/>
          </p:nvCxnSpPr>
          <p:spPr>
            <a:xfrm>
              <a:off x="4344" y="3250"/>
              <a:ext cx="23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84" name="Google Shape;784;p44"/>
            <p:cNvSpPr txBox="1"/>
            <p:nvPr/>
          </p:nvSpPr>
          <p:spPr>
            <a:xfrm>
              <a:off x="1224" y="3027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85" name="Google Shape;785;p44"/>
            <p:cNvSpPr txBox="1"/>
            <p:nvPr/>
          </p:nvSpPr>
          <p:spPr>
            <a:xfrm>
              <a:off x="2270" y="3027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86" name="Google Shape;786;p44"/>
            <p:cNvSpPr txBox="1"/>
            <p:nvPr/>
          </p:nvSpPr>
          <p:spPr>
            <a:xfrm>
              <a:off x="3336" y="3027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87" name="Google Shape;787;p44"/>
            <p:cNvSpPr txBox="1"/>
            <p:nvPr/>
          </p:nvSpPr>
          <p:spPr>
            <a:xfrm>
              <a:off x="4392" y="3027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788" name="Google Shape;788;p44"/>
            <p:cNvSpPr txBox="1"/>
            <p:nvPr/>
          </p:nvSpPr>
          <p:spPr>
            <a:xfrm>
              <a:off x="1655" y="2476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n=1</a:t>
              </a:r>
              <a:endParaRPr/>
            </a:p>
          </p:txBody>
        </p:sp>
        <p:sp>
          <p:nvSpPr>
            <p:cNvPr id="789" name="Google Shape;789;p44"/>
            <p:cNvSpPr txBox="1"/>
            <p:nvPr/>
          </p:nvSpPr>
          <p:spPr>
            <a:xfrm>
              <a:off x="2720" y="2476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n=2</a:t>
              </a:r>
              <a:endParaRPr/>
            </a:p>
          </p:txBody>
        </p:sp>
        <p:sp>
          <p:nvSpPr>
            <p:cNvPr id="790" name="Google Shape;790;p44"/>
            <p:cNvSpPr txBox="1"/>
            <p:nvPr/>
          </p:nvSpPr>
          <p:spPr>
            <a:xfrm>
              <a:off x="3776" y="2476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n=3</a:t>
              </a:r>
              <a:endParaRPr/>
            </a:p>
          </p:txBody>
        </p:sp>
        <p:sp>
          <p:nvSpPr>
            <p:cNvPr id="791" name="Google Shape;791;p44"/>
            <p:cNvSpPr txBox="1"/>
            <p:nvPr/>
          </p:nvSpPr>
          <p:spPr>
            <a:xfrm>
              <a:off x="4823" y="2476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n=4</a:t>
              </a:r>
              <a:endParaRPr/>
            </a:p>
          </p:txBody>
        </p:sp>
        <p:sp>
          <p:nvSpPr>
            <p:cNvPr id="792" name="Google Shape;792;p44"/>
            <p:cNvSpPr txBox="1"/>
            <p:nvPr/>
          </p:nvSpPr>
          <p:spPr>
            <a:xfrm>
              <a:off x="608" y="2476"/>
              <a:ext cx="27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n=0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Fractal là gì ?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20687" y="1066800"/>
            <a:ext cx="8316912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Đây là môn hình học nghiên cứu sự “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tự đồng dạng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của thế giới tự nhiên</a:t>
            </a:r>
            <a:endParaRPr/>
          </a:p>
        </p:txBody>
      </p:sp>
      <p:pic>
        <p:nvPicPr>
          <p:cNvPr id="60" name="Google Shape;6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0137" y="2185987"/>
            <a:ext cx="4808537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8" name="Google Shape;798;p4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</a:t>
            </a:r>
            <a:endParaRPr/>
          </a:p>
        </p:txBody>
      </p:sp>
      <p:sp>
        <p:nvSpPr>
          <p:cNvPr id="799" name="Google Shape;799;p45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Hình gốc là tam giác đều có cạnh đơn vị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IFS T =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Tỉ_lệ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Tỉ_lệ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0.5) +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Tịnh_tiến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Tỉ_lệ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0.5) +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Tịnh_tiến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(0.25, 0.433)</a:t>
            </a:r>
            <a:endParaRPr/>
          </a:p>
        </p:txBody>
      </p:sp>
      <p:grpSp>
        <p:nvGrpSpPr>
          <p:cNvPr id="800" name="Google Shape;800;p45"/>
          <p:cNvGrpSpPr/>
          <p:nvPr/>
        </p:nvGrpSpPr>
        <p:grpSpPr>
          <a:xfrm>
            <a:off x="3036887" y="3282950"/>
            <a:ext cx="3713162" cy="3048000"/>
            <a:chOff x="1913" y="2068"/>
            <a:chExt cx="2339" cy="1920"/>
          </a:xfrm>
        </p:grpSpPr>
        <p:cxnSp>
          <p:nvCxnSpPr>
            <p:cNvPr id="801" name="Google Shape;801;p45"/>
            <p:cNvCxnSpPr/>
            <p:nvPr/>
          </p:nvCxnSpPr>
          <p:spPr>
            <a:xfrm>
              <a:off x="1913" y="3988"/>
              <a:ext cx="233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02" name="Google Shape;802;p45"/>
            <p:cNvCxnSpPr/>
            <p:nvPr/>
          </p:nvCxnSpPr>
          <p:spPr>
            <a:xfrm rot="10800000">
              <a:off x="1913" y="2068"/>
              <a:ext cx="0" cy="192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03" name="Google Shape;803;p45"/>
            <p:cNvSpPr/>
            <p:nvPr/>
          </p:nvSpPr>
          <p:spPr>
            <a:xfrm>
              <a:off x="1913" y="2343"/>
              <a:ext cx="1917" cy="1645"/>
            </a:xfrm>
            <a:custGeom>
              <a:rect b="b" l="l" r="r" t="t"/>
              <a:pathLst>
                <a:path extrusionOk="0" h="1645" w="1917">
                  <a:moveTo>
                    <a:pt x="955" y="0"/>
                  </a:moveTo>
                  <a:lnTo>
                    <a:pt x="1917" y="1645"/>
                  </a:lnTo>
                  <a:lnTo>
                    <a:pt x="0" y="164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6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9" name="Google Shape;809;p46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</a:t>
            </a:r>
            <a:endParaRPr/>
          </a:p>
        </p:txBody>
      </p:sp>
      <p:grpSp>
        <p:nvGrpSpPr>
          <p:cNvPr id="810" name="Google Shape;810;p46"/>
          <p:cNvGrpSpPr/>
          <p:nvPr/>
        </p:nvGrpSpPr>
        <p:grpSpPr>
          <a:xfrm>
            <a:off x="479425" y="1235075"/>
            <a:ext cx="8435975" cy="5003800"/>
            <a:chOff x="302" y="778"/>
            <a:chExt cx="5314" cy="3152"/>
          </a:xfrm>
        </p:grpSpPr>
        <p:cxnSp>
          <p:nvCxnSpPr>
            <p:cNvPr id="811" name="Google Shape;811;p46"/>
            <p:cNvCxnSpPr/>
            <p:nvPr/>
          </p:nvCxnSpPr>
          <p:spPr>
            <a:xfrm>
              <a:off x="2402" y="1714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12" name="Google Shape;812;p46"/>
            <p:cNvCxnSpPr/>
            <p:nvPr/>
          </p:nvCxnSpPr>
          <p:spPr>
            <a:xfrm rot="10800000">
              <a:off x="2402" y="778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3" name="Google Shape;813;p46"/>
            <p:cNvSpPr/>
            <p:nvPr/>
          </p:nvSpPr>
          <p:spPr>
            <a:xfrm>
              <a:off x="2402" y="1305"/>
              <a:ext cx="477" cy="409"/>
            </a:xfrm>
            <a:custGeom>
              <a:rect b="b" l="l" r="r" t="t"/>
              <a:pathLst>
                <a:path extrusionOk="0" h="822" w="958">
                  <a:moveTo>
                    <a:pt x="476" y="0"/>
                  </a:moveTo>
                  <a:lnTo>
                    <a:pt x="958" y="822"/>
                  </a:lnTo>
                  <a:lnTo>
                    <a:pt x="0" y="8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4" name="Google Shape;814;p46"/>
            <p:cNvCxnSpPr/>
            <p:nvPr/>
          </p:nvCxnSpPr>
          <p:spPr>
            <a:xfrm>
              <a:off x="2402" y="2826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15" name="Google Shape;815;p46"/>
            <p:cNvCxnSpPr/>
            <p:nvPr/>
          </p:nvCxnSpPr>
          <p:spPr>
            <a:xfrm rot="10800000">
              <a:off x="2402" y="1890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6" name="Google Shape;816;p46"/>
            <p:cNvSpPr/>
            <p:nvPr/>
          </p:nvSpPr>
          <p:spPr>
            <a:xfrm>
              <a:off x="2879" y="2417"/>
              <a:ext cx="477" cy="409"/>
            </a:xfrm>
            <a:custGeom>
              <a:rect b="b" l="l" r="r" t="t"/>
              <a:pathLst>
                <a:path extrusionOk="0" h="822" w="958">
                  <a:moveTo>
                    <a:pt x="476" y="0"/>
                  </a:moveTo>
                  <a:lnTo>
                    <a:pt x="958" y="822"/>
                  </a:lnTo>
                  <a:lnTo>
                    <a:pt x="0" y="8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7" name="Google Shape;817;p46"/>
            <p:cNvCxnSpPr/>
            <p:nvPr/>
          </p:nvCxnSpPr>
          <p:spPr>
            <a:xfrm>
              <a:off x="2402" y="3930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18" name="Google Shape;818;p46"/>
            <p:cNvCxnSpPr/>
            <p:nvPr/>
          </p:nvCxnSpPr>
          <p:spPr>
            <a:xfrm rot="10800000">
              <a:off x="2402" y="2994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9" name="Google Shape;819;p46"/>
            <p:cNvSpPr/>
            <p:nvPr/>
          </p:nvSpPr>
          <p:spPr>
            <a:xfrm>
              <a:off x="2640" y="3112"/>
              <a:ext cx="476" cy="409"/>
            </a:xfrm>
            <a:custGeom>
              <a:rect b="b" l="l" r="r" t="t"/>
              <a:pathLst>
                <a:path extrusionOk="0" h="823" w="957">
                  <a:moveTo>
                    <a:pt x="477" y="0"/>
                  </a:moveTo>
                  <a:lnTo>
                    <a:pt x="957" y="823"/>
                  </a:lnTo>
                  <a:lnTo>
                    <a:pt x="0" y="82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0" name="Google Shape;820;p46"/>
            <p:cNvCxnSpPr/>
            <p:nvPr/>
          </p:nvCxnSpPr>
          <p:spPr>
            <a:xfrm>
              <a:off x="302" y="2826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21" name="Google Shape;821;p46"/>
            <p:cNvCxnSpPr/>
            <p:nvPr/>
          </p:nvCxnSpPr>
          <p:spPr>
            <a:xfrm rot="10800000">
              <a:off x="302" y="1890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22" name="Google Shape;822;p46"/>
            <p:cNvSpPr/>
            <p:nvPr/>
          </p:nvSpPr>
          <p:spPr>
            <a:xfrm>
              <a:off x="302" y="2008"/>
              <a:ext cx="954" cy="818"/>
            </a:xfrm>
            <a:custGeom>
              <a:rect b="b" l="l" r="r" t="t"/>
              <a:pathLst>
                <a:path extrusionOk="0" h="1645" w="1917">
                  <a:moveTo>
                    <a:pt x="955" y="0"/>
                  </a:moveTo>
                  <a:lnTo>
                    <a:pt x="1917" y="1645"/>
                  </a:lnTo>
                  <a:lnTo>
                    <a:pt x="0" y="1645"/>
                  </a:lnTo>
                  <a:lnTo>
                    <a:pt x="955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3" name="Google Shape;823;p46"/>
            <p:cNvCxnSpPr/>
            <p:nvPr/>
          </p:nvCxnSpPr>
          <p:spPr>
            <a:xfrm>
              <a:off x="4426" y="2826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24" name="Google Shape;824;p46"/>
            <p:cNvCxnSpPr/>
            <p:nvPr/>
          </p:nvCxnSpPr>
          <p:spPr>
            <a:xfrm rot="10800000">
              <a:off x="4426" y="1890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25" name="Google Shape;825;p46"/>
            <p:cNvSpPr/>
            <p:nvPr/>
          </p:nvSpPr>
          <p:spPr>
            <a:xfrm>
              <a:off x="4426" y="2417"/>
              <a:ext cx="477" cy="409"/>
            </a:xfrm>
            <a:custGeom>
              <a:rect b="b" l="l" r="r" t="t"/>
              <a:pathLst>
                <a:path extrusionOk="0" h="822" w="958">
                  <a:moveTo>
                    <a:pt x="476" y="0"/>
                  </a:moveTo>
                  <a:lnTo>
                    <a:pt x="958" y="822"/>
                  </a:lnTo>
                  <a:lnTo>
                    <a:pt x="0" y="8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4664" y="2008"/>
              <a:ext cx="476" cy="409"/>
            </a:xfrm>
            <a:custGeom>
              <a:rect b="b" l="l" r="r" t="t"/>
              <a:pathLst>
                <a:path extrusionOk="0" h="823" w="957">
                  <a:moveTo>
                    <a:pt x="477" y="0"/>
                  </a:moveTo>
                  <a:lnTo>
                    <a:pt x="957" y="823"/>
                  </a:lnTo>
                  <a:lnTo>
                    <a:pt x="0" y="82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4903" y="2417"/>
              <a:ext cx="477" cy="409"/>
            </a:xfrm>
            <a:custGeom>
              <a:rect b="b" l="l" r="r" t="t"/>
              <a:pathLst>
                <a:path extrusionOk="0" h="822" w="958">
                  <a:moveTo>
                    <a:pt x="476" y="0"/>
                  </a:moveTo>
                  <a:lnTo>
                    <a:pt x="958" y="822"/>
                  </a:lnTo>
                  <a:lnTo>
                    <a:pt x="0" y="8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2310" y="1259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310" y="3475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2310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1400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4334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3500" y="1259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500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500" y="3475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6" name="Google Shape;836;p46"/>
            <p:cNvCxnSpPr/>
            <p:nvPr/>
          </p:nvCxnSpPr>
          <p:spPr>
            <a:xfrm flipH="1" rot="10800000">
              <a:off x="1492" y="1305"/>
              <a:ext cx="818" cy="1112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7" name="Google Shape;837;p46"/>
            <p:cNvCxnSpPr/>
            <p:nvPr/>
          </p:nvCxnSpPr>
          <p:spPr>
            <a:xfrm>
              <a:off x="1492" y="2417"/>
              <a:ext cx="81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8" name="Google Shape;838;p46"/>
            <p:cNvCxnSpPr/>
            <p:nvPr/>
          </p:nvCxnSpPr>
          <p:spPr>
            <a:xfrm>
              <a:off x="1492" y="2417"/>
              <a:ext cx="818" cy="1104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39" name="Google Shape;839;p46"/>
            <p:cNvCxnSpPr/>
            <p:nvPr/>
          </p:nvCxnSpPr>
          <p:spPr>
            <a:xfrm>
              <a:off x="3592" y="1305"/>
              <a:ext cx="742" cy="1112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0" name="Google Shape;840;p46"/>
            <p:cNvCxnSpPr/>
            <p:nvPr/>
          </p:nvCxnSpPr>
          <p:spPr>
            <a:xfrm>
              <a:off x="3592" y="2417"/>
              <a:ext cx="7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41" name="Google Shape;841;p46"/>
            <p:cNvCxnSpPr/>
            <p:nvPr/>
          </p:nvCxnSpPr>
          <p:spPr>
            <a:xfrm flipH="1" rot="10800000">
              <a:off x="3592" y="2417"/>
              <a:ext cx="742" cy="1104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42" name="Google Shape;842;p46"/>
            <p:cNvSpPr txBox="1"/>
            <p:nvPr/>
          </p:nvSpPr>
          <p:spPr>
            <a:xfrm>
              <a:off x="1998" y="1072"/>
              <a:ext cx="1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43" name="Google Shape;843;p46"/>
            <p:cNvSpPr txBox="1"/>
            <p:nvPr/>
          </p:nvSpPr>
          <p:spPr>
            <a:xfrm>
              <a:off x="1998" y="2184"/>
              <a:ext cx="1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44" name="Google Shape;844;p46"/>
            <p:cNvSpPr txBox="1"/>
            <p:nvPr/>
          </p:nvSpPr>
          <p:spPr>
            <a:xfrm>
              <a:off x="1998" y="3288"/>
              <a:ext cx="1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4028" y="2160"/>
              <a:ext cx="219" cy="21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4086" y="2218"/>
              <a:ext cx="104" cy="104"/>
            </a:xfrm>
            <a:prstGeom prst="mathPlus">
              <a:avLst>
                <a:gd fmla="val 9138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7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2" name="Google Shape;852;p47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</a:t>
            </a:r>
            <a:endParaRPr/>
          </a:p>
        </p:txBody>
      </p:sp>
      <p:grpSp>
        <p:nvGrpSpPr>
          <p:cNvPr id="853" name="Google Shape;853;p47"/>
          <p:cNvGrpSpPr/>
          <p:nvPr/>
        </p:nvGrpSpPr>
        <p:grpSpPr>
          <a:xfrm>
            <a:off x="479425" y="1235075"/>
            <a:ext cx="8435975" cy="5003800"/>
            <a:chOff x="302" y="778"/>
            <a:chExt cx="5314" cy="3152"/>
          </a:xfrm>
        </p:grpSpPr>
        <p:cxnSp>
          <p:nvCxnSpPr>
            <p:cNvPr id="854" name="Google Shape;854;p47"/>
            <p:cNvCxnSpPr/>
            <p:nvPr/>
          </p:nvCxnSpPr>
          <p:spPr>
            <a:xfrm>
              <a:off x="2402" y="1714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5" name="Google Shape;855;p47"/>
            <p:cNvCxnSpPr/>
            <p:nvPr/>
          </p:nvCxnSpPr>
          <p:spPr>
            <a:xfrm rot="10800000">
              <a:off x="2402" y="778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6" name="Google Shape;856;p47"/>
            <p:cNvCxnSpPr/>
            <p:nvPr/>
          </p:nvCxnSpPr>
          <p:spPr>
            <a:xfrm>
              <a:off x="2402" y="2826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7" name="Google Shape;857;p47"/>
            <p:cNvCxnSpPr/>
            <p:nvPr/>
          </p:nvCxnSpPr>
          <p:spPr>
            <a:xfrm rot="10800000">
              <a:off x="2402" y="1890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8" name="Google Shape;858;p47"/>
            <p:cNvCxnSpPr/>
            <p:nvPr/>
          </p:nvCxnSpPr>
          <p:spPr>
            <a:xfrm>
              <a:off x="2402" y="3930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59" name="Google Shape;859;p47"/>
            <p:cNvCxnSpPr/>
            <p:nvPr/>
          </p:nvCxnSpPr>
          <p:spPr>
            <a:xfrm rot="10800000">
              <a:off x="2402" y="2994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0" name="Google Shape;860;p47"/>
            <p:cNvCxnSpPr/>
            <p:nvPr/>
          </p:nvCxnSpPr>
          <p:spPr>
            <a:xfrm>
              <a:off x="302" y="2826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1" name="Google Shape;861;p47"/>
            <p:cNvCxnSpPr/>
            <p:nvPr/>
          </p:nvCxnSpPr>
          <p:spPr>
            <a:xfrm rot="10800000">
              <a:off x="302" y="1890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2" name="Google Shape;862;p47"/>
            <p:cNvCxnSpPr/>
            <p:nvPr/>
          </p:nvCxnSpPr>
          <p:spPr>
            <a:xfrm>
              <a:off x="4426" y="2826"/>
              <a:ext cx="119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63" name="Google Shape;863;p47"/>
            <p:cNvCxnSpPr/>
            <p:nvPr/>
          </p:nvCxnSpPr>
          <p:spPr>
            <a:xfrm rot="10800000">
              <a:off x="4426" y="1890"/>
              <a:ext cx="0" cy="93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64" name="Google Shape;864;p47"/>
            <p:cNvSpPr/>
            <p:nvPr/>
          </p:nvSpPr>
          <p:spPr>
            <a:xfrm>
              <a:off x="2310" y="1259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2310" y="3475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2310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1400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302" y="2417"/>
              <a:ext cx="477" cy="409"/>
            </a:xfrm>
            <a:custGeom>
              <a:rect b="b" l="l" r="r" t="t"/>
              <a:pathLst>
                <a:path extrusionOk="0" h="822" w="958">
                  <a:moveTo>
                    <a:pt x="476" y="0"/>
                  </a:moveTo>
                  <a:lnTo>
                    <a:pt x="958" y="822"/>
                  </a:lnTo>
                  <a:lnTo>
                    <a:pt x="0" y="8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40" y="2008"/>
              <a:ext cx="476" cy="409"/>
            </a:xfrm>
            <a:custGeom>
              <a:rect b="b" l="l" r="r" t="t"/>
              <a:pathLst>
                <a:path extrusionOk="0" h="823" w="957">
                  <a:moveTo>
                    <a:pt x="477" y="0"/>
                  </a:moveTo>
                  <a:lnTo>
                    <a:pt x="957" y="823"/>
                  </a:lnTo>
                  <a:lnTo>
                    <a:pt x="0" y="823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7"/>
            <p:cNvSpPr/>
            <p:nvPr/>
          </p:nvSpPr>
          <p:spPr>
            <a:xfrm>
              <a:off x="779" y="2417"/>
              <a:ext cx="477" cy="409"/>
            </a:xfrm>
            <a:custGeom>
              <a:rect b="b" l="l" r="r" t="t"/>
              <a:pathLst>
                <a:path extrusionOk="0" h="822" w="958">
                  <a:moveTo>
                    <a:pt x="476" y="0"/>
                  </a:moveTo>
                  <a:lnTo>
                    <a:pt x="958" y="822"/>
                  </a:lnTo>
                  <a:lnTo>
                    <a:pt x="0" y="822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7"/>
            <p:cNvSpPr/>
            <p:nvPr/>
          </p:nvSpPr>
          <p:spPr>
            <a:xfrm>
              <a:off x="4334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3500" y="1259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3500" y="2371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3500" y="3475"/>
              <a:ext cx="92" cy="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5" name="Google Shape;875;p47"/>
            <p:cNvCxnSpPr/>
            <p:nvPr/>
          </p:nvCxnSpPr>
          <p:spPr>
            <a:xfrm flipH="1" rot="10800000">
              <a:off x="1492" y="1305"/>
              <a:ext cx="818" cy="1112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76" name="Google Shape;876;p47"/>
            <p:cNvCxnSpPr/>
            <p:nvPr/>
          </p:nvCxnSpPr>
          <p:spPr>
            <a:xfrm>
              <a:off x="1492" y="2417"/>
              <a:ext cx="81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77" name="Google Shape;877;p47"/>
            <p:cNvCxnSpPr/>
            <p:nvPr/>
          </p:nvCxnSpPr>
          <p:spPr>
            <a:xfrm>
              <a:off x="1492" y="2417"/>
              <a:ext cx="818" cy="1104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78" name="Google Shape;878;p47"/>
            <p:cNvCxnSpPr/>
            <p:nvPr/>
          </p:nvCxnSpPr>
          <p:spPr>
            <a:xfrm>
              <a:off x="3592" y="1305"/>
              <a:ext cx="742" cy="1112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79" name="Google Shape;879;p47"/>
            <p:cNvCxnSpPr/>
            <p:nvPr/>
          </p:nvCxnSpPr>
          <p:spPr>
            <a:xfrm>
              <a:off x="3592" y="2417"/>
              <a:ext cx="74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880" name="Google Shape;880;p47"/>
            <p:cNvCxnSpPr/>
            <p:nvPr/>
          </p:nvCxnSpPr>
          <p:spPr>
            <a:xfrm flipH="1" rot="10800000">
              <a:off x="3592" y="2417"/>
              <a:ext cx="742" cy="1104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81" name="Google Shape;881;p47"/>
            <p:cNvSpPr txBox="1"/>
            <p:nvPr/>
          </p:nvSpPr>
          <p:spPr>
            <a:xfrm>
              <a:off x="1998" y="1072"/>
              <a:ext cx="1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82" name="Google Shape;882;p47"/>
            <p:cNvSpPr txBox="1"/>
            <p:nvPr/>
          </p:nvSpPr>
          <p:spPr>
            <a:xfrm>
              <a:off x="1998" y="2184"/>
              <a:ext cx="1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83" name="Google Shape;883;p47"/>
            <p:cNvSpPr txBox="1"/>
            <p:nvPr/>
          </p:nvSpPr>
          <p:spPr>
            <a:xfrm>
              <a:off x="1998" y="3288"/>
              <a:ext cx="1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baseline="-2500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4028" y="2160"/>
              <a:ext cx="219" cy="219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4086" y="2218"/>
              <a:ext cx="104" cy="104"/>
            </a:xfrm>
            <a:prstGeom prst="mathPlus">
              <a:avLst>
                <a:gd fmla="val 9138" name="adj1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4905" y="2621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5143" y="2621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022" y="2416"/>
              <a:ext cx="238" cy="205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7"/>
            <p:cNvSpPr/>
            <p:nvPr/>
          </p:nvSpPr>
          <p:spPr>
            <a:xfrm>
              <a:off x="4665" y="2211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7"/>
            <p:cNvSpPr/>
            <p:nvPr/>
          </p:nvSpPr>
          <p:spPr>
            <a:xfrm>
              <a:off x="4903" y="2211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4783" y="2006"/>
              <a:ext cx="237" cy="205"/>
            </a:xfrm>
            <a:custGeom>
              <a:rect b="b" l="l" r="r" t="t"/>
              <a:pathLst>
                <a:path extrusionOk="0" h="258" w="297">
                  <a:moveTo>
                    <a:pt x="297" y="258"/>
                  </a:moveTo>
                  <a:lnTo>
                    <a:pt x="148" y="0"/>
                  </a:lnTo>
                  <a:lnTo>
                    <a:pt x="0" y="258"/>
                  </a:lnTo>
                  <a:lnTo>
                    <a:pt x="297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7"/>
            <p:cNvSpPr/>
            <p:nvPr/>
          </p:nvSpPr>
          <p:spPr>
            <a:xfrm>
              <a:off x="4665" y="2621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7"/>
            <p:cNvSpPr/>
            <p:nvPr/>
          </p:nvSpPr>
          <p:spPr>
            <a:xfrm>
              <a:off x="4426" y="2621"/>
              <a:ext cx="238" cy="205"/>
            </a:xfrm>
            <a:custGeom>
              <a:rect b="b" l="l" r="r" t="t"/>
              <a:pathLst>
                <a:path extrusionOk="0" h="257" w="298">
                  <a:moveTo>
                    <a:pt x="298" y="257"/>
                  </a:moveTo>
                  <a:lnTo>
                    <a:pt x="149" y="0"/>
                  </a:lnTo>
                  <a:lnTo>
                    <a:pt x="0" y="257"/>
                  </a:lnTo>
                  <a:lnTo>
                    <a:pt x="298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4544" y="2416"/>
              <a:ext cx="237" cy="205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5" name="Google Shape;895;p47"/>
            <p:cNvCxnSpPr/>
            <p:nvPr/>
          </p:nvCxnSpPr>
          <p:spPr>
            <a:xfrm>
              <a:off x="4663" y="2416"/>
              <a:ext cx="240" cy="410"/>
            </a:xfrm>
            <a:prstGeom prst="straightConnector1">
              <a:avLst/>
            </a:prstGeom>
            <a:solidFill>
              <a:srgbClr val="FFFFFF"/>
            </a:solidFill>
            <a:ln cap="rnd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96" name="Google Shape;896;p47"/>
            <p:cNvSpPr/>
            <p:nvPr/>
          </p:nvSpPr>
          <p:spPr>
            <a:xfrm>
              <a:off x="2640" y="1509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7"/>
            <p:cNvSpPr/>
            <p:nvPr/>
          </p:nvSpPr>
          <p:spPr>
            <a:xfrm>
              <a:off x="2401" y="1509"/>
              <a:ext cx="238" cy="205"/>
            </a:xfrm>
            <a:custGeom>
              <a:rect b="b" l="l" r="r" t="t"/>
              <a:pathLst>
                <a:path extrusionOk="0" h="257" w="298">
                  <a:moveTo>
                    <a:pt x="298" y="257"/>
                  </a:moveTo>
                  <a:lnTo>
                    <a:pt x="149" y="0"/>
                  </a:lnTo>
                  <a:lnTo>
                    <a:pt x="0" y="257"/>
                  </a:lnTo>
                  <a:lnTo>
                    <a:pt x="298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7"/>
            <p:cNvSpPr/>
            <p:nvPr/>
          </p:nvSpPr>
          <p:spPr>
            <a:xfrm>
              <a:off x="2519" y="1304"/>
              <a:ext cx="237" cy="205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9" name="Google Shape;899;p47"/>
            <p:cNvCxnSpPr/>
            <p:nvPr/>
          </p:nvCxnSpPr>
          <p:spPr>
            <a:xfrm>
              <a:off x="2638" y="1304"/>
              <a:ext cx="240" cy="410"/>
            </a:xfrm>
            <a:prstGeom prst="straightConnector1">
              <a:avLst/>
            </a:prstGeom>
            <a:solidFill>
              <a:srgbClr val="FFFFFF"/>
            </a:solidFill>
            <a:ln cap="rnd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0" name="Google Shape;900;p47"/>
            <p:cNvSpPr/>
            <p:nvPr/>
          </p:nvSpPr>
          <p:spPr>
            <a:xfrm>
              <a:off x="3116" y="2621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7"/>
            <p:cNvSpPr/>
            <p:nvPr/>
          </p:nvSpPr>
          <p:spPr>
            <a:xfrm>
              <a:off x="2877" y="2621"/>
              <a:ext cx="238" cy="205"/>
            </a:xfrm>
            <a:custGeom>
              <a:rect b="b" l="l" r="r" t="t"/>
              <a:pathLst>
                <a:path extrusionOk="0" h="257" w="298">
                  <a:moveTo>
                    <a:pt x="298" y="257"/>
                  </a:moveTo>
                  <a:lnTo>
                    <a:pt x="149" y="0"/>
                  </a:lnTo>
                  <a:lnTo>
                    <a:pt x="0" y="257"/>
                  </a:lnTo>
                  <a:lnTo>
                    <a:pt x="298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7"/>
            <p:cNvSpPr/>
            <p:nvPr/>
          </p:nvSpPr>
          <p:spPr>
            <a:xfrm>
              <a:off x="2995" y="2416"/>
              <a:ext cx="237" cy="205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3" name="Google Shape;903;p47"/>
            <p:cNvCxnSpPr/>
            <p:nvPr/>
          </p:nvCxnSpPr>
          <p:spPr>
            <a:xfrm>
              <a:off x="3114" y="2416"/>
              <a:ext cx="240" cy="410"/>
            </a:xfrm>
            <a:prstGeom prst="straightConnector1">
              <a:avLst/>
            </a:prstGeom>
            <a:solidFill>
              <a:srgbClr val="FFFFFF"/>
            </a:solidFill>
            <a:ln cap="rnd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4" name="Google Shape;904;p47"/>
            <p:cNvSpPr/>
            <p:nvPr/>
          </p:nvSpPr>
          <p:spPr>
            <a:xfrm>
              <a:off x="2876" y="3316"/>
              <a:ext cx="237" cy="205"/>
            </a:xfrm>
            <a:custGeom>
              <a:rect b="b" l="l" r="r" t="t"/>
              <a:pathLst>
                <a:path extrusionOk="0" h="257" w="297">
                  <a:moveTo>
                    <a:pt x="297" y="257"/>
                  </a:moveTo>
                  <a:lnTo>
                    <a:pt x="148" y="0"/>
                  </a:lnTo>
                  <a:lnTo>
                    <a:pt x="0" y="257"/>
                  </a:lnTo>
                  <a:lnTo>
                    <a:pt x="297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2637" y="3316"/>
              <a:ext cx="238" cy="205"/>
            </a:xfrm>
            <a:custGeom>
              <a:rect b="b" l="l" r="r" t="t"/>
              <a:pathLst>
                <a:path extrusionOk="0" h="257" w="298">
                  <a:moveTo>
                    <a:pt x="298" y="257"/>
                  </a:moveTo>
                  <a:lnTo>
                    <a:pt x="149" y="0"/>
                  </a:lnTo>
                  <a:lnTo>
                    <a:pt x="0" y="257"/>
                  </a:lnTo>
                  <a:lnTo>
                    <a:pt x="298" y="257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2755" y="3111"/>
              <a:ext cx="237" cy="205"/>
            </a:xfrm>
            <a:custGeom>
              <a:rect b="b" l="l" r="r" t="t"/>
              <a:pathLst>
                <a:path extrusionOk="0" h="258" w="298">
                  <a:moveTo>
                    <a:pt x="298" y="258"/>
                  </a:moveTo>
                  <a:lnTo>
                    <a:pt x="149" y="0"/>
                  </a:lnTo>
                  <a:lnTo>
                    <a:pt x="0" y="258"/>
                  </a:lnTo>
                  <a:lnTo>
                    <a:pt x="298" y="258"/>
                  </a:lnTo>
                  <a:close/>
                </a:path>
              </a:pathLst>
            </a:custGeom>
            <a:solidFill>
              <a:srgbClr val="33CC33"/>
            </a:solidFill>
            <a:ln cap="rnd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7" name="Google Shape;907;p47"/>
            <p:cNvCxnSpPr/>
            <p:nvPr/>
          </p:nvCxnSpPr>
          <p:spPr>
            <a:xfrm>
              <a:off x="2874" y="3111"/>
              <a:ext cx="240" cy="410"/>
            </a:xfrm>
            <a:prstGeom prst="straightConnector1">
              <a:avLst/>
            </a:prstGeom>
            <a:solidFill>
              <a:srgbClr val="FFFFFF"/>
            </a:solidFill>
            <a:ln cap="rnd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8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3" name="Google Shape;913;p48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 2</a:t>
            </a:r>
            <a:endParaRPr/>
          </a:p>
        </p:txBody>
      </p:sp>
      <p:sp>
        <p:nvSpPr>
          <p:cNvPr id="914" name="Google Shape;914;p48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 gốc là tam giác vuông có cạnh góc vuông bằng 1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IFS T =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Tỉ_lệ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Tỉ_lệ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0.5) +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Tịnh_tiến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Tỉ_lệ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(0.5, 0.5) +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Tịnh_tiến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(0.0, 0.5)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8"/>
          <p:cNvSpPr/>
          <p:nvPr/>
        </p:nvSpPr>
        <p:spPr>
          <a:xfrm>
            <a:off x="3641725" y="4179887"/>
            <a:ext cx="1828800" cy="1828800"/>
          </a:xfrm>
          <a:custGeom>
            <a:rect b="b" l="l" r="r" t="t"/>
            <a:pathLst>
              <a:path extrusionOk="0" h="1152" w="1152">
                <a:moveTo>
                  <a:pt x="1152" y="1152"/>
                </a:moveTo>
                <a:lnTo>
                  <a:pt x="0" y="1152"/>
                </a:lnTo>
                <a:lnTo>
                  <a:pt x="0" y="0"/>
                </a:lnTo>
                <a:lnTo>
                  <a:pt x="1152" y="1152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6" name="Google Shape;916;p48"/>
          <p:cNvCxnSpPr/>
          <p:nvPr/>
        </p:nvCxnSpPr>
        <p:spPr>
          <a:xfrm>
            <a:off x="3641725" y="6008687"/>
            <a:ext cx="27416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7" name="Google Shape;917;p48"/>
          <p:cNvCxnSpPr/>
          <p:nvPr/>
        </p:nvCxnSpPr>
        <p:spPr>
          <a:xfrm rot="10800000">
            <a:off x="3641725" y="3722687"/>
            <a:ext cx="0" cy="228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3" name="Google Shape;923;p49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 2</a:t>
            </a:r>
            <a:endParaRPr/>
          </a:p>
        </p:txBody>
      </p:sp>
      <p:grpSp>
        <p:nvGrpSpPr>
          <p:cNvPr id="924" name="Google Shape;924;p49"/>
          <p:cNvGrpSpPr/>
          <p:nvPr/>
        </p:nvGrpSpPr>
        <p:grpSpPr>
          <a:xfrm>
            <a:off x="882650" y="2987675"/>
            <a:ext cx="1784350" cy="1649412"/>
            <a:chOff x="556" y="1882"/>
            <a:chExt cx="1124" cy="1039"/>
          </a:xfrm>
        </p:grpSpPr>
        <p:sp>
          <p:nvSpPr>
            <p:cNvPr id="925" name="Google Shape;925;p49"/>
            <p:cNvSpPr/>
            <p:nvPr/>
          </p:nvSpPr>
          <p:spPr>
            <a:xfrm>
              <a:off x="556" y="2057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6" name="Google Shape;926;p49"/>
            <p:cNvCxnSpPr/>
            <p:nvPr/>
          </p:nvCxnSpPr>
          <p:spPr>
            <a:xfrm>
              <a:off x="556" y="2921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27" name="Google Shape;927;p49"/>
            <p:cNvCxnSpPr/>
            <p:nvPr/>
          </p:nvCxnSpPr>
          <p:spPr>
            <a:xfrm rot="10800000">
              <a:off x="556" y="1882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28" name="Google Shape;928;p49"/>
          <p:cNvGrpSpPr/>
          <p:nvPr/>
        </p:nvGrpSpPr>
        <p:grpSpPr>
          <a:xfrm>
            <a:off x="4752975" y="2987675"/>
            <a:ext cx="1784350" cy="1649412"/>
            <a:chOff x="2994" y="1882"/>
            <a:chExt cx="1124" cy="1039"/>
          </a:xfrm>
        </p:grpSpPr>
        <p:cxnSp>
          <p:nvCxnSpPr>
            <p:cNvPr id="929" name="Google Shape;929;p49"/>
            <p:cNvCxnSpPr/>
            <p:nvPr/>
          </p:nvCxnSpPr>
          <p:spPr>
            <a:xfrm>
              <a:off x="2994" y="2921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0" name="Google Shape;930;p49"/>
            <p:cNvCxnSpPr/>
            <p:nvPr/>
          </p:nvCxnSpPr>
          <p:spPr>
            <a:xfrm rot="10800000">
              <a:off x="2994" y="1882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31" name="Google Shape;931;p49"/>
          <p:cNvGrpSpPr/>
          <p:nvPr/>
        </p:nvGrpSpPr>
        <p:grpSpPr>
          <a:xfrm>
            <a:off x="4752975" y="1239837"/>
            <a:ext cx="1784350" cy="1649412"/>
            <a:chOff x="2994" y="781"/>
            <a:chExt cx="1124" cy="1039"/>
          </a:xfrm>
        </p:grpSpPr>
        <p:cxnSp>
          <p:nvCxnSpPr>
            <p:cNvPr id="932" name="Google Shape;932;p49"/>
            <p:cNvCxnSpPr/>
            <p:nvPr/>
          </p:nvCxnSpPr>
          <p:spPr>
            <a:xfrm>
              <a:off x="2994" y="1820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3" name="Google Shape;933;p49"/>
            <p:cNvCxnSpPr/>
            <p:nvPr/>
          </p:nvCxnSpPr>
          <p:spPr>
            <a:xfrm rot="10800000">
              <a:off x="2994" y="781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34" name="Google Shape;934;p49"/>
          <p:cNvGrpSpPr/>
          <p:nvPr/>
        </p:nvGrpSpPr>
        <p:grpSpPr>
          <a:xfrm>
            <a:off x="4752975" y="4694237"/>
            <a:ext cx="1784350" cy="1679575"/>
            <a:chOff x="2994" y="2957"/>
            <a:chExt cx="1124" cy="1058"/>
          </a:xfrm>
        </p:grpSpPr>
        <p:cxnSp>
          <p:nvCxnSpPr>
            <p:cNvPr id="935" name="Google Shape;935;p49"/>
            <p:cNvCxnSpPr/>
            <p:nvPr/>
          </p:nvCxnSpPr>
          <p:spPr>
            <a:xfrm>
              <a:off x="2994" y="4015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36" name="Google Shape;936;p49"/>
            <p:cNvCxnSpPr/>
            <p:nvPr/>
          </p:nvCxnSpPr>
          <p:spPr>
            <a:xfrm rot="10800000">
              <a:off x="2994" y="2957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37" name="Google Shape;937;p49"/>
          <p:cNvGrpSpPr/>
          <p:nvPr/>
        </p:nvGrpSpPr>
        <p:grpSpPr>
          <a:xfrm>
            <a:off x="3381375" y="1517650"/>
            <a:ext cx="2743200" cy="2743200"/>
            <a:chOff x="1584" y="1018"/>
            <a:chExt cx="1728" cy="1728"/>
          </a:xfrm>
        </p:grpSpPr>
        <p:sp>
          <p:nvSpPr>
            <p:cNvPr id="938" name="Google Shape;938;p49"/>
            <p:cNvSpPr/>
            <p:nvPr/>
          </p:nvSpPr>
          <p:spPr>
            <a:xfrm>
              <a:off x="2448" y="1018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9"/>
            <p:cNvSpPr/>
            <p:nvPr/>
          </p:nvSpPr>
          <p:spPr>
            <a:xfrm rot="10800000">
              <a:off x="1584" y="1882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0" name="Google Shape;940;p49"/>
          <p:cNvGrpSpPr/>
          <p:nvPr/>
        </p:nvGrpSpPr>
        <p:grpSpPr>
          <a:xfrm>
            <a:off x="3381375" y="3265487"/>
            <a:ext cx="2743200" cy="2743200"/>
            <a:chOff x="1584" y="1018"/>
            <a:chExt cx="1728" cy="1728"/>
          </a:xfrm>
        </p:grpSpPr>
        <p:sp>
          <p:nvSpPr>
            <p:cNvPr id="941" name="Google Shape;941;p49"/>
            <p:cNvSpPr/>
            <p:nvPr/>
          </p:nvSpPr>
          <p:spPr>
            <a:xfrm>
              <a:off x="2448" y="1018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9"/>
            <p:cNvSpPr/>
            <p:nvPr/>
          </p:nvSpPr>
          <p:spPr>
            <a:xfrm rot="10800000">
              <a:off x="1584" y="1882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3" name="Google Shape;943;p49"/>
          <p:cNvGrpSpPr/>
          <p:nvPr/>
        </p:nvGrpSpPr>
        <p:grpSpPr>
          <a:xfrm>
            <a:off x="3381375" y="5002212"/>
            <a:ext cx="2743200" cy="2743200"/>
            <a:chOff x="1584" y="1018"/>
            <a:chExt cx="1728" cy="1728"/>
          </a:xfrm>
        </p:grpSpPr>
        <p:sp>
          <p:nvSpPr>
            <p:cNvPr id="944" name="Google Shape;944;p49"/>
            <p:cNvSpPr/>
            <p:nvPr/>
          </p:nvSpPr>
          <p:spPr>
            <a:xfrm>
              <a:off x="2448" y="1018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9"/>
            <p:cNvSpPr/>
            <p:nvPr/>
          </p:nvSpPr>
          <p:spPr>
            <a:xfrm rot="10800000">
              <a:off x="1584" y="1882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6" name="Google Shape;946;p49"/>
          <p:cNvCxnSpPr/>
          <p:nvPr/>
        </p:nvCxnSpPr>
        <p:spPr>
          <a:xfrm>
            <a:off x="3162300" y="2176462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7" name="Google Shape;947;p49"/>
          <p:cNvCxnSpPr/>
          <p:nvPr/>
        </p:nvCxnSpPr>
        <p:spPr>
          <a:xfrm>
            <a:off x="3162300" y="3919537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8" name="Google Shape;948;p49"/>
          <p:cNvCxnSpPr/>
          <p:nvPr/>
        </p:nvCxnSpPr>
        <p:spPr>
          <a:xfrm>
            <a:off x="3162300" y="5545137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9" name="Google Shape;949;p49"/>
          <p:cNvSpPr txBox="1"/>
          <p:nvPr/>
        </p:nvSpPr>
        <p:spPr>
          <a:xfrm>
            <a:off x="3327400" y="1719262"/>
            <a:ext cx="4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0" name="Google Shape;950;p49"/>
          <p:cNvSpPr txBox="1"/>
          <p:nvPr/>
        </p:nvSpPr>
        <p:spPr>
          <a:xfrm>
            <a:off x="3327400" y="3429000"/>
            <a:ext cx="4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51" name="Google Shape;951;p49"/>
          <p:cNvSpPr txBox="1"/>
          <p:nvPr/>
        </p:nvSpPr>
        <p:spPr>
          <a:xfrm>
            <a:off x="3327400" y="5087937"/>
            <a:ext cx="4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0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7" name="Google Shape;957;p50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 2</a:t>
            </a:r>
            <a:endParaRPr/>
          </a:p>
        </p:txBody>
      </p:sp>
      <p:grpSp>
        <p:nvGrpSpPr>
          <p:cNvPr id="958" name="Google Shape;958;p50"/>
          <p:cNvGrpSpPr/>
          <p:nvPr/>
        </p:nvGrpSpPr>
        <p:grpSpPr>
          <a:xfrm>
            <a:off x="4752975" y="1239837"/>
            <a:ext cx="1784350" cy="1649412"/>
            <a:chOff x="2994" y="781"/>
            <a:chExt cx="1124" cy="1039"/>
          </a:xfrm>
        </p:grpSpPr>
        <p:cxnSp>
          <p:nvCxnSpPr>
            <p:cNvPr id="959" name="Google Shape;959;p50"/>
            <p:cNvCxnSpPr/>
            <p:nvPr/>
          </p:nvCxnSpPr>
          <p:spPr>
            <a:xfrm>
              <a:off x="2994" y="1820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60" name="Google Shape;960;p50"/>
            <p:cNvCxnSpPr/>
            <p:nvPr/>
          </p:nvCxnSpPr>
          <p:spPr>
            <a:xfrm rot="10800000">
              <a:off x="2994" y="781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61" name="Google Shape;961;p50"/>
            <p:cNvSpPr/>
            <p:nvPr/>
          </p:nvSpPr>
          <p:spPr>
            <a:xfrm>
              <a:off x="2994" y="1388"/>
              <a:ext cx="432" cy="432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50"/>
          <p:cNvGrpSpPr/>
          <p:nvPr/>
        </p:nvGrpSpPr>
        <p:grpSpPr>
          <a:xfrm>
            <a:off x="4752975" y="2987675"/>
            <a:ext cx="1784350" cy="1649412"/>
            <a:chOff x="2994" y="1882"/>
            <a:chExt cx="1124" cy="1039"/>
          </a:xfrm>
        </p:grpSpPr>
        <p:cxnSp>
          <p:nvCxnSpPr>
            <p:cNvPr id="963" name="Google Shape;963;p50"/>
            <p:cNvCxnSpPr/>
            <p:nvPr/>
          </p:nvCxnSpPr>
          <p:spPr>
            <a:xfrm>
              <a:off x="2994" y="2921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64" name="Google Shape;964;p50"/>
            <p:cNvCxnSpPr/>
            <p:nvPr/>
          </p:nvCxnSpPr>
          <p:spPr>
            <a:xfrm rot="10800000">
              <a:off x="2994" y="1882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65" name="Google Shape;965;p50"/>
            <p:cNvSpPr/>
            <p:nvPr/>
          </p:nvSpPr>
          <p:spPr>
            <a:xfrm>
              <a:off x="3426" y="2489"/>
              <a:ext cx="432" cy="432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6" name="Google Shape;966;p50"/>
          <p:cNvGrpSpPr/>
          <p:nvPr/>
        </p:nvGrpSpPr>
        <p:grpSpPr>
          <a:xfrm>
            <a:off x="4752975" y="4694237"/>
            <a:ext cx="1784350" cy="1679575"/>
            <a:chOff x="2994" y="2957"/>
            <a:chExt cx="1124" cy="1058"/>
          </a:xfrm>
        </p:grpSpPr>
        <p:cxnSp>
          <p:nvCxnSpPr>
            <p:cNvPr id="967" name="Google Shape;967;p50"/>
            <p:cNvCxnSpPr/>
            <p:nvPr/>
          </p:nvCxnSpPr>
          <p:spPr>
            <a:xfrm>
              <a:off x="2994" y="4015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68" name="Google Shape;968;p50"/>
            <p:cNvCxnSpPr/>
            <p:nvPr/>
          </p:nvCxnSpPr>
          <p:spPr>
            <a:xfrm rot="10800000">
              <a:off x="2994" y="2957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969" name="Google Shape;969;p50"/>
            <p:cNvSpPr/>
            <p:nvPr/>
          </p:nvSpPr>
          <p:spPr>
            <a:xfrm>
              <a:off x="2994" y="3151"/>
              <a:ext cx="432" cy="432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0" name="Google Shape;970;p50"/>
          <p:cNvGrpSpPr/>
          <p:nvPr/>
        </p:nvGrpSpPr>
        <p:grpSpPr>
          <a:xfrm>
            <a:off x="1035050" y="3140075"/>
            <a:ext cx="1784350" cy="1649412"/>
            <a:chOff x="556" y="1882"/>
            <a:chExt cx="1124" cy="1039"/>
          </a:xfrm>
        </p:grpSpPr>
        <p:sp>
          <p:nvSpPr>
            <p:cNvPr id="971" name="Google Shape;971;p50"/>
            <p:cNvSpPr/>
            <p:nvPr/>
          </p:nvSpPr>
          <p:spPr>
            <a:xfrm>
              <a:off x="556" y="2057"/>
              <a:ext cx="864" cy="864"/>
            </a:xfrm>
            <a:custGeom>
              <a:rect b="b" l="l" r="r" t="t"/>
              <a:pathLst>
                <a:path extrusionOk="0" h="1152" w="1152">
                  <a:moveTo>
                    <a:pt x="1152" y="1152"/>
                  </a:moveTo>
                  <a:lnTo>
                    <a:pt x="0" y="1152"/>
                  </a:lnTo>
                  <a:lnTo>
                    <a:pt x="0" y="0"/>
                  </a:lnTo>
                  <a:lnTo>
                    <a:pt x="1152" y="115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2" name="Google Shape;972;p50"/>
            <p:cNvCxnSpPr/>
            <p:nvPr/>
          </p:nvCxnSpPr>
          <p:spPr>
            <a:xfrm>
              <a:off x="556" y="2921"/>
              <a:ext cx="112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973" name="Google Shape;973;p50"/>
            <p:cNvCxnSpPr/>
            <p:nvPr/>
          </p:nvCxnSpPr>
          <p:spPr>
            <a:xfrm rot="10800000">
              <a:off x="556" y="1882"/>
              <a:ext cx="0" cy="10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974" name="Google Shape;974;p50"/>
          <p:cNvCxnSpPr/>
          <p:nvPr/>
        </p:nvCxnSpPr>
        <p:spPr>
          <a:xfrm>
            <a:off x="3314700" y="2328862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5" name="Google Shape;975;p50"/>
          <p:cNvCxnSpPr/>
          <p:nvPr/>
        </p:nvCxnSpPr>
        <p:spPr>
          <a:xfrm>
            <a:off x="3314700" y="4071937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76" name="Google Shape;976;p50"/>
          <p:cNvCxnSpPr/>
          <p:nvPr/>
        </p:nvCxnSpPr>
        <p:spPr>
          <a:xfrm>
            <a:off x="3314700" y="5697537"/>
            <a:ext cx="885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7" name="Google Shape;977;p50"/>
          <p:cNvSpPr txBox="1"/>
          <p:nvPr/>
        </p:nvSpPr>
        <p:spPr>
          <a:xfrm>
            <a:off x="3479800" y="1871662"/>
            <a:ext cx="4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78" name="Google Shape;978;p50"/>
          <p:cNvSpPr txBox="1"/>
          <p:nvPr/>
        </p:nvSpPr>
        <p:spPr>
          <a:xfrm>
            <a:off x="3479800" y="3581400"/>
            <a:ext cx="4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79" name="Google Shape;979;p50"/>
          <p:cNvSpPr txBox="1"/>
          <p:nvPr/>
        </p:nvSpPr>
        <p:spPr>
          <a:xfrm>
            <a:off x="3479800" y="5240337"/>
            <a:ext cx="48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5" name="Google Shape;985;p5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Thuật toán lặp ngẫu nhiên tạo hình fractal</a:t>
            </a:r>
            <a:endParaRPr/>
          </a:p>
        </p:txBody>
      </p:sp>
      <p:sp>
        <p:nvSpPr>
          <p:cNvPr id="986" name="Google Shape;986;p51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Các phép biến đổi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,T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Điểm bắt đầu 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Số lần lặp 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Vẽ điểm 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Lặp i &lt; 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+ Chọn T ngẫu nhiên trong {T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,T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+ 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T(x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+ Vẽ điểm (x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2" name="Google Shape;992;p5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Tam giác Sierpinski 2</a:t>
            </a:r>
            <a:endParaRPr/>
          </a:p>
        </p:txBody>
      </p:sp>
      <p:pic>
        <p:nvPicPr>
          <p:cNvPr id="993" name="Google Shape;99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2062162"/>
            <a:ext cx="398145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52"/>
          <p:cNvSpPr txBox="1"/>
          <p:nvPr/>
        </p:nvSpPr>
        <p:spPr>
          <a:xfrm>
            <a:off x="3673475" y="1333500"/>
            <a:ext cx="1758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10000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53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L-System</a:t>
            </a:r>
            <a:endParaRPr/>
          </a:p>
        </p:txBody>
      </p:sp>
      <p:sp>
        <p:nvSpPr>
          <p:cNvPr id="1000" name="Google Shape;1000;p53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5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6" name="Google Shape;1006;p5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Đồ họa Turtle</a:t>
            </a:r>
            <a:endParaRPr/>
          </a:p>
        </p:txBody>
      </p:sp>
      <p:grpSp>
        <p:nvGrpSpPr>
          <p:cNvPr id="1007" name="Google Shape;1007;p54"/>
          <p:cNvGrpSpPr/>
          <p:nvPr/>
        </p:nvGrpSpPr>
        <p:grpSpPr>
          <a:xfrm>
            <a:off x="420687" y="1066800"/>
            <a:ext cx="8266112" cy="3617912"/>
            <a:chOff x="265" y="672"/>
            <a:chExt cx="5207" cy="2279"/>
          </a:xfrm>
        </p:grpSpPr>
        <p:sp>
          <p:nvSpPr>
            <p:cNvPr id="1008" name="Google Shape;1008;p54"/>
            <p:cNvSpPr txBox="1"/>
            <p:nvPr/>
          </p:nvSpPr>
          <p:spPr>
            <a:xfrm>
              <a:off x="580" y="2702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4"/>
            <p:cNvSpPr txBox="1"/>
            <p:nvPr/>
          </p:nvSpPr>
          <p:spPr>
            <a:xfrm>
              <a:off x="580" y="2453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4"/>
            <p:cNvSpPr txBox="1"/>
            <p:nvPr/>
          </p:nvSpPr>
          <p:spPr>
            <a:xfrm>
              <a:off x="580" y="2204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4"/>
            <p:cNvSpPr txBox="1"/>
            <p:nvPr/>
          </p:nvSpPr>
          <p:spPr>
            <a:xfrm>
              <a:off x="580" y="1955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4"/>
            <p:cNvSpPr txBox="1"/>
            <p:nvPr/>
          </p:nvSpPr>
          <p:spPr>
            <a:xfrm>
              <a:off x="580" y="1706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4"/>
            <p:cNvSpPr txBox="1"/>
            <p:nvPr/>
          </p:nvSpPr>
          <p:spPr>
            <a:xfrm>
              <a:off x="580" y="1457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4"/>
            <p:cNvSpPr txBox="1"/>
            <p:nvPr/>
          </p:nvSpPr>
          <p:spPr>
            <a:xfrm>
              <a:off x="580" y="1208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4"/>
            <p:cNvSpPr txBox="1"/>
            <p:nvPr/>
          </p:nvSpPr>
          <p:spPr>
            <a:xfrm>
              <a:off x="580" y="959"/>
              <a:ext cx="48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Bút vẽ</a:t>
              </a:r>
              <a:endParaRPr/>
            </a:p>
          </p:txBody>
        </p:sp>
        <p:sp>
          <p:nvSpPr>
            <p:cNvPr id="1016" name="Google Shape;1016;p54"/>
            <p:cNvSpPr txBox="1"/>
            <p:nvPr/>
          </p:nvSpPr>
          <p:spPr>
            <a:xfrm>
              <a:off x="265" y="2702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4"/>
            <p:cNvSpPr txBox="1"/>
            <p:nvPr/>
          </p:nvSpPr>
          <p:spPr>
            <a:xfrm>
              <a:off x="265" y="2453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4"/>
            <p:cNvSpPr txBox="1"/>
            <p:nvPr/>
          </p:nvSpPr>
          <p:spPr>
            <a:xfrm>
              <a:off x="265" y="2204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4"/>
            <p:cNvSpPr txBox="1"/>
            <p:nvPr/>
          </p:nvSpPr>
          <p:spPr>
            <a:xfrm>
              <a:off x="265" y="1955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4"/>
            <p:cNvSpPr txBox="1"/>
            <p:nvPr/>
          </p:nvSpPr>
          <p:spPr>
            <a:xfrm>
              <a:off x="265" y="1706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4"/>
            <p:cNvSpPr txBox="1"/>
            <p:nvPr/>
          </p:nvSpPr>
          <p:spPr>
            <a:xfrm>
              <a:off x="265" y="1457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4"/>
            <p:cNvSpPr txBox="1"/>
            <p:nvPr/>
          </p:nvSpPr>
          <p:spPr>
            <a:xfrm>
              <a:off x="265" y="1208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4"/>
            <p:cNvSpPr txBox="1"/>
            <p:nvPr/>
          </p:nvSpPr>
          <p:spPr>
            <a:xfrm>
              <a:off x="265" y="959"/>
              <a:ext cx="31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4"/>
            <p:cNvSpPr txBox="1"/>
            <p:nvPr/>
          </p:nvSpPr>
          <p:spPr>
            <a:xfrm>
              <a:off x="265" y="672"/>
              <a:ext cx="5207" cy="2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 THỐNG ĐỒ HỌA TURTLE</a:t>
              </a:r>
              <a:endParaRPr/>
            </a:p>
          </p:txBody>
        </p:sp>
        <p:sp>
          <p:nvSpPr>
            <p:cNvPr id="1025" name="Google Shape;1025;p54"/>
            <p:cNvSpPr txBox="1"/>
            <p:nvPr/>
          </p:nvSpPr>
          <p:spPr>
            <a:xfrm>
              <a:off x="1680" y="1955"/>
              <a:ext cx="37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Quay bút vẽ qua trái một góc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Δα</a:t>
              </a:r>
              <a:endParaRPr/>
            </a:p>
          </p:txBody>
        </p:sp>
        <p:sp>
          <p:nvSpPr>
            <p:cNvPr id="1026" name="Google Shape;1026;p54"/>
            <p:cNvSpPr txBox="1"/>
            <p:nvPr/>
          </p:nvSpPr>
          <p:spPr>
            <a:xfrm>
              <a:off x="895" y="1955"/>
              <a:ext cx="78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/>
            </a:p>
          </p:txBody>
        </p:sp>
        <p:sp>
          <p:nvSpPr>
            <p:cNvPr id="1027" name="Google Shape;1027;p54"/>
            <p:cNvSpPr txBox="1"/>
            <p:nvPr/>
          </p:nvSpPr>
          <p:spPr>
            <a:xfrm>
              <a:off x="1680" y="2204"/>
              <a:ext cx="37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Quay bút vẽ qua phải một góc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Δα</a:t>
              </a:r>
              <a:endParaRPr/>
            </a:p>
          </p:txBody>
        </p:sp>
        <p:sp>
          <p:nvSpPr>
            <p:cNvPr id="1028" name="Google Shape;1028;p54"/>
            <p:cNvSpPr txBox="1"/>
            <p:nvPr/>
          </p:nvSpPr>
          <p:spPr>
            <a:xfrm>
              <a:off x="895" y="2204"/>
              <a:ext cx="78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/>
            </a:p>
          </p:txBody>
        </p:sp>
        <p:sp>
          <p:nvSpPr>
            <p:cNvPr id="1029" name="Google Shape;1029;p54"/>
            <p:cNvSpPr txBox="1"/>
            <p:nvPr/>
          </p:nvSpPr>
          <p:spPr>
            <a:xfrm>
              <a:off x="1680" y="1457"/>
              <a:ext cx="37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Nội dung</a:t>
              </a:r>
              <a:endParaRPr/>
            </a:p>
          </p:txBody>
        </p:sp>
        <p:sp>
          <p:nvSpPr>
            <p:cNvPr id="1030" name="Google Shape;1030;p54"/>
            <p:cNvSpPr txBox="1"/>
            <p:nvPr/>
          </p:nvSpPr>
          <p:spPr>
            <a:xfrm>
              <a:off x="895" y="1457"/>
              <a:ext cx="78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Lệnh vẽ</a:t>
              </a:r>
              <a:endParaRPr/>
            </a:p>
          </p:txBody>
        </p:sp>
        <p:sp>
          <p:nvSpPr>
            <p:cNvPr id="1031" name="Google Shape;1031;p54"/>
            <p:cNvSpPr txBox="1"/>
            <p:nvPr/>
          </p:nvSpPr>
          <p:spPr>
            <a:xfrm>
              <a:off x="1680" y="1706"/>
              <a:ext cx="37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Vẽ thẳng tới trước một đoạn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Δd</a:t>
              </a:r>
              <a:endParaRPr/>
            </a:p>
          </p:txBody>
        </p:sp>
        <p:sp>
          <p:nvSpPr>
            <p:cNvPr id="1032" name="Google Shape;1032;p54"/>
            <p:cNvSpPr txBox="1"/>
            <p:nvPr/>
          </p:nvSpPr>
          <p:spPr>
            <a:xfrm>
              <a:off x="895" y="1706"/>
              <a:ext cx="78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033" name="Google Shape;1033;p54"/>
            <p:cNvSpPr txBox="1"/>
            <p:nvPr/>
          </p:nvSpPr>
          <p:spPr>
            <a:xfrm>
              <a:off x="1680" y="2453"/>
              <a:ext cx="37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Lưu lại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vị trí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và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hướng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của bút vẽ</a:t>
              </a:r>
              <a:endParaRPr/>
            </a:p>
          </p:txBody>
        </p:sp>
        <p:sp>
          <p:nvSpPr>
            <p:cNvPr id="1034" name="Google Shape;1034;p54"/>
            <p:cNvSpPr txBox="1"/>
            <p:nvPr/>
          </p:nvSpPr>
          <p:spPr>
            <a:xfrm>
              <a:off x="895" y="2453"/>
              <a:ext cx="78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endParaRPr/>
            </a:p>
          </p:txBody>
        </p:sp>
        <p:sp>
          <p:nvSpPr>
            <p:cNvPr id="1035" name="Google Shape;1035;p54"/>
            <p:cNvSpPr txBox="1"/>
            <p:nvPr/>
          </p:nvSpPr>
          <p:spPr>
            <a:xfrm>
              <a:off x="1680" y="2702"/>
              <a:ext cx="3792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Phục hồi lại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vị trí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và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hướng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của bút vẽ</a:t>
              </a:r>
              <a:endParaRPr/>
            </a:p>
          </p:txBody>
        </p:sp>
        <p:sp>
          <p:nvSpPr>
            <p:cNvPr id="1036" name="Google Shape;1036;p54"/>
            <p:cNvSpPr txBox="1"/>
            <p:nvPr/>
          </p:nvSpPr>
          <p:spPr>
            <a:xfrm>
              <a:off x="895" y="2702"/>
              <a:ext cx="785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/>
            </a:p>
          </p:txBody>
        </p:sp>
        <p:sp>
          <p:nvSpPr>
            <p:cNvPr id="1037" name="Google Shape;1037;p54"/>
            <p:cNvSpPr txBox="1"/>
            <p:nvPr/>
          </p:nvSpPr>
          <p:spPr>
            <a:xfrm>
              <a:off x="895" y="1208"/>
              <a:ext cx="4577" cy="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Thuộc tính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vị trí p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hướng α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Δd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b="0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Δα</a:t>
              </a:r>
              <a:r>
                <a:rPr b="0" i="0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1038" name="Google Shape;1038;p54"/>
            <p:cNvCxnSpPr/>
            <p:nvPr/>
          </p:nvCxnSpPr>
          <p:spPr>
            <a:xfrm>
              <a:off x="265" y="672"/>
              <a:ext cx="5207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39" name="Google Shape;1039;p54"/>
            <p:cNvCxnSpPr/>
            <p:nvPr/>
          </p:nvCxnSpPr>
          <p:spPr>
            <a:xfrm>
              <a:off x="265" y="959"/>
              <a:ext cx="520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0" name="Google Shape;1040;p54"/>
            <p:cNvCxnSpPr/>
            <p:nvPr/>
          </p:nvCxnSpPr>
          <p:spPr>
            <a:xfrm>
              <a:off x="265" y="1208"/>
              <a:ext cx="520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1" name="Google Shape;1041;p54"/>
            <p:cNvCxnSpPr/>
            <p:nvPr/>
          </p:nvCxnSpPr>
          <p:spPr>
            <a:xfrm>
              <a:off x="265" y="1457"/>
              <a:ext cx="63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2" name="Google Shape;1042;p54"/>
            <p:cNvCxnSpPr/>
            <p:nvPr/>
          </p:nvCxnSpPr>
          <p:spPr>
            <a:xfrm>
              <a:off x="265" y="2951"/>
              <a:ext cx="5207" cy="0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3" name="Google Shape;1043;p54"/>
            <p:cNvCxnSpPr/>
            <p:nvPr/>
          </p:nvCxnSpPr>
          <p:spPr>
            <a:xfrm>
              <a:off x="265" y="672"/>
              <a:ext cx="0" cy="2279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4" name="Google Shape;1044;p54"/>
            <p:cNvCxnSpPr/>
            <p:nvPr/>
          </p:nvCxnSpPr>
          <p:spPr>
            <a:xfrm>
              <a:off x="5472" y="672"/>
              <a:ext cx="0" cy="2279"/>
            </a:xfrm>
            <a:prstGeom prst="straightConnector1">
              <a:avLst/>
            </a:prstGeom>
            <a:noFill/>
            <a:ln cap="sq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5" name="Google Shape;1045;p54"/>
            <p:cNvCxnSpPr/>
            <p:nvPr/>
          </p:nvCxnSpPr>
          <p:spPr>
            <a:xfrm>
              <a:off x="265" y="2702"/>
              <a:ext cx="5207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6" name="Google Shape;1046;p54"/>
            <p:cNvCxnSpPr/>
            <p:nvPr/>
          </p:nvCxnSpPr>
          <p:spPr>
            <a:xfrm>
              <a:off x="265" y="1955"/>
              <a:ext cx="5207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7" name="Google Shape;1047;p54"/>
            <p:cNvCxnSpPr/>
            <p:nvPr/>
          </p:nvCxnSpPr>
          <p:spPr>
            <a:xfrm>
              <a:off x="265" y="1706"/>
              <a:ext cx="630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8" name="Google Shape;1048;p54"/>
            <p:cNvCxnSpPr/>
            <p:nvPr/>
          </p:nvCxnSpPr>
          <p:spPr>
            <a:xfrm>
              <a:off x="1680" y="1457"/>
              <a:ext cx="0" cy="149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49" name="Google Shape;1049;p54"/>
            <p:cNvCxnSpPr/>
            <p:nvPr/>
          </p:nvCxnSpPr>
          <p:spPr>
            <a:xfrm>
              <a:off x="265" y="2453"/>
              <a:ext cx="5207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0" name="Google Shape;1050;p54"/>
            <p:cNvCxnSpPr/>
            <p:nvPr/>
          </p:nvCxnSpPr>
          <p:spPr>
            <a:xfrm>
              <a:off x="265" y="2204"/>
              <a:ext cx="5207" cy="0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1" name="Google Shape;1051;p54"/>
            <p:cNvCxnSpPr/>
            <p:nvPr/>
          </p:nvCxnSpPr>
          <p:spPr>
            <a:xfrm>
              <a:off x="580" y="959"/>
              <a:ext cx="0" cy="1992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2" name="Google Shape;1052;p54"/>
            <p:cNvCxnSpPr/>
            <p:nvPr/>
          </p:nvCxnSpPr>
          <p:spPr>
            <a:xfrm>
              <a:off x="895" y="1208"/>
              <a:ext cx="0" cy="174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3" name="Google Shape;1053;p54"/>
            <p:cNvCxnSpPr/>
            <p:nvPr/>
          </p:nvCxnSpPr>
          <p:spPr>
            <a:xfrm>
              <a:off x="895" y="1457"/>
              <a:ext cx="457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54" name="Google Shape;1054;p54"/>
            <p:cNvCxnSpPr/>
            <p:nvPr/>
          </p:nvCxnSpPr>
          <p:spPr>
            <a:xfrm>
              <a:off x="895" y="1706"/>
              <a:ext cx="4577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Ứng dụng Fractal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 dụng trong tạo ảnh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 dụng trong nén ảnh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 dụng trong nghiên cứu khoa học cơ bản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060" name="Google Shape;1060;p55"/>
          <p:cNvCxnSpPr/>
          <p:nvPr/>
        </p:nvCxnSpPr>
        <p:spPr>
          <a:xfrm>
            <a:off x="4321175" y="3265487"/>
            <a:ext cx="1250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061" name="Google Shape;1061;p55"/>
          <p:cNvGrpSpPr/>
          <p:nvPr/>
        </p:nvGrpSpPr>
        <p:grpSpPr>
          <a:xfrm>
            <a:off x="3563937" y="2944812"/>
            <a:ext cx="757237" cy="319087"/>
            <a:chOff x="469" y="1643"/>
            <a:chExt cx="2559" cy="879"/>
          </a:xfrm>
        </p:grpSpPr>
        <p:sp>
          <p:nvSpPr>
            <p:cNvPr id="1062" name="Google Shape;1062;p55"/>
            <p:cNvSpPr/>
            <p:nvPr/>
          </p:nvSpPr>
          <p:spPr>
            <a:xfrm>
              <a:off x="767" y="1719"/>
              <a:ext cx="1959" cy="737"/>
            </a:xfrm>
            <a:custGeom>
              <a:rect b="b" l="l" r="r" t="t"/>
              <a:pathLst>
                <a:path extrusionOk="0" h="166" w="441">
                  <a:moveTo>
                    <a:pt x="11" y="4"/>
                  </a:moveTo>
                  <a:cubicBezTo>
                    <a:pt x="17" y="6"/>
                    <a:pt x="429" y="139"/>
                    <a:pt x="429" y="139"/>
                  </a:cubicBezTo>
                  <a:cubicBezTo>
                    <a:pt x="429" y="139"/>
                    <a:pt x="441" y="151"/>
                    <a:pt x="438" y="155"/>
                  </a:cubicBezTo>
                  <a:cubicBezTo>
                    <a:pt x="436" y="159"/>
                    <a:pt x="412" y="166"/>
                    <a:pt x="412" y="166"/>
                  </a:cubicBezTo>
                  <a:lnTo>
                    <a:pt x="1" y="33"/>
                  </a:lnTo>
                  <a:cubicBezTo>
                    <a:pt x="1" y="33"/>
                    <a:pt x="0" y="0"/>
                    <a:pt x="11" y="4"/>
                  </a:cubicBezTo>
                  <a:close/>
                </a:path>
              </a:pathLst>
            </a:custGeom>
            <a:solidFill>
              <a:srgbClr val="EA993E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5"/>
            <p:cNvSpPr/>
            <p:nvPr/>
          </p:nvSpPr>
          <p:spPr>
            <a:xfrm>
              <a:off x="762" y="1776"/>
              <a:ext cx="1973" cy="662"/>
            </a:xfrm>
            <a:custGeom>
              <a:rect b="b" l="l" r="r" t="t"/>
              <a:pathLst>
                <a:path extrusionOk="0" h="149" w="444">
                  <a:moveTo>
                    <a:pt x="436" y="14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416" y="149"/>
                  </a:lnTo>
                  <a:cubicBezTo>
                    <a:pt x="416" y="149"/>
                    <a:pt x="444" y="142"/>
                    <a:pt x="436" y="140"/>
                  </a:cubicBezTo>
                  <a:close/>
                </a:path>
              </a:pathLst>
            </a:custGeom>
            <a:solidFill>
              <a:srgbClr val="CD8A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5"/>
            <p:cNvSpPr/>
            <p:nvPr/>
          </p:nvSpPr>
          <p:spPr>
            <a:xfrm>
              <a:off x="775" y="1767"/>
              <a:ext cx="1929" cy="636"/>
            </a:xfrm>
            <a:custGeom>
              <a:rect b="b" l="l" r="r" t="t"/>
              <a:pathLst>
                <a:path extrusionOk="0" h="143" w="434">
                  <a:moveTo>
                    <a:pt x="432" y="138"/>
                  </a:moveTo>
                  <a:cubicBezTo>
                    <a:pt x="434" y="139"/>
                    <a:pt x="434" y="140"/>
                    <a:pt x="434" y="141"/>
                  </a:cubicBezTo>
                  <a:cubicBezTo>
                    <a:pt x="434" y="142"/>
                    <a:pt x="432" y="143"/>
                    <a:pt x="431" y="143"/>
                  </a:cubicBezTo>
                  <a:lnTo>
                    <a:pt x="432" y="138"/>
                  </a:lnTo>
                  <a:close/>
                  <a:moveTo>
                    <a:pt x="431" y="143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432" y="138"/>
                  </a:lnTo>
                  <a:lnTo>
                    <a:pt x="431" y="143"/>
                  </a:lnTo>
                  <a:close/>
                  <a:moveTo>
                    <a:pt x="2" y="4"/>
                  </a:moveTo>
                  <a:cubicBezTo>
                    <a:pt x="1" y="4"/>
                    <a:pt x="0" y="3"/>
                    <a:pt x="1" y="1"/>
                  </a:cubicBezTo>
                  <a:cubicBezTo>
                    <a:pt x="1" y="0"/>
                    <a:pt x="2" y="0"/>
                    <a:pt x="4" y="0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AA9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5"/>
            <p:cNvSpPr/>
            <p:nvPr/>
          </p:nvSpPr>
          <p:spPr>
            <a:xfrm>
              <a:off x="780" y="1767"/>
              <a:ext cx="1875" cy="618"/>
            </a:xfrm>
            <a:custGeom>
              <a:rect b="b" l="l" r="r" t="t"/>
              <a:pathLst>
                <a:path extrusionOk="0" h="139" w="422">
                  <a:moveTo>
                    <a:pt x="420" y="135"/>
                  </a:moveTo>
                  <a:cubicBezTo>
                    <a:pt x="421" y="135"/>
                    <a:pt x="422" y="136"/>
                    <a:pt x="421" y="137"/>
                  </a:cubicBezTo>
                  <a:cubicBezTo>
                    <a:pt x="421" y="138"/>
                    <a:pt x="420" y="139"/>
                    <a:pt x="419" y="139"/>
                  </a:cubicBezTo>
                  <a:lnTo>
                    <a:pt x="420" y="135"/>
                  </a:lnTo>
                  <a:close/>
                  <a:moveTo>
                    <a:pt x="419" y="139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420" y="135"/>
                  </a:lnTo>
                  <a:lnTo>
                    <a:pt x="419" y="139"/>
                  </a:lnTo>
                  <a:close/>
                  <a:moveTo>
                    <a:pt x="1" y="4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BAE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5"/>
            <p:cNvSpPr/>
            <p:nvPr/>
          </p:nvSpPr>
          <p:spPr>
            <a:xfrm>
              <a:off x="780" y="1767"/>
              <a:ext cx="1822" cy="600"/>
            </a:xfrm>
            <a:custGeom>
              <a:rect b="b" l="l" r="r" t="t"/>
              <a:pathLst>
                <a:path extrusionOk="0" h="135" w="410">
                  <a:moveTo>
                    <a:pt x="409" y="131"/>
                  </a:moveTo>
                  <a:cubicBezTo>
                    <a:pt x="410" y="132"/>
                    <a:pt x="410" y="133"/>
                    <a:pt x="410" y="134"/>
                  </a:cubicBezTo>
                  <a:cubicBezTo>
                    <a:pt x="410" y="134"/>
                    <a:pt x="409" y="135"/>
                    <a:pt x="408" y="135"/>
                  </a:cubicBezTo>
                  <a:lnTo>
                    <a:pt x="409" y="131"/>
                  </a:lnTo>
                  <a:close/>
                  <a:moveTo>
                    <a:pt x="408" y="135"/>
                  </a:moveTo>
                  <a:lnTo>
                    <a:pt x="1" y="3"/>
                  </a:lnTo>
                  <a:lnTo>
                    <a:pt x="2" y="0"/>
                  </a:lnTo>
                  <a:lnTo>
                    <a:pt x="409" y="131"/>
                  </a:lnTo>
                  <a:lnTo>
                    <a:pt x="408" y="135"/>
                  </a:lnTo>
                  <a:close/>
                  <a:moveTo>
                    <a:pt x="1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BB6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5"/>
            <p:cNvSpPr/>
            <p:nvPr/>
          </p:nvSpPr>
          <p:spPr>
            <a:xfrm>
              <a:off x="780" y="1767"/>
              <a:ext cx="1773" cy="582"/>
            </a:xfrm>
            <a:custGeom>
              <a:rect b="b" l="l" r="r" t="t"/>
              <a:pathLst>
                <a:path extrusionOk="0" h="131" w="399">
                  <a:moveTo>
                    <a:pt x="398" y="128"/>
                  </a:moveTo>
                  <a:cubicBezTo>
                    <a:pt x="398" y="128"/>
                    <a:pt x="399" y="129"/>
                    <a:pt x="398" y="130"/>
                  </a:cubicBezTo>
                  <a:cubicBezTo>
                    <a:pt x="398" y="130"/>
                    <a:pt x="397" y="131"/>
                    <a:pt x="397" y="131"/>
                  </a:cubicBezTo>
                  <a:lnTo>
                    <a:pt x="398" y="128"/>
                  </a:lnTo>
                  <a:close/>
                  <a:moveTo>
                    <a:pt x="397" y="131"/>
                  </a:moveTo>
                  <a:lnTo>
                    <a:pt x="1" y="3"/>
                  </a:lnTo>
                  <a:lnTo>
                    <a:pt x="2" y="0"/>
                  </a:lnTo>
                  <a:lnTo>
                    <a:pt x="398" y="128"/>
                  </a:lnTo>
                  <a:lnTo>
                    <a:pt x="397" y="131"/>
                  </a:lnTo>
                  <a:close/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CBC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5"/>
            <p:cNvSpPr/>
            <p:nvPr/>
          </p:nvSpPr>
          <p:spPr>
            <a:xfrm>
              <a:off x="780" y="1767"/>
              <a:ext cx="1719" cy="564"/>
            </a:xfrm>
            <a:custGeom>
              <a:rect b="b" l="l" r="r" t="t"/>
              <a:pathLst>
                <a:path extrusionOk="0" h="127" w="387">
                  <a:moveTo>
                    <a:pt x="386" y="125"/>
                  </a:moveTo>
                  <a:cubicBezTo>
                    <a:pt x="387" y="125"/>
                    <a:pt x="387" y="125"/>
                    <a:pt x="387" y="126"/>
                  </a:cubicBezTo>
                  <a:cubicBezTo>
                    <a:pt x="387" y="126"/>
                    <a:pt x="386" y="127"/>
                    <a:pt x="385" y="127"/>
                  </a:cubicBezTo>
                  <a:lnTo>
                    <a:pt x="386" y="125"/>
                  </a:lnTo>
                  <a:close/>
                  <a:moveTo>
                    <a:pt x="385" y="127"/>
                  </a:moveTo>
                  <a:lnTo>
                    <a:pt x="1" y="3"/>
                  </a:lnTo>
                  <a:lnTo>
                    <a:pt x="2" y="1"/>
                  </a:lnTo>
                  <a:lnTo>
                    <a:pt x="386" y="125"/>
                  </a:lnTo>
                  <a:lnTo>
                    <a:pt x="385" y="127"/>
                  </a:lnTo>
                  <a:close/>
                  <a:moveTo>
                    <a:pt x="1" y="3"/>
                  </a:moveTo>
                  <a:cubicBezTo>
                    <a:pt x="1" y="2"/>
                    <a:pt x="0" y="2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CC3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5"/>
            <p:cNvSpPr/>
            <p:nvPr/>
          </p:nvSpPr>
          <p:spPr>
            <a:xfrm>
              <a:off x="784" y="1772"/>
              <a:ext cx="1667" cy="542"/>
            </a:xfrm>
            <a:custGeom>
              <a:rect b="b" l="l" r="r" t="t"/>
              <a:pathLst>
                <a:path extrusionOk="0" h="122" w="375">
                  <a:moveTo>
                    <a:pt x="374" y="120"/>
                  </a:moveTo>
                  <a:cubicBezTo>
                    <a:pt x="374" y="120"/>
                    <a:pt x="375" y="121"/>
                    <a:pt x="374" y="121"/>
                  </a:cubicBezTo>
                  <a:cubicBezTo>
                    <a:pt x="374" y="122"/>
                    <a:pt x="374" y="122"/>
                    <a:pt x="373" y="122"/>
                  </a:cubicBezTo>
                  <a:lnTo>
                    <a:pt x="374" y="120"/>
                  </a:lnTo>
                  <a:close/>
                  <a:moveTo>
                    <a:pt x="373" y="122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374" y="120"/>
                  </a:lnTo>
                  <a:lnTo>
                    <a:pt x="373" y="122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C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0" name="Google Shape;1070;p55"/>
            <p:cNvCxnSpPr/>
            <p:nvPr/>
          </p:nvCxnSpPr>
          <p:spPr>
            <a:xfrm rot="10800000">
              <a:off x="789" y="1772"/>
              <a:ext cx="1604" cy="520"/>
            </a:xfrm>
            <a:prstGeom prst="straightConnector1">
              <a:avLst/>
            </a:prstGeom>
            <a:solidFill>
              <a:srgbClr val="FFFFFF"/>
            </a:solidFill>
            <a:ln cap="flat" cmpd="sng" w="9525">
              <a:solidFill>
                <a:srgbClr val="FDD46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71" name="Google Shape;1071;p55"/>
            <p:cNvSpPr/>
            <p:nvPr/>
          </p:nvSpPr>
          <p:spPr>
            <a:xfrm>
              <a:off x="744" y="1839"/>
              <a:ext cx="1889" cy="612"/>
            </a:xfrm>
            <a:custGeom>
              <a:rect b="b" l="l" r="r" t="t"/>
              <a:pathLst>
                <a:path extrusionOk="0" h="138" w="425">
                  <a:moveTo>
                    <a:pt x="416" y="134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417" y="138"/>
                  </a:lnTo>
                  <a:cubicBezTo>
                    <a:pt x="417" y="138"/>
                    <a:pt x="425" y="137"/>
                    <a:pt x="416" y="134"/>
                  </a:cubicBezTo>
                  <a:close/>
                </a:path>
              </a:pathLst>
            </a:custGeom>
            <a:solidFill>
              <a:srgbClr val="A97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5"/>
            <p:cNvSpPr/>
            <p:nvPr/>
          </p:nvSpPr>
          <p:spPr>
            <a:xfrm>
              <a:off x="469" y="1643"/>
              <a:ext cx="195" cy="173"/>
            </a:xfrm>
            <a:custGeom>
              <a:rect b="b" l="l" r="r" t="t"/>
              <a:pathLst>
                <a:path extrusionOk="0" h="39" w="44">
                  <a:moveTo>
                    <a:pt x="44" y="10"/>
                  </a:moveTo>
                  <a:cubicBezTo>
                    <a:pt x="22" y="3"/>
                    <a:pt x="14" y="0"/>
                    <a:pt x="9" y="11"/>
                  </a:cubicBezTo>
                  <a:cubicBezTo>
                    <a:pt x="0" y="30"/>
                    <a:pt x="19" y="32"/>
                    <a:pt x="38" y="39"/>
                  </a:cubicBezTo>
                  <a:lnTo>
                    <a:pt x="44" y="10"/>
                  </a:lnTo>
                  <a:close/>
                </a:path>
              </a:pathLst>
            </a:custGeom>
            <a:solidFill>
              <a:srgbClr val="DA7C6C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5"/>
            <p:cNvSpPr/>
            <p:nvPr/>
          </p:nvSpPr>
          <p:spPr>
            <a:xfrm>
              <a:off x="482" y="1643"/>
              <a:ext cx="245" cy="169"/>
            </a:xfrm>
            <a:custGeom>
              <a:rect b="b" l="l" r="r" t="t"/>
              <a:pathLst>
                <a:path extrusionOk="0" h="38" w="55">
                  <a:moveTo>
                    <a:pt x="7" y="11"/>
                  </a:moveTo>
                  <a:cubicBezTo>
                    <a:pt x="13" y="0"/>
                    <a:pt x="55" y="13"/>
                    <a:pt x="47" y="26"/>
                  </a:cubicBezTo>
                  <a:cubicBezTo>
                    <a:pt x="39" y="38"/>
                    <a:pt x="0" y="24"/>
                    <a:pt x="7" y="11"/>
                  </a:cubicBezTo>
                  <a:close/>
                </a:path>
              </a:pathLst>
            </a:custGeom>
            <a:solidFill>
              <a:srgbClr val="DA7C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5"/>
            <p:cNvSpPr/>
            <p:nvPr/>
          </p:nvSpPr>
          <p:spPr>
            <a:xfrm>
              <a:off x="491" y="1648"/>
              <a:ext cx="222" cy="151"/>
            </a:xfrm>
            <a:custGeom>
              <a:rect b="b" l="l" r="r" t="t"/>
              <a:pathLst>
                <a:path extrusionOk="0" h="34" w="50">
                  <a:moveTo>
                    <a:pt x="6" y="10"/>
                  </a:moveTo>
                  <a:cubicBezTo>
                    <a:pt x="11" y="0"/>
                    <a:pt x="50" y="12"/>
                    <a:pt x="43" y="24"/>
                  </a:cubicBezTo>
                  <a:cubicBezTo>
                    <a:pt x="36" y="34"/>
                    <a:pt x="0" y="22"/>
                    <a:pt x="6" y="10"/>
                  </a:cubicBezTo>
                  <a:close/>
                </a:path>
              </a:pathLst>
            </a:custGeom>
            <a:solidFill>
              <a:srgbClr val="E181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5"/>
            <p:cNvSpPr/>
            <p:nvPr/>
          </p:nvSpPr>
          <p:spPr>
            <a:xfrm>
              <a:off x="500" y="1656"/>
              <a:ext cx="200" cy="129"/>
            </a:xfrm>
            <a:custGeom>
              <a:rect b="b" l="l" r="r" t="t"/>
              <a:pathLst>
                <a:path extrusionOk="0" h="29" w="45">
                  <a:moveTo>
                    <a:pt x="4" y="8"/>
                  </a:moveTo>
                  <a:cubicBezTo>
                    <a:pt x="8" y="0"/>
                    <a:pt x="45" y="11"/>
                    <a:pt x="39" y="21"/>
                  </a:cubicBezTo>
                  <a:cubicBezTo>
                    <a:pt x="33" y="29"/>
                    <a:pt x="0" y="18"/>
                    <a:pt x="4" y="8"/>
                  </a:cubicBezTo>
                  <a:close/>
                </a:path>
              </a:pathLst>
            </a:custGeom>
            <a:solidFill>
              <a:srgbClr val="E383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5"/>
            <p:cNvSpPr/>
            <p:nvPr/>
          </p:nvSpPr>
          <p:spPr>
            <a:xfrm>
              <a:off x="509" y="1661"/>
              <a:ext cx="178" cy="115"/>
            </a:xfrm>
            <a:custGeom>
              <a:rect b="b" l="l" r="r" t="t"/>
              <a:pathLst>
                <a:path extrusionOk="0" h="26" w="40">
                  <a:moveTo>
                    <a:pt x="3" y="8"/>
                  </a:moveTo>
                  <a:cubicBezTo>
                    <a:pt x="6" y="0"/>
                    <a:pt x="40" y="10"/>
                    <a:pt x="35" y="19"/>
                  </a:cubicBezTo>
                  <a:cubicBezTo>
                    <a:pt x="31" y="26"/>
                    <a:pt x="0" y="15"/>
                    <a:pt x="3" y="8"/>
                  </a:cubicBezTo>
                  <a:close/>
                </a:path>
              </a:pathLst>
            </a:custGeom>
            <a:solidFill>
              <a:srgbClr val="E988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5"/>
            <p:cNvSpPr/>
            <p:nvPr/>
          </p:nvSpPr>
          <p:spPr>
            <a:xfrm>
              <a:off x="513" y="1670"/>
              <a:ext cx="160" cy="93"/>
            </a:xfrm>
            <a:custGeom>
              <a:rect b="b" l="l" r="r" t="t"/>
              <a:pathLst>
                <a:path extrusionOk="0" h="21" w="36">
                  <a:moveTo>
                    <a:pt x="3" y="6"/>
                  </a:moveTo>
                  <a:cubicBezTo>
                    <a:pt x="5" y="0"/>
                    <a:pt x="36" y="9"/>
                    <a:pt x="32" y="16"/>
                  </a:cubicBezTo>
                  <a:cubicBezTo>
                    <a:pt x="29" y="21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8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522" y="1674"/>
              <a:ext cx="138" cy="76"/>
            </a:xfrm>
            <a:custGeom>
              <a:rect b="b" l="l" r="r" t="t"/>
              <a:pathLst>
                <a:path extrusionOk="0" h="17" w="31">
                  <a:moveTo>
                    <a:pt x="2" y="5"/>
                  </a:moveTo>
                  <a:cubicBezTo>
                    <a:pt x="3" y="0"/>
                    <a:pt x="31" y="8"/>
                    <a:pt x="28" y="14"/>
                  </a:cubicBezTo>
                  <a:cubicBezTo>
                    <a:pt x="26" y="17"/>
                    <a:pt x="0" y="9"/>
                    <a:pt x="2" y="5"/>
                  </a:cubicBezTo>
                  <a:close/>
                </a:path>
              </a:pathLst>
            </a:custGeom>
            <a:solidFill>
              <a:srgbClr val="F390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531" y="1683"/>
              <a:ext cx="116" cy="53"/>
            </a:xfrm>
            <a:custGeom>
              <a:rect b="b" l="l" r="r" t="t"/>
              <a:pathLst>
                <a:path extrusionOk="0" h="12" w="26">
                  <a:moveTo>
                    <a:pt x="1" y="3"/>
                  </a:moveTo>
                  <a:cubicBezTo>
                    <a:pt x="1" y="0"/>
                    <a:pt x="26" y="7"/>
                    <a:pt x="24" y="11"/>
                  </a:cubicBezTo>
                  <a:cubicBezTo>
                    <a:pt x="23" y="12"/>
                    <a:pt x="0" y="6"/>
                    <a:pt x="1" y="3"/>
                  </a:cubicBezTo>
                  <a:close/>
                </a:path>
              </a:pathLst>
            </a:custGeom>
            <a:solidFill>
              <a:srgbClr val="F895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575" y="1674"/>
              <a:ext cx="258" cy="200"/>
            </a:xfrm>
            <a:custGeom>
              <a:rect b="b" l="l" r="r" t="t"/>
              <a:pathLst>
                <a:path extrusionOk="0" h="45" w="58">
                  <a:moveTo>
                    <a:pt x="51" y="45"/>
                  </a:moveTo>
                  <a:lnTo>
                    <a:pt x="44" y="43"/>
                  </a:lnTo>
                  <a:cubicBezTo>
                    <a:pt x="43" y="44"/>
                    <a:pt x="43" y="44"/>
                    <a:pt x="41" y="42"/>
                  </a:cubicBezTo>
                  <a:cubicBezTo>
                    <a:pt x="41" y="42"/>
                    <a:pt x="40" y="42"/>
                    <a:pt x="40" y="42"/>
                  </a:cubicBezTo>
                  <a:cubicBezTo>
                    <a:pt x="38" y="42"/>
                    <a:pt x="38" y="42"/>
                    <a:pt x="37" y="40"/>
                  </a:cubicBezTo>
                  <a:cubicBezTo>
                    <a:pt x="37" y="40"/>
                    <a:pt x="35" y="40"/>
                    <a:pt x="35" y="40"/>
                  </a:cubicBezTo>
                  <a:cubicBezTo>
                    <a:pt x="34" y="40"/>
                    <a:pt x="34" y="40"/>
                    <a:pt x="32" y="39"/>
                  </a:cubicBezTo>
                  <a:lnTo>
                    <a:pt x="26" y="37"/>
                  </a:lnTo>
                  <a:cubicBezTo>
                    <a:pt x="25" y="37"/>
                    <a:pt x="25" y="37"/>
                    <a:pt x="23" y="36"/>
                  </a:cubicBezTo>
                  <a:cubicBezTo>
                    <a:pt x="23" y="36"/>
                    <a:pt x="22" y="35"/>
                    <a:pt x="22" y="35"/>
                  </a:cubicBezTo>
                  <a:cubicBezTo>
                    <a:pt x="20" y="36"/>
                    <a:pt x="20" y="36"/>
                    <a:pt x="19" y="34"/>
                  </a:cubicBezTo>
                  <a:cubicBezTo>
                    <a:pt x="19" y="34"/>
                    <a:pt x="17" y="33"/>
                    <a:pt x="17" y="33"/>
                  </a:cubicBezTo>
                  <a:cubicBezTo>
                    <a:pt x="16" y="34"/>
                    <a:pt x="16" y="34"/>
                    <a:pt x="14" y="32"/>
                  </a:cubicBezTo>
                  <a:cubicBezTo>
                    <a:pt x="14" y="32"/>
                    <a:pt x="12" y="31"/>
                    <a:pt x="12" y="31"/>
                  </a:cubicBezTo>
                  <a:cubicBezTo>
                    <a:pt x="0" y="26"/>
                    <a:pt x="10" y="0"/>
                    <a:pt x="20" y="3"/>
                  </a:cubicBezTo>
                  <a:cubicBezTo>
                    <a:pt x="20" y="3"/>
                    <a:pt x="22" y="4"/>
                    <a:pt x="22" y="4"/>
                  </a:cubicBezTo>
                  <a:cubicBezTo>
                    <a:pt x="24" y="3"/>
                    <a:pt x="24" y="3"/>
                    <a:pt x="25" y="5"/>
                  </a:cubicBezTo>
                  <a:cubicBezTo>
                    <a:pt x="25" y="5"/>
                    <a:pt x="27" y="5"/>
                    <a:pt x="27" y="5"/>
                  </a:cubicBezTo>
                  <a:cubicBezTo>
                    <a:pt x="29" y="5"/>
                    <a:pt x="29" y="5"/>
                    <a:pt x="30" y="6"/>
                  </a:cubicBezTo>
                  <a:cubicBezTo>
                    <a:pt x="30" y="6"/>
                    <a:pt x="31" y="7"/>
                    <a:pt x="31" y="7"/>
                  </a:cubicBezTo>
                  <a:cubicBezTo>
                    <a:pt x="33" y="6"/>
                    <a:pt x="33" y="6"/>
                    <a:pt x="34" y="7"/>
                  </a:cubicBezTo>
                  <a:lnTo>
                    <a:pt x="40" y="10"/>
                  </a:lnTo>
                  <a:cubicBezTo>
                    <a:pt x="42" y="9"/>
                    <a:pt x="42" y="9"/>
                    <a:pt x="43" y="10"/>
                  </a:cubicBezTo>
                  <a:cubicBezTo>
                    <a:pt x="43" y="10"/>
                    <a:pt x="45" y="11"/>
                    <a:pt x="45" y="11"/>
                  </a:cubicBezTo>
                  <a:cubicBezTo>
                    <a:pt x="47" y="11"/>
                    <a:pt x="47" y="11"/>
                    <a:pt x="48" y="12"/>
                  </a:cubicBezTo>
                  <a:cubicBezTo>
                    <a:pt x="48" y="12"/>
                    <a:pt x="49" y="12"/>
                    <a:pt x="49" y="12"/>
                  </a:cubicBezTo>
                  <a:cubicBezTo>
                    <a:pt x="51" y="12"/>
                    <a:pt x="51" y="12"/>
                    <a:pt x="52" y="13"/>
                  </a:cubicBezTo>
                  <a:lnTo>
                    <a:pt x="58" y="15"/>
                  </a:lnTo>
                  <a:cubicBezTo>
                    <a:pt x="43" y="17"/>
                    <a:pt x="44" y="41"/>
                    <a:pt x="51" y="45"/>
                  </a:cubicBezTo>
                  <a:close/>
                </a:path>
              </a:pathLst>
            </a:custGeom>
            <a:solidFill>
              <a:srgbClr val="8D969D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55"/>
            <p:cNvSpPr/>
            <p:nvPr/>
          </p:nvSpPr>
          <p:spPr>
            <a:xfrm>
              <a:off x="602" y="1692"/>
              <a:ext cx="213" cy="151"/>
            </a:xfrm>
            <a:custGeom>
              <a:rect b="b" l="l" r="r" t="t"/>
              <a:pathLst>
                <a:path extrusionOk="0" h="34" w="48">
                  <a:moveTo>
                    <a:pt x="39" y="34"/>
                  </a:moveTo>
                  <a:lnTo>
                    <a:pt x="2" y="21"/>
                  </a:lnTo>
                  <a:cubicBezTo>
                    <a:pt x="0" y="11"/>
                    <a:pt x="5" y="2"/>
                    <a:pt x="10" y="0"/>
                  </a:cubicBezTo>
                  <a:cubicBezTo>
                    <a:pt x="12" y="0"/>
                    <a:pt x="48" y="12"/>
                    <a:pt x="48" y="12"/>
                  </a:cubicBezTo>
                  <a:cubicBezTo>
                    <a:pt x="39" y="17"/>
                    <a:pt x="38" y="28"/>
                    <a:pt x="39" y="34"/>
                  </a:cubicBezTo>
                  <a:close/>
                </a:path>
              </a:pathLst>
            </a:custGeom>
            <a:solidFill>
              <a:srgbClr val="8D96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5"/>
            <p:cNvSpPr/>
            <p:nvPr/>
          </p:nvSpPr>
          <p:spPr>
            <a:xfrm>
              <a:off x="602" y="1696"/>
              <a:ext cx="209" cy="143"/>
            </a:xfrm>
            <a:custGeom>
              <a:rect b="b" l="l" r="r" t="t"/>
              <a:pathLst>
                <a:path extrusionOk="0" h="32" w="47">
                  <a:moveTo>
                    <a:pt x="39" y="32"/>
                  </a:moveTo>
                  <a:lnTo>
                    <a:pt x="2" y="19"/>
                  </a:lnTo>
                  <a:cubicBezTo>
                    <a:pt x="0" y="11"/>
                    <a:pt x="5" y="2"/>
                    <a:pt x="9" y="0"/>
                  </a:cubicBezTo>
                  <a:cubicBezTo>
                    <a:pt x="11" y="0"/>
                    <a:pt x="47" y="12"/>
                    <a:pt x="47" y="12"/>
                  </a:cubicBezTo>
                  <a:cubicBezTo>
                    <a:pt x="39" y="16"/>
                    <a:pt x="38" y="27"/>
                    <a:pt x="39" y="32"/>
                  </a:cubicBezTo>
                  <a:close/>
                </a:path>
              </a:pathLst>
            </a:custGeom>
            <a:solidFill>
              <a:srgbClr val="949D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55"/>
            <p:cNvSpPr/>
            <p:nvPr/>
          </p:nvSpPr>
          <p:spPr>
            <a:xfrm>
              <a:off x="607" y="1696"/>
              <a:ext cx="199" cy="138"/>
            </a:xfrm>
            <a:custGeom>
              <a:rect b="b" l="l" r="r" t="t"/>
              <a:pathLst>
                <a:path extrusionOk="0" h="31" w="45">
                  <a:moveTo>
                    <a:pt x="38" y="31"/>
                  </a:moveTo>
                  <a:lnTo>
                    <a:pt x="1" y="18"/>
                  </a:lnTo>
                  <a:cubicBezTo>
                    <a:pt x="0" y="11"/>
                    <a:pt x="4" y="3"/>
                    <a:pt x="8" y="0"/>
                  </a:cubicBezTo>
                  <a:cubicBezTo>
                    <a:pt x="10" y="1"/>
                    <a:pt x="45" y="12"/>
                    <a:pt x="45" y="12"/>
                  </a:cubicBezTo>
                  <a:cubicBezTo>
                    <a:pt x="39" y="16"/>
                    <a:pt x="37" y="26"/>
                    <a:pt x="38" y="31"/>
                  </a:cubicBezTo>
                  <a:close/>
                </a:path>
              </a:pathLst>
            </a:custGeom>
            <a:solidFill>
              <a:srgbClr val="9CA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55"/>
            <p:cNvSpPr/>
            <p:nvPr/>
          </p:nvSpPr>
          <p:spPr>
            <a:xfrm>
              <a:off x="607" y="1701"/>
              <a:ext cx="195" cy="129"/>
            </a:xfrm>
            <a:custGeom>
              <a:rect b="b" l="l" r="r" t="t"/>
              <a:pathLst>
                <a:path extrusionOk="0" h="29" w="44">
                  <a:moveTo>
                    <a:pt x="38" y="29"/>
                  </a:moveTo>
                  <a:lnTo>
                    <a:pt x="1" y="17"/>
                  </a:lnTo>
                  <a:cubicBezTo>
                    <a:pt x="0" y="11"/>
                    <a:pt x="3" y="3"/>
                    <a:pt x="7" y="0"/>
                  </a:cubicBezTo>
                  <a:cubicBezTo>
                    <a:pt x="9" y="1"/>
                    <a:pt x="44" y="12"/>
                    <a:pt x="44" y="12"/>
                  </a:cubicBezTo>
                  <a:cubicBezTo>
                    <a:pt x="39" y="15"/>
                    <a:pt x="38" y="24"/>
                    <a:pt x="38" y="29"/>
                  </a:cubicBezTo>
                  <a:close/>
                </a:path>
              </a:pathLst>
            </a:custGeom>
            <a:solidFill>
              <a:srgbClr val="A3AB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55"/>
            <p:cNvSpPr/>
            <p:nvPr/>
          </p:nvSpPr>
          <p:spPr>
            <a:xfrm>
              <a:off x="607" y="1705"/>
              <a:ext cx="191" cy="120"/>
            </a:xfrm>
            <a:custGeom>
              <a:rect b="b" l="l" r="r" t="t"/>
              <a:pathLst>
                <a:path extrusionOk="0" h="27" w="43">
                  <a:moveTo>
                    <a:pt x="38" y="27"/>
                  </a:moveTo>
                  <a:lnTo>
                    <a:pt x="1" y="15"/>
                  </a:lnTo>
                  <a:cubicBezTo>
                    <a:pt x="0" y="10"/>
                    <a:pt x="3" y="3"/>
                    <a:pt x="6" y="0"/>
                  </a:cubicBezTo>
                  <a:cubicBezTo>
                    <a:pt x="8" y="0"/>
                    <a:pt x="43" y="12"/>
                    <a:pt x="43" y="12"/>
                  </a:cubicBezTo>
                  <a:cubicBezTo>
                    <a:pt x="39" y="14"/>
                    <a:pt x="38" y="22"/>
                    <a:pt x="38" y="27"/>
                  </a:cubicBezTo>
                  <a:close/>
                </a:path>
              </a:pathLst>
            </a:custGeom>
            <a:solidFill>
              <a:srgbClr val="ACB3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55"/>
            <p:cNvSpPr/>
            <p:nvPr/>
          </p:nvSpPr>
          <p:spPr>
            <a:xfrm>
              <a:off x="607" y="1710"/>
              <a:ext cx="191" cy="111"/>
            </a:xfrm>
            <a:custGeom>
              <a:rect b="b" l="l" r="r" t="t"/>
              <a:pathLst>
                <a:path extrusionOk="0" h="25" w="43">
                  <a:moveTo>
                    <a:pt x="38" y="25"/>
                  </a:moveTo>
                  <a:lnTo>
                    <a:pt x="1" y="13"/>
                  </a:lnTo>
                  <a:cubicBezTo>
                    <a:pt x="0" y="10"/>
                    <a:pt x="2" y="3"/>
                    <a:pt x="6" y="0"/>
                  </a:cubicBezTo>
                  <a:cubicBezTo>
                    <a:pt x="7" y="0"/>
                    <a:pt x="43" y="11"/>
                    <a:pt x="43" y="11"/>
                  </a:cubicBezTo>
                  <a:cubicBezTo>
                    <a:pt x="40" y="13"/>
                    <a:pt x="38" y="21"/>
                    <a:pt x="38" y="25"/>
                  </a:cubicBezTo>
                  <a:close/>
                </a:path>
              </a:pathLst>
            </a:custGeom>
            <a:solidFill>
              <a:srgbClr val="B1B8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55"/>
            <p:cNvSpPr/>
            <p:nvPr/>
          </p:nvSpPr>
          <p:spPr>
            <a:xfrm>
              <a:off x="607" y="1710"/>
              <a:ext cx="186" cy="106"/>
            </a:xfrm>
            <a:custGeom>
              <a:rect b="b" l="l" r="r" t="t"/>
              <a:pathLst>
                <a:path extrusionOk="0" h="24" w="42">
                  <a:moveTo>
                    <a:pt x="38" y="24"/>
                  </a:moveTo>
                  <a:lnTo>
                    <a:pt x="1" y="12"/>
                  </a:lnTo>
                  <a:cubicBezTo>
                    <a:pt x="0" y="10"/>
                    <a:pt x="2" y="3"/>
                    <a:pt x="5" y="0"/>
                  </a:cubicBezTo>
                  <a:cubicBezTo>
                    <a:pt x="7" y="1"/>
                    <a:pt x="42" y="12"/>
                    <a:pt x="42" y="12"/>
                  </a:cubicBezTo>
                  <a:cubicBezTo>
                    <a:pt x="40" y="14"/>
                    <a:pt x="38" y="20"/>
                    <a:pt x="38" y="24"/>
                  </a:cubicBezTo>
                  <a:close/>
                </a:path>
              </a:pathLst>
            </a:custGeom>
            <a:solidFill>
              <a:srgbClr val="BBC1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55"/>
            <p:cNvSpPr/>
            <p:nvPr/>
          </p:nvSpPr>
          <p:spPr>
            <a:xfrm>
              <a:off x="611" y="1714"/>
              <a:ext cx="178" cy="102"/>
            </a:xfrm>
            <a:custGeom>
              <a:rect b="b" l="l" r="r" t="t"/>
              <a:pathLst>
                <a:path extrusionOk="0" h="23" w="40">
                  <a:moveTo>
                    <a:pt x="37" y="23"/>
                  </a:moveTo>
                  <a:lnTo>
                    <a:pt x="0" y="10"/>
                  </a:lnTo>
                  <a:cubicBezTo>
                    <a:pt x="0" y="10"/>
                    <a:pt x="0" y="3"/>
                    <a:pt x="3" y="0"/>
                  </a:cubicBezTo>
                  <a:cubicBezTo>
                    <a:pt x="5" y="1"/>
                    <a:pt x="40" y="12"/>
                    <a:pt x="40" y="12"/>
                  </a:cubicBezTo>
                  <a:cubicBezTo>
                    <a:pt x="39" y="13"/>
                    <a:pt x="37" y="18"/>
                    <a:pt x="37" y="23"/>
                  </a:cubicBezTo>
                  <a:close/>
                </a:path>
              </a:pathLst>
            </a:custGeom>
            <a:solidFill>
              <a:srgbClr val="C4C9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55"/>
            <p:cNvSpPr/>
            <p:nvPr/>
          </p:nvSpPr>
          <p:spPr>
            <a:xfrm>
              <a:off x="615" y="1714"/>
              <a:ext cx="174" cy="71"/>
            </a:xfrm>
            <a:custGeom>
              <a:rect b="b" l="l" r="r" t="t"/>
              <a:pathLst>
                <a:path extrusionOk="0" h="16" w="39">
                  <a:moveTo>
                    <a:pt x="37" y="16"/>
                  </a:moveTo>
                  <a:lnTo>
                    <a:pt x="0" y="4"/>
                  </a:lnTo>
                  <a:cubicBezTo>
                    <a:pt x="0" y="3"/>
                    <a:pt x="0" y="2"/>
                    <a:pt x="2" y="0"/>
                  </a:cubicBezTo>
                  <a:cubicBezTo>
                    <a:pt x="4" y="1"/>
                    <a:pt x="39" y="12"/>
                    <a:pt x="39" y="12"/>
                  </a:cubicBezTo>
                  <a:cubicBezTo>
                    <a:pt x="38" y="13"/>
                    <a:pt x="38" y="14"/>
                    <a:pt x="37" y="16"/>
                  </a:cubicBezTo>
                  <a:close/>
                </a:path>
              </a:pathLst>
            </a:custGeom>
            <a:solidFill>
              <a:srgbClr val="C4C9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55"/>
            <p:cNvSpPr/>
            <p:nvPr/>
          </p:nvSpPr>
          <p:spPr>
            <a:xfrm>
              <a:off x="615" y="1719"/>
              <a:ext cx="174" cy="62"/>
            </a:xfrm>
            <a:custGeom>
              <a:rect b="b" l="l" r="r" t="t"/>
              <a:pathLst>
                <a:path extrusionOk="0" h="14" w="39">
                  <a:moveTo>
                    <a:pt x="39" y="11"/>
                  </a:moveTo>
                  <a:cubicBezTo>
                    <a:pt x="38" y="12"/>
                    <a:pt x="38" y="13"/>
                    <a:pt x="37" y="14"/>
                  </a:cubicBezTo>
                  <a:lnTo>
                    <a:pt x="0" y="3"/>
                  </a:lnTo>
                  <a:cubicBezTo>
                    <a:pt x="1" y="1"/>
                    <a:pt x="1" y="1"/>
                    <a:pt x="2" y="0"/>
                  </a:cubicBezTo>
                  <a:cubicBezTo>
                    <a:pt x="4" y="0"/>
                    <a:pt x="39" y="11"/>
                    <a:pt x="39" y="11"/>
                  </a:cubicBezTo>
                  <a:close/>
                </a:path>
              </a:pathLst>
            </a:custGeom>
            <a:solidFill>
              <a:srgbClr val="D0D5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5"/>
            <p:cNvSpPr/>
            <p:nvPr/>
          </p:nvSpPr>
          <p:spPr>
            <a:xfrm>
              <a:off x="615" y="1719"/>
              <a:ext cx="174" cy="62"/>
            </a:xfrm>
            <a:custGeom>
              <a:rect b="b" l="l" r="r" t="t"/>
              <a:pathLst>
                <a:path extrusionOk="0" h="14" w="39">
                  <a:moveTo>
                    <a:pt x="39" y="12"/>
                  </a:moveTo>
                  <a:cubicBezTo>
                    <a:pt x="38" y="12"/>
                    <a:pt x="38" y="13"/>
                    <a:pt x="38" y="14"/>
                  </a:cubicBezTo>
                  <a:lnTo>
                    <a:pt x="0" y="2"/>
                  </a:lnTo>
                  <a:cubicBezTo>
                    <a:pt x="1" y="1"/>
                    <a:pt x="1" y="1"/>
                    <a:pt x="2" y="0"/>
                  </a:cubicBezTo>
                  <a:cubicBezTo>
                    <a:pt x="4" y="1"/>
                    <a:pt x="39" y="12"/>
                    <a:pt x="39" y="12"/>
                  </a:cubicBezTo>
                  <a:close/>
                </a:path>
              </a:pathLst>
            </a:custGeom>
            <a:solidFill>
              <a:srgbClr val="D6DE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55"/>
            <p:cNvSpPr/>
            <p:nvPr/>
          </p:nvSpPr>
          <p:spPr>
            <a:xfrm>
              <a:off x="620" y="1719"/>
              <a:ext cx="169" cy="62"/>
            </a:xfrm>
            <a:custGeom>
              <a:rect b="b" l="l" r="r" t="t"/>
              <a:pathLst>
                <a:path extrusionOk="0" h="14" w="38">
                  <a:moveTo>
                    <a:pt x="38" y="12"/>
                  </a:moveTo>
                  <a:cubicBezTo>
                    <a:pt x="37" y="13"/>
                    <a:pt x="37" y="13"/>
                    <a:pt x="37" y="14"/>
                  </a:cubicBezTo>
                  <a:lnTo>
                    <a:pt x="0" y="2"/>
                  </a:lnTo>
                  <a:cubicBezTo>
                    <a:pt x="0" y="1"/>
                    <a:pt x="0" y="1"/>
                    <a:pt x="1" y="0"/>
                  </a:cubicBezTo>
                  <a:cubicBezTo>
                    <a:pt x="2" y="1"/>
                    <a:pt x="38" y="12"/>
                    <a:pt x="38" y="12"/>
                  </a:cubicBezTo>
                  <a:close/>
                </a:path>
              </a:pathLst>
            </a:custGeom>
            <a:solidFill>
              <a:srgbClr val="E1EA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55"/>
            <p:cNvSpPr/>
            <p:nvPr/>
          </p:nvSpPr>
          <p:spPr>
            <a:xfrm>
              <a:off x="620" y="1719"/>
              <a:ext cx="164" cy="57"/>
            </a:xfrm>
            <a:custGeom>
              <a:rect b="b" l="l" r="r" t="t"/>
              <a:pathLst>
                <a:path extrusionOk="0" h="13" w="37">
                  <a:moveTo>
                    <a:pt x="37" y="13"/>
                  </a:moveTo>
                  <a:lnTo>
                    <a:pt x="0" y="2"/>
                  </a:ln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7" y="12"/>
                    <a:pt x="37" y="12"/>
                  </a:cubicBezTo>
                  <a:cubicBezTo>
                    <a:pt x="37" y="13"/>
                    <a:pt x="37" y="13"/>
                    <a:pt x="37" y="13"/>
                  </a:cubicBezTo>
                  <a:close/>
                </a:path>
              </a:pathLst>
            </a:custGeom>
            <a:solidFill>
              <a:srgbClr val="E9F5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55"/>
            <p:cNvSpPr/>
            <p:nvPr/>
          </p:nvSpPr>
          <p:spPr>
            <a:xfrm>
              <a:off x="2868" y="2460"/>
              <a:ext cx="160" cy="62"/>
            </a:xfrm>
            <a:custGeom>
              <a:rect b="b" l="l" r="r" t="t"/>
              <a:pathLst>
                <a:path extrusionOk="0" h="14" w="36">
                  <a:moveTo>
                    <a:pt x="36" y="14"/>
                  </a:moveTo>
                  <a:lnTo>
                    <a:pt x="33" y="13"/>
                  </a:lnTo>
                  <a:lnTo>
                    <a:pt x="0" y="7"/>
                  </a:lnTo>
                  <a:lnTo>
                    <a:pt x="8" y="0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46535A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55"/>
            <p:cNvSpPr/>
            <p:nvPr/>
          </p:nvSpPr>
          <p:spPr>
            <a:xfrm>
              <a:off x="2868" y="2456"/>
              <a:ext cx="160" cy="66"/>
            </a:xfrm>
            <a:custGeom>
              <a:rect b="b" l="l" r="r" t="t"/>
              <a:pathLst>
                <a:path extrusionOk="0" h="15" w="36">
                  <a:moveTo>
                    <a:pt x="1" y="4"/>
                  </a:moveTo>
                  <a:cubicBezTo>
                    <a:pt x="0" y="0"/>
                    <a:pt x="28" y="12"/>
                    <a:pt x="33" y="14"/>
                  </a:cubicBezTo>
                  <a:cubicBezTo>
                    <a:pt x="36" y="15"/>
                    <a:pt x="1" y="7"/>
                    <a:pt x="1" y="4"/>
                  </a:cubicBezTo>
                  <a:close/>
                </a:path>
              </a:pathLst>
            </a:custGeom>
            <a:solidFill>
              <a:srgbClr val="4653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55"/>
            <p:cNvSpPr/>
            <p:nvPr/>
          </p:nvSpPr>
          <p:spPr>
            <a:xfrm>
              <a:off x="2859" y="2456"/>
              <a:ext cx="165" cy="66"/>
            </a:xfrm>
            <a:custGeom>
              <a:rect b="b" l="l" r="r" t="t"/>
              <a:pathLst>
                <a:path extrusionOk="0" h="15" w="37">
                  <a:moveTo>
                    <a:pt x="34" y="13"/>
                  </a:moveTo>
                  <a:cubicBezTo>
                    <a:pt x="37" y="15"/>
                    <a:pt x="2" y="6"/>
                    <a:pt x="1" y="3"/>
                  </a:cubicBezTo>
                  <a:cubicBezTo>
                    <a:pt x="0" y="0"/>
                    <a:pt x="29" y="12"/>
                    <a:pt x="34" y="13"/>
                  </a:cubicBezTo>
                  <a:close/>
                </a:path>
              </a:pathLst>
            </a:custGeom>
            <a:solidFill>
              <a:srgbClr val="4E5C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55"/>
            <p:cNvSpPr/>
            <p:nvPr/>
          </p:nvSpPr>
          <p:spPr>
            <a:xfrm>
              <a:off x="2846" y="2456"/>
              <a:ext cx="173" cy="66"/>
            </a:xfrm>
            <a:custGeom>
              <a:rect b="b" l="l" r="r" t="t"/>
              <a:pathLst>
                <a:path extrusionOk="0" h="15" w="39">
                  <a:moveTo>
                    <a:pt x="36" y="13"/>
                  </a:moveTo>
                  <a:cubicBezTo>
                    <a:pt x="39" y="15"/>
                    <a:pt x="4" y="5"/>
                    <a:pt x="2" y="3"/>
                  </a:cubicBezTo>
                  <a:cubicBezTo>
                    <a:pt x="0" y="0"/>
                    <a:pt x="31" y="11"/>
                    <a:pt x="36" y="13"/>
                  </a:cubicBezTo>
                  <a:close/>
                </a:path>
              </a:pathLst>
            </a:custGeom>
            <a:solidFill>
              <a:srgbClr val="5665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55"/>
            <p:cNvSpPr/>
            <p:nvPr/>
          </p:nvSpPr>
          <p:spPr>
            <a:xfrm>
              <a:off x="2837" y="2456"/>
              <a:ext cx="182" cy="62"/>
            </a:xfrm>
            <a:custGeom>
              <a:rect b="b" l="l" r="r" t="t"/>
              <a:pathLst>
                <a:path extrusionOk="0" h="14" w="41">
                  <a:moveTo>
                    <a:pt x="37" y="13"/>
                  </a:moveTo>
                  <a:cubicBezTo>
                    <a:pt x="41" y="14"/>
                    <a:pt x="5" y="4"/>
                    <a:pt x="3" y="2"/>
                  </a:cubicBezTo>
                  <a:cubicBezTo>
                    <a:pt x="0" y="0"/>
                    <a:pt x="33" y="11"/>
                    <a:pt x="37" y="13"/>
                  </a:cubicBezTo>
                  <a:close/>
                </a:path>
              </a:pathLst>
            </a:custGeom>
            <a:solidFill>
              <a:srgbClr val="606E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55"/>
            <p:cNvSpPr/>
            <p:nvPr/>
          </p:nvSpPr>
          <p:spPr>
            <a:xfrm>
              <a:off x="2828" y="2456"/>
              <a:ext cx="187" cy="62"/>
            </a:xfrm>
            <a:custGeom>
              <a:rect b="b" l="l" r="r" t="t"/>
              <a:pathLst>
                <a:path extrusionOk="0" h="14" w="42">
                  <a:moveTo>
                    <a:pt x="3" y="2"/>
                  </a:moveTo>
                  <a:cubicBezTo>
                    <a:pt x="0" y="0"/>
                    <a:pt x="34" y="11"/>
                    <a:pt x="38" y="13"/>
                  </a:cubicBezTo>
                  <a:cubicBezTo>
                    <a:pt x="42" y="14"/>
                    <a:pt x="5" y="3"/>
                    <a:pt x="3" y="2"/>
                  </a:cubicBezTo>
                  <a:close/>
                </a:path>
              </a:pathLst>
            </a:custGeom>
            <a:solidFill>
              <a:srgbClr val="6876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55"/>
            <p:cNvSpPr/>
            <p:nvPr/>
          </p:nvSpPr>
          <p:spPr>
            <a:xfrm>
              <a:off x="2571" y="2336"/>
              <a:ext cx="377" cy="169"/>
            </a:xfrm>
            <a:custGeom>
              <a:rect b="b" l="l" r="r" t="t"/>
              <a:pathLst>
                <a:path extrusionOk="0" h="38" w="85">
                  <a:moveTo>
                    <a:pt x="22" y="0"/>
                  </a:moveTo>
                  <a:cubicBezTo>
                    <a:pt x="22" y="0"/>
                    <a:pt x="59" y="20"/>
                    <a:pt x="85" y="33"/>
                  </a:cubicBezTo>
                  <a:cubicBezTo>
                    <a:pt x="85" y="33"/>
                    <a:pt x="67" y="30"/>
                    <a:pt x="72" y="32"/>
                  </a:cubicBezTo>
                  <a:cubicBezTo>
                    <a:pt x="79" y="36"/>
                    <a:pt x="81" y="38"/>
                    <a:pt x="81" y="38"/>
                  </a:cubicBezTo>
                  <a:cubicBezTo>
                    <a:pt x="81" y="38"/>
                    <a:pt x="62" y="35"/>
                    <a:pt x="53" y="34"/>
                  </a:cubicBezTo>
                  <a:cubicBezTo>
                    <a:pt x="43" y="33"/>
                    <a:pt x="22" y="29"/>
                    <a:pt x="9" y="27"/>
                  </a:cubicBezTo>
                  <a:cubicBezTo>
                    <a:pt x="0" y="26"/>
                    <a:pt x="0" y="20"/>
                    <a:pt x="4" y="18"/>
                  </a:cubicBezTo>
                  <a:cubicBezTo>
                    <a:pt x="11" y="14"/>
                    <a:pt x="28" y="14"/>
                    <a:pt x="28" y="1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5B8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55"/>
            <p:cNvSpPr/>
            <p:nvPr/>
          </p:nvSpPr>
          <p:spPr>
            <a:xfrm>
              <a:off x="620" y="1696"/>
              <a:ext cx="58" cy="125"/>
            </a:xfrm>
            <a:custGeom>
              <a:rect b="b" l="l" r="r" t="t"/>
              <a:pathLst>
                <a:path extrusionOk="0" h="28" w="13">
                  <a:moveTo>
                    <a:pt x="13" y="0"/>
                  </a:moveTo>
                  <a:cubicBezTo>
                    <a:pt x="8" y="1"/>
                    <a:pt x="0" y="16"/>
                    <a:pt x="7" y="28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55"/>
            <p:cNvSpPr/>
            <p:nvPr/>
          </p:nvSpPr>
          <p:spPr>
            <a:xfrm>
              <a:off x="620" y="1696"/>
              <a:ext cx="58" cy="11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8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5"/>
            <p:cNvSpPr/>
            <p:nvPr/>
          </p:nvSpPr>
          <p:spPr>
            <a:xfrm>
              <a:off x="620" y="1696"/>
              <a:ext cx="53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2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55"/>
            <p:cNvSpPr/>
            <p:nvPr/>
          </p:nvSpPr>
          <p:spPr>
            <a:xfrm>
              <a:off x="624" y="1696"/>
              <a:ext cx="49" cy="107"/>
            </a:xfrm>
            <a:custGeom>
              <a:rect b="b" l="l" r="r" t="t"/>
              <a:pathLst>
                <a:path extrusionOk="0" h="24" w="11">
                  <a:moveTo>
                    <a:pt x="11" y="0"/>
                  </a:moveTo>
                  <a:cubicBezTo>
                    <a:pt x="6" y="2"/>
                    <a:pt x="0" y="14"/>
                    <a:pt x="3" y="24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55"/>
            <p:cNvSpPr/>
            <p:nvPr/>
          </p:nvSpPr>
          <p:spPr>
            <a:xfrm>
              <a:off x="624" y="1696"/>
              <a:ext cx="45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5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5"/>
            <p:cNvSpPr/>
            <p:nvPr/>
          </p:nvSpPr>
          <p:spPr>
            <a:xfrm>
              <a:off x="624" y="1696"/>
              <a:ext cx="40" cy="94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5" y="3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55"/>
            <p:cNvSpPr/>
            <p:nvPr/>
          </p:nvSpPr>
          <p:spPr>
            <a:xfrm>
              <a:off x="2668" y="2336"/>
              <a:ext cx="280" cy="146"/>
            </a:xfrm>
            <a:custGeom>
              <a:rect b="b" l="l" r="r" t="t"/>
              <a:pathLst>
                <a:path extrusionOk="0" h="33" w="63">
                  <a:moveTo>
                    <a:pt x="0" y="0"/>
                  </a:moveTo>
                  <a:cubicBezTo>
                    <a:pt x="0" y="0"/>
                    <a:pt x="37" y="20"/>
                    <a:pt x="63" y="33"/>
                  </a:cubicBezTo>
                </a:path>
              </a:pathLst>
            </a:custGeom>
            <a:noFill/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55"/>
            <p:cNvSpPr/>
            <p:nvPr/>
          </p:nvSpPr>
          <p:spPr>
            <a:xfrm>
              <a:off x="2593" y="2451"/>
              <a:ext cx="338" cy="54"/>
            </a:xfrm>
            <a:custGeom>
              <a:rect b="b" l="l" r="r" t="t"/>
              <a:pathLst>
                <a:path extrusionOk="0" h="12" w="76">
                  <a:moveTo>
                    <a:pt x="76" y="12"/>
                  </a:moveTo>
                  <a:cubicBezTo>
                    <a:pt x="76" y="12"/>
                    <a:pt x="57" y="9"/>
                    <a:pt x="48" y="8"/>
                  </a:cubicBezTo>
                  <a:cubicBezTo>
                    <a:pt x="38" y="7"/>
                    <a:pt x="17" y="3"/>
                    <a:pt x="5" y="1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55"/>
            <p:cNvSpPr/>
            <p:nvPr/>
          </p:nvSpPr>
          <p:spPr>
            <a:xfrm>
              <a:off x="2579" y="2349"/>
              <a:ext cx="347" cy="142"/>
            </a:xfrm>
            <a:custGeom>
              <a:rect b="b" l="l" r="r" t="t"/>
              <a:pathLst>
                <a:path extrusionOk="0" h="32" w="78">
                  <a:moveTo>
                    <a:pt x="70" y="28"/>
                  </a:moveTo>
                  <a:lnTo>
                    <a:pt x="75" y="32"/>
                  </a:lnTo>
                  <a:lnTo>
                    <a:pt x="0" y="18"/>
                  </a:lnTo>
                  <a:cubicBezTo>
                    <a:pt x="2" y="12"/>
                    <a:pt x="26" y="11"/>
                    <a:pt x="26" y="11"/>
                  </a:cubicBezTo>
                  <a:lnTo>
                    <a:pt x="22" y="0"/>
                  </a:lnTo>
                  <a:lnTo>
                    <a:pt x="78" y="29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C5B8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5"/>
            <p:cNvSpPr/>
            <p:nvPr/>
          </p:nvSpPr>
          <p:spPr>
            <a:xfrm>
              <a:off x="2584" y="2354"/>
              <a:ext cx="338" cy="137"/>
            </a:xfrm>
            <a:custGeom>
              <a:rect b="b" l="l" r="r" t="t"/>
              <a:pathLst>
                <a:path extrusionOk="0" h="31" w="76">
                  <a:moveTo>
                    <a:pt x="0" y="16"/>
                  </a:moveTo>
                  <a:cubicBezTo>
                    <a:pt x="3" y="11"/>
                    <a:pt x="25" y="10"/>
                    <a:pt x="25" y="10"/>
                  </a:cubicBezTo>
                  <a:lnTo>
                    <a:pt x="21" y="0"/>
                  </a:lnTo>
                  <a:lnTo>
                    <a:pt x="76" y="28"/>
                  </a:lnTo>
                  <a:lnTo>
                    <a:pt x="69" y="27"/>
                  </a:lnTo>
                  <a:lnTo>
                    <a:pt x="7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9B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55"/>
            <p:cNvSpPr/>
            <p:nvPr/>
          </p:nvSpPr>
          <p:spPr>
            <a:xfrm>
              <a:off x="2593" y="2358"/>
              <a:ext cx="324" cy="129"/>
            </a:xfrm>
            <a:custGeom>
              <a:rect b="b" l="l" r="r" t="t"/>
              <a:pathLst>
                <a:path extrusionOk="0" h="29" w="73">
                  <a:moveTo>
                    <a:pt x="0" y="13"/>
                  </a:moveTo>
                  <a:cubicBezTo>
                    <a:pt x="4" y="10"/>
                    <a:pt x="23" y="9"/>
                    <a:pt x="23" y="9"/>
                  </a:cubicBezTo>
                  <a:lnTo>
                    <a:pt x="19" y="0"/>
                  </a:lnTo>
                  <a:lnTo>
                    <a:pt x="73" y="27"/>
                  </a:lnTo>
                  <a:lnTo>
                    <a:pt x="67" y="26"/>
                  </a:lnTo>
                  <a:lnTo>
                    <a:pt x="71" y="2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DBF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55"/>
            <p:cNvSpPr/>
            <p:nvPr/>
          </p:nvSpPr>
          <p:spPr>
            <a:xfrm>
              <a:off x="2602" y="2363"/>
              <a:ext cx="311" cy="124"/>
            </a:xfrm>
            <a:custGeom>
              <a:rect b="b" l="l" r="r" t="t"/>
              <a:pathLst>
                <a:path extrusionOk="0" h="28" w="70">
                  <a:moveTo>
                    <a:pt x="0" y="11"/>
                  </a:moveTo>
                  <a:cubicBezTo>
                    <a:pt x="4" y="9"/>
                    <a:pt x="20" y="8"/>
                    <a:pt x="20" y="8"/>
                  </a:cubicBezTo>
                  <a:lnTo>
                    <a:pt x="18" y="0"/>
                  </a:lnTo>
                  <a:lnTo>
                    <a:pt x="70" y="26"/>
                  </a:lnTo>
                  <a:lnTo>
                    <a:pt x="65" y="25"/>
                  </a:lnTo>
                  <a:lnTo>
                    <a:pt x="68" y="2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6C9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55"/>
            <p:cNvSpPr/>
            <p:nvPr/>
          </p:nvSpPr>
          <p:spPr>
            <a:xfrm>
              <a:off x="2615" y="2367"/>
              <a:ext cx="298" cy="115"/>
            </a:xfrm>
            <a:custGeom>
              <a:rect b="b" l="l" r="r" t="t"/>
              <a:pathLst>
                <a:path extrusionOk="0" h="26" w="67">
                  <a:moveTo>
                    <a:pt x="0" y="10"/>
                  </a:moveTo>
                  <a:cubicBezTo>
                    <a:pt x="3" y="8"/>
                    <a:pt x="10" y="8"/>
                    <a:pt x="14" y="7"/>
                  </a:cubicBezTo>
                  <a:cubicBezTo>
                    <a:pt x="16" y="7"/>
                    <a:pt x="17" y="5"/>
                    <a:pt x="17" y="5"/>
                  </a:cubicBezTo>
                  <a:lnTo>
                    <a:pt x="16" y="0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3" y="25"/>
                  </a:lnTo>
                  <a:lnTo>
                    <a:pt x="64" y="2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DCF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55"/>
            <p:cNvSpPr/>
            <p:nvPr/>
          </p:nvSpPr>
          <p:spPr>
            <a:xfrm>
              <a:off x="2628" y="2371"/>
              <a:ext cx="280" cy="111"/>
            </a:xfrm>
            <a:custGeom>
              <a:rect b="b" l="l" r="r" t="t"/>
              <a:pathLst>
                <a:path extrusionOk="0" h="25" w="63">
                  <a:moveTo>
                    <a:pt x="0" y="8"/>
                  </a:moveTo>
                  <a:cubicBezTo>
                    <a:pt x="3" y="7"/>
                    <a:pt x="11" y="6"/>
                    <a:pt x="13" y="6"/>
                  </a:cubicBezTo>
                  <a:cubicBezTo>
                    <a:pt x="14" y="6"/>
                    <a:pt x="13" y="2"/>
                    <a:pt x="13" y="2"/>
                  </a:cubicBezTo>
                  <a:lnTo>
                    <a:pt x="14" y="0"/>
                  </a:lnTo>
                  <a:lnTo>
                    <a:pt x="63" y="23"/>
                  </a:lnTo>
                  <a:lnTo>
                    <a:pt x="63" y="24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3D3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55"/>
            <p:cNvSpPr/>
            <p:nvPr/>
          </p:nvSpPr>
          <p:spPr>
            <a:xfrm>
              <a:off x="2642" y="2376"/>
              <a:ext cx="262" cy="106"/>
            </a:xfrm>
            <a:custGeom>
              <a:rect b="b" l="l" r="r" t="t"/>
              <a:pathLst>
                <a:path extrusionOk="0" h="24" w="59">
                  <a:moveTo>
                    <a:pt x="56" y="22"/>
                  </a:moveTo>
                  <a:lnTo>
                    <a:pt x="57" y="24"/>
                  </a:lnTo>
                  <a:lnTo>
                    <a:pt x="0" y="6"/>
                  </a:lnTo>
                  <a:cubicBezTo>
                    <a:pt x="4" y="5"/>
                    <a:pt x="12" y="5"/>
                    <a:pt x="12" y="5"/>
                  </a:cubicBezTo>
                  <a:lnTo>
                    <a:pt x="10" y="0"/>
                  </a:lnTo>
                  <a:lnTo>
                    <a:pt x="59" y="23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EAD8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55"/>
            <p:cNvSpPr/>
            <p:nvPr/>
          </p:nvSpPr>
          <p:spPr>
            <a:xfrm>
              <a:off x="638" y="1701"/>
              <a:ext cx="62" cy="124"/>
            </a:xfrm>
            <a:custGeom>
              <a:rect b="b" l="l" r="r" t="t"/>
              <a:pathLst>
                <a:path extrusionOk="0" h="28" w="14">
                  <a:moveTo>
                    <a:pt x="14" y="0"/>
                  </a:moveTo>
                  <a:cubicBezTo>
                    <a:pt x="8" y="1"/>
                    <a:pt x="0" y="16"/>
                    <a:pt x="7" y="28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55"/>
            <p:cNvSpPr/>
            <p:nvPr/>
          </p:nvSpPr>
          <p:spPr>
            <a:xfrm>
              <a:off x="638" y="1701"/>
              <a:ext cx="57" cy="120"/>
            </a:xfrm>
            <a:custGeom>
              <a:rect b="b" l="l" r="r" t="t"/>
              <a:pathLst>
                <a:path extrusionOk="0" h="27" w="13">
                  <a:moveTo>
                    <a:pt x="13" y="0"/>
                  </a:moveTo>
                  <a:cubicBezTo>
                    <a:pt x="8" y="1"/>
                    <a:pt x="0" y="16"/>
                    <a:pt x="6" y="27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55"/>
            <p:cNvSpPr/>
            <p:nvPr/>
          </p:nvSpPr>
          <p:spPr>
            <a:xfrm>
              <a:off x="638" y="1705"/>
              <a:ext cx="53" cy="107"/>
            </a:xfrm>
            <a:custGeom>
              <a:rect b="b" l="l" r="r" t="t"/>
              <a:pathLst>
                <a:path extrusionOk="0" h="24" w="12">
                  <a:moveTo>
                    <a:pt x="12" y="0"/>
                  </a:moveTo>
                  <a:cubicBezTo>
                    <a:pt x="7" y="1"/>
                    <a:pt x="0" y="14"/>
                    <a:pt x="5" y="24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55"/>
            <p:cNvSpPr/>
            <p:nvPr/>
          </p:nvSpPr>
          <p:spPr>
            <a:xfrm>
              <a:off x="642" y="1705"/>
              <a:ext cx="49" cy="102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6" y="1"/>
                    <a:pt x="0" y="13"/>
                    <a:pt x="4" y="23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55"/>
            <p:cNvSpPr/>
            <p:nvPr/>
          </p:nvSpPr>
          <p:spPr>
            <a:xfrm>
              <a:off x="642" y="1705"/>
              <a:ext cx="45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6" y="2"/>
                    <a:pt x="0" y="12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55"/>
            <p:cNvSpPr/>
            <p:nvPr/>
          </p:nvSpPr>
          <p:spPr>
            <a:xfrm>
              <a:off x="642" y="1705"/>
              <a:ext cx="45" cy="94"/>
            </a:xfrm>
            <a:custGeom>
              <a:rect b="b" l="l" r="r" t="t"/>
              <a:pathLst>
                <a:path extrusionOk="0" h="21" w="10">
                  <a:moveTo>
                    <a:pt x="10" y="0"/>
                  </a:moveTo>
                  <a:cubicBezTo>
                    <a:pt x="5" y="2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55"/>
            <p:cNvSpPr/>
            <p:nvPr/>
          </p:nvSpPr>
          <p:spPr>
            <a:xfrm>
              <a:off x="655" y="1710"/>
              <a:ext cx="63" cy="120"/>
            </a:xfrm>
            <a:custGeom>
              <a:rect b="b" l="l" r="r" t="t"/>
              <a:pathLst>
                <a:path extrusionOk="0" h="27" w="14">
                  <a:moveTo>
                    <a:pt x="14" y="0"/>
                  </a:moveTo>
                  <a:cubicBezTo>
                    <a:pt x="9" y="1"/>
                    <a:pt x="0" y="16"/>
                    <a:pt x="7" y="27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55"/>
            <p:cNvSpPr/>
            <p:nvPr/>
          </p:nvSpPr>
          <p:spPr>
            <a:xfrm>
              <a:off x="655" y="1710"/>
              <a:ext cx="58" cy="115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8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55"/>
            <p:cNvSpPr/>
            <p:nvPr/>
          </p:nvSpPr>
          <p:spPr>
            <a:xfrm>
              <a:off x="660" y="1710"/>
              <a:ext cx="53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1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55"/>
            <p:cNvSpPr/>
            <p:nvPr/>
          </p:nvSpPr>
          <p:spPr>
            <a:xfrm>
              <a:off x="660" y="1710"/>
              <a:ext cx="49" cy="102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6" y="2"/>
                    <a:pt x="0" y="13"/>
                    <a:pt x="4" y="23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55"/>
            <p:cNvSpPr/>
            <p:nvPr/>
          </p:nvSpPr>
          <p:spPr>
            <a:xfrm>
              <a:off x="660" y="1710"/>
              <a:ext cx="44" cy="97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6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55"/>
            <p:cNvSpPr/>
            <p:nvPr/>
          </p:nvSpPr>
          <p:spPr>
            <a:xfrm>
              <a:off x="664" y="1710"/>
              <a:ext cx="40" cy="93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4" y="3"/>
                    <a:pt x="0" y="12"/>
                    <a:pt x="1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55"/>
            <p:cNvSpPr/>
            <p:nvPr/>
          </p:nvSpPr>
          <p:spPr>
            <a:xfrm>
              <a:off x="695" y="1723"/>
              <a:ext cx="63" cy="120"/>
            </a:xfrm>
            <a:custGeom>
              <a:rect b="b" l="l" r="r" t="t"/>
              <a:pathLst>
                <a:path extrusionOk="0" h="27" w="14">
                  <a:moveTo>
                    <a:pt x="14" y="0"/>
                  </a:moveTo>
                  <a:cubicBezTo>
                    <a:pt x="8" y="1"/>
                    <a:pt x="0" y="16"/>
                    <a:pt x="7" y="27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55"/>
            <p:cNvSpPr/>
            <p:nvPr/>
          </p:nvSpPr>
          <p:spPr>
            <a:xfrm>
              <a:off x="695" y="1723"/>
              <a:ext cx="58" cy="11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8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55"/>
            <p:cNvSpPr/>
            <p:nvPr/>
          </p:nvSpPr>
          <p:spPr>
            <a:xfrm>
              <a:off x="700" y="1723"/>
              <a:ext cx="53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1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55"/>
            <p:cNvSpPr/>
            <p:nvPr/>
          </p:nvSpPr>
          <p:spPr>
            <a:xfrm>
              <a:off x="700" y="1723"/>
              <a:ext cx="49" cy="107"/>
            </a:xfrm>
            <a:custGeom>
              <a:rect b="b" l="l" r="r" t="t"/>
              <a:pathLst>
                <a:path extrusionOk="0" h="24" w="11">
                  <a:moveTo>
                    <a:pt x="11" y="0"/>
                  </a:moveTo>
                  <a:cubicBezTo>
                    <a:pt x="6" y="2"/>
                    <a:pt x="0" y="14"/>
                    <a:pt x="4" y="24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55"/>
            <p:cNvSpPr/>
            <p:nvPr/>
          </p:nvSpPr>
          <p:spPr>
            <a:xfrm>
              <a:off x="700" y="1723"/>
              <a:ext cx="44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6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55"/>
            <p:cNvSpPr/>
            <p:nvPr/>
          </p:nvSpPr>
          <p:spPr>
            <a:xfrm>
              <a:off x="704" y="1723"/>
              <a:ext cx="40" cy="93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4" y="3"/>
                    <a:pt x="0" y="12"/>
                    <a:pt x="1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55"/>
            <p:cNvSpPr/>
            <p:nvPr/>
          </p:nvSpPr>
          <p:spPr>
            <a:xfrm>
              <a:off x="713" y="1727"/>
              <a:ext cx="62" cy="125"/>
            </a:xfrm>
            <a:custGeom>
              <a:rect b="b" l="l" r="r" t="t"/>
              <a:pathLst>
                <a:path extrusionOk="0" h="28" w="14">
                  <a:moveTo>
                    <a:pt x="14" y="0"/>
                  </a:moveTo>
                  <a:cubicBezTo>
                    <a:pt x="9" y="1"/>
                    <a:pt x="0" y="16"/>
                    <a:pt x="7" y="28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55"/>
            <p:cNvSpPr/>
            <p:nvPr/>
          </p:nvSpPr>
          <p:spPr>
            <a:xfrm>
              <a:off x="713" y="1727"/>
              <a:ext cx="58" cy="120"/>
            </a:xfrm>
            <a:custGeom>
              <a:rect b="b" l="l" r="r" t="t"/>
              <a:pathLst>
                <a:path extrusionOk="0" h="27" w="13">
                  <a:moveTo>
                    <a:pt x="13" y="0"/>
                  </a:moveTo>
                  <a:cubicBezTo>
                    <a:pt x="8" y="1"/>
                    <a:pt x="0" y="15"/>
                    <a:pt x="6" y="27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55"/>
            <p:cNvSpPr/>
            <p:nvPr/>
          </p:nvSpPr>
          <p:spPr>
            <a:xfrm>
              <a:off x="718" y="1727"/>
              <a:ext cx="53" cy="112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2"/>
                    <a:pt x="0" y="15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55"/>
            <p:cNvSpPr/>
            <p:nvPr/>
          </p:nvSpPr>
          <p:spPr>
            <a:xfrm>
              <a:off x="718" y="1727"/>
              <a:ext cx="49" cy="107"/>
            </a:xfrm>
            <a:custGeom>
              <a:rect b="b" l="l" r="r" t="t"/>
              <a:pathLst>
                <a:path extrusionOk="0" h="24" w="11">
                  <a:moveTo>
                    <a:pt x="11" y="0"/>
                  </a:moveTo>
                  <a:cubicBezTo>
                    <a:pt x="6" y="2"/>
                    <a:pt x="0" y="14"/>
                    <a:pt x="4" y="24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55"/>
            <p:cNvSpPr/>
            <p:nvPr/>
          </p:nvSpPr>
          <p:spPr>
            <a:xfrm>
              <a:off x="718" y="1727"/>
              <a:ext cx="49" cy="103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6" y="3"/>
                    <a:pt x="0" y="13"/>
                    <a:pt x="3" y="23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55"/>
            <p:cNvSpPr/>
            <p:nvPr/>
          </p:nvSpPr>
          <p:spPr>
            <a:xfrm>
              <a:off x="722" y="1732"/>
              <a:ext cx="40" cy="93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5" y="2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55"/>
            <p:cNvSpPr/>
            <p:nvPr/>
          </p:nvSpPr>
          <p:spPr>
            <a:xfrm>
              <a:off x="731" y="1736"/>
              <a:ext cx="62" cy="120"/>
            </a:xfrm>
            <a:custGeom>
              <a:rect b="b" l="l" r="r" t="t"/>
              <a:pathLst>
                <a:path extrusionOk="0" h="27" w="14">
                  <a:moveTo>
                    <a:pt x="14" y="0"/>
                  </a:moveTo>
                  <a:cubicBezTo>
                    <a:pt x="9" y="0"/>
                    <a:pt x="0" y="16"/>
                    <a:pt x="7" y="27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55"/>
            <p:cNvSpPr/>
            <p:nvPr/>
          </p:nvSpPr>
          <p:spPr>
            <a:xfrm>
              <a:off x="735" y="1736"/>
              <a:ext cx="58" cy="11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7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55"/>
            <p:cNvSpPr/>
            <p:nvPr/>
          </p:nvSpPr>
          <p:spPr>
            <a:xfrm>
              <a:off x="735" y="1736"/>
              <a:ext cx="54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1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55"/>
            <p:cNvSpPr/>
            <p:nvPr/>
          </p:nvSpPr>
          <p:spPr>
            <a:xfrm>
              <a:off x="735" y="1736"/>
              <a:ext cx="49" cy="103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7" y="2"/>
                    <a:pt x="0" y="13"/>
                    <a:pt x="4" y="23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55"/>
            <p:cNvSpPr/>
            <p:nvPr/>
          </p:nvSpPr>
          <p:spPr>
            <a:xfrm>
              <a:off x="740" y="1736"/>
              <a:ext cx="44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5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55"/>
            <p:cNvSpPr/>
            <p:nvPr/>
          </p:nvSpPr>
          <p:spPr>
            <a:xfrm>
              <a:off x="740" y="1736"/>
              <a:ext cx="40" cy="94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5" y="2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55"/>
            <p:cNvSpPr/>
            <p:nvPr/>
          </p:nvSpPr>
          <p:spPr>
            <a:xfrm>
              <a:off x="638" y="1719"/>
              <a:ext cx="9" cy="8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55"/>
            <p:cNvSpPr/>
            <p:nvPr/>
          </p:nvSpPr>
          <p:spPr>
            <a:xfrm>
              <a:off x="660" y="1723"/>
              <a:ext cx="4" cy="13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55"/>
            <p:cNvSpPr/>
            <p:nvPr/>
          </p:nvSpPr>
          <p:spPr>
            <a:xfrm>
              <a:off x="678" y="1727"/>
              <a:ext cx="4" cy="14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55"/>
            <p:cNvSpPr/>
            <p:nvPr/>
          </p:nvSpPr>
          <p:spPr>
            <a:xfrm>
              <a:off x="718" y="1745"/>
              <a:ext cx="4" cy="9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55"/>
            <p:cNvSpPr/>
            <p:nvPr/>
          </p:nvSpPr>
          <p:spPr>
            <a:xfrm>
              <a:off x="735" y="1750"/>
              <a:ext cx="5" cy="9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55"/>
            <p:cNvSpPr/>
            <p:nvPr/>
          </p:nvSpPr>
          <p:spPr>
            <a:xfrm>
              <a:off x="753" y="1754"/>
              <a:ext cx="5" cy="13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52" name="Google Shape;1152;p55"/>
          <p:cNvCxnSpPr/>
          <p:nvPr/>
        </p:nvCxnSpPr>
        <p:spPr>
          <a:xfrm flipH="1" rot="10800000">
            <a:off x="4321175" y="2557462"/>
            <a:ext cx="1065212" cy="708025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3" name="Google Shape;1153;p55"/>
          <p:cNvSpPr/>
          <p:nvPr/>
        </p:nvSpPr>
        <p:spPr>
          <a:xfrm>
            <a:off x="4291012" y="3233737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5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Thuộc tính của Bút vẽ</a:t>
            </a:r>
            <a:endParaRPr/>
          </a:p>
        </p:txBody>
      </p:sp>
      <p:sp>
        <p:nvSpPr>
          <p:cNvPr id="1155" name="Google Shape;1155;p55"/>
          <p:cNvSpPr txBox="1"/>
          <p:nvPr/>
        </p:nvSpPr>
        <p:spPr>
          <a:xfrm>
            <a:off x="4238625" y="3297237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156" name="Google Shape;1156;p55"/>
          <p:cNvSpPr txBox="1"/>
          <p:nvPr/>
        </p:nvSpPr>
        <p:spPr>
          <a:xfrm>
            <a:off x="4845050" y="2903537"/>
            <a:ext cx="160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cxnSp>
        <p:nvCxnSpPr>
          <p:cNvPr id="1157" name="Google Shape;1157;p55"/>
          <p:cNvCxnSpPr/>
          <p:nvPr/>
        </p:nvCxnSpPr>
        <p:spPr>
          <a:xfrm>
            <a:off x="1935162" y="5592762"/>
            <a:ext cx="53197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8" name="Google Shape;1158;p55"/>
          <p:cNvCxnSpPr/>
          <p:nvPr/>
        </p:nvCxnSpPr>
        <p:spPr>
          <a:xfrm rot="10800000">
            <a:off x="1935162" y="1782762"/>
            <a:ext cx="0" cy="3810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9" name="Google Shape;1159;p55"/>
          <p:cNvSpPr/>
          <p:nvPr/>
        </p:nvSpPr>
        <p:spPr>
          <a:xfrm>
            <a:off x="1890712" y="554831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55"/>
          <p:cNvSpPr txBox="1"/>
          <p:nvPr/>
        </p:nvSpPr>
        <p:spPr>
          <a:xfrm>
            <a:off x="3940175" y="5200650"/>
            <a:ext cx="104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(Δd,Δα)</a:t>
            </a:r>
            <a:endParaRPr/>
          </a:p>
        </p:txBody>
      </p:sp>
      <p:sp>
        <p:nvSpPr>
          <p:cNvPr id="1161" name="Google Shape;1161;p55"/>
          <p:cNvSpPr/>
          <p:nvPr/>
        </p:nvSpPr>
        <p:spPr>
          <a:xfrm>
            <a:off x="4729162" y="2992437"/>
            <a:ext cx="69850" cy="276225"/>
          </a:xfrm>
          <a:custGeom>
            <a:rect b="b" l="l" r="r" t="t"/>
            <a:pathLst>
              <a:path extrusionOk="0" h="12" w="3">
                <a:moveTo>
                  <a:pt x="0" y="0"/>
                </a:moveTo>
                <a:cubicBezTo>
                  <a:pt x="2" y="4"/>
                  <a:pt x="3" y="8"/>
                  <a:pt x="3" y="12"/>
                </a:cubicBezTo>
              </a:path>
            </a:pathLst>
          </a:custGeom>
          <a:noFill/>
          <a:ln cap="flat" cmpd="sng" w="28575">
            <a:solidFill>
              <a:srgbClr val="2421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56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167" name="Google Shape;1167;p56"/>
          <p:cNvCxnSpPr/>
          <p:nvPr/>
        </p:nvCxnSpPr>
        <p:spPr>
          <a:xfrm flipH="1" rot="10800000">
            <a:off x="3627437" y="2674937"/>
            <a:ext cx="2220912" cy="14763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168" name="Google Shape;1168;p56"/>
          <p:cNvGrpSpPr/>
          <p:nvPr/>
        </p:nvGrpSpPr>
        <p:grpSpPr>
          <a:xfrm>
            <a:off x="2873375" y="3441700"/>
            <a:ext cx="3379787" cy="1054100"/>
            <a:chOff x="1810" y="2168"/>
            <a:chExt cx="2129" cy="664"/>
          </a:xfrm>
        </p:grpSpPr>
        <p:grpSp>
          <p:nvGrpSpPr>
            <p:cNvPr id="1169" name="Google Shape;1169;p56"/>
            <p:cNvGrpSpPr/>
            <p:nvPr/>
          </p:nvGrpSpPr>
          <p:grpSpPr>
            <a:xfrm>
              <a:off x="1810" y="2412"/>
              <a:ext cx="477" cy="201"/>
              <a:chOff x="469" y="1643"/>
              <a:chExt cx="2559" cy="879"/>
            </a:xfrm>
          </p:grpSpPr>
          <p:sp>
            <p:nvSpPr>
              <p:cNvPr id="1170" name="Google Shape;1170;p56"/>
              <p:cNvSpPr/>
              <p:nvPr/>
            </p:nvSpPr>
            <p:spPr>
              <a:xfrm>
                <a:off x="767" y="1719"/>
                <a:ext cx="1959" cy="737"/>
              </a:xfrm>
              <a:custGeom>
                <a:rect b="b" l="l" r="r" t="t"/>
                <a:pathLst>
                  <a:path extrusionOk="0" h="166" w="441">
                    <a:moveTo>
                      <a:pt x="11" y="4"/>
                    </a:moveTo>
                    <a:cubicBezTo>
                      <a:pt x="17" y="6"/>
                      <a:pt x="429" y="139"/>
                      <a:pt x="429" y="139"/>
                    </a:cubicBezTo>
                    <a:cubicBezTo>
                      <a:pt x="429" y="139"/>
                      <a:pt x="441" y="151"/>
                      <a:pt x="438" y="155"/>
                    </a:cubicBezTo>
                    <a:cubicBezTo>
                      <a:pt x="436" y="159"/>
                      <a:pt x="412" y="166"/>
                      <a:pt x="412" y="166"/>
                    </a:cubicBezTo>
                    <a:lnTo>
                      <a:pt x="1" y="33"/>
                    </a:lnTo>
                    <a:cubicBezTo>
                      <a:pt x="1" y="33"/>
                      <a:pt x="0" y="0"/>
                      <a:pt x="11" y="4"/>
                    </a:cubicBezTo>
                    <a:close/>
                  </a:path>
                </a:pathLst>
              </a:custGeom>
              <a:solidFill>
                <a:srgbClr val="EA993E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56"/>
              <p:cNvSpPr/>
              <p:nvPr/>
            </p:nvSpPr>
            <p:spPr>
              <a:xfrm>
                <a:off x="762" y="1776"/>
                <a:ext cx="1973" cy="662"/>
              </a:xfrm>
              <a:custGeom>
                <a:rect b="b" l="l" r="r" t="t"/>
                <a:pathLst>
                  <a:path extrusionOk="0" h="149" w="444">
                    <a:moveTo>
                      <a:pt x="436" y="14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416" y="149"/>
                    </a:lnTo>
                    <a:cubicBezTo>
                      <a:pt x="416" y="149"/>
                      <a:pt x="444" y="142"/>
                      <a:pt x="436" y="140"/>
                    </a:cubicBezTo>
                    <a:close/>
                  </a:path>
                </a:pathLst>
              </a:custGeom>
              <a:solidFill>
                <a:srgbClr val="CD8A3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56"/>
              <p:cNvSpPr/>
              <p:nvPr/>
            </p:nvSpPr>
            <p:spPr>
              <a:xfrm>
                <a:off x="775" y="1767"/>
                <a:ext cx="1929" cy="636"/>
              </a:xfrm>
              <a:custGeom>
                <a:rect b="b" l="l" r="r" t="t"/>
                <a:pathLst>
                  <a:path extrusionOk="0" h="143" w="434">
                    <a:moveTo>
                      <a:pt x="432" y="138"/>
                    </a:moveTo>
                    <a:cubicBezTo>
                      <a:pt x="434" y="139"/>
                      <a:pt x="434" y="140"/>
                      <a:pt x="434" y="141"/>
                    </a:cubicBezTo>
                    <a:cubicBezTo>
                      <a:pt x="434" y="142"/>
                      <a:pt x="432" y="143"/>
                      <a:pt x="431" y="143"/>
                    </a:cubicBezTo>
                    <a:lnTo>
                      <a:pt x="432" y="138"/>
                    </a:lnTo>
                    <a:close/>
                    <a:moveTo>
                      <a:pt x="431" y="143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432" y="138"/>
                    </a:lnTo>
                    <a:lnTo>
                      <a:pt x="431" y="143"/>
                    </a:lnTo>
                    <a:close/>
                    <a:moveTo>
                      <a:pt x="2" y="4"/>
                    </a:moveTo>
                    <a:cubicBezTo>
                      <a:pt x="1" y="4"/>
                      <a:pt x="0" y="3"/>
                      <a:pt x="1" y="1"/>
                    </a:cubicBezTo>
                    <a:cubicBezTo>
                      <a:pt x="1" y="0"/>
                      <a:pt x="2" y="0"/>
                      <a:pt x="4" y="0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AA9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56"/>
              <p:cNvSpPr/>
              <p:nvPr/>
            </p:nvSpPr>
            <p:spPr>
              <a:xfrm>
                <a:off x="780" y="1767"/>
                <a:ext cx="1875" cy="618"/>
              </a:xfrm>
              <a:custGeom>
                <a:rect b="b" l="l" r="r" t="t"/>
                <a:pathLst>
                  <a:path extrusionOk="0" h="139" w="422">
                    <a:moveTo>
                      <a:pt x="420" y="135"/>
                    </a:moveTo>
                    <a:cubicBezTo>
                      <a:pt x="421" y="135"/>
                      <a:pt x="422" y="136"/>
                      <a:pt x="421" y="137"/>
                    </a:cubicBezTo>
                    <a:cubicBezTo>
                      <a:pt x="421" y="138"/>
                      <a:pt x="420" y="139"/>
                      <a:pt x="419" y="139"/>
                    </a:cubicBezTo>
                    <a:lnTo>
                      <a:pt x="420" y="135"/>
                    </a:lnTo>
                    <a:close/>
                    <a:moveTo>
                      <a:pt x="419" y="139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420" y="135"/>
                    </a:lnTo>
                    <a:lnTo>
                      <a:pt x="419" y="139"/>
                    </a:lnTo>
                    <a:close/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BAE4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56"/>
              <p:cNvSpPr/>
              <p:nvPr/>
            </p:nvSpPr>
            <p:spPr>
              <a:xfrm>
                <a:off x="780" y="1767"/>
                <a:ext cx="1822" cy="600"/>
              </a:xfrm>
              <a:custGeom>
                <a:rect b="b" l="l" r="r" t="t"/>
                <a:pathLst>
                  <a:path extrusionOk="0" h="135" w="410">
                    <a:moveTo>
                      <a:pt x="409" y="131"/>
                    </a:moveTo>
                    <a:cubicBezTo>
                      <a:pt x="410" y="132"/>
                      <a:pt x="410" y="133"/>
                      <a:pt x="410" y="134"/>
                    </a:cubicBezTo>
                    <a:cubicBezTo>
                      <a:pt x="410" y="134"/>
                      <a:pt x="409" y="135"/>
                      <a:pt x="408" y="135"/>
                    </a:cubicBezTo>
                    <a:lnTo>
                      <a:pt x="409" y="131"/>
                    </a:lnTo>
                    <a:close/>
                    <a:moveTo>
                      <a:pt x="408" y="135"/>
                    </a:moveTo>
                    <a:lnTo>
                      <a:pt x="1" y="3"/>
                    </a:lnTo>
                    <a:lnTo>
                      <a:pt x="2" y="0"/>
                    </a:lnTo>
                    <a:lnTo>
                      <a:pt x="409" y="131"/>
                    </a:lnTo>
                    <a:lnTo>
                      <a:pt x="408" y="135"/>
                    </a:lnTo>
                    <a:close/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BB6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56"/>
              <p:cNvSpPr/>
              <p:nvPr/>
            </p:nvSpPr>
            <p:spPr>
              <a:xfrm>
                <a:off x="780" y="1767"/>
                <a:ext cx="1773" cy="582"/>
              </a:xfrm>
              <a:custGeom>
                <a:rect b="b" l="l" r="r" t="t"/>
                <a:pathLst>
                  <a:path extrusionOk="0" h="131" w="399">
                    <a:moveTo>
                      <a:pt x="398" y="128"/>
                    </a:moveTo>
                    <a:cubicBezTo>
                      <a:pt x="398" y="128"/>
                      <a:pt x="399" y="129"/>
                      <a:pt x="398" y="130"/>
                    </a:cubicBezTo>
                    <a:cubicBezTo>
                      <a:pt x="398" y="130"/>
                      <a:pt x="397" y="131"/>
                      <a:pt x="397" y="131"/>
                    </a:cubicBezTo>
                    <a:lnTo>
                      <a:pt x="398" y="128"/>
                    </a:lnTo>
                    <a:close/>
                    <a:moveTo>
                      <a:pt x="397" y="131"/>
                    </a:moveTo>
                    <a:lnTo>
                      <a:pt x="1" y="3"/>
                    </a:lnTo>
                    <a:lnTo>
                      <a:pt x="2" y="0"/>
                    </a:lnTo>
                    <a:lnTo>
                      <a:pt x="398" y="128"/>
                    </a:lnTo>
                    <a:lnTo>
                      <a:pt x="397" y="131"/>
                    </a:lnTo>
                    <a:close/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CBC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56"/>
              <p:cNvSpPr/>
              <p:nvPr/>
            </p:nvSpPr>
            <p:spPr>
              <a:xfrm>
                <a:off x="780" y="1767"/>
                <a:ext cx="1719" cy="564"/>
              </a:xfrm>
              <a:custGeom>
                <a:rect b="b" l="l" r="r" t="t"/>
                <a:pathLst>
                  <a:path extrusionOk="0" h="127" w="387">
                    <a:moveTo>
                      <a:pt x="386" y="125"/>
                    </a:moveTo>
                    <a:cubicBezTo>
                      <a:pt x="387" y="125"/>
                      <a:pt x="387" y="125"/>
                      <a:pt x="387" y="126"/>
                    </a:cubicBezTo>
                    <a:cubicBezTo>
                      <a:pt x="387" y="126"/>
                      <a:pt x="386" y="127"/>
                      <a:pt x="385" y="127"/>
                    </a:cubicBezTo>
                    <a:lnTo>
                      <a:pt x="386" y="125"/>
                    </a:lnTo>
                    <a:close/>
                    <a:moveTo>
                      <a:pt x="385" y="127"/>
                    </a:moveTo>
                    <a:lnTo>
                      <a:pt x="1" y="3"/>
                    </a:lnTo>
                    <a:lnTo>
                      <a:pt x="2" y="1"/>
                    </a:lnTo>
                    <a:lnTo>
                      <a:pt x="386" y="125"/>
                    </a:lnTo>
                    <a:lnTo>
                      <a:pt x="385" y="127"/>
                    </a:lnTo>
                    <a:close/>
                    <a:moveTo>
                      <a:pt x="1" y="3"/>
                    </a:moveTo>
                    <a:cubicBezTo>
                      <a:pt x="1" y="2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1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CC3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56"/>
              <p:cNvSpPr/>
              <p:nvPr/>
            </p:nvSpPr>
            <p:spPr>
              <a:xfrm>
                <a:off x="784" y="1772"/>
                <a:ext cx="1667" cy="542"/>
              </a:xfrm>
              <a:custGeom>
                <a:rect b="b" l="l" r="r" t="t"/>
                <a:pathLst>
                  <a:path extrusionOk="0" h="122" w="375">
                    <a:moveTo>
                      <a:pt x="374" y="120"/>
                    </a:moveTo>
                    <a:cubicBezTo>
                      <a:pt x="374" y="120"/>
                      <a:pt x="375" y="121"/>
                      <a:pt x="374" y="121"/>
                    </a:cubicBezTo>
                    <a:cubicBezTo>
                      <a:pt x="374" y="122"/>
                      <a:pt x="374" y="122"/>
                      <a:pt x="373" y="122"/>
                    </a:cubicBezTo>
                    <a:lnTo>
                      <a:pt x="374" y="120"/>
                    </a:lnTo>
                    <a:close/>
                    <a:moveTo>
                      <a:pt x="373" y="122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374" y="120"/>
                    </a:lnTo>
                    <a:lnTo>
                      <a:pt x="373" y="122"/>
                    </a:lnTo>
                    <a:close/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CC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78" name="Google Shape;1178;p56"/>
              <p:cNvCxnSpPr/>
              <p:nvPr/>
            </p:nvCxnSpPr>
            <p:spPr>
              <a:xfrm rot="10800000">
                <a:off x="789" y="1772"/>
                <a:ext cx="1604" cy="52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FDD46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179" name="Google Shape;1179;p56"/>
              <p:cNvSpPr/>
              <p:nvPr/>
            </p:nvSpPr>
            <p:spPr>
              <a:xfrm>
                <a:off x="744" y="1839"/>
                <a:ext cx="1889" cy="612"/>
              </a:xfrm>
              <a:custGeom>
                <a:rect b="b" l="l" r="r" t="t"/>
                <a:pathLst>
                  <a:path extrusionOk="0" h="138" w="425">
                    <a:moveTo>
                      <a:pt x="416" y="134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17" y="138"/>
                    </a:lnTo>
                    <a:cubicBezTo>
                      <a:pt x="417" y="138"/>
                      <a:pt x="425" y="137"/>
                      <a:pt x="416" y="134"/>
                    </a:cubicBezTo>
                    <a:close/>
                  </a:path>
                </a:pathLst>
              </a:custGeom>
              <a:solidFill>
                <a:srgbClr val="A973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56"/>
              <p:cNvSpPr/>
              <p:nvPr/>
            </p:nvSpPr>
            <p:spPr>
              <a:xfrm>
                <a:off x="469" y="1643"/>
                <a:ext cx="195" cy="173"/>
              </a:xfrm>
              <a:custGeom>
                <a:rect b="b" l="l" r="r" t="t"/>
                <a:pathLst>
                  <a:path extrusionOk="0" h="39" w="44">
                    <a:moveTo>
                      <a:pt x="44" y="10"/>
                    </a:moveTo>
                    <a:cubicBezTo>
                      <a:pt x="22" y="3"/>
                      <a:pt x="14" y="0"/>
                      <a:pt x="9" y="11"/>
                    </a:cubicBezTo>
                    <a:cubicBezTo>
                      <a:pt x="0" y="30"/>
                      <a:pt x="19" y="32"/>
                      <a:pt x="38" y="39"/>
                    </a:cubicBezTo>
                    <a:lnTo>
                      <a:pt x="44" y="10"/>
                    </a:lnTo>
                    <a:close/>
                  </a:path>
                </a:pathLst>
              </a:custGeom>
              <a:solidFill>
                <a:srgbClr val="DA7C6C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56"/>
              <p:cNvSpPr/>
              <p:nvPr/>
            </p:nvSpPr>
            <p:spPr>
              <a:xfrm>
                <a:off x="482" y="1643"/>
                <a:ext cx="245" cy="169"/>
              </a:xfrm>
              <a:custGeom>
                <a:rect b="b" l="l" r="r" t="t"/>
                <a:pathLst>
                  <a:path extrusionOk="0" h="38" w="55">
                    <a:moveTo>
                      <a:pt x="7" y="11"/>
                    </a:moveTo>
                    <a:cubicBezTo>
                      <a:pt x="13" y="0"/>
                      <a:pt x="55" y="13"/>
                      <a:pt x="47" y="26"/>
                    </a:cubicBezTo>
                    <a:cubicBezTo>
                      <a:pt x="39" y="38"/>
                      <a:pt x="0" y="24"/>
                      <a:pt x="7" y="11"/>
                    </a:cubicBezTo>
                    <a:close/>
                  </a:path>
                </a:pathLst>
              </a:custGeom>
              <a:solidFill>
                <a:srgbClr val="DA7C6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56"/>
              <p:cNvSpPr/>
              <p:nvPr/>
            </p:nvSpPr>
            <p:spPr>
              <a:xfrm>
                <a:off x="491" y="1648"/>
                <a:ext cx="222" cy="151"/>
              </a:xfrm>
              <a:custGeom>
                <a:rect b="b" l="l" r="r" t="t"/>
                <a:pathLst>
                  <a:path extrusionOk="0" h="34" w="50">
                    <a:moveTo>
                      <a:pt x="6" y="10"/>
                    </a:moveTo>
                    <a:cubicBezTo>
                      <a:pt x="11" y="0"/>
                      <a:pt x="50" y="12"/>
                      <a:pt x="43" y="24"/>
                    </a:cubicBezTo>
                    <a:cubicBezTo>
                      <a:pt x="36" y="34"/>
                      <a:pt x="0" y="22"/>
                      <a:pt x="6" y="10"/>
                    </a:cubicBezTo>
                    <a:close/>
                  </a:path>
                </a:pathLst>
              </a:custGeom>
              <a:solidFill>
                <a:srgbClr val="E181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56"/>
              <p:cNvSpPr/>
              <p:nvPr/>
            </p:nvSpPr>
            <p:spPr>
              <a:xfrm>
                <a:off x="500" y="1656"/>
                <a:ext cx="200" cy="129"/>
              </a:xfrm>
              <a:custGeom>
                <a:rect b="b" l="l" r="r" t="t"/>
                <a:pathLst>
                  <a:path extrusionOk="0" h="29" w="45">
                    <a:moveTo>
                      <a:pt x="4" y="8"/>
                    </a:moveTo>
                    <a:cubicBezTo>
                      <a:pt x="8" y="0"/>
                      <a:pt x="45" y="11"/>
                      <a:pt x="39" y="21"/>
                    </a:cubicBezTo>
                    <a:cubicBezTo>
                      <a:pt x="33" y="29"/>
                      <a:pt x="0" y="18"/>
                      <a:pt x="4" y="8"/>
                    </a:cubicBezTo>
                    <a:close/>
                  </a:path>
                </a:pathLst>
              </a:custGeom>
              <a:solidFill>
                <a:srgbClr val="E3837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56"/>
              <p:cNvSpPr/>
              <p:nvPr/>
            </p:nvSpPr>
            <p:spPr>
              <a:xfrm>
                <a:off x="509" y="1661"/>
                <a:ext cx="178" cy="115"/>
              </a:xfrm>
              <a:custGeom>
                <a:rect b="b" l="l" r="r" t="t"/>
                <a:pathLst>
                  <a:path extrusionOk="0" h="26" w="40">
                    <a:moveTo>
                      <a:pt x="3" y="8"/>
                    </a:moveTo>
                    <a:cubicBezTo>
                      <a:pt x="6" y="0"/>
                      <a:pt x="40" y="10"/>
                      <a:pt x="35" y="19"/>
                    </a:cubicBezTo>
                    <a:cubicBezTo>
                      <a:pt x="31" y="26"/>
                      <a:pt x="0" y="15"/>
                      <a:pt x="3" y="8"/>
                    </a:cubicBezTo>
                    <a:close/>
                  </a:path>
                </a:pathLst>
              </a:custGeom>
              <a:solidFill>
                <a:srgbClr val="E9887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56"/>
              <p:cNvSpPr/>
              <p:nvPr/>
            </p:nvSpPr>
            <p:spPr>
              <a:xfrm>
                <a:off x="513" y="1670"/>
                <a:ext cx="160" cy="93"/>
              </a:xfrm>
              <a:custGeom>
                <a:rect b="b" l="l" r="r" t="t"/>
                <a:pathLst>
                  <a:path extrusionOk="0" h="21" w="36">
                    <a:moveTo>
                      <a:pt x="3" y="6"/>
                    </a:moveTo>
                    <a:cubicBezTo>
                      <a:pt x="5" y="0"/>
                      <a:pt x="36" y="9"/>
                      <a:pt x="32" y="16"/>
                    </a:cubicBezTo>
                    <a:cubicBezTo>
                      <a:pt x="29" y="21"/>
                      <a:pt x="0" y="12"/>
                      <a:pt x="3" y="6"/>
                    </a:cubicBezTo>
                    <a:close/>
                  </a:path>
                </a:pathLst>
              </a:custGeom>
              <a:solidFill>
                <a:srgbClr val="EF8D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56"/>
              <p:cNvSpPr/>
              <p:nvPr/>
            </p:nvSpPr>
            <p:spPr>
              <a:xfrm>
                <a:off x="522" y="1674"/>
                <a:ext cx="138" cy="76"/>
              </a:xfrm>
              <a:custGeom>
                <a:rect b="b" l="l" r="r" t="t"/>
                <a:pathLst>
                  <a:path extrusionOk="0" h="17" w="31">
                    <a:moveTo>
                      <a:pt x="2" y="5"/>
                    </a:moveTo>
                    <a:cubicBezTo>
                      <a:pt x="3" y="0"/>
                      <a:pt x="31" y="8"/>
                      <a:pt x="28" y="14"/>
                    </a:cubicBezTo>
                    <a:cubicBezTo>
                      <a:pt x="26" y="17"/>
                      <a:pt x="0" y="9"/>
                      <a:pt x="2" y="5"/>
                    </a:cubicBezTo>
                    <a:close/>
                  </a:path>
                </a:pathLst>
              </a:custGeom>
              <a:solidFill>
                <a:srgbClr val="F390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56"/>
              <p:cNvSpPr/>
              <p:nvPr/>
            </p:nvSpPr>
            <p:spPr>
              <a:xfrm>
                <a:off x="531" y="1683"/>
                <a:ext cx="116" cy="53"/>
              </a:xfrm>
              <a:custGeom>
                <a:rect b="b" l="l" r="r" t="t"/>
                <a:pathLst>
                  <a:path extrusionOk="0" h="12" w="26">
                    <a:moveTo>
                      <a:pt x="1" y="3"/>
                    </a:moveTo>
                    <a:cubicBezTo>
                      <a:pt x="1" y="0"/>
                      <a:pt x="26" y="7"/>
                      <a:pt x="24" y="11"/>
                    </a:cubicBezTo>
                    <a:cubicBezTo>
                      <a:pt x="23" y="12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F8958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56"/>
              <p:cNvSpPr/>
              <p:nvPr/>
            </p:nvSpPr>
            <p:spPr>
              <a:xfrm>
                <a:off x="575" y="1674"/>
                <a:ext cx="258" cy="200"/>
              </a:xfrm>
              <a:custGeom>
                <a:rect b="b" l="l" r="r" t="t"/>
                <a:pathLst>
                  <a:path extrusionOk="0" h="45" w="58">
                    <a:moveTo>
                      <a:pt x="51" y="45"/>
                    </a:moveTo>
                    <a:lnTo>
                      <a:pt x="44" y="43"/>
                    </a:lnTo>
                    <a:cubicBezTo>
                      <a:pt x="43" y="44"/>
                      <a:pt x="43" y="44"/>
                      <a:pt x="41" y="42"/>
                    </a:cubicBezTo>
                    <a:cubicBezTo>
                      <a:pt x="41" y="42"/>
                      <a:pt x="40" y="42"/>
                      <a:pt x="40" y="42"/>
                    </a:cubicBezTo>
                    <a:cubicBezTo>
                      <a:pt x="38" y="42"/>
                      <a:pt x="38" y="42"/>
                      <a:pt x="37" y="40"/>
                    </a:cubicBezTo>
                    <a:cubicBezTo>
                      <a:pt x="37" y="40"/>
                      <a:pt x="35" y="40"/>
                      <a:pt x="35" y="40"/>
                    </a:cubicBezTo>
                    <a:cubicBezTo>
                      <a:pt x="34" y="40"/>
                      <a:pt x="34" y="40"/>
                      <a:pt x="32" y="39"/>
                    </a:cubicBezTo>
                    <a:lnTo>
                      <a:pt x="26" y="37"/>
                    </a:lnTo>
                    <a:cubicBezTo>
                      <a:pt x="25" y="37"/>
                      <a:pt x="25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ubicBezTo>
                      <a:pt x="20" y="36"/>
                      <a:pt x="20" y="36"/>
                      <a:pt x="19" y="34"/>
                    </a:cubicBezTo>
                    <a:cubicBezTo>
                      <a:pt x="19" y="34"/>
                      <a:pt x="17" y="33"/>
                      <a:pt x="17" y="33"/>
                    </a:cubicBezTo>
                    <a:cubicBezTo>
                      <a:pt x="16" y="34"/>
                      <a:pt x="16" y="34"/>
                      <a:pt x="14" y="32"/>
                    </a:cubicBezTo>
                    <a:cubicBezTo>
                      <a:pt x="14" y="32"/>
                      <a:pt x="12" y="31"/>
                      <a:pt x="12" y="31"/>
                    </a:cubicBezTo>
                    <a:cubicBezTo>
                      <a:pt x="0" y="26"/>
                      <a:pt x="10" y="0"/>
                      <a:pt x="20" y="3"/>
                    </a:cubicBezTo>
                    <a:cubicBezTo>
                      <a:pt x="20" y="3"/>
                      <a:pt x="22" y="4"/>
                      <a:pt x="22" y="4"/>
                    </a:cubicBezTo>
                    <a:cubicBezTo>
                      <a:pt x="24" y="3"/>
                      <a:pt x="24" y="3"/>
                      <a:pt x="25" y="5"/>
                    </a:cubicBezTo>
                    <a:cubicBezTo>
                      <a:pt x="25" y="5"/>
                      <a:pt x="27" y="5"/>
                      <a:pt x="27" y="5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0" y="6"/>
                      <a:pt x="31" y="7"/>
                      <a:pt x="31" y="7"/>
                    </a:cubicBezTo>
                    <a:cubicBezTo>
                      <a:pt x="33" y="6"/>
                      <a:pt x="33" y="6"/>
                      <a:pt x="34" y="7"/>
                    </a:cubicBezTo>
                    <a:lnTo>
                      <a:pt x="40" y="10"/>
                    </a:lnTo>
                    <a:cubicBezTo>
                      <a:pt x="42" y="9"/>
                      <a:pt x="42" y="9"/>
                      <a:pt x="43" y="10"/>
                    </a:cubicBezTo>
                    <a:cubicBezTo>
                      <a:pt x="43" y="10"/>
                      <a:pt x="45" y="11"/>
                      <a:pt x="45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2"/>
                      <a:pt x="49" y="12"/>
                      <a:pt x="49" y="12"/>
                    </a:cubicBezTo>
                    <a:cubicBezTo>
                      <a:pt x="51" y="12"/>
                      <a:pt x="51" y="12"/>
                      <a:pt x="52" y="13"/>
                    </a:cubicBezTo>
                    <a:lnTo>
                      <a:pt x="58" y="15"/>
                    </a:lnTo>
                    <a:cubicBezTo>
                      <a:pt x="43" y="17"/>
                      <a:pt x="44" y="41"/>
                      <a:pt x="51" y="45"/>
                    </a:cubicBezTo>
                    <a:close/>
                  </a:path>
                </a:pathLst>
              </a:custGeom>
              <a:solidFill>
                <a:srgbClr val="8D969D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56"/>
              <p:cNvSpPr/>
              <p:nvPr/>
            </p:nvSpPr>
            <p:spPr>
              <a:xfrm>
                <a:off x="602" y="1692"/>
                <a:ext cx="213" cy="151"/>
              </a:xfrm>
              <a:custGeom>
                <a:rect b="b" l="l" r="r" t="t"/>
                <a:pathLst>
                  <a:path extrusionOk="0" h="34" w="48">
                    <a:moveTo>
                      <a:pt x="39" y="34"/>
                    </a:moveTo>
                    <a:lnTo>
                      <a:pt x="2" y="21"/>
                    </a:lnTo>
                    <a:cubicBezTo>
                      <a:pt x="0" y="11"/>
                      <a:pt x="5" y="2"/>
                      <a:pt x="10" y="0"/>
                    </a:cubicBezTo>
                    <a:cubicBezTo>
                      <a:pt x="12" y="0"/>
                      <a:pt x="48" y="12"/>
                      <a:pt x="48" y="12"/>
                    </a:cubicBezTo>
                    <a:cubicBezTo>
                      <a:pt x="39" y="17"/>
                      <a:pt x="38" y="28"/>
                      <a:pt x="39" y="34"/>
                    </a:cubicBezTo>
                    <a:close/>
                  </a:path>
                </a:pathLst>
              </a:custGeom>
              <a:solidFill>
                <a:srgbClr val="8D96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56"/>
              <p:cNvSpPr/>
              <p:nvPr/>
            </p:nvSpPr>
            <p:spPr>
              <a:xfrm>
                <a:off x="602" y="1696"/>
                <a:ext cx="209" cy="143"/>
              </a:xfrm>
              <a:custGeom>
                <a:rect b="b" l="l" r="r" t="t"/>
                <a:pathLst>
                  <a:path extrusionOk="0" h="32" w="47">
                    <a:moveTo>
                      <a:pt x="39" y="32"/>
                    </a:moveTo>
                    <a:lnTo>
                      <a:pt x="2" y="19"/>
                    </a:lnTo>
                    <a:cubicBezTo>
                      <a:pt x="0" y="11"/>
                      <a:pt x="5" y="2"/>
                      <a:pt x="9" y="0"/>
                    </a:cubicBezTo>
                    <a:cubicBezTo>
                      <a:pt x="11" y="0"/>
                      <a:pt x="47" y="12"/>
                      <a:pt x="47" y="12"/>
                    </a:cubicBezTo>
                    <a:cubicBezTo>
                      <a:pt x="39" y="16"/>
                      <a:pt x="38" y="27"/>
                      <a:pt x="39" y="32"/>
                    </a:cubicBezTo>
                    <a:close/>
                  </a:path>
                </a:pathLst>
              </a:custGeom>
              <a:solidFill>
                <a:srgbClr val="949DA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56"/>
              <p:cNvSpPr/>
              <p:nvPr/>
            </p:nvSpPr>
            <p:spPr>
              <a:xfrm>
                <a:off x="607" y="1696"/>
                <a:ext cx="199" cy="138"/>
              </a:xfrm>
              <a:custGeom>
                <a:rect b="b" l="l" r="r" t="t"/>
                <a:pathLst>
                  <a:path extrusionOk="0" h="31" w="45">
                    <a:moveTo>
                      <a:pt x="38" y="31"/>
                    </a:moveTo>
                    <a:lnTo>
                      <a:pt x="1" y="18"/>
                    </a:lnTo>
                    <a:cubicBezTo>
                      <a:pt x="0" y="11"/>
                      <a:pt x="4" y="3"/>
                      <a:pt x="8" y="0"/>
                    </a:cubicBezTo>
                    <a:cubicBezTo>
                      <a:pt x="10" y="1"/>
                      <a:pt x="45" y="12"/>
                      <a:pt x="45" y="12"/>
                    </a:cubicBezTo>
                    <a:cubicBezTo>
                      <a:pt x="39" y="16"/>
                      <a:pt x="37" y="26"/>
                      <a:pt x="38" y="31"/>
                    </a:cubicBezTo>
                    <a:close/>
                  </a:path>
                </a:pathLst>
              </a:custGeom>
              <a:solidFill>
                <a:srgbClr val="9CA4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56"/>
              <p:cNvSpPr/>
              <p:nvPr/>
            </p:nvSpPr>
            <p:spPr>
              <a:xfrm>
                <a:off x="607" y="1701"/>
                <a:ext cx="195" cy="129"/>
              </a:xfrm>
              <a:custGeom>
                <a:rect b="b" l="l" r="r" t="t"/>
                <a:pathLst>
                  <a:path extrusionOk="0" h="29" w="44">
                    <a:moveTo>
                      <a:pt x="38" y="29"/>
                    </a:moveTo>
                    <a:lnTo>
                      <a:pt x="1" y="17"/>
                    </a:lnTo>
                    <a:cubicBezTo>
                      <a:pt x="0" y="11"/>
                      <a:pt x="3" y="3"/>
                      <a:pt x="7" y="0"/>
                    </a:cubicBezTo>
                    <a:cubicBezTo>
                      <a:pt x="9" y="1"/>
                      <a:pt x="44" y="12"/>
                      <a:pt x="44" y="12"/>
                    </a:cubicBezTo>
                    <a:cubicBezTo>
                      <a:pt x="39" y="15"/>
                      <a:pt x="38" y="24"/>
                      <a:pt x="38" y="29"/>
                    </a:cubicBezTo>
                    <a:close/>
                  </a:path>
                </a:pathLst>
              </a:custGeom>
              <a:solidFill>
                <a:srgbClr val="A3AB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56"/>
              <p:cNvSpPr/>
              <p:nvPr/>
            </p:nvSpPr>
            <p:spPr>
              <a:xfrm>
                <a:off x="607" y="1705"/>
                <a:ext cx="191" cy="120"/>
              </a:xfrm>
              <a:custGeom>
                <a:rect b="b" l="l" r="r" t="t"/>
                <a:pathLst>
                  <a:path extrusionOk="0" h="27" w="43">
                    <a:moveTo>
                      <a:pt x="38" y="27"/>
                    </a:moveTo>
                    <a:lnTo>
                      <a:pt x="1" y="15"/>
                    </a:lnTo>
                    <a:cubicBezTo>
                      <a:pt x="0" y="10"/>
                      <a:pt x="3" y="3"/>
                      <a:pt x="6" y="0"/>
                    </a:cubicBezTo>
                    <a:cubicBezTo>
                      <a:pt x="8" y="0"/>
                      <a:pt x="43" y="12"/>
                      <a:pt x="43" y="12"/>
                    </a:cubicBezTo>
                    <a:cubicBezTo>
                      <a:pt x="39" y="14"/>
                      <a:pt x="38" y="22"/>
                      <a:pt x="38" y="27"/>
                    </a:cubicBezTo>
                    <a:close/>
                  </a:path>
                </a:pathLst>
              </a:custGeom>
              <a:solidFill>
                <a:srgbClr val="ACB3B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56"/>
              <p:cNvSpPr/>
              <p:nvPr/>
            </p:nvSpPr>
            <p:spPr>
              <a:xfrm>
                <a:off x="607" y="1710"/>
                <a:ext cx="191" cy="111"/>
              </a:xfrm>
              <a:custGeom>
                <a:rect b="b" l="l" r="r" t="t"/>
                <a:pathLst>
                  <a:path extrusionOk="0" h="25" w="43">
                    <a:moveTo>
                      <a:pt x="38" y="25"/>
                    </a:moveTo>
                    <a:lnTo>
                      <a:pt x="1" y="13"/>
                    </a:lnTo>
                    <a:cubicBezTo>
                      <a:pt x="0" y="10"/>
                      <a:pt x="2" y="3"/>
                      <a:pt x="6" y="0"/>
                    </a:cubicBezTo>
                    <a:cubicBezTo>
                      <a:pt x="7" y="0"/>
                      <a:pt x="43" y="11"/>
                      <a:pt x="43" y="11"/>
                    </a:cubicBezTo>
                    <a:cubicBezTo>
                      <a:pt x="40" y="13"/>
                      <a:pt x="38" y="21"/>
                      <a:pt x="38" y="25"/>
                    </a:cubicBezTo>
                    <a:close/>
                  </a:path>
                </a:pathLst>
              </a:custGeom>
              <a:solidFill>
                <a:srgbClr val="B1B8B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6"/>
              <p:cNvSpPr/>
              <p:nvPr/>
            </p:nvSpPr>
            <p:spPr>
              <a:xfrm>
                <a:off x="607" y="1710"/>
                <a:ext cx="186" cy="106"/>
              </a:xfrm>
              <a:custGeom>
                <a:rect b="b" l="l" r="r" t="t"/>
                <a:pathLst>
                  <a:path extrusionOk="0" h="24" w="42">
                    <a:moveTo>
                      <a:pt x="38" y="24"/>
                    </a:moveTo>
                    <a:lnTo>
                      <a:pt x="1" y="12"/>
                    </a:lnTo>
                    <a:cubicBezTo>
                      <a:pt x="0" y="10"/>
                      <a:pt x="2" y="3"/>
                      <a:pt x="5" y="0"/>
                    </a:cubicBezTo>
                    <a:cubicBezTo>
                      <a:pt x="7" y="1"/>
                      <a:pt x="42" y="12"/>
                      <a:pt x="42" y="12"/>
                    </a:cubicBezTo>
                    <a:cubicBezTo>
                      <a:pt x="40" y="14"/>
                      <a:pt x="38" y="20"/>
                      <a:pt x="38" y="24"/>
                    </a:cubicBezTo>
                    <a:close/>
                  </a:path>
                </a:pathLst>
              </a:custGeom>
              <a:solidFill>
                <a:srgbClr val="BBC1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6"/>
              <p:cNvSpPr/>
              <p:nvPr/>
            </p:nvSpPr>
            <p:spPr>
              <a:xfrm>
                <a:off x="611" y="1714"/>
                <a:ext cx="178" cy="102"/>
              </a:xfrm>
              <a:custGeom>
                <a:rect b="b" l="l" r="r" t="t"/>
                <a:pathLst>
                  <a:path extrusionOk="0" h="23" w="40">
                    <a:moveTo>
                      <a:pt x="37" y="23"/>
                    </a:moveTo>
                    <a:lnTo>
                      <a:pt x="0" y="10"/>
                    </a:lnTo>
                    <a:cubicBezTo>
                      <a:pt x="0" y="10"/>
                      <a:pt x="0" y="3"/>
                      <a:pt x="3" y="0"/>
                    </a:cubicBezTo>
                    <a:cubicBezTo>
                      <a:pt x="5" y="1"/>
                      <a:pt x="40" y="12"/>
                      <a:pt x="40" y="12"/>
                    </a:cubicBezTo>
                    <a:cubicBezTo>
                      <a:pt x="39" y="13"/>
                      <a:pt x="37" y="18"/>
                      <a:pt x="37" y="23"/>
                    </a:cubicBezTo>
                    <a:close/>
                  </a:path>
                </a:pathLst>
              </a:custGeom>
              <a:solidFill>
                <a:srgbClr val="C4C9C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56"/>
              <p:cNvSpPr/>
              <p:nvPr/>
            </p:nvSpPr>
            <p:spPr>
              <a:xfrm>
                <a:off x="615" y="1714"/>
                <a:ext cx="174" cy="71"/>
              </a:xfrm>
              <a:custGeom>
                <a:rect b="b" l="l" r="r" t="t"/>
                <a:pathLst>
                  <a:path extrusionOk="0" h="16" w="39">
                    <a:moveTo>
                      <a:pt x="37" y="16"/>
                    </a:moveTo>
                    <a:lnTo>
                      <a:pt x="0" y="4"/>
                    </a:lnTo>
                    <a:cubicBezTo>
                      <a:pt x="0" y="3"/>
                      <a:pt x="0" y="2"/>
                      <a:pt x="2" y="0"/>
                    </a:cubicBezTo>
                    <a:cubicBezTo>
                      <a:pt x="4" y="1"/>
                      <a:pt x="39" y="12"/>
                      <a:pt x="39" y="12"/>
                    </a:cubicBezTo>
                    <a:cubicBezTo>
                      <a:pt x="38" y="13"/>
                      <a:pt x="38" y="14"/>
                      <a:pt x="37" y="16"/>
                    </a:cubicBezTo>
                    <a:close/>
                  </a:path>
                </a:pathLst>
              </a:custGeom>
              <a:solidFill>
                <a:srgbClr val="C4C9C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56"/>
              <p:cNvSpPr/>
              <p:nvPr/>
            </p:nvSpPr>
            <p:spPr>
              <a:xfrm>
                <a:off x="615" y="1719"/>
                <a:ext cx="174" cy="62"/>
              </a:xfrm>
              <a:custGeom>
                <a:rect b="b" l="l" r="r" t="t"/>
                <a:pathLst>
                  <a:path extrusionOk="0" h="14" w="39">
                    <a:moveTo>
                      <a:pt x="39" y="11"/>
                    </a:moveTo>
                    <a:cubicBezTo>
                      <a:pt x="38" y="12"/>
                      <a:pt x="38" y="13"/>
                      <a:pt x="37" y="14"/>
                    </a:cubicBezTo>
                    <a:lnTo>
                      <a:pt x="0" y="3"/>
                    </a:lnTo>
                    <a:cubicBezTo>
                      <a:pt x="1" y="1"/>
                      <a:pt x="1" y="1"/>
                      <a:pt x="2" y="0"/>
                    </a:cubicBezTo>
                    <a:cubicBezTo>
                      <a:pt x="4" y="0"/>
                      <a:pt x="39" y="11"/>
                      <a:pt x="39" y="11"/>
                    </a:cubicBezTo>
                    <a:close/>
                  </a:path>
                </a:pathLst>
              </a:custGeom>
              <a:solidFill>
                <a:srgbClr val="D0D5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6"/>
              <p:cNvSpPr/>
              <p:nvPr/>
            </p:nvSpPr>
            <p:spPr>
              <a:xfrm>
                <a:off x="615" y="1719"/>
                <a:ext cx="174" cy="62"/>
              </a:xfrm>
              <a:custGeom>
                <a:rect b="b" l="l" r="r" t="t"/>
                <a:pathLst>
                  <a:path extrusionOk="0" h="14" w="39">
                    <a:moveTo>
                      <a:pt x="39" y="12"/>
                    </a:moveTo>
                    <a:cubicBezTo>
                      <a:pt x="38" y="12"/>
                      <a:pt x="38" y="13"/>
                      <a:pt x="38" y="14"/>
                    </a:cubicBezTo>
                    <a:lnTo>
                      <a:pt x="0" y="2"/>
                    </a:lnTo>
                    <a:cubicBezTo>
                      <a:pt x="1" y="1"/>
                      <a:pt x="1" y="1"/>
                      <a:pt x="2" y="0"/>
                    </a:cubicBezTo>
                    <a:cubicBezTo>
                      <a:pt x="4" y="1"/>
                      <a:pt x="39" y="12"/>
                      <a:pt x="39" y="12"/>
                    </a:cubicBezTo>
                    <a:close/>
                  </a:path>
                </a:pathLst>
              </a:custGeom>
              <a:solidFill>
                <a:srgbClr val="D6DEE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56"/>
              <p:cNvSpPr/>
              <p:nvPr/>
            </p:nvSpPr>
            <p:spPr>
              <a:xfrm>
                <a:off x="620" y="1719"/>
                <a:ext cx="169" cy="62"/>
              </a:xfrm>
              <a:custGeom>
                <a:rect b="b" l="l" r="r" t="t"/>
                <a:pathLst>
                  <a:path extrusionOk="0" h="14" w="38">
                    <a:moveTo>
                      <a:pt x="38" y="12"/>
                    </a:moveTo>
                    <a:cubicBezTo>
                      <a:pt x="37" y="13"/>
                      <a:pt x="37" y="13"/>
                      <a:pt x="37" y="14"/>
                    </a:cubicBezTo>
                    <a:lnTo>
                      <a:pt x="0" y="2"/>
                    </a:lnTo>
                    <a:cubicBezTo>
                      <a:pt x="0" y="1"/>
                      <a:pt x="0" y="1"/>
                      <a:pt x="1" y="0"/>
                    </a:cubicBezTo>
                    <a:cubicBezTo>
                      <a:pt x="2" y="1"/>
                      <a:pt x="38" y="12"/>
                      <a:pt x="38" y="12"/>
                    </a:cubicBezTo>
                    <a:close/>
                  </a:path>
                </a:pathLst>
              </a:custGeom>
              <a:solidFill>
                <a:srgbClr val="E1EAF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56"/>
              <p:cNvSpPr/>
              <p:nvPr/>
            </p:nvSpPr>
            <p:spPr>
              <a:xfrm>
                <a:off x="620" y="1719"/>
                <a:ext cx="164" cy="57"/>
              </a:xfrm>
              <a:custGeom>
                <a:rect b="b" l="l" r="r" t="t"/>
                <a:pathLst>
                  <a:path extrusionOk="0" h="13" w="37">
                    <a:moveTo>
                      <a:pt x="37" y="13"/>
                    </a:moveTo>
                    <a:lnTo>
                      <a:pt x="0" y="2"/>
                    </a:ln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3"/>
                    </a:cubicBezTo>
                    <a:close/>
                  </a:path>
                </a:pathLst>
              </a:custGeom>
              <a:solidFill>
                <a:srgbClr val="E9F5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56"/>
              <p:cNvSpPr/>
              <p:nvPr/>
            </p:nvSpPr>
            <p:spPr>
              <a:xfrm>
                <a:off x="2868" y="2460"/>
                <a:ext cx="160" cy="62"/>
              </a:xfrm>
              <a:custGeom>
                <a:rect b="b" l="l" r="r" t="t"/>
                <a:pathLst>
                  <a:path extrusionOk="0" h="14" w="36">
                    <a:moveTo>
                      <a:pt x="36" y="14"/>
                    </a:moveTo>
                    <a:lnTo>
                      <a:pt x="33" y="13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46535A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56"/>
              <p:cNvSpPr/>
              <p:nvPr/>
            </p:nvSpPr>
            <p:spPr>
              <a:xfrm>
                <a:off x="2868" y="2456"/>
                <a:ext cx="160" cy="66"/>
              </a:xfrm>
              <a:custGeom>
                <a:rect b="b" l="l" r="r" t="t"/>
                <a:pathLst>
                  <a:path extrusionOk="0" h="15" w="36">
                    <a:moveTo>
                      <a:pt x="1" y="4"/>
                    </a:moveTo>
                    <a:cubicBezTo>
                      <a:pt x="0" y="0"/>
                      <a:pt x="28" y="12"/>
                      <a:pt x="33" y="14"/>
                    </a:cubicBezTo>
                    <a:cubicBezTo>
                      <a:pt x="36" y="15"/>
                      <a:pt x="1" y="7"/>
                      <a:pt x="1" y="4"/>
                    </a:cubicBezTo>
                    <a:close/>
                  </a:path>
                </a:pathLst>
              </a:custGeom>
              <a:solidFill>
                <a:srgbClr val="46535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6"/>
              <p:cNvSpPr/>
              <p:nvPr/>
            </p:nvSpPr>
            <p:spPr>
              <a:xfrm>
                <a:off x="2859" y="2456"/>
                <a:ext cx="165" cy="66"/>
              </a:xfrm>
              <a:custGeom>
                <a:rect b="b" l="l" r="r" t="t"/>
                <a:pathLst>
                  <a:path extrusionOk="0" h="15" w="37">
                    <a:moveTo>
                      <a:pt x="34" y="13"/>
                    </a:moveTo>
                    <a:cubicBezTo>
                      <a:pt x="37" y="15"/>
                      <a:pt x="2" y="6"/>
                      <a:pt x="1" y="3"/>
                    </a:cubicBezTo>
                    <a:cubicBezTo>
                      <a:pt x="0" y="0"/>
                      <a:pt x="29" y="12"/>
                      <a:pt x="34" y="13"/>
                    </a:cubicBezTo>
                    <a:close/>
                  </a:path>
                </a:pathLst>
              </a:custGeom>
              <a:solidFill>
                <a:srgbClr val="4E5C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6"/>
              <p:cNvSpPr/>
              <p:nvPr/>
            </p:nvSpPr>
            <p:spPr>
              <a:xfrm>
                <a:off x="2846" y="2456"/>
                <a:ext cx="173" cy="66"/>
              </a:xfrm>
              <a:custGeom>
                <a:rect b="b" l="l" r="r" t="t"/>
                <a:pathLst>
                  <a:path extrusionOk="0" h="15" w="39">
                    <a:moveTo>
                      <a:pt x="36" y="13"/>
                    </a:moveTo>
                    <a:cubicBezTo>
                      <a:pt x="39" y="15"/>
                      <a:pt x="4" y="5"/>
                      <a:pt x="2" y="3"/>
                    </a:cubicBezTo>
                    <a:cubicBezTo>
                      <a:pt x="0" y="0"/>
                      <a:pt x="31" y="11"/>
                      <a:pt x="36" y="13"/>
                    </a:cubicBezTo>
                    <a:close/>
                  </a:path>
                </a:pathLst>
              </a:custGeom>
              <a:solidFill>
                <a:srgbClr val="56656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56"/>
              <p:cNvSpPr/>
              <p:nvPr/>
            </p:nvSpPr>
            <p:spPr>
              <a:xfrm>
                <a:off x="2837" y="2456"/>
                <a:ext cx="182" cy="62"/>
              </a:xfrm>
              <a:custGeom>
                <a:rect b="b" l="l" r="r" t="t"/>
                <a:pathLst>
                  <a:path extrusionOk="0" h="14" w="41">
                    <a:moveTo>
                      <a:pt x="37" y="13"/>
                    </a:moveTo>
                    <a:cubicBezTo>
                      <a:pt x="41" y="14"/>
                      <a:pt x="5" y="4"/>
                      <a:pt x="3" y="2"/>
                    </a:cubicBezTo>
                    <a:cubicBezTo>
                      <a:pt x="0" y="0"/>
                      <a:pt x="33" y="11"/>
                      <a:pt x="37" y="13"/>
                    </a:cubicBezTo>
                    <a:close/>
                  </a:path>
                </a:pathLst>
              </a:custGeom>
              <a:solidFill>
                <a:srgbClr val="606E7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56"/>
              <p:cNvSpPr/>
              <p:nvPr/>
            </p:nvSpPr>
            <p:spPr>
              <a:xfrm>
                <a:off x="2828" y="2456"/>
                <a:ext cx="187" cy="62"/>
              </a:xfrm>
              <a:custGeom>
                <a:rect b="b" l="l" r="r" t="t"/>
                <a:pathLst>
                  <a:path extrusionOk="0" h="14" w="42">
                    <a:moveTo>
                      <a:pt x="3" y="2"/>
                    </a:moveTo>
                    <a:cubicBezTo>
                      <a:pt x="0" y="0"/>
                      <a:pt x="34" y="11"/>
                      <a:pt x="38" y="13"/>
                    </a:cubicBezTo>
                    <a:cubicBezTo>
                      <a:pt x="42" y="14"/>
                      <a:pt x="5" y="3"/>
                      <a:pt x="3" y="2"/>
                    </a:cubicBezTo>
                    <a:close/>
                  </a:path>
                </a:pathLst>
              </a:custGeom>
              <a:solidFill>
                <a:srgbClr val="6876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6"/>
              <p:cNvSpPr/>
              <p:nvPr/>
            </p:nvSpPr>
            <p:spPr>
              <a:xfrm>
                <a:off x="2571" y="2336"/>
                <a:ext cx="377" cy="169"/>
              </a:xfrm>
              <a:custGeom>
                <a:rect b="b" l="l" r="r" t="t"/>
                <a:pathLst>
                  <a:path extrusionOk="0" h="38" w="85">
                    <a:moveTo>
                      <a:pt x="22" y="0"/>
                    </a:moveTo>
                    <a:cubicBezTo>
                      <a:pt x="22" y="0"/>
                      <a:pt x="59" y="20"/>
                      <a:pt x="85" y="33"/>
                    </a:cubicBezTo>
                    <a:cubicBezTo>
                      <a:pt x="85" y="33"/>
                      <a:pt x="67" y="30"/>
                      <a:pt x="72" y="32"/>
                    </a:cubicBezTo>
                    <a:cubicBezTo>
                      <a:pt x="79" y="36"/>
                      <a:pt x="81" y="38"/>
                      <a:pt x="81" y="38"/>
                    </a:cubicBezTo>
                    <a:cubicBezTo>
                      <a:pt x="81" y="38"/>
                      <a:pt x="62" y="35"/>
                      <a:pt x="53" y="34"/>
                    </a:cubicBezTo>
                    <a:cubicBezTo>
                      <a:pt x="43" y="33"/>
                      <a:pt x="22" y="29"/>
                      <a:pt x="9" y="27"/>
                    </a:cubicBezTo>
                    <a:cubicBezTo>
                      <a:pt x="0" y="26"/>
                      <a:pt x="0" y="20"/>
                      <a:pt x="4" y="18"/>
                    </a:cubicBezTo>
                    <a:cubicBezTo>
                      <a:pt x="11" y="14"/>
                      <a:pt x="28" y="14"/>
                      <a:pt x="28" y="14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5B8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56"/>
              <p:cNvSpPr/>
              <p:nvPr/>
            </p:nvSpPr>
            <p:spPr>
              <a:xfrm>
                <a:off x="620" y="1696"/>
                <a:ext cx="58" cy="125"/>
              </a:xfrm>
              <a:custGeom>
                <a:rect b="b" l="l" r="r" t="t"/>
                <a:pathLst>
                  <a:path extrusionOk="0" h="28" w="13">
                    <a:moveTo>
                      <a:pt x="13" y="0"/>
                    </a:moveTo>
                    <a:cubicBezTo>
                      <a:pt x="8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56"/>
              <p:cNvSpPr/>
              <p:nvPr/>
            </p:nvSpPr>
            <p:spPr>
              <a:xfrm>
                <a:off x="620" y="1696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56"/>
              <p:cNvSpPr/>
              <p:nvPr/>
            </p:nvSpPr>
            <p:spPr>
              <a:xfrm>
                <a:off x="620" y="1696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2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56"/>
              <p:cNvSpPr/>
              <p:nvPr/>
            </p:nvSpPr>
            <p:spPr>
              <a:xfrm>
                <a:off x="624" y="1696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3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56"/>
              <p:cNvSpPr/>
              <p:nvPr/>
            </p:nvSpPr>
            <p:spPr>
              <a:xfrm>
                <a:off x="624" y="1696"/>
                <a:ext cx="45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5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56"/>
              <p:cNvSpPr/>
              <p:nvPr/>
            </p:nvSpPr>
            <p:spPr>
              <a:xfrm>
                <a:off x="624" y="1696"/>
                <a:ext cx="40" cy="94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3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56"/>
              <p:cNvSpPr/>
              <p:nvPr/>
            </p:nvSpPr>
            <p:spPr>
              <a:xfrm>
                <a:off x="2668" y="2336"/>
                <a:ext cx="280" cy="146"/>
              </a:xfrm>
              <a:custGeom>
                <a:rect b="b" l="l" r="r" t="t"/>
                <a:pathLst>
                  <a:path extrusionOk="0" h="33" w="63">
                    <a:moveTo>
                      <a:pt x="0" y="0"/>
                    </a:moveTo>
                    <a:cubicBezTo>
                      <a:pt x="0" y="0"/>
                      <a:pt x="37" y="20"/>
                      <a:pt x="63" y="33"/>
                    </a:cubicBezTo>
                  </a:path>
                </a:pathLst>
              </a:custGeom>
              <a:noFill/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56"/>
              <p:cNvSpPr/>
              <p:nvPr/>
            </p:nvSpPr>
            <p:spPr>
              <a:xfrm>
                <a:off x="2593" y="2451"/>
                <a:ext cx="338" cy="54"/>
              </a:xfrm>
              <a:custGeom>
                <a:rect b="b" l="l" r="r" t="t"/>
                <a:pathLst>
                  <a:path extrusionOk="0" h="12" w="76">
                    <a:moveTo>
                      <a:pt x="76" y="12"/>
                    </a:moveTo>
                    <a:cubicBezTo>
                      <a:pt x="76" y="12"/>
                      <a:pt x="57" y="9"/>
                      <a:pt x="48" y="8"/>
                    </a:cubicBezTo>
                    <a:cubicBezTo>
                      <a:pt x="38" y="7"/>
                      <a:pt x="17" y="3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56"/>
              <p:cNvSpPr/>
              <p:nvPr/>
            </p:nvSpPr>
            <p:spPr>
              <a:xfrm>
                <a:off x="2579" y="2349"/>
                <a:ext cx="347" cy="142"/>
              </a:xfrm>
              <a:custGeom>
                <a:rect b="b" l="l" r="r" t="t"/>
                <a:pathLst>
                  <a:path extrusionOk="0" h="32" w="78">
                    <a:moveTo>
                      <a:pt x="70" y="28"/>
                    </a:moveTo>
                    <a:lnTo>
                      <a:pt x="75" y="32"/>
                    </a:lnTo>
                    <a:lnTo>
                      <a:pt x="0" y="18"/>
                    </a:lnTo>
                    <a:cubicBezTo>
                      <a:pt x="2" y="12"/>
                      <a:pt x="26" y="11"/>
                      <a:pt x="26" y="11"/>
                    </a:cubicBezTo>
                    <a:lnTo>
                      <a:pt x="22" y="0"/>
                    </a:lnTo>
                    <a:lnTo>
                      <a:pt x="78" y="29"/>
                    </a:lnTo>
                    <a:lnTo>
                      <a:pt x="70" y="28"/>
                    </a:lnTo>
                    <a:close/>
                  </a:path>
                </a:pathLst>
              </a:custGeom>
              <a:solidFill>
                <a:srgbClr val="C5B8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56"/>
              <p:cNvSpPr/>
              <p:nvPr/>
            </p:nvSpPr>
            <p:spPr>
              <a:xfrm>
                <a:off x="2584" y="2354"/>
                <a:ext cx="338" cy="137"/>
              </a:xfrm>
              <a:custGeom>
                <a:rect b="b" l="l" r="r" t="t"/>
                <a:pathLst>
                  <a:path extrusionOk="0" h="31" w="76">
                    <a:moveTo>
                      <a:pt x="0" y="16"/>
                    </a:moveTo>
                    <a:cubicBezTo>
                      <a:pt x="3" y="11"/>
                      <a:pt x="25" y="10"/>
                      <a:pt x="25" y="10"/>
                    </a:cubicBezTo>
                    <a:lnTo>
                      <a:pt x="21" y="0"/>
                    </a:lnTo>
                    <a:lnTo>
                      <a:pt x="76" y="28"/>
                    </a:lnTo>
                    <a:lnTo>
                      <a:pt x="69" y="27"/>
                    </a:lnTo>
                    <a:lnTo>
                      <a:pt x="73" y="3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9BB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56"/>
              <p:cNvSpPr/>
              <p:nvPr/>
            </p:nvSpPr>
            <p:spPr>
              <a:xfrm>
                <a:off x="2593" y="2358"/>
                <a:ext cx="324" cy="129"/>
              </a:xfrm>
              <a:custGeom>
                <a:rect b="b" l="l" r="r" t="t"/>
                <a:pathLst>
                  <a:path extrusionOk="0" h="29" w="73">
                    <a:moveTo>
                      <a:pt x="0" y="13"/>
                    </a:moveTo>
                    <a:cubicBezTo>
                      <a:pt x="4" y="10"/>
                      <a:pt x="23" y="9"/>
                      <a:pt x="23" y="9"/>
                    </a:cubicBezTo>
                    <a:lnTo>
                      <a:pt x="19" y="0"/>
                    </a:lnTo>
                    <a:lnTo>
                      <a:pt x="73" y="27"/>
                    </a:lnTo>
                    <a:lnTo>
                      <a:pt x="67" y="26"/>
                    </a:lnTo>
                    <a:lnTo>
                      <a:pt x="71" y="2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D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56"/>
              <p:cNvSpPr/>
              <p:nvPr/>
            </p:nvSpPr>
            <p:spPr>
              <a:xfrm>
                <a:off x="2602" y="2363"/>
                <a:ext cx="311" cy="124"/>
              </a:xfrm>
              <a:custGeom>
                <a:rect b="b" l="l" r="r" t="t"/>
                <a:pathLst>
                  <a:path extrusionOk="0" h="28" w="70">
                    <a:moveTo>
                      <a:pt x="0" y="11"/>
                    </a:moveTo>
                    <a:cubicBezTo>
                      <a:pt x="4" y="9"/>
                      <a:pt x="20" y="8"/>
                      <a:pt x="20" y="8"/>
                    </a:cubicBezTo>
                    <a:lnTo>
                      <a:pt x="18" y="0"/>
                    </a:lnTo>
                    <a:lnTo>
                      <a:pt x="70" y="26"/>
                    </a:lnTo>
                    <a:lnTo>
                      <a:pt x="65" y="25"/>
                    </a:lnTo>
                    <a:lnTo>
                      <a:pt x="68" y="28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6C9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56"/>
              <p:cNvSpPr/>
              <p:nvPr/>
            </p:nvSpPr>
            <p:spPr>
              <a:xfrm>
                <a:off x="2615" y="2367"/>
                <a:ext cx="298" cy="115"/>
              </a:xfrm>
              <a:custGeom>
                <a:rect b="b" l="l" r="r" t="t"/>
                <a:pathLst>
                  <a:path extrusionOk="0" h="26" w="67">
                    <a:moveTo>
                      <a:pt x="0" y="10"/>
                    </a:moveTo>
                    <a:cubicBezTo>
                      <a:pt x="3" y="8"/>
                      <a:pt x="10" y="8"/>
                      <a:pt x="14" y="7"/>
                    </a:cubicBezTo>
                    <a:cubicBezTo>
                      <a:pt x="16" y="7"/>
                      <a:pt x="17" y="5"/>
                      <a:pt x="17" y="5"/>
                    </a:cubicBezTo>
                    <a:lnTo>
                      <a:pt x="16" y="0"/>
                    </a:lnTo>
                    <a:lnTo>
                      <a:pt x="67" y="25"/>
                    </a:lnTo>
                    <a:lnTo>
                      <a:pt x="67" y="25"/>
                    </a:lnTo>
                    <a:lnTo>
                      <a:pt x="62" y="24"/>
                    </a:lnTo>
                    <a:lnTo>
                      <a:pt x="62" y="24"/>
                    </a:lnTo>
                    <a:lnTo>
                      <a:pt x="63" y="25"/>
                    </a:lnTo>
                    <a:lnTo>
                      <a:pt x="64" y="2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DDCF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56"/>
              <p:cNvSpPr/>
              <p:nvPr/>
            </p:nvSpPr>
            <p:spPr>
              <a:xfrm>
                <a:off x="2628" y="2371"/>
                <a:ext cx="280" cy="111"/>
              </a:xfrm>
              <a:custGeom>
                <a:rect b="b" l="l" r="r" t="t"/>
                <a:pathLst>
                  <a:path extrusionOk="0" h="25" w="63">
                    <a:moveTo>
                      <a:pt x="0" y="8"/>
                    </a:moveTo>
                    <a:cubicBezTo>
                      <a:pt x="3" y="7"/>
                      <a:pt x="11" y="6"/>
                      <a:pt x="13" y="6"/>
                    </a:cubicBezTo>
                    <a:cubicBezTo>
                      <a:pt x="14" y="6"/>
                      <a:pt x="13" y="2"/>
                      <a:pt x="13" y="2"/>
                    </a:cubicBezTo>
                    <a:lnTo>
                      <a:pt x="14" y="0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59" y="23"/>
                    </a:lnTo>
                    <a:lnTo>
                      <a:pt x="59" y="24"/>
                    </a:lnTo>
                    <a:lnTo>
                      <a:pt x="60" y="24"/>
                    </a:lnTo>
                    <a:lnTo>
                      <a:pt x="61" y="2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E3D3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56"/>
              <p:cNvSpPr/>
              <p:nvPr/>
            </p:nvSpPr>
            <p:spPr>
              <a:xfrm>
                <a:off x="2642" y="2376"/>
                <a:ext cx="262" cy="106"/>
              </a:xfrm>
              <a:custGeom>
                <a:rect b="b" l="l" r="r" t="t"/>
                <a:pathLst>
                  <a:path extrusionOk="0" h="24" w="59">
                    <a:moveTo>
                      <a:pt x="56" y="22"/>
                    </a:moveTo>
                    <a:lnTo>
                      <a:pt x="57" y="24"/>
                    </a:lnTo>
                    <a:lnTo>
                      <a:pt x="0" y="6"/>
                    </a:lnTo>
                    <a:cubicBezTo>
                      <a:pt x="4" y="5"/>
                      <a:pt x="12" y="5"/>
                      <a:pt x="12" y="5"/>
                    </a:cubicBezTo>
                    <a:lnTo>
                      <a:pt x="10" y="0"/>
                    </a:lnTo>
                    <a:lnTo>
                      <a:pt x="59" y="23"/>
                    </a:lnTo>
                    <a:lnTo>
                      <a:pt x="56" y="22"/>
                    </a:lnTo>
                    <a:close/>
                  </a:path>
                </a:pathLst>
              </a:custGeom>
              <a:solidFill>
                <a:srgbClr val="EAD8B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56"/>
              <p:cNvSpPr/>
              <p:nvPr/>
            </p:nvSpPr>
            <p:spPr>
              <a:xfrm>
                <a:off x="638" y="1701"/>
                <a:ext cx="62" cy="124"/>
              </a:xfrm>
              <a:custGeom>
                <a:rect b="b" l="l" r="r" t="t"/>
                <a:pathLst>
                  <a:path extrusionOk="0" h="28" w="14">
                    <a:moveTo>
                      <a:pt x="14" y="0"/>
                    </a:moveTo>
                    <a:cubicBezTo>
                      <a:pt x="8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56"/>
              <p:cNvSpPr/>
              <p:nvPr/>
            </p:nvSpPr>
            <p:spPr>
              <a:xfrm>
                <a:off x="638" y="1701"/>
                <a:ext cx="57" cy="120"/>
              </a:xfrm>
              <a:custGeom>
                <a:rect b="b" l="l" r="r" t="t"/>
                <a:pathLst>
                  <a:path extrusionOk="0" h="27" w="13">
                    <a:moveTo>
                      <a:pt x="13" y="0"/>
                    </a:moveTo>
                    <a:cubicBezTo>
                      <a:pt x="8" y="1"/>
                      <a:pt x="0" y="16"/>
                      <a:pt x="6" y="27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56"/>
              <p:cNvSpPr/>
              <p:nvPr/>
            </p:nvSpPr>
            <p:spPr>
              <a:xfrm>
                <a:off x="638" y="1705"/>
                <a:ext cx="53" cy="107"/>
              </a:xfrm>
              <a:custGeom>
                <a:rect b="b" l="l" r="r" t="t"/>
                <a:pathLst>
                  <a:path extrusionOk="0" h="24" w="12">
                    <a:moveTo>
                      <a:pt x="12" y="0"/>
                    </a:moveTo>
                    <a:cubicBezTo>
                      <a:pt x="7" y="1"/>
                      <a:pt x="0" y="14"/>
                      <a:pt x="5" y="24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56"/>
              <p:cNvSpPr/>
              <p:nvPr/>
            </p:nvSpPr>
            <p:spPr>
              <a:xfrm>
                <a:off x="642" y="1705"/>
                <a:ext cx="49" cy="102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1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56"/>
              <p:cNvSpPr/>
              <p:nvPr/>
            </p:nvSpPr>
            <p:spPr>
              <a:xfrm>
                <a:off x="642" y="1705"/>
                <a:ext cx="45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2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56"/>
              <p:cNvSpPr/>
              <p:nvPr/>
            </p:nvSpPr>
            <p:spPr>
              <a:xfrm>
                <a:off x="642" y="1705"/>
                <a:ext cx="45" cy="94"/>
              </a:xfrm>
              <a:custGeom>
                <a:rect b="b" l="l" r="r" t="t"/>
                <a:pathLst>
                  <a:path extrusionOk="0" h="21" w="10">
                    <a:moveTo>
                      <a:pt x="10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56"/>
              <p:cNvSpPr/>
              <p:nvPr/>
            </p:nvSpPr>
            <p:spPr>
              <a:xfrm>
                <a:off x="655" y="1710"/>
                <a:ext cx="63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9" y="1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56"/>
              <p:cNvSpPr/>
              <p:nvPr/>
            </p:nvSpPr>
            <p:spPr>
              <a:xfrm>
                <a:off x="655" y="1710"/>
                <a:ext cx="58" cy="115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56"/>
              <p:cNvSpPr/>
              <p:nvPr/>
            </p:nvSpPr>
            <p:spPr>
              <a:xfrm>
                <a:off x="660" y="1710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56"/>
              <p:cNvSpPr/>
              <p:nvPr/>
            </p:nvSpPr>
            <p:spPr>
              <a:xfrm>
                <a:off x="660" y="1710"/>
                <a:ext cx="49" cy="102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2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56"/>
              <p:cNvSpPr/>
              <p:nvPr/>
            </p:nvSpPr>
            <p:spPr>
              <a:xfrm>
                <a:off x="660" y="1710"/>
                <a:ext cx="44" cy="97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56"/>
              <p:cNvSpPr/>
              <p:nvPr/>
            </p:nvSpPr>
            <p:spPr>
              <a:xfrm>
                <a:off x="664" y="1710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4" y="3"/>
                      <a:pt x="0" y="12"/>
                      <a:pt x="1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56"/>
              <p:cNvSpPr/>
              <p:nvPr/>
            </p:nvSpPr>
            <p:spPr>
              <a:xfrm>
                <a:off x="695" y="1723"/>
                <a:ext cx="63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8" y="1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56"/>
              <p:cNvSpPr/>
              <p:nvPr/>
            </p:nvSpPr>
            <p:spPr>
              <a:xfrm>
                <a:off x="695" y="1723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56"/>
              <p:cNvSpPr/>
              <p:nvPr/>
            </p:nvSpPr>
            <p:spPr>
              <a:xfrm>
                <a:off x="700" y="1723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56"/>
              <p:cNvSpPr/>
              <p:nvPr/>
            </p:nvSpPr>
            <p:spPr>
              <a:xfrm>
                <a:off x="700" y="1723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4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56"/>
              <p:cNvSpPr/>
              <p:nvPr/>
            </p:nvSpPr>
            <p:spPr>
              <a:xfrm>
                <a:off x="700" y="1723"/>
                <a:ext cx="44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56"/>
              <p:cNvSpPr/>
              <p:nvPr/>
            </p:nvSpPr>
            <p:spPr>
              <a:xfrm>
                <a:off x="704" y="1723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4" y="3"/>
                      <a:pt x="0" y="12"/>
                      <a:pt x="1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56"/>
              <p:cNvSpPr/>
              <p:nvPr/>
            </p:nvSpPr>
            <p:spPr>
              <a:xfrm>
                <a:off x="713" y="1727"/>
                <a:ext cx="62" cy="125"/>
              </a:xfrm>
              <a:custGeom>
                <a:rect b="b" l="l" r="r" t="t"/>
                <a:pathLst>
                  <a:path extrusionOk="0" h="28" w="14">
                    <a:moveTo>
                      <a:pt x="14" y="0"/>
                    </a:moveTo>
                    <a:cubicBezTo>
                      <a:pt x="9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56"/>
              <p:cNvSpPr/>
              <p:nvPr/>
            </p:nvSpPr>
            <p:spPr>
              <a:xfrm>
                <a:off x="713" y="1727"/>
                <a:ext cx="58" cy="120"/>
              </a:xfrm>
              <a:custGeom>
                <a:rect b="b" l="l" r="r" t="t"/>
                <a:pathLst>
                  <a:path extrusionOk="0" h="27" w="13">
                    <a:moveTo>
                      <a:pt x="13" y="0"/>
                    </a:moveTo>
                    <a:cubicBezTo>
                      <a:pt x="8" y="1"/>
                      <a:pt x="0" y="15"/>
                      <a:pt x="6" y="27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56"/>
              <p:cNvSpPr/>
              <p:nvPr/>
            </p:nvSpPr>
            <p:spPr>
              <a:xfrm>
                <a:off x="718" y="1727"/>
                <a:ext cx="53" cy="112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2"/>
                      <a:pt x="0" y="15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56"/>
              <p:cNvSpPr/>
              <p:nvPr/>
            </p:nvSpPr>
            <p:spPr>
              <a:xfrm>
                <a:off x="718" y="1727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4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56"/>
              <p:cNvSpPr/>
              <p:nvPr/>
            </p:nvSpPr>
            <p:spPr>
              <a:xfrm>
                <a:off x="718" y="1727"/>
                <a:ext cx="49" cy="103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3"/>
                      <a:pt x="0" y="13"/>
                      <a:pt x="3" y="23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56"/>
              <p:cNvSpPr/>
              <p:nvPr/>
            </p:nvSpPr>
            <p:spPr>
              <a:xfrm>
                <a:off x="722" y="1732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56"/>
              <p:cNvSpPr/>
              <p:nvPr/>
            </p:nvSpPr>
            <p:spPr>
              <a:xfrm>
                <a:off x="731" y="1736"/>
                <a:ext cx="62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9" y="0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56"/>
              <p:cNvSpPr/>
              <p:nvPr/>
            </p:nvSpPr>
            <p:spPr>
              <a:xfrm>
                <a:off x="735" y="1736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7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56"/>
              <p:cNvSpPr/>
              <p:nvPr/>
            </p:nvSpPr>
            <p:spPr>
              <a:xfrm>
                <a:off x="735" y="1736"/>
                <a:ext cx="54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56"/>
              <p:cNvSpPr/>
              <p:nvPr/>
            </p:nvSpPr>
            <p:spPr>
              <a:xfrm>
                <a:off x="735" y="1736"/>
                <a:ext cx="49" cy="103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7" y="2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56"/>
              <p:cNvSpPr/>
              <p:nvPr/>
            </p:nvSpPr>
            <p:spPr>
              <a:xfrm>
                <a:off x="740" y="1736"/>
                <a:ext cx="44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5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56"/>
              <p:cNvSpPr/>
              <p:nvPr/>
            </p:nvSpPr>
            <p:spPr>
              <a:xfrm>
                <a:off x="740" y="1736"/>
                <a:ext cx="40" cy="94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56"/>
              <p:cNvSpPr/>
              <p:nvPr/>
            </p:nvSpPr>
            <p:spPr>
              <a:xfrm>
                <a:off x="638" y="1719"/>
                <a:ext cx="9" cy="8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56"/>
              <p:cNvSpPr/>
              <p:nvPr/>
            </p:nvSpPr>
            <p:spPr>
              <a:xfrm>
                <a:off x="660" y="1723"/>
                <a:ext cx="4" cy="13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56"/>
              <p:cNvSpPr/>
              <p:nvPr/>
            </p:nvSpPr>
            <p:spPr>
              <a:xfrm>
                <a:off x="678" y="1727"/>
                <a:ext cx="4" cy="14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56"/>
              <p:cNvSpPr/>
              <p:nvPr/>
            </p:nvSpPr>
            <p:spPr>
              <a:xfrm>
                <a:off x="718" y="1745"/>
                <a:ext cx="4" cy="9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56"/>
              <p:cNvSpPr/>
              <p:nvPr/>
            </p:nvSpPr>
            <p:spPr>
              <a:xfrm>
                <a:off x="735" y="1750"/>
                <a:ext cx="5" cy="9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753" y="1754"/>
                <a:ext cx="5" cy="13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1" y="1"/>
                      <a:pt x="1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60" name="Google Shape;1260;p56"/>
            <p:cNvCxnSpPr/>
            <p:nvPr/>
          </p:nvCxnSpPr>
          <p:spPr>
            <a:xfrm flipH="1" rot="10800000">
              <a:off x="2287" y="2168"/>
              <a:ext cx="671" cy="446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61" name="Google Shape;1261;p56"/>
            <p:cNvSpPr txBox="1"/>
            <p:nvPr/>
          </p:nvSpPr>
          <p:spPr>
            <a:xfrm>
              <a:off x="2630" y="2380"/>
              <a:ext cx="10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/>
            </a:p>
          </p:txBody>
        </p:sp>
        <p:cxnSp>
          <p:nvCxnSpPr>
            <p:cNvPr id="1262" name="Google Shape;1262;p56"/>
            <p:cNvCxnSpPr/>
            <p:nvPr/>
          </p:nvCxnSpPr>
          <p:spPr>
            <a:xfrm>
              <a:off x="2286" y="2615"/>
              <a:ext cx="165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63" name="Google Shape;1263;p56"/>
            <p:cNvSpPr/>
            <p:nvPr/>
          </p:nvSpPr>
          <p:spPr>
            <a:xfrm>
              <a:off x="2559" y="2440"/>
              <a:ext cx="44" cy="174"/>
            </a:xfrm>
            <a:custGeom>
              <a:rect b="b" l="l" r="r" t="t"/>
              <a:pathLst>
                <a:path extrusionOk="0" h="12" w="3">
                  <a:moveTo>
                    <a:pt x="0" y="0"/>
                  </a:moveTo>
                  <a:cubicBezTo>
                    <a:pt x="2" y="4"/>
                    <a:pt x="3" y="8"/>
                    <a:pt x="3" y="12"/>
                  </a:cubicBezTo>
                </a:path>
              </a:pathLst>
            </a:custGeom>
            <a:noFill/>
            <a:ln cap="flat" cmpd="sng" w="2857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6"/>
            <p:cNvSpPr txBox="1"/>
            <p:nvPr/>
          </p:nvSpPr>
          <p:spPr>
            <a:xfrm>
              <a:off x="2236" y="2640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sp>
        <p:nvSpPr>
          <p:cNvPr id="1265" name="Google Shape;1265;p56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Lệnh vẽ F</a:t>
            </a:r>
            <a:endParaRPr/>
          </a:p>
        </p:txBody>
      </p:sp>
      <p:sp>
        <p:nvSpPr>
          <p:cNvPr id="1266" name="Google Shape;1266;p56"/>
          <p:cNvSpPr/>
          <p:nvPr/>
        </p:nvSpPr>
        <p:spPr>
          <a:xfrm>
            <a:off x="3600450" y="411797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7" name="Google Shape;1267;p56"/>
          <p:cNvCxnSpPr/>
          <p:nvPr/>
        </p:nvCxnSpPr>
        <p:spPr>
          <a:xfrm>
            <a:off x="1935162" y="5592762"/>
            <a:ext cx="53197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68" name="Google Shape;1268;p56"/>
          <p:cNvCxnSpPr/>
          <p:nvPr/>
        </p:nvCxnSpPr>
        <p:spPr>
          <a:xfrm rot="10800000">
            <a:off x="1935162" y="1782762"/>
            <a:ext cx="0" cy="3810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9" name="Google Shape;1269;p56"/>
          <p:cNvSpPr/>
          <p:nvPr/>
        </p:nvSpPr>
        <p:spPr>
          <a:xfrm>
            <a:off x="1890712" y="554831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56"/>
          <p:cNvSpPr txBox="1"/>
          <p:nvPr/>
        </p:nvSpPr>
        <p:spPr>
          <a:xfrm>
            <a:off x="4262437" y="3127375"/>
            <a:ext cx="3111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</a:t>
            </a:r>
            <a:endParaRPr/>
          </a:p>
        </p:txBody>
      </p:sp>
      <p:sp>
        <p:nvSpPr>
          <p:cNvPr id="1271" name="Google Shape;1271;p56"/>
          <p:cNvSpPr/>
          <p:nvPr/>
        </p:nvSpPr>
        <p:spPr>
          <a:xfrm>
            <a:off x="5816600" y="2643187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7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7" name="Google Shape;1277;p57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Lệnh + -</a:t>
            </a:r>
            <a:endParaRPr/>
          </a:p>
        </p:txBody>
      </p:sp>
      <p:cxnSp>
        <p:nvCxnSpPr>
          <p:cNvPr id="1278" name="Google Shape;1278;p57"/>
          <p:cNvCxnSpPr/>
          <p:nvPr/>
        </p:nvCxnSpPr>
        <p:spPr>
          <a:xfrm>
            <a:off x="3629025" y="4151312"/>
            <a:ext cx="2624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79" name="Google Shape;1279;p57"/>
          <p:cNvGrpSpPr/>
          <p:nvPr/>
        </p:nvGrpSpPr>
        <p:grpSpPr>
          <a:xfrm>
            <a:off x="2566987" y="3441700"/>
            <a:ext cx="2128837" cy="1416050"/>
            <a:chOff x="1617" y="2168"/>
            <a:chExt cx="1341" cy="892"/>
          </a:xfrm>
        </p:grpSpPr>
        <p:grpSp>
          <p:nvGrpSpPr>
            <p:cNvPr id="1280" name="Google Shape;1280;p57"/>
            <p:cNvGrpSpPr/>
            <p:nvPr/>
          </p:nvGrpSpPr>
          <p:grpSpPr>
            <a:xfrm>
              <a:off x="1617" y="2614"/>
              <a:ext cx="1148" cy="446"/>
              <a:chOff x="1617" y="2614"/>
              <a:chExt cx="1148" cy="446"/>
            </a:xfrm>
          </p:grpSpPr>
          <p:grpSp>
            <p:nvGrpSpPr>
              <p:cNvPr id="1281" name="Google Shape;1281;p57"/>
              <p:cNvGrpSpPr/>
              <p:nvPr/>
            </p:nvGrpSpPr>
            <p:grpSpPr>
              <a:xfrm rot="10800000">
                <a:off x="2288" y="2615"/>
                <a:ext cx="477" cy="201"/>
                <a:chOff x="469" y="1643"/>
                <a:chExt cx="2559" cy="879"/>
              </a:xfrm>
            </p:grpSpPr>
            <p:sp>
              <p:nvSpPr>
                <p:cNvPr id="1282" name="Google Shape;1282;p57"/>
                <p:cNvSpPr/>
                <p:nvPr/>
              </p:nvSpPr>
              <p:spPr>
                <a:xfrm>
                  <a:off x="767" y="1719"/>
                  <a:ext cx="1959" cy="737"/>
                </a:xfrm>
                <a:custGeom>
                  <a:rect b="b" l="l" r="r" t="t"/>
                  <a:pathLst>
                    <a:path extrusionOk="0" h="166" w="441">
                      <a:moveTo>
                        <a:pt x="11" y="4"/>
                      </a:moveTo>
                      <a:cubicBezTo>
                        <a:pt x="17" y="6"/>
                        <a:pt x="429" y="139"/>
                        <a:pt x="429" y="139"/>
                      </a:cubicBezTo>
                      <a:cubicBezTo>
                        <a:pt x="429" y="139"/>
                        <a:pt x="441" y="151"/>
                        <a:pt x="438" y="155"/>
                      </a:cubicBezTo>
                      <a:cubicBezTo>
                        <a:pt x="436" y="159"/>
                        <a:pt x="412" y="166"/>
                        <a:pt x="412" y="166"/>
                      </a:cubicBezTo>
                      <a:lnTo>
                        <a:pt x="1" y="33"/>
                      </a:lnTo>
                      <a:cubicBezTo>
                        <a:pt x="1" y="33"/>
                        <a:pt x="0" y="0"/>
                        <a:pt x="11" y="4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3" name="Google Shape;1283;p57"/>
                <p:cNvSpPr/>
                <p:nvPr/>
              </p:nvSpPr>
              <p:spPr>
                <a:xfrm>
                  <a:off x="762" y="1776"/>
                  <a:ext cx="1973" cy="662"/>
                </a:xfrm>
                <a:custGeom>
                  <a:rect b="b" l="l" r="r" t="t"/>
                  <a:pathLst>
                    <a:path extrusionOk="0" h="149" w="444">
                      <a:moveTo>
                        <a:pt x="436" y="14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416" y="149"/>
                      </a:lnTo>
                      <a:cubicBezTo>
                        <a:pt x="416" y="149"/>
                        <a:pt x="444" y="142"/>
                        <a:pt x="436" y="14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4" name="Google Shape;1284;p57"/>
                <p:cNvSpPr/>
                <p:nvPr/>
              </p:nvSpPr>
              <p:spPr>
                <a:xfrm>
                  <a:off x="775" y="1767"/>
                  <a:ext cx="1929" cy="636"/>
                </a:xfrm>
                <a:custGeom>
                  <a:rect b="b" l="l" r="r" t="t"/>
                  <a:pathLst>
                    <a:path extrusionOk="0" h="143" w="434">
                      <a:moveTo>
                        <a:pt x="432" y="138"/>
                      </a:moveTo>
                      <a:cubicBezTo>
                        <a:pt x="434" y="139"/>
                        <a:pt x="434" y="140"/>
                        <a:pt x="434" y="141"/>
                      </a:cubicBezTo>
                      <a:cubicBezTo>
                        <a:pt x="434" y="142"/>
                        <a:pt x="432" y="143"/>
                        <a:pt x="431" y="143"/>
                      </a:cubicBezTo>
                      <a:lnTo>
                        <a:pt x="432" y="138"/>
                      </a:lnTo>
                      <a:close/>
                      <a:moveTo>
                        <a:pt x="431" y="143"/>
                      </a:move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432" y="138"/>
                      </a:lnTo>
                      <a:lnTo>
                        <a:pt x="431" y="143"/>
                      </a:lnTo>
                      <a:close/>
                      <a:moveTo>
                        <a:pt x="2" y="4"/>
                      </a:move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0"/>
                        <a:pt x="2" y="0"/>
                        <a:pt x="4" y="0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5" name="Google Shape;1285;p57"/>
                <p:cNvSpPr/>
                <p:nvPr/>
              </p:nvSpPr>
              <p:spPr>
                <a:xfrm>
                  <a:off x="780" y="1767"/>
                  <a:ext cx="1875" cy="618"/>
                </a:xfrm>
                <a:custGeom>
                  <a:rect b="b" l="l" r="r" t="t"/>
                  <a:pathLst>
                    <a:path extrusionOk="0" h="139" w="422">
                      <a:moveTo>
                        <a:pt x="420" y="135"/>
                      </a:moveTo>
                      <a:cubicBezTo>
                        <a:pt x="421" y="135"/>
                        <a:pt x="422" y="136"/>
                        <a:pt x="421" y="137"/>
                      </a:cubicBezTo>
                      <a:cubicBezTo>
                        <a:pt x="421" y="138"/>
                        <a:pt x="420" y="139"/>
                        <a:pt x="419" y="139"/>
                      </a:cubicBezTo>
                      <a:lnTo>
                        <a:pt x="420" y="135"/>
                      </a:lnTo>
                      <a:close/>
                      <a:moveTo>
                        <a:pt x="419" y="139"/>
                      </a:moveTo>
                      <a:lnTo>
                        <a:pt x="1" y="4"/>
                      </a:lnTo>
                      <a:lnTo>
                        <a:pt x="2" y="0"/>
                      </a:lnTo>
                      <a:lnTo>
                        <a:pt x="420" y="135"/>
                      </a:lnTo>
                      <a:lnTo>
                        <a:pt x="419" y="139"/>
                      </a:lnTo>
                      <a:close/>
                      <a:moveTo>
                        <a:pt x="1" y="4"/>
                      </a:move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6" name="Google Shape;1286;p57"/>
                <p:cNvSpPr/>
                <p:nvPr/>
              </p:nvSpPr>
              <p:spPr>
                <a:xfrm>
                  <a:off x="780" y="1767"/>
                  <a:ext cx="1822" cy="600"/>
                </a:xfrm>
                <a:custGeom>
                  <a:rect b="b" l="l" r="r" t="t"/>
                  <a:pathLst>
                    <a:path extrusionOk="0" h="135" w="410">
                      <a:moveTo>
                        <a:pt x="409" y="131"/>
                      </a:moveTo>
                      <a:cubicBezTo>
                        <a:pt x="410" y="132"/>
                        <a:pt x="410" y="133"/>
                        <a:pt x="410" y="134"/>
                      </a:cubicBezTo>
                      <a:cubicBezTo>
                        <a:pt x="410" y="134"/>
                        <a:pt x="409" y="135"/>
                        <a:pt x="408" y="135"/>
                      </a:cubicBezTo>
                      <a:lnTo>
                        <a:pt x="409" y="131"/>
                      </a:lnTo>
                      <a:close/>
                      <a:moveTo>
                        <a:pt x="408" y="135"/>
                      </a:moveTo>
                      <a:lnTo>
                        <a:pt x="1" y="3"/>
                      </a:lnTo>
                      <a:lnTo>
                        <a:pt x="2" y="0"/>
                      </a:lnTo>
                      <a:lnTo>
                        <a:pt x="409" y="131"/>
                      </a:lnTo>
                      <a:lnTo>
                        <a:pt x="408" y="135"/>
                      </a:lnTo>
                      <a:close/>
                      <a:moveTo>
                        <a:pt x="1" y="3"/>
                      </a:move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7" name="Google Shape;1287;p57"/>
                <p:cNvSpPr/>
                <p:nvPr/>
              </p:nvSpPr>
              <p:spPr>
                <a:xfrm>
                  <a:off x="780" y="1767"/>
                  <a:ext cx="1773" cy="582"/>
                </a:xfrm>
                <a:custGeom>
                  <a:rect b="b" l="l" r="r" t="t"/>
                  <a:pathLst>
                    <a:path extrusionOk="0" h="131" w="399">
                      <a:moveTo>
                        <a:pt x="398" y="128"/>
                      </a:moveTo>
                      <a:cubicBezTo>
                        <a:pt x="398" y="128"/>
                        <a:pt x="399" y="129"/>
                        <a:pt x="398" y="130"/>
                      </a:cubicBezTo>
                      <a:cubicBezTo>
                        <a:pt x="398" y="130"/>
                        <a:pt x="397" y="131"/>
                        <a:pt x="397" y="131"/>
                      </a:cubicBezTo>
                      <a:lnTo>
                        <a:pt x="398" y="128"/>
                      </a:lnTo>
                      <a:close/>
                      <a:moveTo>
                        <a:pt x="397" y="131"/>
                      </a:moveTo>
                      <a:lnTo>
                        <a:pt x="1" y="3"/>
                      </a:lnTo>
                      <a:lnTo>
                        <a:pt x="2" y="0"/>
                      </a:lnTo>
                      <a:lnTo>
                        <a:pt x="398" y="128"/>
                      </a:lnTo>
                      <a:lnTo>
                        <a:pt x="397" y="131"/>
                      </a:lnTo>
                      <a:close/>
                      <a:moveTo>
                        <a:pt x="1" y="3"/>
                      </a:moveTo>
                      <a:cubicBezTo>
                        <a:pt x="1" y="3"/>
                        <a:pt x="0" y="2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8" name="Google Shape;1288;p57"/>
                <p:cNvSpPr/>
                <p:nvPr/>
              </p:nvSpPr>
              <p:spPr>
                <a:xfrm>
                  <a:off x="780" y="1767"/>
                  <a:ext cx="1719" cy="564"/>
                </a:xfrm>
                <a:custGeom>
                  <a:rect b="b" l="l" r="r" t="t"/>
                  <a:pathLst>
                    <a:path extrusionOk="0" h="127" w="387">
                      <a:moveTo>
                        <a:pt x="386" y="125"/>
                      </a:moveTo>
                      <a:cubicBezTo>
                        <a:pt x="387" y="125"/>
                        <a:pt x="387" y="125"/>
                        <a:pt x="387" y="126"/>
                      </a:cubicBezTo>
                      <a:cubicBezTo>
                        <a:pt x="387" y="126"/>
                        <a:pt x="386" y="127"/>
                        <a:pt x="385" y="127"/>
                      </a:cubicBezTo>
                      <a:lnTo>
                        <a:pt x="386" y="125"/>
                      </a:lnTo>
                      <a:close/>
                      <a:moveTo>
                        <a:pt x="385" y="127"/>
                      </a:moveTo>
                      <a:lnTo>
                        <a:pt x="1" y="3"/>
                      </a:lnTo>
                      <a:lnTo>
                        <a:pt x="2" y="1"/>
                      </a:lnTo>
                      <a:lnTo>
                        <a:pt x="386" y="125"/>
                      </a:lnTo>
                      <a:lnTo>
                        <a:pt x="385" y="127"/>
                      </a:lnTo>
                      <a:close/>
                      <a:moveTo>
                        <a:pt x="1" y="3"/>
                      </a:moveTo>
                      <a:cubicBezTo>
                        <a:pt x="1" y="2"/>
                        <a:pt x="0" y="2"/>
                        <a:pt x="1" y="1"/>
                      </a:cubicBezTo>
                      <a:cubicBezTo>
                        <a:pt x="1" y="1"/>
                        <a:pt x="1" y="0"/>
                        <a:pt x="2" y="1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9" name="Google Shape;1289;p57"/>
                <p:cNvSpPr/>
                <p:nvPr/>
              </p:nvSpPr>
              <p:spPr>
                <a:xfrm>
                  <a:off x="784" y="1772"/>
                  <a:ext cx="1667" cy="542"/>
                </a:xfrm>
                <a:custGeom>
                  <a:rect b="b" l="l" r="r" t="t"/>
                  <a:pathLst>
                    <a:path extrusionOk="0" h="122" w="375">
                      <a:moveTo>
                        <a:pt x="374" y="120"/>
                      </a:moveTo>
                      <a:cubicBezTo>
                        <a:pt x="374" y="120"/>
                        <a:pt x="375" y="121"/>
                        <a:pt x="374" y="121"/>
                      </a:cubicBezTo>
                      <a:cubicBezTo>
                        <a:pt x="374" y="122"/>
                        <a:pt x="374" y="122"/>
                        <a:pt x="373" y="122"/>
                      </a:cubicBezTo>
                      <a:lnTo>
                        <a:pt x="374" y="120"/>
                      </a:lnTo>
                      <a:close/>
                      <a:moveTo>
                        <a:pt x="373" y="122"/>
                      </a:move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74" y="120"/>
                      </a:lnTo>
                      <a:lnTo>
                        <a:pt x="373" y="122"/>
                      </a:lnTo>
                      <a:close/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90" name="Google Shape;1290;p57"/>
                <p:cNvCxnSpPr/>
                <p:nvPr/>
              </p:nvCxnSpPr>
              <p:spPr>
                <a:xfrm rot="10800000">
                  <a:off x="789" y="1772"/>
                  <a:ext cx="1604" cy="520"/>
                </a:xfrm>
                <a:prstGeom prst="straightConnector1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</p:cxnSp>
            <p:sp>
              <p:nvSpPr>
                <p:cNvPr id="1291" name="Google Shape;1291;p57"/>
                <p:cNvSpPr/>
                <p:nvPr/>
              </p:nvSpPr>
              <p:spPr>
                <a:xfrm>
                  <a:off x="744" y="1839"/>
                  <a:ext cx="1889" cy="612"/>
                </a:xfrm>
                <a:custGeom>
                  <a:rect b="b" l="l" r="r" t="t"/>
                  <a:pathLst>
                    <a:path extrusionOk="0" h="138" w="425">
                      <a:moveTo>
                        <a:pt x="416" y="134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417" y="138"/>
                      </a:lnTo>
                      <a:cubicBezTo>
                        <a:pt x="417" y="138"/>
                        <a:pt x="425" y="137"/>
                        <a:pt x="416" y="134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2" name="Google Shape;1292;p57"/>
                <p:cNvSpPr/>
                <p:nvPr/>
              </p:nvSpPr>
              <p:spPr>
                <a:xfrm>
                  <a:off x="469" y="1643"/>
                  <a:ext cx="195" cy="173"/>
                </a:xfrm>
                <a:custGeom>
                  <a:rect b="b" l="l" r="r" t="t"/>
                  <a:pathLst>
                    <a:path extrusionOk="0" h="39" w="44">
                      <a:moveTo>
                        <a:pt x="44" y="10"/>
                      </a:moveTo>
                      <a:cubicBezTo>
                        <a:pt x="22" y="3"/>
                        <a:pt x="14" y="0"/>
                        <a:pt x="9" y="11"/>
                      </a:cubicBezTo>
                      <a:cubicBezTo>
                        <a:pt x="0" y="30"/>
                        <a:pt x="19" y="32"/>
                        <a:pt x="38" y="39"/>
                      </a:cubicBezTo>
                      <a:lnTo>
                        <a:pt x="44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3" name="Google Shape;1293;p57"/>
                <p:cNvSpPr/>
                <p:nvPr/>
              </p:nvSpPr>
              <p:spPr>
                <a:xfrm>
                  <a:off x="482" y="1643"/>
                  <a:ext cx="245" cy="169"/>
                </a:xfrm>
                <a:custGeom>
                  <a:rect b="b" l="l" r="r" t="t"/>
                  <a:pathLst>
                    <a:path extrusionOk="0" h="38" w="55">
                      <a:moveTo>
                        <a:pt x="7" y="11"/>
                      </a:moveTo>
                      <a:cubicBezTo>
                        <a:pt x="13" y="0"/>
                        <a:pt x="55" y="13"/>
                        <a:pt x="47" y="26"/>
                      </a:cubicBezTo>
                      <a:cubicBezTo>
                        <a:pt x="39" y="38"/>
                        <a:pt x="0" y="24"/>
                        <a:pt x="7" y="11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4" name="Google Shape;1294;p57"/>
                <p:cNvSpPr/>
                <p:nvPr/>
              </p:nvSpPr>
              <p:spPr>
                <a:xfrm>
                  <a:off x="491" y="1648"/>
                  <a:ext cx="222" cy="151"/>
                </a:xfrm>
                <a:custGeom>
                  <a:rect b="b" l="l" r="r" t="t"/>
                  <a:pathLst>
                    <a:path extrusionOk="0" h="34" w="50">
                      <a:moveTo>
                        <a:pt x="6" y="10"/>
                      </a:moveTo>
                      <a:cubicBezTo>
                        <a:pt x="11" y="0"/>
                        <a:pt x="50" y="12"/>
                        <a:pt x="43" y="24"/>
                      </a:cubicBezTo>
                      <a:cubicBezTo>
                        <a:pt x="36" y="34"/>
                        <a:pt x="0" y="22"/>
                        <a:pt x="6" y="1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5" name="Google Shape;1295;p57"/>
                <p:cNvSpPr/>
                <p:nvPr/>
              </p:nvSpPr>
              <p:spPr>
                <a:xfrm>
                  <a:off x="500" y="1656"/>
                  <a:ext cx="200" cy="129"/>
                </a:xfrm>
                <a:custGeom>
                  <a:rect b="b" l="l" r="r" t="t"/>
                  <a:pathLst>
                    <a:path extrusionOk="0" h="29" w="45">
                      <a:moveTo>
                        <a:pt x="4" y="8"/>
                      </a:moveTo>
                      <a:cubicBezTo>
                        <a:pt x="8" y="0"/>
                        <a:pt x="45" y="11"/>
                        <a:pt x="39" y="21"/>
                      </a:cubicBezTo>
                      <a:cubicBezTo>
                        <a:pt x="33" y="29"/>
                        <a:pt x="0" y="18"/>
                        <a:pt x="4" y="8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6" name="Google Shape;1296;p57"/>
                <p:cNvSpPr/>
                <p:nvPr/>
              </p:nvSpPr>
              <p:spPr>
                <a:xfrm>
                  <a:off x="509" y="1661"/>
                  <a:ext cx="178" cy="115"/>
                </a:xfrm>
                <a:custGeom>
                  <a:rect b="b" l="l" r="r" t="t"/>
                  <a:pathLst>
                    <a:path extrusionOk="0" h="26" w="40">
                      <a:moveTo>
                        <a:pt x="3" y="8"/>
                      </a:moveTo>
                      <a:cubicBezTo>
                        <a:pt x="6" y="0"/>
                        <a:pt x="40" y="10"/>
                        <a:pt x="35" y="19"/>
                      </a:cubicBezTo>
                      <a:cubicBezTo>
                        <a:pt x="31" y="26"/>
                        <a:pt x="0" y="15"/>
                        <a:pt x="3" y="8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7" name="Google Shape;1297;p57"/>
                <p:cNvSpPr/>
                <p:nvPr/>
              </p:nvSpPr>
              <p:spPr>
                <a:xfrm>
                  <a:off x="513" y="1670"/>
                  <a:ext cx="160" cy="93"/>
                </a:xfrm>
                <a:custGeom>
                  <a:rect b="b" l="l" r="r" t="t"/>
                  <a:pathLst>
                    <a:path extrusionOk="0" h="21" w="36">
                      <a:moveTo>
                        <a:pt x="3" y="6"/>
                      </a:moveTo>
                      <a:cubicBezTo>
                        <a:pt x="5" y="0"/>
                        <a:pt x="36" y="9"/>
                        <a:pt x="32" y="16"/>
                      </a:cubicBezTo>
                      <a:cubicBezTo>
                        <a:pt x="29" y="21"/>
                        <a:pt x="0" y="12"/>
                        <a:pt x="3" y="6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8" name="Google Shape;1298;p57"/>
                <p:cNvSpPr/>
                <p:nvPr/>
              </p:nvSpPr>
              <p:spPr>
                <a:xfrm>
                  <a:off x="522" y="1674"/>
                  <a:ext cx="138" cy="76"/>
                </a:xfrm>
                <a:custGeom>
                  <a:rect b="b" l="l" r="r" t="t"/>
                  <a:pathLst>
                    <a:path extrusionOk="0" h="17" w="31">
                      <a:moveTo>
                        <a:pt x="2" y="5"/>
                      </a:moveTo>
                      <a:cubicBezTo>
                        <a:pt x="3" y="0"/>
                        <a:pt x="31" y="8"/>
                        <a:pt x="28" y="14"/>
                      </a:cubicBezTo>
                      <a:cubicBezTo>
                        <a:pt x="26" y="17"/>
                        <a:pt x="0" y="9"/>
                        <a:pt x="2" y="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9" name="Google Shape;1299;p57"/>
                <p:cNvSpPr/>
                <p:nvPr/>
              </p:nvSpPr>
              <p:spPr>
                <a:xfrm>
                  <a:off x="531" y="1683"/>
                  <a:ext cx="116" cy="53"/>
                </a:xfrm>
                <a:custGeom>
                  <a:rect b="b" l="l" r="r" t="t"/>
                  <a:pathLst>
                    <a:path extrusionOk="0" h="12" w="26">
                      <a:moveTo>
                        <a:pt x="1" y="3"/>
                      </a:moveTo>
                      <a:cubicBezTo>
                        <a:pt x="1" y="0"/>
                        <a:pt x="26" y="7"/>
                        <a:pt x="24" y="11"/>
                      </a:cubicBezTo>
                      <a:cubicBezTo>
                        <a:pt x="23" y="12"/>
                        <a:pt x="0" y="6"/>
                        <a:pt x="1" y="3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0" name="Google Shape;1300;p57"/>
                <p:cNvSpPr/>
                <p:nvPr/>
              </p:nvSpPr>
              <p:spPr>
                <a:xfrm>
                  <a:off x="575" y="1674"/>
                  <a:ext cx="258" cy="200"/>
                </a:xfrm>
                <a:custGeom>
                  <a:rect b="b" l="l" r="r" t="t"/>
                  <a:pathLst>
                    <a:path extrusionOk="0" h="45" w="58">
                      <a:moveTo>
                        <a:pt x="51" y="45"/>
                      </a:moveTo>
                      <a:lnTo>
                        <a:pt x="44" y="43"/>
                      </a:lnTo>
                      <a:cubicBezTo>
                        <a:pt x="43" y="44"/>
                        <a:pt x="43" y="44"/>
                        <a:pt x="41" y="42"/>
                      </a:cubicBezTo>
                      <a:cubicBezTo>
                        <a:pt x="41" y="42"/>
                        <a:pt x="40" y="42"/>
                        <a:pt x="40" y="42"/>
                      </a:cubicBezTo>
                      <a:cubicBezTo>
                        <a:pt x="38" y="42"/>
                        <a:pt x="38" y="42"/>
                        <a:pt x="37" y="40"/>
                      </a:cubicBezTo>
                      <a:cubicBezTo>
                        <a:pt x="37" y="40"/>
                        <a:pt x="35" y="40"/>
                        <a:pt x="35" y="40"/>
                      </a:cubicBezTo>
                      <a:cubicBezTo>
                        <a:pt x="34" y="40"/>
                        <a:pt x="34" y="40"/>
                        <a:pt x="32" y="39"/>
                      </a:cubicBezTo>
                      <a:lnTo>
                        <a:pt x="26" y="37"/>
                      </a:lnTo>
                      <a:cubicBezTo>
                        <a:pt x="25" y="37"/>
                        <a:pt x="25" y="37"/>
                        <a:pt x="23" y="36"/>
                      </a:cubicBezTo>
                      <a:cubicBezTo>
                        <a:pt x="23" y="36"/>
                        <a:pt x="22" y="35"/>
                        <a:pt x="22" y="35"/>
                      </a:cubicBezTo>
                      <a:cubicBezTo>
                        <a:pt x="20" y="36"/>
                        <a:pt x="20" y="36"/>
                        <a:pt x="19" y="34"/>
                      </a:cubicBezTo>
                      <a:cubicBezTo>
                        <a:pt x="19" y="34"/>
                        <a:pt x="17" y="33"/>
                        <a:pt x="17" y="33"/>
                      </a:cubicBezTo>
                      <a:cubicBezTo>
                        <a:pt x="16" y="34"/>
                        <a:pt x="16" y="34"/>
                        <a:pt x="14" y="32"/>
                      </a:cubicBezTo>
                      <a:cubicBezTo>
                        <a:pt x="14" y="32"/>
                        <a:pt x="12" y="31"/>
                        <a:pt x="12" y="31"/>
                      </a:cubicBezTo>
                      <a:cubicBezTo>
                        <a:pt x="0" y="26"/>
                        <a:pt x="10" y="0"/>
                        <a:pt x="20" y="3"/>
                      </a:cubicBezTo>
                      <a:cubicBezTo>
                        <a:pt x="20" y="3"/>
                        <a:pt x="22" y="4"/>
                        <a:pt x="22" y="4"/>
                      </a:cubicBezTo>
                      <a:cubicBezTo>
                        <a:pt x="24" y="3"/>
                        <a:pt x="24" y="3"/>
                        <a:pt x="25" y="5"/>
                      </a:cubicBezTo>
                      <a:cubicBezTo>
                        <a:pt x="25" y="5"/>
                        <a:pt x="27" y="5"/>
                        <a:pt x="27" y="5"/>
                      </a:cubicBezTo>
                      <a:cubicBezTo>
                        <a:pt x="29" y="5"/>
                        <a:pt x="29" y="5"/>
                        <a:pt x="30" y="6"/>
                      </a:cubicBezTo>
                      <a:cubicBezTo>
                        <a:pt x="30" y="6"/>
                        <a:pt x="31" y="7"/>
                        <a:pt x="31" y="7"/>
                      </a:cubicBezTo>
                      <a:cubicBezTo>
                        <a:pt x="33" y="6"/>
                        <a:pt x="33" y="6"/>
                        <a:pt x="34" y="7"/>
                      </a:cubicBezTo>
                      <a:lnTo>
                        <a:pt x="40" y="10"/>
                      </a:lnTo>
                      <a:cubicBezTo>
                        <a:pt x="42" y="9"/>
                        <a:pt x="42" y="9"/>
                        <a:pt x="43" y="10"/>
                      </a:cubicBezTo>
                      <a:cubicBezTo>
                        <a:pt x="43" y="10"/>
                        <a:pt x="45" y="11"/>
                        <a:pt x="45" y="11"/>
                      </a:cubicBezTo>
                      <a:cubicBezTo>
                        <a:pt x="47" y="11"/>
                        <a:pt x="47" y="11"/>
                        <a:pt x="48" y="12"/>
                      </a:cubicBezTo>
                      <a:cubicBezTo>
                        <a:pt x="48" y="12"/>
                        <a:pt x="49" y="12"/>
                        <a:pt x="49" y="12"/>
                      </a:cubicBezTo>
                      <a:cubicBezTo>
                        <a:pt x="51" y="12"/>
                        <a:pt x="51" y="12"/>
                        <a:pt x="52" y="13"/>
                      </a:cubicBezTo>
                      <a:lnTo>
                        <a:pt x="58" y="15"/>
                      </a:lnTo>
                      <a:cubicBezTo>
                        <a:pt x="43" y="17"/>
                        <a:pt x="44" y="41"/>
                        <a:pt x="51" y="4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57"/>
                <p:cNvSpPr/>
                <p:nvPr/>
              </p:nvSpPr>
              <p:spPr>
                <a:xfrm>
                  <a:off x="602" y="1692"/>
                  <a:ext cx="213" cy="151"/>
                </a:xfrm>
                <a:custGeom>
                  <a:rect b="b" l="l" r="r" t="t"/>
                  <a:pathLst>
                    <a:path extrusionOk="0" h="34" w="48">
                      <a:moveTo>
                        <a:pt x="39" y="34"/>
                      </a:moveTo>
                      <a:lnTo>
                        <a:pt x="2" y="21"/>
                      </a:lnTo>
                      <a:cubicBezTo>
                        <a:pt x="0" y="11"/>
                        <a:pt x="5" y="2"/>
                        <a:pt x="10" y="0"/>
                      </a:cubicBezTo>
                      <a:cubicBezTo>
                        <a:pt x="12" y="0"/>
                        <a:pt x="48" y="12"/>
                        <a:pt x="48" y="12"/>
                      </a:cubicBezTo>
                      <a:cubicBezTo>
                        <a:pt x="39" y="17"/>
                        <a:pt x="38" y="28"/>
                        <a:pt x="39" y="34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2" name="Google Shape;1302;p57"/>
                <p:cNvSpPr/>
                <p:nvPr/>
              </p:nvSpPr>
              <p:spPr>
                <a:xfrm>
                  <a:off x="602" y="1696"/>
                  <a:ext cx="209" cy="143"/>
                </a:xfrm>
                <a:custGeom>
                  <a:rect b="b" l="l" r="r" t="t"/>
                  <a:pathLst>
                    <a:path extrusionOk="0" h="32" w="47">
                      <a:moveTo>
                        <a:pt x="39" y="32"/>
                      </a:moveTo>
                      <a:lnTo>
                        <a:pt x="2" y="19"/>
                      </a:lnTo>
                      <a:cubicBezTo>
                        <a:pt x="0" y="11"/>
                        <a:pt x="5" y="2"/>
                        <a:pt x="9" y="0"/>
                      </a:cubicBezTo>
                      <a:cubicBezTo>
                        <a:pt x="11" y="0"/>
                        <a:pt x="47" y="12"/>
                        <a:pt x="47" y="12"/>
                      </a:cubicBezTo>
                      <a:cubicBezTo>
                        <a:pt x="39" y="16"/>
                        <a:pt x="38" y="27"/>
                        <a:pt x="39" y="32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3" name="Google Shape;1303;p57"/>
                <p:cNvSpPr/>
                <p:nvPr/>
              </p:nvSpPr>
              <p:spPr>
                <a:xfrm>
                  <a:off x="607" y="1696"/>
                  <a:ext cx="199" cy="138"/>
                </a:xfrm>
                <a:custGeom>
                  <a:rect b="b" l="l" r="r" t="t"/>
                  <a:pathLst>
                    <a:path extrusionOk="0" h="31" w="45">
                      <a:moveTo>
                        <a:pt x="38" y="31"/>
                      </a:moveTo>
                      <a:lnTo>
                        <a:pt x="1" y="18"/>
                      </a:lnTo>
                      <a:cubicBezTo>
                        <a:pt x="0" y="11"/>
                        <a:pt x="4" y="3"/>
                        <a:pt x="8" y="0"/>
                      </a:cubicBezTo>
                      <a:cubicBezTo>
                        <a:pt x="10" y="1"/>
                        <a:pt x="45" y="12"/>
                        <a:pt x="45" y="12"/>
                      </a:cubicBezTo>
                      <a:cubicBezTo>
                        <a:pt x="39" y="16"/>
                        <a:pt x="37" y="26"/>
                        <a:pt x="38" y="31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57"/>
                <p:cNvSpPr/>
                <p:nvPr/>
              </p:nvSpPr>
              <p:spPr>
                <a:xfrm>
                  <a:off x="607" y="1701"/>
                  <a:ext cx="195" cy="129"/>
                </a:xfrm>
                <a:custGeom>
                  <a:rect b="b" l="l" r="r" t="t"/>
                  <a:pathLst>
                    <a:path extrusionOk="0" h="29" w="44">
                      <a:moveTo>
                        <a:pt x="38" y="29"/>
                      </a:moveTo>
                      <a:lnTo>
                        <a:pt x="1" y="17"/>
                      </a:lnTo>
                      <a:cubicBezTo>
                        <a:pt x="0" y="11"/>
                        <a:pt x="3" y="3"/>
                        <a:pt x="7" y="0"/>
                      </a:cubicBezTo>
                      <a:cubicBezTo>
                        <a:pt x="9" y="1"/>
                        <a:pt x="44" y="12"/>
                        <a:pt x="44" y="12"/>
                      </a:cubicBezTo>
                      <a:cubicBezTo>
                        <a:pt x="39" y="15"/>
                        <a:pt x="38" y="24"/>
                        <a:pt x="38" y="29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5" name="Google Shape;1305;p57"/>
                <p:cNvSpPr/>
                <p:nvPr/>
              </p:nvSpPr>
              <p:spPr>
                <a:xfrm>
                  <a:off x="607" y="1705"/>
                  <a:ext cx="191" cy="120"/>
                </a:xfrm>
                <a:custGeom>
                  <a:rect b="b" l="l" r="r" t="t"/>
                  <a:pathLst>
                    <a:path extrusionOk="0" h="27" w="43">
                      <a:moveTo>
                        <a:pt x="38" y="27"/>
                      </a:moveTo>
                      <a:lnTo>
                        <a:pt x="1" y="15"/>
                      </a:lnTo>
                      <a:cubicBezTo>
                        <a:pt x="0" y="10"/>
                        <a:pt x="3" y="3"/>
                        <a:pt x="6" y="0"/>
                      </a:cubicBezTo>
                      <a:cubicBezTo>
                        <a:pt x="8" y="0"/>
                        <a:pt x="43" y="12"/>
                        <a:pt x="43" y="12"/>
                      </a:cubicBezTo>
                      <a:cubicBezTo>
                        <a:pt x="39" y="14"/>
                        <a:pt x="38" y="22"/>
                        <a:pt x="38" y="27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6" name="Google Shape;1306;p57"/>
                <p:cNvSpPr/>
                <p:nvPr/>
              </p:nvSpPr>
              <p:spPr>
                <a:xfrm>
                  <a:off x="607" y="1710"/>
                  <a:ext cx="191" cy="111"/>
                </a:xfrm>
                <a:custGeom>
                  <a:rect b="b" l="l" r="r" t="t"/>
                  <a:pathLst>
                    <a:path extrusionOk="0" h="25" w="43">
                      <a:moveTo>
                        <a:pt x="38" y="25"/>
                      </a:moveTo>
                      <a:lnTo>
                        <a:pt x="1" y="13"/>
                      </a:lnTo>
                      <a:cubicBezTo>
                        <a:pt x="0" y="10"/>
                        <a:pt x="2" y="3"/>
                        <a:pt x="6" y="0"/>
                      </a:cubicBezTo>
                      <a:cubicBezTo>
                        <a:pt x="7" y="0"/>
                        <a:pt x="43" y="11"/>
                        <a:pt x="43" y="11"/>
                      </a:cubicBezTo>
                      <a:cubicBezTo>
                        <a:pt x="40" y="13"/>
                        <a:pt x="38" y="21"/>
                        <a:pt x="38" y="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7" name="Google Shape;1307;p57"/>
                <p:cNvSpPr/>
                <p:nvPr/>
              </p:nvSpPr>
              <p:spPr>
                <a:xfrm>
                  <a:off x="607" y="1710"/>
                  <a:ext cx="186" cy="106"/>
                </a:xfrm>
                <a:custGeom>
                  <a:rect b="b" l="l" r="r" t="t"/>
                  <a:pathLst>
                    <a:path extrusionOk="0" h="24" w="42">
                      <a:moveTo>
                        <a:pt x="38" y="24"/>
                      </a:moveTo>
                      <a:lnTo>
                        <a:pt x="1" y="12"/>
                      </a:lnTo>
                      <a:cubicBezTo>
                        <a:pt x="0" y="10"/>
                        <a:pt x="2" y="3"/>
                        <a:pt x="5" y="0"/>
                      </a:cubicBezTo>
                      <a:cubicBezTo>
                        <a:pt x="7" y="1"/>
                        <a:pt x="42" y="12"/>
                        <a:pt x="42" y="12"/>
                      </a:cubicBezTo>
                      <a:cubicBezTo>
                        <a:pt x="40" y="14"/>
                        <a:pt x="38" y="20"/>
                        <a:pt x="38" y="24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8" name="Google Shape;1308;p57"/>
                <p:cNvSpPr/>
                <p:nvPr/>
              </p:nvSpPr>
              <p:spPr>
                <a:xfrm>
                  <a:off x="611" y="1714"/>
                  <a:ext cx="178" cy="102"/>
                </a:xfrm>
                <a:custGeom>
                  <a:rect b="b" l="l" r="r" t="t"/>
                  <a:pathLst>
                    <a:path extrusionOk="0" h="23" w="40">
                      <a:moveTo>
                        <a:pt x="37" y="23"/>
                      </a:moveTo>
                      <a:lnTo>
                        <a:pt x="0" y="10"/>
                      </a:lnTo>
                      <a:cubicBezTo>
                        <a:pt x="0" y="10"/>
                        <a:pt x="0" y="3"/>
                        <a:pt x="3" y="0"/>
                      </a:cubicBezTo>
                      <a:cubicBezTo>
                        <a:pt x="5" y="1"/>
                        <a:pt x="40" y="12"/>
                        <a:pt x="40" y="12"/>
                      </a:cubicBezTo>
                      <a:cubicBezTo>
                        <a:pt x="39" y="13"/>
                        <a:pt x="37" y="18"/>
                        <a:pt x="37" y="23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9" name="Google Shape;1309;p57"/>
                <p:cNvSpPr/>
                <p:nvPr/>
              </p:nvSpPr>
              <p:spPr>
                <a:xfrm>
                  <a:off x="615" y="1714"/>
                  <a:ext cx="174" cy="71"/>
                </a:xfrm>
                <a:custGeom>
                  <a:rect b="b" l="l" r="r" t="t"/>
                  <a:pathLst>
                    <a:path extrusionOk="0" h="16" w="39">
                      <a:moveTo>
                        <a:pt x="37" y="16"/>
                      </a:moveTo>
                      <a:lnTo>
                        <a:pt x="0" y="4"/>
                      </a:lnTo>
                      <a:cubicBezTo>
                        <a:pt x="0" y="3"/>
                        <a:pt x="0" y="2"/>
                        <a:pt x="2" y="0"/>
                      </a:cubicBezTo>
                      <a:cubicBezTo>
                        <a:pt x="4" y="1"/>
                        <a:pt x="39" y="12"/>
                        <a:pt x="39" y="12"/>
                      </a:cubicBezTo>
                      <a:cubicBezTo>
                        <a:pt x="38" y="13"/>
                        <a:pt x="38" y="14"/>
                        <a:pt x="37" y="16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0" name="Google Shape;1310;p57"/>
                <p:cNvSpPr/>
                <p:nvPr/>
              </p:nvSpPr>
              <p:spPr>
                <a:xfrm>
                  <a:off x="615" y="1719"/>
                  <a:ext cx="174" cy="62"/>
                </a:xfrm>
                <a:custGeom>
                  <a:rect b="b" l="l" r="r" t="t"/>
                  <a:pathLst>
                    <a:path extrusionOk="0" h="14" w="39">
                      <a:moveTo>
                        <a:pt x="39" y="11"/>
                      </a:moveTo>
                      <a:cubicBezTo>
                        <a:pt x="38" y="12"/>
                        <a:pt x="38" y="13"/>
                        <a:pt x="37" y="14"/>
                      </a:cubicBezTo>
                      <a:lnTo>
                        <a:pt x="0" y="3"/>
                      </a:ln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4" y="0"/>
                        <a:pt x="39" y="11"/>
                        <a:pt x="39" y="11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1" name="Google Shape;1311;p57"/>
                <p:cNvSpPr/>
                <p:nvPr/>
              </p:nvSpPr>
              <p:spPr>
                <a:xfrm>
                  <a:off x="615" y="1719"/>
                  <a:ext cx="174" cy="62"/>
                </a:xfrm>
                <a:custGeom>
                  <a:rect b="b" l="l" r="r" t="t"/>
                  <a:pathLst>
                    <a:path extrusionOk="0" h="14" w="39">
                      <a:moveTo>
                        <a:pt x="39" y="12"/>
                      </a:moveTo>
                      <a:cubicBezTo>
                        <a:pt x="38" y="12"/>
                        <a:pt x="38" y="13"/>
                        <a:pt x="38" y="14"/>
                      </a:cubicBezTo>
                      <a:lnTo>
                        <a:pt x="0" y="2"/>
                      </a:ln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4" y="1"/>
                        <a:pt x="39" y="12"/>
                        <a:pt x="39" y="12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2" name="Google Shape;1312;p57"/>
                <p:cNvSpPr/>
                <p:nvPr/>
              </p:nvSpPr>
              <p:spPr>
                <a:xfrm>
                  <a:off x="620" y="1719"/>
                  <a:ext cx="169" cy="62"/>
                </a:xfrm>
                <a:custGeom>
                  <a:rect b="b" l="l" r="r" t="t"/>
                  <a:pathLst>
                    <a:path extrusionOk="0" h="14" w="38">
                      <a:moveTo>
                        <a:pt x="38" y="12"/>
                      </a:moveTo>
                      <a:cubicBezTo>
                        <a:pt x="37" y="13"/>
                        <a:pt x="37" y="13"/>
                        <a:pt x="37" y="14"/>
                      </a:cubicBezTo>
                      <a:lnTo>
                        <a:pt x="0" y="2"/>
                      </a:ln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8" y="12"/>
                        <a:pt x="38" y="12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3" name="Google Shape;1313;p57"/>
                <p:cNvSpPr/>
                <p:nvPr/>
              </p:nvSpPr>
              <p:spPr>
                <a:xfrm>
                  <a:off x="620" y="1719"/>
                  <a:ext cx="164" cy="57"/>
                </a:xfrm>
                <a:custGeom>
                  <a:rect b="b" l="l" r="r" t="t"/>
                  <a:pathLst>
                    <a:path extrusionOk="0" h="13" w="37">
                      <a:moveTo>
                        <a:pt x="37" y="13"/>
                      </a:moveTo>
                      <a:lnTo>
                        <a:pt x="0" y="2"/>
                      </a:ln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37" y="12"/>
                        <a:pt x="37" y="12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p57"/>
                <p:cNvSpPr/>
                <p:nvPr/>
              </p:nvSpPr>
              <p:spPr>
                <a:xfrm>
                  <a:off x="2868" y="2460"/>
                  <a:ext cx="160" cy="62"/>
                </a:xfrm>
                <a:custGeom>
                  <a:rect b="b" l="l" r="r" t="t"/>
                  <a:pathLst>
                    <a:path extrusionOk="0" h="14" w="36">
                      <a:moveTo>
                        <a:pt x="36" y="14"/>
                      </a:moveTo>
                      <a:lnTo>
                        <a:pt x="33" y="13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36" y="14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5" name="Google Shape;1315;p57"/>
                <p:cNvSpPr/>
                <p:nvPr/>
              </p:nvSpPr>
              <p:spPr>
                <a:xfrm>
                  <a:off x="2868" y="2456"/>
                  <a:ext cx="160" cy="66"/>
                </a:xfrm>
                <a:custGeom>
                  <a:rect b="b" l="l" r="r" t="t"/>
                  <a:pathLst>
                    <a:path extrusionOk="0" h="15" w="36">
                      <a:moveTo>
                        <a:pt x="1" y="4"/>
                      </a:moveTo>
                      <a:cubicBezTo>
                        <a:pt x="0" y="0"/>
                        <a:pt x="28" y="12"/>
                        <a:pt x="33" y="14"/>
                      </a:cubicBezTo>
                      <a:cubicBezTo>
                        <a:pt x="36" y="15"/>
                        <a:pt x="1" y="7"/>
                        <a:pt x="1" y="4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6" name="Google Shape;1316;p57"/>
                <p:cNvSpPr/>
                <p:nvPr/>
              </p:nvSpPr>
              <p:spPr>
                <a:xfrm>
                  <a:off x="2859" y="2456"/>
                  <a:ext cx="165" cy="66"/>
                </a:xfrm>
                <a:custGeom>
                  <a:rect b="b" l="l" r="r" t="t"/>
                  <a:pathLst>
                    <a:path extrusionOk="0" h="15" w="37">
                      <a:moveTo>
                        <a:pt x="34" y="13"/>
                      </a:moveTo>
                      <a:cubicBezTo>
                        <a:pt x="37" y="15"/>
                        <a:pt x="2" y="6"/>
                        <a:pt x="1" y="3"/>
                      </a:cubicBezTo>
                      <a:cubicBezTo>
                        <a:pt x="0" y="0"/>
                        <a:pt x="29" y="12"/>
                        <a:pt x="34" y="13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7" name="Google Shape;1317;p57"/>
                <p:cNvSpPr/>
                <p:nvPr/>
              </p:nvSpPr>
              <p:spPr>
                <a:xfrm>
                  <a:off x="2846" y="2456"/>
                  <a:ext cx="173" cy="66"/>
                </a:xfrm>
                <a:custGeom>
                  <a:rect b="b" l="l" r="r" t="t"/>
                  <a:pathLst>
                    <a:path extrusionOk="0" h="15" w="39">
                      <a:moveTo>
                        <a:pt x="36" y="13"/>
                      </a:moveTo>
                      <a:cubicBezTo>
                        <a:pt x="39" y="15"/>
                        <a:pt x="4" y="5"/>
                        <a:pt x="2" y="3"/>
                      </a:cubicBezTo>
                      <a:cubicBezTo>
                        <a:pt x="0" y="0"/>
                        <a:pt x="31" y="11"/>
                        <a:pt x="36" y="13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p57"/>
                <p:cNvSpPr/>
                <p:nvPr/>
              </p:nvSpPr>
              <p:spPr>
                <a:xfrm>
                  <a:off x="2837" y="2456"/>
                  <a:ext cx="182" cy="62"/>
                </a:xfrm>
                <a:custGeom>
                  <a:rect b="b" l="l" r="r" t="t"/>
                  <a:pathLst>
                    <a:path extrusionOk="0" h="14" w="41">
                      <a:moveTo>
                        <a:pt x="37" y="13"/>
                      </a:moveTo>
                      <a:cubicBezTo>
                        <a:pt x="41" y="14"/>
                        <a:pt x="5" y="4"/>
                        <a:pt x="3" y="2"/>
                      </a:cubicBezTo>
                      <a:cubicBezTo>
                        <a:pt x="0" y="0"/>
                        <a:pt x="33" y="11"/>
                        <a:pt x="37" y="13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9" name="Google Shape;1319;p57"/>
                <p:cNvSpPr/>
                <p:nvPr/>
              </p:nvSpPr>
              <p:spPr>
                <a:xfrm>
                  <a:off x="2828" y="2456"/>
                  <a:ext cx="187" cy="62"/>
                </a:xfrm>
                <a:custGeom>
                  <a:rect b="b" l="l" r="r" t="t"/>
                  <a:pathLst>
                    <a:path extrusionOk="0" h="14" w="42">
                      <a:moveTo>
                        <a:pt x="3" y="2"/>
                      </a:moveTo>
                      <a:cubicBezTo>
                        <a:pt x="0" y="0"/>
                        <a:pt x="34" y="11"/>
                        <a:pt x="38" y="13"/>
                      </a:cubicBezTo>
                      <a:cubicBezTo>
                        <a:pt x="42" y="14"/>
                        <a:pt x="5" y="3"/>
                        <a:pt x="3" y="2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0" name="Google Shape;1320;p57"/>
                <p:cNvSpPr/>
                <p:nvPr/>
              </p:nvSpPr>
              <p:spPr>
                <a:xfrm>
                  <a:off x="2571" y="2336"/>
                  <a:ext cx="377" cy="169"/>
                </a:xfrm>
                <a:custGeom>
                  <a:rect b="b" l="l" r="r" t="t"/>
                  <a:pathLst>
                    <a:path extrusionOk="0" h="38" w="85">
                      <a:moveTo>
                        <a:pt x="22" y="0"/>
                      </a:moveTo>
                      <a:cubicBezTo>
                        <a:pt x="22" y="0"/>
                        <a:pt x="59" y="20"/>
                        <a:pt x="85" y="33"/>
                      </a:cubicBezTo>
                      <a:cubicBezTo>
                        <a:pt x="85" y="33"/>
                        <a:pt x="67" y="30"/>
                        <a:pt x="72" y="32"/>
                      </a:cubicBezTo>
                      <a:cubicBezTo>
                        <a:pt x="79" y="36"/>
                        <a:pt x="81" y="38"/>
                        <a:pt x="81" y="38"/>
                      </a:cubicBezTo>
                      <a:cubicBezTo>
                        <a:pt x="81" y="38"/>
                        <a:pt x="62" y="35"/>
                        <a:pt x="53" y="34"/>
                      </a:cubicBezTo>
                      <a:cubicBezTo>
                        <a:pt x="43" y="33"/>
                        <a:pt x="22" y="29"/>
                        <a:pt x="9" y="27"/>
                      </a:cubicBezTo>
                      <a:cubicBezTo>
                        <a:pt x="0" y="26"/>
                        <a:pt x="0" y="20"/>
                        <a:pt x="4" y="18"/>
                      </a:cubicBezTo>
                      <a:cubicBezTo>
                        <a:pt x="11" y="14"/>
                        <a:pt x="28" y="14"/>
                        <a:pt x="28" y="14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1" name="Google Shape;1321;p57"/>
                <p:cNvSpPr/>
                <p:nvPr/>
              </p:nvSpPr>
              <p:spPr>
                <a:xfrm>
                  <a:off x="620" y="1696"/>
                  <a:ext cx="58" cy="125"/>
                </a:xfrm>
                <a:custGeom>
                  <a:rect b="b" l="l" r="r" t="t"/>
                  <a:pathLst>
                    <a:path extrusionOk="0" h="28" w="13">
                      <a:moveTo>
                        <a:pt x="13" y="0"/>
                      </a:moveTo>
                      <a:cubicBezTo>
                        <a:pt x="8" y="1"/>
                        <a:pt x="0" y="16"/>
                        <a:pt x="7" y="2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2" name="Google Shape;1322;p57"/>
                <p:cNvSpPr/>
                <p:nvPr/>
              </p:nvSpPr>
              <p:spPr>
                <a:xfrm>
                  <a:off x="620" y="1696"/>
                  <a:ext cx="58" cy="116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6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3" name="Google Shape;1323;p57"/>
                <p:cNvSpPr/>
                <p:nvPr/>
              </p:nvSpPr>
              <p:spPr>
                <a:xfrm>
                  <a:off x="620" y="1696"/>
                  <a:ext cx="53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2"/>
                        <a:pt x="0" y="14"/>
                        <a:pt x="5" y="2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4" name="Google Shape;1324;p57"/>
                <p:cNvSpPr/>
                <p:nvPr/>
              </p:nvSpPr>
              <p:spPr>
                <a:xfrm>
                  <a:off x="624" y="1696"/>
                  <a:ext cx="49" cy="107"/>
                </a:xfrm>
                <a:custGeom>
                  <a:rect b="b" l="l" r="r" t="t"/>
                  <a:pathLst>
                    <a:path extrusionOk="0" h="24" w="11">
                      <a:moveTo>
                        <a:pt x="11" y="0"/>
                      </a:moveTo>
                      <a:cubicBezTo>
                        <a:pt x="6" y="2"/>
                        <a:pt x="0" y="14"/>
                        <a:pt x="3" y="24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5" name="Google Shape;1325;p57"/>
                <p:cNvSpPr/>
                <p:nvPr/>
              </p:nvSpPr>
              <p:spPr>
                <a:xfrm>
                  <a:off x="624" y="1696"/>
                  <a:ext cx="45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5" y="2"/>
                        <a:pt x="0" y="13"/>
                        <a:pt x="3" y="2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6" name="Google Shape;1326;p57"/>
                <p:cNvSpPr/>
                <p:nvPr/>
              </p:nvSpPr>
              <p:spPr>
                <a:xfrm>
                  <a:off x="624" y="1696"/>
                  <a:ext cx="40" cy="94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5" y="3"/>
                        <a:pt x="0" y="12"/>
                        <a:pt x="2" y="21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7" name="Google Shape;1327;p57"/>
                <p:cNvSpPr/>
                <p:nvPr/>
              </p:nvSpPr>
              <p:spPr>
                <a:xfrm>
                  <a:off x="2668" y="2336"/>
                  <a:ext cx="280" cy="146"/>
                </a:xfrm>
                <a:custGeom>
                  <a:rect b="b" l="l" r="r" t="t"/>
                  <a:pathLst>
                    <a:path extrusionOk="0" h="33" w="63">
                      <a:moveTo>
                        <a:pt x="0" y="0"/>
                      </a:moveTo>
                      <a:cubicBezTo>
                        <a:pt x="0" y="0"/>
                        <a:pt x="37" y="20"/>
                        <a:pt x="63" y="3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8" name="Google Shape;1328;p57"/>
                <p:cNvSpPr/>
                <p:nvPr/>
              </p:nvSpPr>
              <p:spPr>
                <a:xfrm>
                  <a:off x="2593" y="2451"/>
                  <a:ext cx="338" cy="54"/>
                </a:xfrm>
                <a:custGeom>
                  <a:rect b="b" l="l" r="r" t="t"/>
                  <a:pathLst>
                    <a:path extrusionOk="0" h="12" w="76">
                      <a:moveTo>
                        <a:pt x="76" y="12"/>
                      </a:moveTo>
                      <a:cubicBezTo>
                        <a:pt x="76" y="12"/>
                        <a:pt x="57" y="9"/>
                        <a:pt x="48" y="8"/>
                      </a:cubicBezTo>
                      <a:cubicBezTo>
                        <a:pt x="38" y="7"/>
                        <a:pt x="17" y="3"/>
                        <a:pt x="5" y="1"/>
                      </a:cubicBezTo>
                      <a:cubicBezTo>
                        <a:pt x="3" y="1"/>
                        <a:pt x="1" y="0"/>
                        <a:pt x="0" y="0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9" name="Google Shape;1329;p57"/>
                <p:cNvSpPr/>
                <p:nvPr/>
              </p:nvSpPr>
              <p:spPr>
                <a:xfrm>
                  <a:off x="2579" y="2349"/>
                  <a:ext cx="347" cy="142"/>
                </a:xfrm>
                <a:custGeom>
                  <a:rect b="b" l="l" r="r" t="t"/>
                  <a:pathLst>
                    <a:path extrusionOk="0" h="32" w="78">
                      <a:moveTo>
                        <a:pt x="70" y="28"/>
                      </a:moveTo>
                      <a:lnTo>
                        <a:pt x="75" y="32"/>
                      </a:lnTo>
                      <a:lnTo>
                        <a:pt x="0" y="18"/>
                      </a:lnTo>
                      <a:cubicBezTo>
                        <a:pt x="2" y="12"/>
                        <a:pt x="26" y="11"/>
                        <a:pt x="26" y="11"/>
                      </a:cubicBezTo>
                      <a:lnTo>
                        <a:pt x="22" y="0"/>
                      </a:lnTo>
                      <a:lnTo>
                        <a:pt x="78" y="29"/>
                      </a:lnTo>
                      <a:lnTo>
                        <a:pt x="70" y="2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0" name="Google Shape;1330;p57"/>
                <p:cNvSpPr/>
                <p:nvPr/>
              </p:nvSpPr>
              <p:spPr>
                <a:xfrm>
                  <a:off x="2584" y="2354"/>
                  <a:ext cx="338" cy="137"/>
                </a:xfrm>
                <a:custGeom>
                  <a:rect b="b" l="l" r="r" t="t"/>
                  <a:pathLst>
                    <a:path extrusionOk="0" h="31" w="76">
                      <a:moveTo>
                        <a:pt x="0" y="16"/>
                      </a:moveTo>
                      <a:cubicBezTo>
                        <a:pt x="3" y="11"/>
                        <a:pt x="25" y="10"/>
                        <a:pt x="25" y="10"/>
                      </a:cubicBezTo>
                      <a:lnTo>
                        <a:pt x="21" y="0"/>
                      </a:lnTo>
                      <a:lnTo>
                        <a:pt x="76" y="28"/>
                      </a:lnTo>
                      <a:lnTo>
                        <a:pt x="69" y="27"/>
                      </a:lnTo>
                      <a:lnTo>
                        <a:pt x="73" y="3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1" name="Google Shape;1331;p57"/>
                <p:cNvSpPr/>
                <p:nvPr/>
              </p:nvSpPr>
              <p:spPr>
                <a:xfrm>
                  <a:off x="2593" y="2358"/>
                  <a:ext cx="324" cy="129"/>
                </a:xfrm>
                <a:custGeom>
                  <a:rect b="b" l="l" r="r" t="t"/>
                  <a:pathLst>
                    <a:path extrusionOk="0" h="29" w="73">
                      <a:moveTo>
                        <a:pt x="0" y="13"/>
                      </a:moveTo>
                      <a:cubicBezTo>
                        <a:pt x="4" y="10"/>
                        <a:pt x="23" y="9"/>
                        <a:pt x="23" y="9"/>
                      </a:cubicBezTo>
                      <a:lnTo>
                        <a:pt x="19" y="0"/>
                      </a:lnTo>
                      <a:lnTo>
                        <a:pt x="73" y="27"/>
                      </a:lnTo>
                      <a:lnTo>
                        <a:pt x="67" y="26"/>
                      </a:lnTo>
                      <a:lnTo>
                        <a:pt x="71" y="29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2" name="Google Shape;1332;p57"/>
                <p:cNvSpPr/>
                <p:nvPr/>
              </p:nvSpPr>
              <p:spPr>
                <a:xfrm>
                  <a:off x="2602" y="2363"/>
                  <a:ext cx="311" cy="124"/>
                </a:xfrm>
                <a:custGeom>
                  <a:rect b="b" l="l" r="r" t="t"/>
                  <a:pathLst>
                    <a:path extrusionOk="0" h="28" w="70">
                      <a:moveTo>
                        <a:pt x="0" y="11"/>
                      </a:moveTo>
                      <a:cubicBezTo>
                        <a:pt x="4" y="9"/>
                        <a:pt x="20" y="8"/>
                        <a:pt x="20" y="8"/>
                      </a:cubicBezTo>
                      <a:lnTo>
                        <a:pt x="18" y="0"/>
                      </a:lnTo>
                      <a:lnTo>
                        <a:pt x="70" y="26"/>
                      </a:lnTo>
                      <a:lnTo>
                        <a:pt x="65" y="25"/>
                      </a:lnTo>
                      <a:lnTo>
                        <a:pt x="68" y="28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3" name="Google Shape;1333;p57"/>
                <p:cNvSpPr/>
                <p:nvPr/>
              </p:nvSpPr>
              <p:spPr>
                <a:xfrm>
                  <a:off x="2615" y="2367"/>
                  <a:ext cx="298" cy="115"/>
                </a:xfrm>
                <a:custGeom>
                  <a:rect b="b" l="l" r="r" t="t"/>
                  <a:pathLst>
                    <a:path extrusionOk="0" h="26" w="67">
                      <a:moveTo>
                        <a:pt x="0" y="10"/>
                      </a:moveTo>
                      <a:cubicBezTo>
                        <a:pt x="3" y="8"/>
                        <a:pt x="10" y="8"/>
                        <a:pt x="14" y="7"/>
                      </a:cubicBezTo>
                      <a:cubicBezTo>
                        <a:pt x="16" y="7"/>
                        <a:pt x="17" y="5"/>
                        <a:pt x="17" y="5"/>
                      </a:cubicBezTo>
                      <a:lnTo>
                        <a:pt x="16" y="0"/>
                      </a:lnTo>
                      <a:lnTo>
                        <a:pt x="67" y="25"/>
                      </a:lnTo>
                      <a:lnTo>
                        <a:pt x="67" y="25"/>
                      </a:lnTo>
                      <a:lnTo>
                        <a:pt x="62" y="24"/>
                      </a:lnTo>
                      <a:lnTo>
                        <a:pt x="62" y="24"/>
                      </a:lnTo>
                      <a:lnTo>
                        <a:pt x="63" y="25"/>
                      </a:lnTo>
                      <a:lnTo>
                        <a:pt x="64" y="2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4" name="Google Shape;1334;p57"/>
                <p:cNvSpPr/>
                <p:nvPr/>
              </p:nvSpPr>
              <p:spPr>
                <a:xfrm>
                  <a:off x="2628" y="2371"/>
                  <a:ext cx="280" cy="111"/>
                </a:xfrm>
                <a:custGeom>
                  <a:rect b="b" l="l" r="r" t="t"/>
                  <a:pathLst>
                    <a:path extrusionOk="0" h="25" w="63">
                      <a:moveTo>
                        <a:pt x="0" y="8"/>
                      </a:moveTo>
                      <a:cubicBezTo>
                        <a:pt x="3" y="7"/>
                        <a:pt x="11" y="6"/>
                        <a:pt x="13" y="6"/>
                      </a:cubicBezTo>
                      <a:cubicBezTo>
                        <a:pt x="14" y="6"/>
                        <a:pt x="13" y="2"/>
                        <a:pt x="13" y="2"/>
                      </a:cubicBezTo>
                      <a:lnTo>
                        <a:pt x="14" y="0"/>
                      </a:lnTo>
                      <a:lnTo>
                        <a:pt x="63" y="23"/>
                      </a:lnTo>
                      <a:lnTo>
                        <a:pt x="63" y="24"/>
                      </a:lnTo>
                      <a:lnTo>
                        <a:pt x="59" y="23"/>
                      </a:lnTo>
                      <a:lnTo>
                        <a:pt x="59" y="24"/>
                      </a:lnTo>
                      <a:lnTo>
                        <a:pt x="60" y="24"/>
                      </a:lnTo>
                      <a:lnTo>
                        <a:pt x="61" y="2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5" name="Google Shape;1335;p57"/>
                <p:cNvSpPr/>
                <p:nvPr/>
              </p:nvSpPr>
              <p:spPr>
                <a:xfrm>
                  <a:off x="2642" y="2376"/>
                  <a:ext cx="262" cy="106"/>
                </a:xfrm>
                <a:custGeom>
                  <a:rect b="b" l="l" r="r" t="t"/>
                  <a:pathLst>
                    <a:path extrusionOk="0" h="24" w="59">
                      <a:moveTo>
                        <a:pt x="56" y="22"/>
                      </a:moveTo>
                      <a:lnTo>
                        <a:pt x="57" y="24"/>
                      </a:lnTo>
                      <a:lnTo>
                        <a:pt x="0" y="6"/>
                      </a:lnTo>
                      <a:cubicBezTo>
                        <a:pt x="4" y="5"/>
                        <a:pt x="12" y="5"/>
                        <a:pt x="12" y="5"/>
                      </a:cubicBezTo>
                      <a:lnTo>
                        <a:pt x="10" y="0"/>
                      </a:lnTo>
                      <a:lnTo>
                        <a:pt x="59" y="23"/>
                      </a:lnTo>
                      <a:lnTo>
                        <a:pt x="56" y="22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6" name="Google Shape;1336;p57"/>
                <p:cNvSpPr/>
                <p:nvPr/>
              </p:nvSpPr>
              <p:spPr>
                <a:xfrm>
                  <a:off x="638" y="1701"/>
                  <a:ext cx="62" cy="124"/>
                </a:xfrm>
                <a:custGeom>
                  <a:rect b="b" l="l" r="r" t="t"/>
                  <a:pathLst>
                    <a:path extrusionOk="0" h="28" w="14">
                      <a:moveTo>
                        <a:pt x="14" y="0"/>
                      </a:moveTo>
                      <a:cubicBezTo>
                        <a:pt x="8" y="1"/>
                        <a:pt x="0" y="16"/>
                        <a:pt x="7" y="2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7" name="Google Shape;1337;p57"/>
                <p:cNvSpPr/>
                <p:nvPr/>
              </p:nvSpPr>
              <p:spPr>
                <a:xfrm>
                  <a:off x="638" y="1701"/>
                  <a:ext cx="57" cy="120"/>
                </a:xfrm>
                <a:custGeom>
                  <a:rect b="b" l="l" r="r" t="t"/>
                  <a:pathLst>
                    <a:path extrusionOk="0" h="27" w="13">
                      <a:moveTo>
                        <a:pt x="13" y="0"/>
                      </a:moveTo>
                      <a:cubicBezTo>
                        <a:pt x="8" y="1"/>
                        <a:pt x="0" y="16"/>
                        <a:pt x="6" y="27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8" name="Google Shape;1338;p57"/>
                <p:cNvSpPr/>
                <p:nvPr/>
              </p:nvSpPr>
              <p:spPr>
                <a:xfrm>
                  <a:off x="638" y="1705"/>
                  <a:ext cx="53" cy="107"/>
                </a:xfrm>
                <a:custGeom>
                  <a:rect b="b" l="l" r="r" t="t"/>
                  <a:pathLst>
                    <a:path extrusionOk="0" h="24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4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39" name="Google Shape;1339;p57"/>
                <p:cNvSpPr/>
                <p:nvPr/>
              </p:nvSpPr>
              <p:spPr>
                <a:xfrm>
                  <a:off x="642" y="1705"/>
                  <a:ext cx="49" cy="102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6" y="1"/>
                        <a:pt x="0" y="13"/>
                        <a:pt x="4" y="2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0" name="Google Shape;1340;p57"/>
                <p:cNvSpPr/>
                <p:nvPr/>
              </p:nvSpPr>
              <p:spPr>
                <a:xfrm>
                  <a:off x="642" y="1705"/>
                  <a:ext cx="45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6" y="2"/>
                        <a:pt x="0" y="12"/>
                        <a:pt x="3" y="2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1" name="Google Shape;1341;p57"/>
                <p:cNvSpPr/>
                <p:nvPr/>
              </p:nvSpPr>
              <p:spPr>
                <a:xfrm>
                  <a:off x="642" y="1705"/>
                  <a:ext cx="45" cy="94"/>
                </a:xfrm>
                <a:custGeom>
                  <a:rect b="b" l="l" r="r" t="t"/>
                  <a:pathLst>
                    <a:path extrusionOk="0" h="21" w="10">
                      <a:moveTo>
                        <a:pt x="10" y="0"/>
                      </a:moveTo>
                      <a:cubicBezTo>
                        <a:pt x="5" y="2"/>
                        <a:pt x="0" y="12"/>
                        <a:pt x="2" y="21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2" name="Google Shape;1342;p57"/>
                <p:cNvSpPr/>
                <p:nvPr/>
              </p:nvSpPr>
              <p:spPr>
                <a:xfrm>
                  <a:off x="655" y="1710"/>
                  <a:ext cx="63" cy="120"/>
                </a:xfrm>
                <a:custGeom>
                  <a:rect b="b" l="l" r="r" t="t"/>
                  <a:pathLst>
                    <a:path extrusionOk="0" h="27" w="14">
                      <a:moveTo>
                        <a:pt x="14" y="0"/>
                      </a:moveTo>
                      <a:cubicBezTo>
                        <a:pt x="9" y="1"/>
                        <a:pt x="0" y="16"/>
                        <a:pt x="7" y="27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3" name="Google Shape;1343;p57"/>
                <p:cNvSpPr/>
                <p:nvPr/>
              </p:nvSpPr>
              <p:spPr>
                <a:xfrm>
                  <a:off x="655" y="1710"/>
                  <a:ext cx="58" cy="115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6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4" name="Google Shape;1344;p57"/>
                <p:cNvSpPr/>
                <p:nvPr/>
              </p:nvSpPr>
              <p:spPr>
                <a:xfrm>
                  <a:off x="660" y="1710"/>
                  <a:ext cx="53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5" name="Google Shape;1345;p57"/>
                <p:cNvSpPr/>
                <p:nvPr/>
              </p:nvSpPr>
              <p:spPr>
                <a:xfrm>
                  <a:off x="660" y="1710"/>
                  <a:ext cx="49" cy="102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6" y="2"/>
                        <a:pt x="0" y="13"/>
                        <a:pt x="4" y="2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6" name="Google Shape;1346;p57"/>
                <p:cNvSpPr/>
                <p:nvPr/>
              </p:nvSpPr>
              <p:spPr>
                <a:xfrm>
                  <a:off x="660" y="1710"/>
                  <a:ext cx="44" cy="97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6" y="2"/>
                        <a:pt x="0" y="13"/>
                        <a:pt x="3" y="2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7" name="Google Shape;1347;p57"/>
                <p:cNvSpPr/>
                <p:nvPr/>
              </p:nvSpPr>
              <p:spPr>
                <a:xfrm>
                  <a:off x="664" y="1710"/>
                  <a:ext cx="40" cy="93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4" y="3"/>
                        <a:pt x="0" y="12"/>
                        <a:pt x="1" y="21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8" name="Google Shape;1348;p57"/>
                <p:cNvSpPr/>
                <p:nvPr/>
              </p:nvSpPr>
              <p:spPr>
                <a:xfrm>
                  <a:off x="695" y="1723"/>
                  <a:ext cx="63" cy="120"/>
                </a:xfrm>
                <a:custGeom>
                  <a:rect b="b" l="l" r="r" t="t"/>
                  <a:pathLst>
                    <a:path extrusionOk="0" h="27" w="14">
                      <a:moveTo>
                        <a:pt x="14" y="0"/>
                      </a:moveTo>
                      <a:cubicBezTo>
                        <a:pt x="8" y="1"/>
                        <a:pt x="0" y="16"/>
                        <a:pt x="7" y="27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49" name="Google Shape;1349;p57"/>
                <p:cNvSpPr/>
                <p:nvPr/>
              </p:nvSpPr>
              <p:spPr>
                <a:xfrm>
                  <a:off x="695" y="1723"/>
                  <a:ext cx="58" cy="116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6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Google Shape;1350;p57"/>
                <p:cNvSpPr/>
                <p:nvPr/>
              </p:nvSpPr>
              <p:spPr>
                <a:xfrm>
                  <a:off x="700" y="1723"/>
                  <a:ext cx="53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1" name="Google Shape;1351;p57"/>
                <p:cNvSpPr/>
                <p:nvPr/>
              </p:nvSpPr>
              <p:spPr>
                <a:xfrm>
                  <a:off x="700" y="1723"/>
                  <a:ext cx="49" cy="107"/>
                </a:xfrm>
                <a:custGeom>
                  <a:rect b="b" l="l" r="r" t="t"/>
                  <a:pathLst>
                    <a:path extrusionOk="0" h="24" w="11">
                      <a:moveTo>
                        <a:pt x="11" y="0"/>
                      </a:moveTo>
                      <a:cubicBezTo>
                        <a:pt x="6" y="2"/>
                        <a:pt x="0" y="14"/>
                        <a:pt x="4" y="24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2" name="Google Shape;1352;p57"/>
                <p:cNvSpPr/>
                <p:nvPr/>
              </p:nvSpPr>
              <p:spPr>
                <a:xfrm>
                  <a:off x="700" y="1723"/>
                  <a:ext cx="44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6" y="2"/>
                        <a:pt x="0" y="13"/>
                        <a:pt x="3" y="2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3" name="Google Shape;1353;p57"/>
                <p:cNvSpPr/>
                <p:nvPr/>
              </p:nvSpPr>
              <p:spPr>
                <a:xfrm>
                  <a:off x="704" y="1723"/>
                  <a:ext cx="40" cy="93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4" y="3"/>
                        <a:pt x="0" y="12"/>
                        <a:pt x="1" y="21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4" name="Google Shape;1354;p57"/>
                <p:cNvSpPr/>
                <p:nvPr/>
              </p:nvSpPr>
              <p:spPr>
                <a:xfrm>
                  <a:off x="713" y="1727"/>
                  <a:ext cx="62" cy="125"/>
                </a:xfrm>
                <a:custGeom>
                  <a:rect b="b" l="l" r="r" t="t"/>
                  <a:pathLst>
                    <a:path extrusionOk="0" h="28" w="14">
                      <a:moveTo>
                        <a:pt x="14" y="0"/>
                      </a:moveTo>
                      <a:cubicBezTo>
                        <a:pt x="9" y="1"/>
                        <a:pt x="0" y="16"/>
                        <a:pt x="7" y="28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5" name="Google Shape;1355;p57"/>
                <p:cNvSpPr/>
                <p:nvPr/>
              </p:nvSpPr>
              <p:spPr>
                <a:xfrm>
                  <a:off x="713" y="1727"/>
                  <a:ext cx="58" cy="120"/>
                </a:xfrm>
                <a:custGeom>
                  <a:rect b="b" l="l" r="r" t="t"/>
                  <a:pathLst>
                    <a:path extrusionOk="0" h="27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7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6" name="Google Shape;1356;p57"/>
                <p:cNvSpPr/>
                <p:nvPr/>
              </p:nvSpPr>
              <p:spPr>
                <a:xfrm>
                  <a:off x="718" y="1727"/>
                  <a:ext cx="53" cy="112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2"/>
                        <a:pt x="0" y="15"/>
                        <a:pt x="5" y="2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Google Shape;1357;p57"/>
                <p:cNvSpPr/>
                <p:nvPr/>
              </p:nvSpPr>
              <p:spPr>
                <a:xfrm>
                  <a:off x="718" y="1727"/>
                  <a:ext cx="49" cy="107"/>
                </a:xfrm>
                <a:custGeom>
                  <a:rect b="b" l="l" r="r" t="t"/>
                  <a:pathLst>
                    <a:path extrusionOk="0" h="24" w="11">
                      <a:moveTo>
                        <a:pt x="11" y="0"/>
                      </a:moveTo>
                      <a:cubicBezTo>
                        <a:pt x="6" y="2"/>
                        <a:pt x="0" y="14"/>
                        <a:pt x="4" y="24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8" name="Google Shape;1358;p57"/>
                <p:cNvSpPr/>
                <p:nvPr/>
              </p:nvSpPr>
              <p:spPr>
                <a:xfrm>
                  <a:off x="718" y="1727"/>
                  <a:ext cx="49" cy="103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6" y="3"/>
                        <a:pt x="0" y="13"/>
                        <a:pt x="3" y="2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9" name="Google Shape;1359;p57"/>
                <p:cNvSpPr/>
                <p:nvPr/>
              </p:nvSpPr>
              <p:spPr>
                <a:xfrm>
                  <a:off x="722" y="1732"/>
                  <a:ext cx="40" cy="93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5" y="2"/>
                        <a:pt x="0" y="12"/>
                        <a:pt x="2" y="21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0" name="Google Shape;1360;p57"/>
                <p:cNvSpPr/>
                <p:nvPr/>
              </p:nvSpPr>
              <p:spPr>
                <a:xfrm>
                  <a:off x="731" y="1736"/>
                  <a:ext cx="62" cy="120"/>
                </a:xfrm>
                <a:custGeom>
                  <a:rect b="b" l="l" r="r" t="t"/>
                  <a:pathLst>
                    <a:path extrusionOk="0" h="27" w="14">
                      <a:moveTo>
                        <a:pt x="14" y="0"/>
                      </a:moveTo>
                      <a:cubicBezTo>
                        <a:pt x="9" y="0"/>
                        <a:pt x="0" y="16"/>
                        <a:pt x="7" y="27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1" name="Google Shape;1361;p57"/>
                <p:cNvSpPr/>
                <p:nvPr/>
              </p:nvSpPr>
              <p:spPr>
                <a:xfrm>
                  <a:off x="735" y="1736"/>
                  <a:ext cx="58" cy="116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7" y="1"/>
                        <a:pt x="0" y="15"/>
                        <a:pt x="6" y="26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2" name="Google Shape;1362;p57"/>
                <p:cNvSpPr/>
                <p:nvPr/>
              </p:nvSpPr>
              <p:spPr>
                <a:xfrm>
                  <a:off x="735" y="1736"/>
                  <a:ext cx="54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5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3" name="Google Shape;1363;p57"/>
                <p:cNvSpPr/>
                <p:nvPr/>
              </p:nvSpPr>
              <p:spPr>
                <a:xfrm>
                  <a:off x="735" y="1736"/>
                  <a:ext cx="49" cy="103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7" y="2"/>
                        <a:pt x="0" y="13"/>
                        <a:pt x="4" y="2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4" name="Google Shape;1364;p57"/>
                <p:cNvSpPr/>
                <p:nvPr/>
              </p:nvSpPr>
              <p:spPr>
                <a:xfrm>
                  <a:off x="740" y="1736"/>
                  <a:ext cx="44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5" y="2"/>
                        <a:pt x="0" y="13"/>
                        <a:pt x="3" y="2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5" name="Google Shape;1365;p57"/>
                <p:cNvSpPr/>
                <p:nvPr/>
              </p:nvSpPr>
              <p:spPr>
                <a:xfrm>
                  <a:off x="740" y="1736"/>
                  <a:ext cx="40" cy="94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5" y="2"/>
                        <a:pt x="0" y="12"/>
                        <a:pt x="2" y="21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6" name="Google Shape;1366;p57"/>
                <p:cNvSpPr/>
                <p:nvPr/>
              </p:nvSpPr>
              <p:spPr>
                <a:xfrm>
                  <a:off x="638" y="1719"/>
                  <a:ext cx="9" cy="8"/>
                </a:xfrm>
                <a:custGeom>
                  <a:rect b="b" l="l" r="r" t="t"/>
                  <a:pathLst>
                    <a:path extrusionOk="0" h="2" w="2">
                      <a:moveTo>
                        <a:pt x="2" y="0"/>
                      </a:moveTo>
                      <a:cubicBezTo>
                        <a:pt x="1" y="1"/>
                        <a:pt x="1" y="1"/>
                        <a:pt x="0" y="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7" name="Google Shape;1367;p57"/>
                <p:cNvSpPr/>
                <p:nvPr/>
              </p:nvSpPr>
              <p:spPr>
                <a:xfrm>
                  <a:off x="660" y="1723"/>
                  <a:ext cx="4" cy="13"/>
                </a:xfrm>
                <a:custGeom>
                  <a:rect b="b" l="l" r="r" t="t"/>
                  <a:pathLst>
                    <a:path extrusionOk="0" h="3" w="1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8" name="Google Shape;1368;p57"/>
                <p:cNvSpPr/>
                <p:nvPr/>
              </p:nvSpPr>
              <p:spPr>
                <a:xfrm>
                  <a:off x="678" y="1727"/>
                  <a:ext cx="4" cy="14"/>
                </a:xfrm>
                <a:custGeom>
                  <a:rect b="b" l="l" r="r" t="t"/>
                  <a:pathLst>
                    <a:path extrusionOk="0" h="3" w="1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69" name="Google Shape;1369;p57"/>
                <p:cNvSpPr/>
                <p:nvPr/>
              </p:nvSpPr>
              <p:spPr>
                <a:xfrm>
                  <a:off x="718" y="1745"/>
                  <a:ext cx="4" cy="9"/>
                </a:xfrm>
                <a:custGeom>
                  <a:rect b="b" l="l" r="r" t="t"/>
                  <a:pathLst>
                    <a:path extrusionOk="0" h="2" w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0" name="Google Shape;1370;p57"/>
                <p:cNvSpPr/>
                <p:nvPr/>
              </p:nvSpPr>
              <p:spPr>
                <a:xfrm>
                  <a:off x="735" y="1750"/>
                  <a:ext cx="5" cy="9"/>
                </a:xfrm>
                <a:custGeom>
                  <a:rect b="b" l="l" r="r" t="t"/>
                  <a:pathLst>
                    <a:path extrusionOk="0" h="2" w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2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Google Shape;1371;p57"/>
                <p:cNvSpPr/>
                <p:nvPr/>
              </p:nvSpPr>
              <p:spPr>
                <a:xfrm>
                  <a:off x="753" y="1754"/>
                  <a:ext cx="5" cy="13"/>
                </a:xfrm>
                <a:custGeom>
                  <a:rect b="b" l="l" r="r" t="t"/>
                  <a:pathLst>
                    <a:path extrusionOk="0" h="3" w="1">
                      <a:moveTo>
                        <a:pt x="1" y="0"/>
                      </a:moveTo>
                      <a:cubicBezTo>
                        <a:pt x="1" y="1"/>
                        <a:pt x="1" y="2"/>
                        <a:pt x="0" y="3"/>
                      </a:cubicBezTo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72" name="Google Shape;1372;p57"/>
              <p:cNvCxnSpPr/>
              <p:nvPr/>
            </p:nvCxnSpPr>
            <p:spPr>
              <a:xfrm flipH="1">
                <a:off x="1617" y="2614"/>
                <a:ext cx="671" cy="446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</p:grpSp>
        <p:grpSp>
          <p:nvGrpSpPr>
            <p:cNvPr id="1373" name="Google Shape;1373;p57"/>
            <p:cNvGrpSpPr/>
            <p:nvPr/>
          </p:nvGrpSpPr>
          <p:grpSpPr>
            <a:xfrm>
              <a:off x="1810" y="2168"/>
              <a:ext cx="1148" cy="446"/>
              <a:chOff x="1810" y="2168"/>
              <a:chExt cx="1148" cy="446"/>
            </a:xfrm>
          </p:grpSpPr>
          <p:grpSp>
            <p:nvGrpSpPr>
              <p:cNvPr id="1374" name="Google Shape;1374;p57"/>
              <p:cNvGrpSpPr/>
              <p:nvPr/>
            </p:nvGrpSpPr>
            <p:grpSpPr>
              <a:xfrm>
                <a:off x="1810" y="2412"/>
                <a:ext cx="477" cy="201"/>
                <a:chOff x="469" y="1643"/>
                <a:chExt cx="2559" cy="879"/>
              </a:xfrm>
            </p:grpSpPr>
            <p:sp>
              <p:nvSpPr>
                <p:cNvPr id="1375" name="Google Shape;1375;p57"/>
                <p:cNvSpPr/>
                <p:nvPr/>
              </p:nvSpPr>
              <p:spPr>
                <a:xfrm>
                  <a:off x="767" y="1719"/>
                  <a:ext cx="1959" cy="737"/>
                </a:xfrm>
                <a:custGeom>
                  <a:rect b="b" l="l" r="r" t="t"/>
                  <a:pathLst>
                    <a:path extrusionOk="0" h="166" w="441">
                      <a:moveTo>
                        <a:pt x="11" y="4"/>
                      </a:moveTo>
                      <a:cubicBezTo>
                        <a:pt x="17" y="6"/>
                        <a:pt x="429" y="139"/>
                        <a:pt x="429" y="139"/>
                      </a:cubicBezTo>
                      <a:cubicBezTo>
                        <a:pt x="429" y="139"/>
                        <a:pt x="441" y="151"/>
                        <a:pt x="438" y="155"/>
                      </a:cubicBezTo>
                      <a:cubicBezTo>
                        <a:pt x="436" y="159"/>
                        <a:pt x="412" y="166"/>
                        <a:pt x="412" y="166"/>
                      </a:cubicBezTo>
                      <a:lnTo>
                        <a:pt x="1" y="33"/>
                      </a:lnTo>
                      <a:cubicBezTo>
                        <a:pt x="1" y="33"/>
                        <a:pt x="0" y="0"/>
                        <a:pt x="11" y="4"/>
                      </a:cubicBezTo>
                      <a:close/>
                    </a:path>
                  </a:pathLst>
                </a:custGeom>
                <a:solidFill>
                  <a:srgbClr val="EA993E"/>
                </a:solidFill>
                <a:ln cap="flat" cmpd="sng" w="9525">
                  <a:solidFill>
                    <a:srgbClr val="24211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6" name="Google Shape;1376;p57"/>
                <p:cNvSpPr/>
                <p:nvPr/>
              </p:nvSpPr>
              <p:spPr>
                <a:xfrm>
                  <a:off x="762" y="1776"/>
                  <a:ext cx="1973" cy="662"/>
                </a:xfrm>
                <a:custGeom>
                  <a:rect b="b" l="l" r="r" t="t"/>
                  <a:pathLst>
                    <a:path extrusionOk="0" h="149" w="444">
                      <a:moveTo>
                        <a:pt x="436" y="140"/>
                      </a:moveTo>
                      <a:lnTo>
                        <a:pt x="0" y="0"/>
                      </a:lnTo>
                      <a:lnTo>
                        <a:pt x="1" y="15"/>
                      </a:lnTo>
                      <a:lnTo>
                        <a:pt x="416" y="149"/>
                      </a:lnTo>
                      <a:cubicBezTo>
                        <a:pt x="416" y="149"/>
                        <a:pt x="444" y="142"/>
                        <a:pt x="436" y="140"/>
                      </a:cubicBezTo>
                      <a:close/>
                    </a:path>
                  </a:pathLst>
                </a:custGeom>
                <a:solidFill>
                  <a:srgbClr val="CD8A3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7" name="Google Shape;1377;p57"/>
                <p:cNvSpPr/>
                <p:nvPr/>
              </p:nvSpPr>
              <p:spPr>
                <a:xfrm>
                  <a:off x="775" y="1767"/>
                  <a:ext cx="1929" cy="636"/>
                </a:xfrm>
                <a:custGeom>
                  <a:rect b="b" l="l" r="r" t="t"/>
                  <a:pathLst>
                    <a:path extrusionOk="0" h="143" w="434">
                      <a:moveTo>
                        <a:pt x="432" y="138"/>
                      </a:moveTo>
                      <a:cubicBezTo>
                        <a:pt x="434" y="139"/>
                        <a:pt x="434" y="140"/>
                        <a:pt x="434" y="141"/>
                      </a:cubicBezTo>
                      <a:cubicBezTo>
                        <a:pt x="434" y="142"/>
                        <a:pt x="432" y="143"/>
                        <a:pt x="431" y="143"/>
                      </a:cubicBezTo>
                      <a:lnTo>
                        <a:pt x="432" y="138"/>
                      </a:lnTo>
                      <a:close/>
                      <a:moveTo>
                        <a:pt x="431" y="143"/>
                      </a:move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432" y="138"/>
                      </a:lnTo>
                      <a:lnTo>
                        <a:pt x="431" y="143"/>
                      </a:lnTo>
                      <a:close/>
                      <a:moveTo>
                        <a:pt x="2" y="4"/>
                      </a:moveTo>
                      <a:cubicBezTo>
                        <a:pt x="1" y="4"/>
                        <a:pt x="0" y="3"/>
                        <a:pt x="1" y="1"/>
                      </a:cubicBezTo>
                      <a:cubicBezTo>
                        <a:pt x="1" y="0"/>
                        <a:pt x="2" y="0"/>
                        <a:pt x="4" y="0"/>
                      </a:cubicBezTo>
                      <a:lnTo>
                        <a:pt x="2" y="4"/>
                      </a:lnTo>
                      <a:close/>
                    </a:path>
                  </a:pathLst>
                </a:custGeom>
                <a:solidFill>
                  <a:srgbClr val="FAA94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8" name="Google Shape;1378;p57"/>
                <p:cNvSpPr/>
                <p:nvPr/>
              </p:nvSpPr>
              <p:spPr>
                <a:xfrm>
                  <a:off x="780" y="1767"/>
                  <a:ext cx="1875" cy="618"/>
                </a:xfrm>
                <a:custGeom>
                  <a:rect b="b" l="l" r="r" t="t"/>
                  <a:pathLst>
                    <a:path extrusionOk="0" h="139" w="422">
                      <a:moveTo>
                        <a:pt x="420" y="135"/>
                      </a:moveTo>
                      <a:cubicBezTo>
                        <a:pt x="421" y="135"/>
                        <a:pt x="422" y="136"/>
                        <a:pt x="421" y="137"/>
                      </a:cubicBezTo>
                      <a:cubicBezTo>
                        <a:pt x="421" y="138"/>
                        <a:pt x="420" y="139"/>
                        <a:pt x="419" y="139"/>
                      </a:cubicBezTo>
                      <a:lnTo>
                        <a:pt x="420" y="135"/>
                      </a:lnTo>
                      <a:close/>
                      <a:moveTo>
                        <a:pt x="419" y="139"/>
                      </a:moveTo>
                      <a:lnTo>
                        <a:pt x="1" y="4"/>
                      </a:lnTo>
                      <a:lnTo>
                        <a:pt x="2" y="0"/>
                      </a:lnTo>
                      <a:lnTo>
                        <a:pt x="420" y="135"/>
                      </a:lnTo>
                      <a:lnTo>
                        <a:pt x="419" y="139"/>
                      </a:lnTo>
                      <a:close/>
                      <a:moveTo>
                        <a:pt x="1" y="4"/>
                      </a:move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0" y="0"/>
                        <a:pt x="1" y="0"/>
                        <a:pt x="2" y="0"/>
                      </a:cubicBezTo>
                      <a:lnTo>
                        <a:pt x="1" y="4"/>
                      </a:lnTo>
                      <a:close/>
                    </a:path>
                  </a:pathLst>
                </a:custGeom>
                <a:solidFill>
                  <a:srgbClr val="FBAE4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9" name="Google Shape;1379;p57"/>
                <p:cNvSpPr/>
                <p:nvPr/>
              </p:nvSpPr>
              <p:spPr>
                <a:xfrm>
                  <a:off x="780" y="1767"/>
                  <a:ext cx="1822" cy="600"/>
                </a:xfrm>
                <a:custGeom>
                  <a:rect b="b" l="l" r="r" t="t"/>
                  <a:pathLst>
                    <a:path extrusionOk="0" h="135" w="410">
                      <a:moveTo>
                        <a:pt x="409" y="131"/>
                      </a:moveTo>
                      <a:cubicBezTo>
                        <a:pt x="410" y="132"/>
                        <a:pt x="410" y="133"/>
                        <a:pt x="410" y="134"/>
                      </a:cubicBezTo>
                      <a:cubicBezTo>
                        <a:pt x="410" y="134"/>
                        <a:pt x="409" y="135"/>
                        <a:pt x="408" y="135"/>
                      </a:cubicBezTo>
                      <a:lnTo>
                        <a:pt x="409" y="131"/>
                      </a:lnTo>
                      <a:close/>
                      <a:moveTo>
                        <a:pt x="408" y="135"/>
                      </a:moveTo>
                      <a:lnTo>
                        <a:pt x="1" y="3"/>
                      </a:lnTo>
                      <a:lnTo>
                        <a:pt x="2" y="0"/>
                      </a:lnTo>
                      <a:lnTo>
                        <a:pt x="409" y="131"/>
                      </a:lnTo>
                      <a:lnTo>
                        <a:pt x="408" y="135"/>
                      </a:lnTo>
                      <a:close/>
                      <a:moveTo>
                        <a:pt x="1" y="3"/>
                      </a:moveTo>
                      <a:cubicBezTo>
                        <a:pt x="0" y="3"/>
                        <a:pt x="0" y="2"/>
                        <a:pt x="0" y="1"/>
                      </a:cubicBezTo>
                      <a:cubicBezTo>
                        <a:pt x="1" y="1"/>
                        <a:pt x="2" y="0"/>
                        <a:pt x="2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BB65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0" name="Google Shape;1380;p57"/>
                <p:cNvSpPr/>
                <p:nvPr/>
              </p:nvSpPr>
              <p:spPr>
                <a:xfrm>
                  <a:off x="780" y="1767"/>
                  <a:ext cx="1773" cy="582"/>
                </a:xfrm>
                <a:custGeom>
                  <a:rect b="b" l="l" r="r" t="t"/>
                  <a:pathLst>
                    <a:path extrusionOk="0" h="131" w="399">
                      <a:moveTo>
                        <a:pt x="398" y="128"/>
                      </a:moveTo>
                      <a:cubicBezTo>
                        <a:pt x="398" y="128"/>
                        <a:pt x="399" y="129"/>
                        <a:pt x="398" y="130"/>
                      </a:cubicBezTo>
                      <a:cubicBezTo>
                        <a:pt x="398" y="130"/>
                        <a:pt x="397" y="131"/>
                        <a:pt x="397" y="131"/>
                      </a:cubicBezTo>
                      <a:lnTo>
                        <a:pt x="398" y="128"/>
                      </a:lnTo>
                      <a:close/>
                      <a:moveTo>
                        <a:pt x="397" y="131"/>
                      </a:moveTo>
                      <a:lnTo>
                        <a:pt x="1" y="3"/>
                      </a:lnTo>
                      <a:lnTo>
                        <a:pt x="2" y="0"/>
                      </a:lnTo>
                      <a:lnTo>
                        <a:pt x="398" y="128"/>
                      </a:lnTo>
                      <a:lnTo>
                        <a:pt x="397" y="131"/>
                      </a:lnTo>
                      <a:close/>
                      <a:moveTo>
                        <a:pt x="1" y="3"/>
                      </a:moveTo>
                      <a:cubicBezTo>
                        <a:pt x="1" y="3"/>
                        <a:pt x="0" y="2"/>
                        <a:pt x="0" y="1"/>
                      </a:cubicBezTo>
                      <a:cubicBezTo>
                        <a:pt x="1" y="1"/>
                        <a:pt x="1" y="0"/>
                        <a:pt x="2" y="0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CBC5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1" name="Google Shape;1381;p57"/>
                <p:cNvSpPr/>
                <p:nvPr/>
              </p:nvSpPr>
              <p:spPr>
                <a:xfrm>
                  <a:off x="780" y="1767"/>
                  <a:ext cx="1719" cy="564"/>
                </a:xfrm>
                <a:custGeom>
                  <a:rect b="b" l="l" r="r" t="t"/>
                  <a:pathLst>
                    <a:path extrusionOk="0" h="127" w="387">
                      <a:moveTo>
                        <a:pt x="386" y="125"/>
                      </a:moveTo>
                      <a:cubicBezTo>
                        <a:pt x="387" y="125"/>
                        <a:pt x="387" y="125"/>
                        <a:pt x="387" y="126"/>
                      </a:cubicBezTo>
                      <a:cubicBezTo>
                        <a:pt x="387" y="126"/>
                        <a:pt x="386" y="127"/>
                        <a:pt x="385" y="127"/>
                      </a:cubicBezTo>
                      <a:lnTo>
                        <a:pt x="386" y="125"/>
                      </a:lnTo>
                      <a:close/>
                      <a:moveTo>
                        <a:pt x="385" y="127"/>
                      </a:moveTo>
                      <a:lnTo>
                        <a:pt x="1" y="3"/>
                      </a:lnTo>
                      <a:lnTo>
                        <a:pt x="2" y="1"/>
                      </a:lnTo>
                      <a:lnTo>
                        <a:pt x="386" y="125"/>
                      </a:lnTo>
                      <a:lnTo>
                        <a:pt x="385" y="127"/>
                      </a:lnTo>
                      <a:close/>
                      <a:moveTo>
                        <a:pt x="1" y="3"/>
                      </a:moveTo>
                      <a:cubicBezTo>
                        <a:pt x="1" y="2"/>
                        <a:pt x="0" y="2"/>
                        <a:pt x="1" y="1"/>
                      </a:cubicBezTo>
                      <a:cubicBezTo>
                        <a:pt x="1" y="1"/>
                        <a:pt x="1" y="0"/>
                        <a:pt x="2" y="1"/>
                      </a:cubicBezTo>
                      <a:lnTo>
                        <a:pt x="1" y="3"/>
                      </a:lnTo>
                      <a:close/>
                    </a:path>
                  </a:pathLst>
                </a:custGeom>
                <a:solidFill>
                  <a:srgbClr val="FCC35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2" name="Google Shape;1382;p57"/>
                <p:cNvSpPr/>
                <p:nvPr/>
              </p:nvSpPr>
              <p:spPr>
                <a:xfrm>
                  <a:off x="784" y="1772"/>
                  <a:ext cx="1667" cy="542"/>
                </a:xfrm>
                <a:custGeom>
                  <a:rect b="b" l="l" r="r" t="t"/>
                  <a:pathLst>
                    <a:path extrusionOk="0" h="122" w="375">
                      <a:moveTo>
                        <a:pt x="374" y="120"/>
                      </a:moveTo>
                      <a:cubicBezTo>
                        <a:pt x="374" y="120"/>
                        <a:pt x="375" y="121"/>
                        <a:pt x="374" y="121"/>
                      </a:cubicBezTo>
                      <a:cubicBezTo>
                        <a:pt x="374" y="122"/>
                        <a:pt x="374" y="122"/>
                        <a:pt x="373" y="122"/>
                      </a:cubicBezTo>
                      <a:lnTo>
                        <a:pt x="374" y="120"/>
                      </a:lnTo>
                      <a:close/>
                      <a:moveTo>
                        <a:pt x="373" y="122"/>
                      </a:moveTo>
                      <a:lnTo>
                        <a:pt x="0" y="1"/>
                      </a:lnTo>
                      <a:lnTo>
                        <a:pt x="1" y="0"/>
                      </a:lnTo>
                      <a:lnTo>
                        <a:pt x="374" y="120"/>
                      </a:lnTo>
                      <a:lnTo>
                        <a:pt x="373" y="122"/>
                      </a:lnTo>
                      <a:close/>
                      <a:moveTo>
                        <a:pt x="0" y="1"/>
                      </a:move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1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DCC6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383" name="Google Shape;1383;p57"/>
                <p:cNvCxnSpPr/>
                <p:nvPr/>
              </p:nvCxnSpPr>
              <p:spPr>
                <a:xfrm rot="10800000">
                  <a:off x="789" y="1772"/>
                  <a:ext cx="1604" cy="520"/>
                </a:xfrm>
                <a:prstGeom prst="straightConnector1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FDD46D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384" name="Google Shape;1384;p57"/>
                <p:cNvSpPr/>
                <p:nvPr/>
              </p:nvSpPr>
              <p:spPr>
                <a:xfrm>
                  <a:off x="744" y="1839"/>
                  <a:ext cx="1889" cy="612"/>
                </a:xfrm>
                <a:custGeom>
                  <a:rect b="b" l="l" r="r" t="t"/>
                  <a:pathLst>
                    <a:path extrusionOk="0" h="138" w="425">
                      <a:moveTo>
                        <a:pt x="416" y="134"/>
                      </a:moveTo>
                      <a:lnTo>
                        <a:pt x="0" y="0"/>
                      </a:lnTo>
                      <a:lnTo>
                        <a:pt x="2" y="3"/>
                      </a:lnTo>
                      <a:lnTo>
                        <a:pt x="417" y="138"/>
                      </a:lnTo>
                      <a:cubicBezTo>
                        <a:pt x="417" y="138"/>
                        <a:pt x="425" y="137"/>
                        <a:pt x="416" y="134"/>
                      </a:cubicBezTo>
                      <a:close/>
                    </a:path>
                  </a:pathLst>
                </a:custGeom>
                <a:solidFill>
                  <a:srgbClr val="A9733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5" name="Google Shape;1385;p57"/>
                <p:cNvSpPr/>
                <p:nvPr/>
              </p:nvSpPr>
              <p:spPr>
                <a:xfrm>
                  <a:off x="469" y="1643"/>
                  <a:ext cx="195" cy="173"/>
                </a:xfrm>
                <a:custGeom>
                  <a:rect b="b" l="l" r="r" t="t"/>
                  <a:pathLst>
                    <a:path extrusionOk="0" h="39" w="44">
                      <a:moveTo>
                        <a:pt x="44" y="10"/>
                      </a:moveTo>
                      <a:cubicBezTo>
                        <a:pt x="22" y="3"/>
                        <a:pt x="14" y="0"/>
                        <a:pt x="9" y="11"/>
                      </a:cubicBezTo>
                      <a:cubicBezTo>
                        <a:pt x="0" y="30"/>
                        <a:pt x="19" y="32"/>
                        <a:pt x="38" y="39"/>
                      </a:cubicBezTo>
                      <a:lnTo>
                        <a:pt x="44" y="10"/>
                      </a:lnTo>
                      <a:close/>
                    </a:path>
                  </a:pathLst>
                </a:custGeom>
                <a:solidFill>
                  <a:srgbClr val="DA7C6C"/>
                </a:solidFill>
                <a:ln cap="flat" cmpd="sng" w="9525">
                  <a:solidFill>
                    <a:srgbClr val="24211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6" name="Google Shape;1386;p57"/>
                <p:cNvSpPr/>
                <p:nvPr/>
              </p:nvSpPr>
              <p:spPr>
                <a:xfrm>
                  <a:off x="482" y="1643"/>
                  <a:ext cx="245" cy="169"/>
                </a:xfrm>
                <a:custGeom>
                  <a:rect b="b" l="l" r="r" t="t"/>
                  <a:pathLst>
                    <a:path extrusionOk="0" h="38" w="55">
                      <a:moveTo>
                        <a:pt x="7" y="11"/>
                      </a:moveTo>
                      <a:cubicBezTo>
                        <a:pt x="13" y="0"/>
                        <a:pt x="55" y="13"/>
                        <a:pt x="47" y="26"/>
                      </a:cubicBezTo>
                      <a:cubicBezTo>
                        <a:pt x="39" y="38"/>
                        <a:pt x="0" y="24"/>
                        <a:pt x="7" y="11"/>
                      </a:cubicBezTo>
                      <a:close/>
                    </a:path>
                  </a:pathLst>
                </a:custGeom>
                <a:solidFill>
                  <a:srgbClr val="DA7C6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7" name="Google Shape;1387;p57"/>
                <p:cNvSpPr/>
                <p:nvPr/>
              </p:nvSpPr>
              <p:spPr>
                <a:xfrm>
                  <a:off x="491" y="1648"/>
                  <a:ext cx="222" cy="151"/>
                </a:xfrm>
                <a:custGeom>
                  <a:rect b="b" l="l" r="r" t="t"/>
                  <a:pathLst>
                    <a:path extrusionOk="0" h="34" w="50">
                      <a:moveTo>
                        <a:pt x="6" y="10"/>
                      </a:moveTo>
                      <a:cubicBezTo>
                        <a:pt x="11" y="0"/>
                        <a:pt x="50" y="12"/>
                        <a:pt x="43" y="24"/>
                      </a:cubicBezTo>
                      <a:cubicBezTo>
                        <a:pt x="36" y="34"/>
                        <a:pt x="0" y="22"/>
                        <a:pt x="6" y="10"/>
                      </a:cubicBezTo>
                      <a:close/>
                    </a:path>
                  </a:pathLst>
                </a:custGeom>
                <a:solidFill>
                  <a:srgbClr val="E1817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8" name="Google Shape;1388;p57"/>
                <p:cNvSpPr/>
                <p:nvPr/>
              </p:nvSpPr>
              <p:spPr>
                <a:xfrm>
                  <a:off x="500" y="1656"/>
                  <a:ext cx="200" cy="129"/>
                </a:xfrm>
                <a:custGeom>
                  <a:rect b="b" l="l" r="r" t="t"/>
                  <a:pathLst>
                    <a:path extrusionOk="0" h="29" w="45">
                      <a:moveTo>
                        <a:pt x="4" y="8"/>
                      </a:moveTo>
                      <a:cubicBezTo>
                        <a:pt x="8" y="0"/>
                        <a:pt x="45" y="11"/>
                        <a:pt x="39" y="21"/>
                      </a:cubicBezTo>
                      <a:cubicBezTo>
                        <a:pt x="33" y="29"/>
                        <a:pt x="0" y="18"/>
                        <a:pt x="4" y="8"/>
                      </a:cubicBezTo>
                      <a:close/>
                    </a:path>
                  </a:pathLst>
                </a:custGeom>
                <a:solidFill>
                  <a:srgbClr val="E3837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89" name="Google Shape;1389;p57"/>
                <p:cNvSpPr/>
                <p:nvPr/>
              </p:nvSpPr>
              <p:spPr>
                <a:xfrm>
                  <a:off x="509" y="1661"/>
                  <a:ext cx="178" cy="115"/>
                </a:xfrm>
                <a:custGeom>
                  <a:rect b="b" l="l" r="r" t="t"/>
                  <a:pathLst>
                    <a:path extrusionOk="0" h="26" w="40">
                      <a:moveTo>
                        <a:pt x="3" y="8"/>
                      </a:moveTo>
                      <a:cubicBezTo>
                        <a:pt x="6" y="0"/>
                        <a:pt x="40" y="10"/>
                        <a:pt x="35" y="19"/>
                      </a:cubicBezTo>
                      <a:cubicBezTo>
                        <a:pt x="31" y="26"/>
                        <a:pt x="0" y="15"/>
                        <a:pt x="3" y="8"/>
                      </a:cubicBezTo>
                      <a:close/>
                    </a:path>
                  </a:pathLst>
                </a:custGeom>
                <a:solidFill>
                  <a:srgbClr val="E9887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0" name="Google Shape;1390;p57"/>
                <p:cNvSpPr/>
                <p:nvPr/>
              </p:nvSpPr>
              <p:spPr>
                <a:xfrm>
                  <a:off x="513" y="1670"/>
                  <a:ext cx="160" cy="93"/>
                </a:xfrm>
                <a:custGeom>
                  <a:rect b="b" l="l" r="r" t="t"/>
                  <a:pathLst>
                    <a:path extrusionOk="0" h="21" w="36">
                      <a:moveTo>
                        <a:pt x="3" y="6"/>
                      </a:moveTo>
                      <a:cubicBezTo>
                        <a:pt x="5" y="0"/>
                        <a:pt x="36" y="9"/>
                        <a:pt x="32" y="16"/>
                      </a:cubicBezTo>
                      <a:cubicBezTo>
                        <a:pt x="29" y="21"/>
                        <a:pt x="0" y="12"/>
                        <a:pt x="3" y="6"/>
                      </a:cubicBezTo>
                      <a:close/>
                    </a:path>
                  </a:pathLst>
                </a:custGeom>
                <a:solidFill>
                  <a:srgbClr val="EF8D7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1" name="Google Shape;1391;p57"/>
                <p:cNvSpPr/>
                <p:nvPr/>
              </p:nvSpPr>
              <p:spPr>
                <a:xfrm>
                  <a:off x="522" y="1674"/>
                  <a:ext cx="138" cy="76"/>
                </a:xfrm>
                <a:custGeom>
                  <a:rect b="b" l="l" r="r" t="t"/>
                  <a:pathLst>
                    <a:path extrusionOk="0" h="17" w="31">
                      <a:moveTo>
                        <a:pt x="2" y="5"/>
                      </a:moveTo>
                      <a:cubicBezTo>
                        <a:pt x="3" y="0"/>
                        <a:pt x="31" y="8"/>
                        <a:pt x="28" y="14"/>
                      </a:cubicBezTo>
                      <a:cubicBezTo>
                        <a:pt x="26" y="17"/>
                        <a:pt x="0" y="9"/>
                        <a:pt x="2" y="5"/>
                      </a:cubicBezTo>
                      <a:close/>
                    </a:path>
                  </a:pathLst>
                </a:custGeom>
                <a:solidFill>
                  <a:srgbClr val="F3907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2" name="Google Shape;1392;p57"/>
                <p:cNvSpPr/>
                <p:nvPr/>
              </p:nvSpPr>
              <p:spPr>
                <a:xfrm>
                  <a:off x="531" y="1683"/>
                  <a:ext cx="116" cy="53"/>
                </a:xfrm>
                <a:custGeom>
                  <a:rect b="b" l="l" r="r" t="t"/>
                  <a:pathLst>
                    <a:path extrusionOk="0" h="12" w="26">
                      <a:moveTo>
                        <a:pt x="1" y="3"/>
                      </a:moveTo>
                      <a:cubicBezTo>
                        <a:pt x="1" y="0"/>
                        <a:pt x="26" y="7"/>
                        <a:pt x="24" y="11"/>
                      </a:cubicBezTo>
                      <a:cubicBezTo>
                        <a:pt x="23" y="12"/>
                        <a:pt x="0" y="6"/>
                        <a:pt x="1" y="3"/>
                      </a:cubicBezTo>
                      <a:close/>
                    </a:path>
                  </a:pathLst>
                </a:custGeom>
                <a:solidFill>
                  <a:srgbClr val="F8958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3" name="Google Shape;1393;p57"/>
                <p:cNvSpPr/>
                <p:nvPr/>
              </p:nvSpPr>
              <p:spPr>
                <a:xfrm>
                  <a:off x="575" y="1674"/>
                  <a:ext cx="258" cy="200"/>
                </a:xfrm>
                <a:custGeom>
                  <a:rect b="b" l="l" r="r" t="t"/>
                  <a:pathLst>
                    <a:path extrusionOk="0" h="45" w="58">
                      <a:moveTo>
                        <a:pt x="51" y="45"/>
                      </a:moveTo>
                      <a:lnTo>
                        <a:pt x="44" y="43"/>
                      </a:lnTo>
                      <a:cubicBezTo>
                        <a:pt x="43" y="44"/>
                        <a:pt x="43" y="44"/>
                        <a:pt x="41" y="42"/>
                      </a:cubicBezTo>
                      <a:cubicBezTo>
                        <a:pt x="41" y="42"/>
                        <a:pt x="40" y="42"/>
                        <a:pt x="40" y="42"/>
                      </a:cubicBezTo>
                      <a:cubicBezTo>
                        <a:pt x="38" y="42"/>
                        <a:pt x="38" y="42"/>
                        <a:pt x="37" y="40"/>
                      </a:cubicBezTo>
                      <a:cubicBezTo>
                        <a:pt x="37" y="40"/>
                        <a:pt x="35" y="40"/>
                        <a:pt x="35" y="40"/>
                      </a:cubicBezTo>
                      <a:cubicBezTo>
                        <a:pt x="34" y="40"/>
                        <a:pt x="34" y="40"/>
                        <a:pt x="32" y="39"/>
                      </a:cubicBezTo>
                      <a:lnTo>
                        <a:pt x="26" y="37"/>
                      </a:lnTo>
                      <a:cubicBezTo>
                        <a:pt x="25" y="37"/>
                        <a:pt x="25" y="37"/>
                        <a:pt x="23" y="36"/>
                      </a:cubicBezTo>
                      <a:cubicBezTo>
                        <a:pt x="23" y="36"/>
                        <a:pt x="22" y="35"/>
                        <a:pt x="22" y="35"/>
                      </a:cubicBezTo>
                      <a:cubicBezTo>
                        <a:pt x="20" y="36"/>
                        <a:pt x="20" y="36"/>
                        <a:pt x="19" y="34"/>
                      </a:cubicBezTo>
                      <a:cubicBezTo>
                        <a:pt x="19" y="34"/>
                        <a:pt x="17" y="33"/>
                        <a:pt x="17" y="33"/>
                      </a:cubicBezTo>
                      <a:cubicBezTo>
                        <a:pt x="16" y="34"/>
                        <a:pt x="16" y="34"/>
                        <a:pt x="14" y="32"/>
                      </a:cubicBezTo>
                      <a:cubicBezTo>
                        <a:pt x="14" y="32"/>
                        <a:pt x="12" y="31"/>
                        <a:pt x="12" y="31"/>
                      </a:cubicBezTo>
                      <a:cubicBezTo>
                        <a:pt x="0" y="26"/>
                        <a:pt x="10" y="0"/>
                        <a:pt x="20" y="3"/>
                      </a:cubicBezTo>
                      <a:cubicBezTo>
                        <a:pt x="20" y="3"/>
                        <a:pt x="22" y="4"/>
                        <a:pt x="22" y="4"/>
                      </a:cubicBezTo>
                      <a:cubicBezTo>
                        <a:pt x="24" y="3"/>
                        <a:pt x="24" y="3"/>
                        <a:pt x="25" y="5"/>
                      </a:cubicBezTo>
                      <a:cubicBezTo>
                        <a:pt x="25" y="5"/>
                        <a:pt x="27" y="5"/>
                        <a:pt x="27" y="5"/>
                      </a:cubicBezTo>
                      <a:cubicBezTo>
                        <a:pt x="29" y="5"/>
                        <a:pt x="29" y="5"/>
                        <a:pt x="30" y="6"/>
                      </a:cubicBezTo>
                      <a:cubicBezTo>
                        <a:pt x="30" y="6"/>
                        <a:pt x="31" y="7"/>
                        <a:pt x="31" y="7"/>
                      </a:cubicBezTo>
                      <a:cubicBezTo>
                        <a:pt x="33" y="6"/>
                        <a:pt x="33" y="6"/>
                        <a:pt x="34" y="7"/>
                      </a:cubicBezTo>
                      <a:lnTo>
                        <a:pt x="40" y="10"/>
                      </a:lnTo>
                      <a:cubicBezTo>
                        <a:pt x="42" y="9"/>
                        <a:pt x="42" y="9"/>
                        <a:pt x="43" y="10"/>
                      </a:cubicBezTo>
                      <a:cubicBezTo>
                        <a:pt x="43" y="10"/>
                        <a:pt x="45" y="11"/>
                        <a:pt x="45" y="11"/>
                      </a:cubicBezTo>
                      <a:cubicBezTo>
                        <a:pt x="47" y="11"/>
                        <a:pt x="47" y="11"/>
                        <a:pt x="48" y="12"/>
                      </a:cubicBezTo>
                      <a:cubicBezTo>
                        <a:pt x="48" y="12"/>
                        <a:pt x="49" y="12"/>
                        <a:pt x="49" y="12"/>
                      </a:cubicBezTo>
                      <a:cubicBezTo>
                        <a:pt x="51" y="12"/>
                        <a:pt x="51" y="12"/>
                        <a:pt x="52" y="13"/>
                      </a:cubicBezTo>
                      <a:lnTo>
                        <a:pt x="58" y="15"/>
                      </a:lnTo>
                      <a:cubicBezTo>
                        <a:pt x="43" y="17"/>
                        <a:pt x="44" y="41"/>
                        <a:pt x="51" y="45"/>
                      </a:cubicBezTo>
                      <a:close/>
                    </a:path>
                  </a:pathLst>
                </a:custGeom>
                <a:solidFill>
                  <a:srgbClr val="8D969D"/>
                </a:solidFill>
                <a:ln cap="flat" cmpd="sng" w="9525">
                  <a:solidFill>
                    <a:srgbClr val="24211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4" name="Google Shape;1394;p57"/>
                <p:cNvSpPr/>
                <p:nvPr/>
              </p:nvSpPr>
              <p:spPr>
                <a:xfrm>
                  <a:off x="602" y="1692"/>
                  <a:ext cx="213" cy="151"/>
                </a:xfrm>
                <a:custGeom>
                  <a:rect b="b" l="l" r="r" t="t"/>
                  <a:pathLst>
                    <a:path extrusionOk="0" h="34" w="48">
                      <a:moveTo>
                        <a:pt x="39" y="34"/>
                      </a:moveTo>
                      <a:lnTo>
                        <a:pt x="2" y="21"/>
                      </a:lnTo>
                      <a:cubicBezTo>
                        <a:pt x="0" y="11"/>
                        <a:pt x="5" y="2"/>
                        <a:pt x="10" y="0"/>
                      </a:cubicBezTo>
                      <a:cubicBezTo>
                        <a:pt x="12" y="0"/>
                        <a:pt x="48" y="12"/>
                        <a:pt x="48" y="12"/>
                      </a:cubicBezTo>
                      <a:cubicBezTo>
                        <a:pt x="39" y="17"/>
                        <a:pt x="38" y="28"/>
                        <a:pt x="39" y="34"/>
                      </a:cubicBezTo>
                      <a:close/>
                    </a:path>
                  </a:pathLst>
                </a:custGeom>
                <a:solidFill>
                  <a:srgbClr val="8D969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5" name="Google Shape;1395;p57"/>
                <p:cNvSpPr/>
                <p:nvPr/>
              </p:nvSpPr>
              <p:spPr>
                <a:xfrm>
                  <a:off x="602" y="1696"/>
                  <a:ext cx="209" cy="143"/>
                </a:xfrm>
                <a:custGeom>
                  <a:rect b="b" l="l" r="r" t="t"/>
                  <a:pathLst>
                    <a:path extrusionOk="0" h="32" w="47">
                      <a:moveTo>
                        <a:pt x="39" y="32"/>
                      </a:moveTo>
                      <a:lnTo>
                        <a:pt x="2" y="19"/>
                      </a:lnTo>
                      <a:cubicBezTo>
                        <a:pt x="0" y="11"/>
                        <a:pt x="5" y="2"/>
                        <a:pt x="9" y="0"/>
                      </a:cubicBezTo>
                      <a:cubicBezTo>
                        <a:pt x="11" y="0"/>
                        <a:pt x="47" y="12"/>
                        <a:pt x="47" y="12"/>
                      </a:cubicBezTo>
                      <a:cubicBezTo>
                        <a:pt x="39" y="16"/>
                        <a:pt x="38" y="27"/>
                        <a:pt x="39" y="32"/>
                      </a:cubicBezTo>
                      <a:close/>
                    </a:path>
                  </a:pathLst>
                </a:custGeom>
                <a:solidFill>
                  <a:srgbClr val="949DA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6" name="Google Shape;1396;p57"/>
                <p:cNvSpPr/>
                <p:nvPr/>
              </p:nvSpPr>
              <p:spPr>
                <a:xfrm>
                  <a:off x="607" y="1696"/>
                  <a:ext cx="199" cy="138"/>
                </a:xfrm>
                <a:custGeom>
                  <a:rect b="b" l="l" r="r" t="t"/>
                  <a:pathLst>
                    <a:path extrusionOk="0" h="31" w="45">
                      <a:moveTo>
                        <a:pt x="38" y="31"/>
                      </a:moveTo>
                      <a:lnTo>
                        <a:pt x="1" y="18"/>
                      </a:lnTo>
                      <a:cubicBezTo>
                        <a:pt x="0" y="11"/>
                        <a:pt x="4" y="3"/>
                        <a:pt x="8" y="0"/>
                      </a:cubicBezTo>
                      <a:cubicBezTo>
                        <a:pt x="10" y="1"/>
                        <a:pt x="45" y="12"/>
                        <a:pt x="45" y="12"/>
                      </a:cubicBezTo>
                      <a:cubicBezTo>
                        <a:pt x="39" y="16"/>
                        <a:pt x="37" y="26"/>
                        <a:pt x="38" y="31"/>
                      </a:cubicBezTo>
                      <a:close/>
                    </a:path>
                  </a:pathLst>
                </a:custGeom>
                <a:solidFill>
                  <a:srgbClr val="9CA4A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7" name="Google Shape;1397;p57"/>
                <p:cNvSpPr/>
                <p:nvPr/>
              </p:nvSpPr>
              <p:spPr>
                <a:xfrm>
                  <a:off x="607" y="1701"/>
                  <a:ext cx="195" cy="129"/>
                </a:xfrm>
                <a:custGeom>
                  <a:rect b="b" l="l" r="r" t="t"/>
                  <a:pathLst>
                    <a:path extrusionOk="0" h="29" w="44">
                      <a:moveTo>
                        <a:pt x="38" y="29"/>
                      </a:moveTo>
                      <a:lnTo>
                        <a:pt x="1" y="17"/>
                      </a:lnTo>
                      <a:cubicBezTo>
                        <a:pt x="0" y="11"/>
                        <a:pt x="3" y="3"/>
                        <a:pt x="7" y="0"/>
                      </a:cubicBezTo>
                      <a:cubicBezTo>
                        <a:pt x="9" y="1"/>
                        <a:pt x="44" y="12"/>
                        <a:pt x="44" y="12"/>
                      </a:cubicBezTo>
                      <a:cubicBezTo>
                        <a:pt x="39" y="15"/>
                        <a:pt x="38" y="24"/>
                        <a:pt x="38" y="29"/>
                      </a:cubicBezTo>
                      <a:close/>
                    </a:path>
                  </a:pathLst>
                </a:custGeom>
                <a:solidFill>
                  <a:srgbClr val="A3ABB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8" name="Google Shape;1398;p57"/>
                <p:cNvSpPr/>
                <p:nvPr/>
              </p:nvSpPr>
              <p:spPr>
                <a:xfrm>
                  <a:off x="607" y="1705"/>
                  <a:ext cx="191" cy="120"/>
                </a:xfrm>
                <a:custGeom>
                  <a:rect b="b" l="l" r="r" t="t"/>
                  <a:pathLst>
                    <a:path extrusionOk="0" h="27" w="43">
                      <a:moveTo>
                        <a:pt x="38" y="27"/>
                      </a:moveTo>
                      <a:lnTo>
                        <a:pt x="1" y="15"/>
                      </a:lnTo>
                      <a:cubicBezTo>
                        <a:pt x="0" y="10"/>
                        <a:pt x="3" y="3"/>
                        <a:pt x="6" y="0"/>
                      </a:cubicBezTo>
                      <a:cubicBezTo>
                        <a:pt x="8" y="0"/>
                        <a:pt x="43" y="12"/>
                        <a:pt x="43" y="12"/>
                      </a:cubicBezTo>
                      <a:cubicBezTo>
                        <a:pt x="39" y="14"/>
                        <a:pt x="38" y="22"/>
                        <a:pt x="38" y="27"/>
                      </a:cubicBezTo>
                      <a:close/>
                    </a:path>
                  </a:pathLst>
                </a:custGeom>
                <a:solidFill>
                  <a:srgbClr val="ACB3B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99" name="Google Shape;1399;p57"/>
                <p:cNvSpPr/>
                <p:nvPr/>
              </p:nvSpPr>
              <p:spPr>
                <a:xfrm>
                  <a:off x="607" y="1710"/>
                  <a:ext cx="191" cy="111"/>
                </a:xfrm>
                <a:custGeom>
                  <a:rect b="b" l="l" r="r" t="t"/>
                  <a:pathLst>
                    <a:path extrusionOk="0" h="25" w="43">
                      <a:moveTo>
                        <a:pt x="38" y="25"/>
                      </a:moveTo>
                      <a:lnTo>
                        <a:pt x="1" y="13"/>
                      </a:lnTo>
                      <a:cubicBezTo>
                        <a:pt x="0" y="10"/>
                        <a:pt x="2" y="3"/>
                        <a:pt x="6" y="0"/>
                      </a:cubicBezTo>
                      <a:cubicBezTo>
                        <a:pt x="7" y="0"/>
                        <a:pt x="43" y="11"/>
                        <a:pt x="43" y="11"/>
                      </a:cubicBezTo>
                      <a:cubicBezTo>
                        <a:pt x="40" y="13"/>
                        <a:pt x="38" y="21"/>
                        <a:pt x="38" y="25"/>
                      </a:cubicBezTo>
                      <a:close/>
                    </a:path>
                  </a:pathLst>
                </a:custGeom>
                <a:solidFill>
                  <a:srgbClr val="B1B8BC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0" name="Google Shape;1400;p57"/>
                <p:cNvSpPr/>
                <p:nvPr/>
              </p:nvSpPr>
              <p:spPr>
                <a:xfrm>
                  <a:off x="607" y="1710"/>
                  <a:ext cx="186" cy="106"/>
                </a:xfrm>
                <a:custGeom>
                  <a:rect b="b" l="l" r="r" t="t"/>
                  <a:pathLst>
                    <a:path extrusionOk="0" h="24" w="42">
                      <a:moveTo>
                        <a:pt x="38" y="24"/>
                      </a:moveTo>
                      <a:lnTo>
                        <a:pt x="1" y="12"/>
                      </a:lnTo>
                      <a:cubicBezTo>
                        <a:pt x="0" y="10"/>
                        <a:pt x="2" y="3"/>
                        <a:pt x="5" y="0"/>
                      </a:cubicBezTo>
                      <a:cubicBezTo>
                        <a:pt x="7" y="1"/>
                        <a:pt x="42" y="12"/>
                        <a:pt x="42" y="12"/>
                      </a:cubicBezTo>
                      <a:cubicBezTo>
                        <a:pt x="40" y="14"/>
                        <a:pt x="38" y="20"/>
                        <a:pt x="38" y="24"/>
                      </a:cubicBezTo>
                      <a:close/>
                    </a:path>
                  </a:pathLst>
                </a:custGeom>
                <a:solidFill>
                  <a:srgbClr val="BBC1C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1" name="Google Shape;1401;p57"/>
                <p:cNvSpPr/>
                <p:nvPr/>
              </p:nvSpPr>
              <p:spPr>
                <a:xfrm>
                  <a:off x="611" y="1714"/>
                  <a:ext cx="178" cy="102"/>
                </a:xfrm>
                <a:custGeom>
                  <a:rect b="b" l="l" r="r" t="t"/>
                  <a:pathLst>
                    <a:path extrusionOk="0" h="23" w="40">
                      <a:moveTo>
                        <a:pt x="37" y="23"/>
                      </a:moveTo>
                      <a:lnTo>
                        <a:pt x="0" y="10"/>
                      </a:lnTo>
                      <a:cubicBezTo>
                        <a:pt x="0" y="10"/>
                        <a:pt x="0" y="3"/>
                        <a:pt x="3" y="0"/>
                      </a:cubicBezTo>
                      <a:cubicBezTo>
                        <a:pt x="5" y="1"/>
                        <a:pt x="40" y="12"/>
                        <a:pt x="40" y="12"/>
                      </a:cubicBezTo>
                      <a:cubicBezTo>
                        <a:pt x="39" y="13"/>
                        <a:pt x="37" y="18"/>
                        <a:pt x="37" y="23"/>
                      </a:cubicBezTo>
                      <a:close/>
                    </a:path>
                  </a:pathLst>
                </a:custGeom>
                <a:solidFill>
                  <a:srgbClr val="C4C9C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2" name="Google Shape;1402;p57"/>
                <p:cNvSpPr/>
                <p:nvPr/>
              </p:nvSpPr>
              <p:spPr>
                <a:xfrm>
                  <a:off x="615" y="1714"/>
                  <a:ext cx="174" cy="71"/>
                </a:xfrm>
                <a:custGeom>
                  <a:rect b="b" l="l" r="r" t="t"/>
                  <a:pathLst>
                    <a:path extrusionOk="0" h="16" w="39">
                      <a:moveTo>
                        <a:pt x="37" y="16"/>
                      </a:moveTo>
                      <a:lnTo>
                        <a:pt x="0" y="4"/>
                      </a:lnTo>
                      <a:cubicBezTo>
                        <a:pt x="0" y="3"/>
                        <a:pt x="0" y="2"/>
                        <a:pt x="2" y="0"/>
                      </a:cubicBezTo>
                      <a:cubicBezTo>
                        <a:pt x="4" y="1"/>
                        <a:pt x="39" y="12"/>
                        <a:pt x="39" y="12"/>
                      </a:cubicBezTo>
                      <a:cubicBezTo>
                        <a:pt x="38" y="13"/>
                        <a:pt x="38" y="14"/>
                        <a:pt x="37" y="16"/>
                      </a:cubicBezTo>
                      <a:close/>
                    </a:path>
                  </a:pathLst>
                </a:custGeom>
                <a:solidFill>
                  <a:srgbClr val="C4C9C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3" name="Google Shape;1403;p57"/>
                <p:cNvSpPr/>
                <p:nvPr/>
              </p:nvSpPr>
              <p:spPr>
                <a:xfrm>
                  <a:off x="615" y="1719"/>
                  <a:ext cx="174" cy="62"/>
                </a:xfrm>
                <a:custGeom>
                  <a:rect b="b" l="l" r="r" t="t"/>
                  <a:pathLst>
                    <a:path extrusionOk="0" h="14" w="39">
                      <a:moveTo>
                        <a:pt x="39" y="11"/>
                      </a:moveTo>
                      <a:cubicBezTo>
                        <a:pt x="38" y="12"/>
                        <a:pt x="38" y="13"/>
                        <a:pt x="37" y="14"/>
                      </a:cubicBezTo>
                      <a:lnTo>
                        <a:pt x="0" y="3"/>
                      </a:ln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4" y="0"/>
                        <a:pt x="39" y="11"/>
                        <a:pt x="39" y="11"/>
                      </a:cubicBezTo>
                      <a:close/>
                    </a:path>
                  </a:pathLst>
                </a:custGeom>
                <a:solidFill>
                  <a:srgbClr val="D0D5D9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4" name="Google Shape;1404;p57"/>
                <p:cNvSpPr/>
                <p:nvPr/>
              </p:nvSpPr>
              <p:spPr>
                <a:xfrm>
                  <a:off x="615" y="1719"/>
                  <a:ext cx="174" cy="62"/>
                </a:xfrm>
                <a:custGeom>
                  <a:rect b="b" l="l" r="r" t="t"/>
                  <a:pathLst>
                    <a:path extrusionOk="0" h="14" w="39">
                      <a:moveTo>
                        <a:pt x="39" y="12"/>
                      </a:moveTo>
                      <a:cubicBezTo>
                        <a:pt x="38" y="12"/>
                        <a:pt x="38" y="13"/>
                        <a:pt x="38" y="14"/>
                      </a:cubicBezTo>
                      <a:lnTo>
                        <a:pt x="0" y="2"/>
                      </a:lnTo>
                      <a:cubicBezTo>
                        <a:pt x="1" y="1"/>
                        <a:pt x="1" y="1"/>
                        <a:pt x="2" y="0"/>
                      </a:cubicBezTo>
                      <a:cubicBezTo>
                        <a:pt x="4" y="1"/>
                        <a:pt x="39" y="12"/>
                        <a:pt x="39" y="12"/>
                      </a:cubicBezTo>
                      <a:close/>
                    </a:path>
                  </a:pathLst>
                </a:custGeom>
                <a:solidFill>
                  <a:srgbClr val="D6DEE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5" name="Google Shape;1405;p57"/>
                <p:cNvSpPr/>
                <p:nvPr/>
              </p:nvSpPr>
              <p:spPr>
                <a:xfrm>
                  <a:off x="620" y="1719"/>
                  <a:ext cx="169" cy="62"/>
                </a:xfrm>
                <a:custGeom>
                  <a:rect b="b" l="l" r="r" t="t"/>
                  <a:pathLst>
                    <a:path extrusionOk="0" h="14" w="38">
                      <a:moveTo>
                        <a:pt x="38" y="12"/>
                      </a:moveTo>
                      <a:cubicBezTo>
                        <a:pt x="37" y="13"/>
                        <a:pt x="37" y="13"/>
                        <a:pt x="37" y="14"/>
                      </a:cubicBezTo>
                      <a:lnTo>
                        <a:pt x="0" y="2"/>
                      </a:lnTo>
                      <a:cubicBezTo>
                        <a:pt x="0" y="1"/>
                        <a:pt x="0" y="1"/>
                        <a:pt x="1" y="0"/>
                      </a:cubicBezTo>
                      <a:cubicBezTo>
                        <a:pt x="2" y="1"/>
                        <a:pt x="38" y="12"/>
                        <a:pt x="38" y="12"/>
                      </a:cubicBezTo>
                      <a:close/>
                    </a:path>
                  </a:pathLst>
                </a:custGeom>
                <a:solidFill>
                  <a:srgbClr val="E1EAF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6" name="Google Shape;1406;p57"/>
                <p:cNvSpPr/>
                <p:nvPr/>
              </p:nvSpPr>
              <p:spPr>
                <a:xfrm>
                  <a:off x="620" y="1719"/>
                  <a:ext cx="164" cy="57"/>
                </a:xfrm>
                <a:custGeom>
                  <a:rect b="b" l="l" r="r" t="t"/>
                  <a:pathLst>
                    <a:path extrusionOk="0" h="13" w="37">
                      <a:moveTo>
                        <a:pt x="37" y="13"/>
                      </a:moveTo>
                      <a:lnTo>
                        <a:pt x="0" y="2"/>
                      </a:ln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2" y="1"/>
                        <a:pt x="37" y="12"/>
                        <a:pt x="37" y="12"/>
                      </a:cubicBezTo>
                      <a:cubicBezTo>
                        <a:pt x="37" y="13"/>
                        <a:pt x="37" y="13"/>
                        <a:pt x="37" y="13"/>
                      </a:cubicBezTo>
                      <a:close/>
                    </a:path>
                  </a:pathLst>
                </a:custGeom>
                <a:solidFill>
                  <a:srgbClr val="E9F5FE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7" name="Google Shape;1407;p57"/>
                <p:cNvSpPr/>
                <p:nvPr/>
              </p:nvSpPr>
              <p:spPr>
                <a:xfrm>
                  <a:off x="2868" y="2460"/>
                  <a:ext cx="160" cy="62"/>
                </a:xfrm>
                <a:custGeom>
                  <a:rect b="b" l="l" r="r" t="t"/>
                  <a:pathLst>
                    <a:path extrusionOk="0" h="14" w="36">
                      <a:moveTo>
                        <a:pt x="36" y="14"/>
                      </a:moveTo>
                      <a:lnTo>
                        <a:pt x="33" y="13"/>
                      </a:ln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36" y="14"/>
                      </a:lnTo>
                      <a:close/>
                    </a:path>
                  </a:pathLst>
                </a:custGeom>
                <a:solidFill>
                  <a:srgbClr val="46535A"/>
                </a:solidFill>
                <a:ln cap="flat" cmpd="sng" w="9525">
                  <a:solidFill>
                    <a:srgbClr val="24211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8" name="Google Shape;1408;p57"/>
                <p:cNvSpPr/>
                <p:nvPr/>
              </p:nvSpPr>
              <p:spPr>
                <a:xfrm>
                  <a:off x="2868" y="2456"/>
                  <a:ext cx="160" cy="66"/>
                </a:xfrm>
                <a:custGeom>
                  <a:rect b="b" l="l" r="r" t="t"/>
                  <a:pathLst>
                    <a:path extrusionOk="0" h="15" w="36">
                      <a:moveTo>
                        <a:pt x="1" y="4"/>
                      </a:moveTo>
                      <a:cubicBezTo>
                        <a:pt x="0" y="0"/>
                        <a:pt x="28" y="12"/>
                        <a:pt x="33" y="14"/>
                      </a:cubicBezTo>
                      <a:cubicBezTo>
                        <a:pt x="36" y="15"/>
                        <a:pt x="1" y="7"/>
                        <a:pt x="1" y="4"/>
                      </a:cubicBezTo>
                      <a:close/>
                    </a:path>
                  </a:pathLst>
                </a:custGeom>
                <a:solidFill>
                  <a:srgbClr val="46535A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09" name="Google Shape;1409;p57"/>
                <p:cNvSpPr/>
                <p:nvPr/>
              </p:nvSpPr>
              <p:spPr>
                <a:xfrm>
                  <a:off x="2859" y="2456"/>
                  <a:ext cx="165" cy="66"/>
                </a:xfrm>
                <a:custGeom>
                  <a:rect b="b" l="l" r="r" t="t"/>
                  <a:pathLst>
                    <a:path extrusionOk="0" h="15" w="37">
                      <a:moveTo>
                        <a:pt x="34" y="13"/>
                      </a:moveTo>
                      <a:cubicBezTo>
                        <a:pt x="37" y="15"/>
                        <a:pt x="2" y="6"/>
                        <a:pt x="1" y="3"/>
                      </a:cubicBezTo>
                      <a:cubicBezTo>
                        <a:pt x="0" y="0"/>
                        <a:pt x="29" y="12"/>
                        <a:pt x="34" y="13"/>
                      </a:cubicBezTo>
                      <a:close/>
                    </a:path>
                  </a:pathLst>
                </a:custGeom>
                <a:solidFill>
                  <a:srgbClr val="4E5C6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0" name="Google Shape;1410;p57"/>
                <p:cNvSpPr/>
                <p:nvPr/>
              </p:nvSpPr>
              <p:spPr>
                <a:xfrm>
                  <a:off x="2846" y="2456"/>
                  <a:ext cx="173" cy="66"/>
                </a:xfrm>
                <a:custGeom>
                  <a:rect b="b" l="l" r="r" t="t"/>
                  <a:pathLst>
                    <a:path extrusionOk="0" h="15" w="39">
                      <a:moveTo>
                        <a:pt x="36" y="13"/>
                      </a:moveTo>
                      <a:cubicBezTo>
                        <a:pt x="39" y="15"/>
                        <a:pt x="4" y="5"/>
                        <a:pt x="2" y="3"/>
                      </a:cubicBezTo>
                      <a:cubicBezTo>
                        <a:pt x="0" y="0"/>
                        <a:pt x="31" y="11"/>
                        <a:pt x="36" y="13"/>
                      </a:cubicBezTo>
                      <a:close/>
                    </a:path>
                  </a:pathLst>
                </a:custGeom>
                <a:solidFill>
                  <a:srgbClr val="56656D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1" name="Google Shape;1411;p57"/>
                <p:cNvSpPr/>
                <p:nvPr/>
              </p:nvSpPr>
              <p:spPr>
                <a:xfrm>
                  <a:off x="2837" y="2456"/>
                  <a:ext cx="182" cy="62"/>
                </a:xfrm>
                <a:custGeom>
                  <a:rect b="b" l="l" r="r" t="t"/>
                  <a:pathLst>
                    <a:path extrusionOk="0" h="14" w="41">
                      <a:moveTo>
                        <a:pt x="37" y="13"/>
                      </a:moveTo>
                      <a:cubicBezTo>
                        <a:pt x="41" y="14"/>
                        <a:pt x="5" y="4"/>
                        <a:pt x="3" y="2"/>
                      </a:cubicBezTo>
                      <a:cubicBezTo>
                        <a:pt x="0" y="0"/>
                        <a:pt x="33" y="11"/>
                        <a:pt x="37" y="13"/>
                      </a:cubicBezTo>
                      <a:close/>
                    </a:path>
                  </a:pathLst>
                </a:custGeom>
                <a:solidFill>
                  <a:srgbClr val="606E77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2" name="Google Shape;1412;p57"/>
                <p:cNvSpPr/>
                <p:nvPr/>
              </p:nvSpPr>
              <p:spPr>
                <a:xfrm>
                  <a:off x="2828" y="2456"/>
                  <a:ext cx="187" cy="62"/>
                </a:xfrm>
                <a:custGeom>
                  <a:rect b="b" l="l" r="r" t="t"/>
                  <a:pathLst>
                    <a:path extrusionOk="0" h="14" w="42">
                      <a:moveTo>
                        <a:pt x="3" y="2"/>
                      </a:moveTo>
                      <a:cubicBezTo>
                        <a:pt x="0" y="0"/>
                        <a:pt x="34" y="11"/>
                        <a:pt x="38" y="13"/>
                      </a:cubicBezTo>
                      <a:cubicBezTo>
                        <a:pt x="42" y="14"/>
                        <a:pt x="5" y="3"/>
                        <a:pt x="3" y="2"/>
                      </a:cubicBezTo>
                      <a:close/>
                    </a:path>
                  </a:pathLst>
                </a:custGeom>
                <a:solidFill>
                  <a:srgbClr val="68767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3" name="Google Shape;1413;p57"/>
                <p:cNvSpPr/>
                <p:nvPr/>
              </p:nvSpPr>
              <p:spPr>
                <a:xfrm>
                  <a:off x="2571" y="2336"/>
                  <a:ext cx="377" cy="169"/>
                </a:xfrm>
                <a:custGeom>
                  <a:rect b="b" l="l" r="r" t="t"/>
                  <a:pathLst>
                    <a:path extrusionOk="0" h="38" w="85">
                      <a:moveTo>
                        <a:pt x="22" y="0"/>
                      </a:moveTo>
                      <a:cubicBezTo>
                        <a:pt x="22" y="0"/>
                        <a:pt x="59" y="20"/>
                        <a:pt x="85" y="33"/>
                      </a:cubicBezTo>
                      <a:cubicBezTo>
                        <a:pt x="85" y="33"/>
                        <a:pt x="67" y="30"/>
                        <a:pt x="72" y="32"/>
                      </a:cubicBezTo>
                      <a:cubicBezTo>
                        <a:pt x="79" y="36"/>
                        <a:pt x="81" y="38"/>
                        <a:pt x="81" y="38"/>
                      </a:cubicBezTo>
                      <a:cubicBezTo>
                        <a:pt x="81" y="38"/>
                        <a:pt x="62" y="35"/>
                        <a:pt x="53" y="34"/>
                      </a:cubicBezTo>
                      <a:cubicBezTo>
                        <a:pt x="43" y="33"/>
                        <a:pt x="22" y="29"/>
                        <a:pt x="9" y="27"/>
                      </a:cubicBezTo>
                      <a:cubicBezTo>
                        <a:pt x="0" y="26"/>
                        <a:pt x="0" y="20"/>
                        <a:pt x="4" y="18"/>
                      </a:cubicBezTo>
                      <a:cubicBezTo>
                        <a:pt x="11" y="14"/>
                        <a:pt x="28" y="14"/>
                        <a:pt x="28" y="14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C5B89E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4" name="Google Shape;1414;p57"/>
                <p:cNvSpPr/>
                <p:nvPr/>
              </p:nvSpPr>
              <p:spPr>
                <a:xfrm>
                  <a:off x="620" y="1696"/>
                  <a:ext cx="58" cy="125"/>
                </a:xfrm>
                <a:custGeom>
                  <a:rect b="b" l="l" r="r" t="t"/>
                  <a:pathLst>
                    <a:path extrusionOk="0" h="28" w="13">
                      <a:moveTo>
                        <a:pt x="13" y="0"/>
                      </a:moveTo>
                      <a:cubicBezTo>
                        <a:pt x="8" y="1"/>
                        <a:pt x="0" y="16"/>
                        <a:pt x="7" y="2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757C8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5" name="Google Shape;1415;p57"/>
                <p:cNvSpPr/>
                <p:nvPr/>
              </p:nvSpPr>
              <p:spPr>
                <a:xfrm>
                  <a:off x="620" y="1696"/>
                  <a:ext cx="58" cy="116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858C9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6" name="Google Shape;1416;p57"/>
                <p:cNvSpPr/>
                <p:nvPr/>
              </p:nvSpPr>
              <p:spPr>
                <a:xfrm>
                  <a:off x="620" y="1696"/>
                  <a:ext cx="53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2"/>
                        <a:pt x="0" y="14"/>
                        <a:pt x="5" y="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969EA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7" name="Google Shape;1417;p57"/>
                <p:cNvSpPr/>
                <p:nvPr/>
              </p:nvSpPr>
              <p:spPr>
                <a:xfrm>
                  <a:off x="624" y="1696"/>
                  <a:ext cx="49" cy="107"/>
                </a:xfrm>
                <a:custGeom>
                  <a:rect b="b" l="l" r="r" t="t"/>
                  <a:pathLst>
                    <a:path extrusionOk="0" h="24" w="11">
                      <a:moveTo>
                        <a:pt x="11" y="0"/>
                      </a:moveTo>
                      <a:cubicBezTo>
                        <a:pt x="6" y="2"/>
                        <a:pt x="0" y="14"/>
                        <a:pt x="3" y="24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AAB2B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8" name="Google Shape;1418;p57"/>
                <p:cNvSpPr/>
                <p:nvPr/>
              </p:nvSpPr>
              <p:spPr>
                <a:xfrm>
                  <a:off x="624" y="1696"/>
                  <a:ext cx="45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5" y="2"/>
                        <a:pt x="0" y="13"/>
                        <a:pt x="3" y="2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C0C8C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19" name="Google Shape;1419;p57"/>
                <p:cNvSpPr/>
                <p:nvPr/>
              </p:nvSpPr>
              <p:spPr>
                <a:xfrm>
                  <a:off x="624" y="1696"/>
                  <a:ext cx="40" cy="94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5" y="3"/>
                        <a:pt x="0" y="12"/>
                        <a:pt x="2" y="2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DFE7E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0" name="Google Shape;1420;p57"/>
                <p:cNvSpPr/>
                <p:nvPr/>
              </p:nvSpPr>
              <p:spPr>
                <a:xfrm>
                  <a:off x="2668" y="2336"/>
                  <a:ext cx="280" cy="146"/>
                </a:xfrm>
                <a:custGeom>
                  <a:rect b="b" l="l" r="r" t="t"/>
                  <a:pathLst>
                    <a:path extrusionOk="0" h="33" w="63">
                      <a:moveTo>
                        <a:pt x="0" y="0"/>
                      </a:moveTo>
                      <a:cubicBezTo>
                        <a:pt x="0" y="0"/>
                        <a:pt x="37" y="20"/>
                        <a:pt x="63" y="3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24211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1" name="Google Shape;1421;p57"/>
                <p:cNvSpPr/>
                <p:nvPr/>
              </p:nvSpPr>
              <p:spPr>
                <a:xfrm>
                  <a:off x="2593" y="2451"/>
                  <a:ext cx="338" cy="54"/>
                </a:xfrm>
                <a:custGeom>
                  <a:rect b="b" l="l" r="r" t="t"/>
                  <a:pathLst>
                    <a:path extrusionOk="0" h="12" w="76">
                      <a:moveTo>
                        <a:pt x="76" y="12"/>
                      </a:moveTo>
                      <a:cubicBezTo>
                        <a:pt x="76" y="12"/>
                        <a:pt x="57" y="9"/>
                        <a:pt x="48" y="8"/>
                      </a:cubicBezTo>
                      <a:cubicBezTo>
                        <a:pt x="38" y="7"/>
                        <a:pt x="17" y="3"/>
                        <a:pt x="5" y="1"/>
                      </a:cubicBezTo>
                      <a:cubicBezTo>
                        <a:pt x="3" y="1"/>
                        <a:pt x="1" y="0"/>
                        <a:pt x="0" y="0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24211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2" name="Google Shape;1422;p57"/>
                <p:cNvSpPr/>
                <p:nvPr/>
              </p:nvSpPr>
              <p:spPr>
                <a:xfrm>
                  <a:off x="2579" y="2349"/>
                  <a:ext cx="347" cy="142"/>
                </a:xfrm>
                <a:custGeom>
                  <a:rect b="b" l="l" r="r" t="t"/>
                  <a:pathLst>
                    <a:path extrusionOk="0" h="32" w="78">
                      <a:moveTo>
                        <a:pt x="70" y="28"/>
                      </a:moveTo>
                      <a:lnTo>
                        <a:pt x="75" y="32"/>
                      </a:lnTo>
                      <a:lnTo>
                        <a:pt x="0" y="18"/>
                      </a:lnTo>
                      <a:cubicBezTo>
                        <a:pt x="2" y="12"/>
                        <a:pt x="26" y="11"/>
                        <a:pt x="26" y="11"/>
                      </a:cubicBezTo>
                      <a:lnTo>
                        <a:pt x="22" y="0"/>
                      </a:lnTo>
                      <a:lnTo>
                        <a:pt x="78" y="29"/>
                      </a:lnTo>
                      <a:lnTo>
                        <a:pt x="70" y="28"/>
                      </a:lnTo>
                      <a:close/>
                    </a:path>
                  </a:pathLst>
                </a:custGeom>
                <a:solidFill>
                  <a:srgbClr val="C5B89E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3" name="Google Shape;1423;p57"/>
                <p:cNvSpPr/>
                <p:nvPr/>
              </p:nvSpPr>
              <p:spPr>
                <a:xfrm>
                  <a:off x="2584" y="2354"/>
                  <a:ext cx="338" cy="137"/>
                </a:xfrm>
                <a:custGeom>
                  <a:rect b="b" l="l" r="r" t="t"/>
                  <a:pathLst>
                    <a:path extrusionOk="0" h="31" w="76">
                      <a:moveTo>
                        <a:pt x="0" y="16"/>
                      </a:moveTo>
                      <a:cubicBezTo>
                        <a:pt x="3" y="11"/>
                        <a:pt x="25" y="10"/>
                        <a:pt x="25" y="10"/>
                      </a:cubicBezTo>
                      <a:lnTo>
                        <a:pt x="21" y="0"/>
                      </a:lnTo>
                      <a:lnTo>
                        <a:pt x="76" y="28"/>
                      </a:lnTo>
                      <a:lnTo>
                        <a:pt x="69" y="27"/>
                      </a:lnTo>
                      <a:lnTo>
                        <a:pt x="73" y="31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C9BBA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4" name="Google Shape;1424;p57"/>
                <p:cNvSpPr/>
                <p:nvPr/>
              </p:nvSpPr>
              <p:spPr>
                <a:xfrm>
                  <a:off x="2593" y="2358"/>
                  <a:ext cx="324" cy="129"/>
                </a:xfrm>
                <a:custGeom>
                  <a:rect b="b" l="l" r="r" t="t"/>
                  <a:pathLst>
                    <a:path extrusionOk="0" h="29" w="73">
                      <a:moveTo>
                        <a:pt x="0" y="13"/>
                      </a:moveTo>
                      <a:cubicBezTo>
                        <a:pt x="4" y="10"/>
                        <a:pt x="23" y="9"/>
                        <a:pt x="23" y="9"/>
                      </a:cubicBezTo>
                      <a:lnTo>
                        <a:pt x="19" y="0"/>
                      </a:lnTo>
                      <a:lnTo>
                        <a:pt x="73" y="27"/>
                      </a:lnTo>
                      <a:lnTo>
                        <a:pt x="67" y="26"/>
                      </a:lnTo>
                      <a:lnTo>
                        <a:pt x="71" y="29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DBFA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5" name="Google Shape;1425;p57"/>
                <p:cNvSpPr/>
                <p:nvPr/>
              </p:nvSpPr>
              <p:spPr>
                <a:xfrm>
                  <a:off x="2602" y="2363"/>
                  <a:ext cx="311" cy="124"/>
                </a:xfrm>
                <a:custGeom>
                  <a:rect b="b" l="l" r="r" t="t"/>
                  <a:pathLst>
                    <a:path extrusionOk="0" h="28" w="70">
                      <a:moveTo>
                        <a:pt x="0" y="11"/>
                      </a:moveTo>
                      <a:cubicBezTo>
                        <a:pt x="4" y="9"/>
                        <a:pt x="20" y="8"/>
                        <a:pt x="20" y="8"/>
                      </a:cubicBezTo>
                      <a:lnTo>
                        <a:pt x="18" y="0"/>
                      </a:lnTo>
                      <a:lnTo>
                        <a:pt x="70" y="26"/>
                      </a:lnTo>
                      <a:lnTo>
                        <a:pt x="65" y="25"/>
                      </a:lnTo>
                      <a:lnTo>
                        <a:pt x="68" y="28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D6C9AB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6" name="Google Shape;1426;p57"/>
                <p:cNvSpPr/>
                <p:nvPr/>
              </p:nvSpPr>
              <p:spPr>
                <a:xfrm>
                  <a:off x="2615" y="2367"/>
                  <a:ext cx="298" cy="115"/>
                </a:xfrm>
                <a:custGeom>
                  <a:rect b="b" l="l" r="r" t="t"/>
                  <a:pathLst>
                    <a:path extrusionOk="0" h="26" w="67">
                      <a:moveTo>
                        <a:pt x="0" y="10"/>
                      </a:moveTo>
                      <a:cubicBezTo>
                        <a:pt x="3" y="8"/>
                        <a:pt x="10" y="8"/>
                        <a:pt x="14" y="7"/>
                      </a:cubicBezTo>
                      <a:cubicBezTo>
                        <a:pt x="16" y="7"/>
                        <a:pt x="17" y="5"/>
                        <a:pt x="17" y="5"/>
                      </a:cubicBezTo>
                      <a:lnTo>
                        <a:pt x="16" y="0"/>
                      </a:lnTo>
                      <a:lnTo>
                        <a:pt x="67" y="25"/>
                      </a:lnTo>
                      <a:lnTo>
                        <a:pt x="67" y="25"/>
                      </a:lnTo>
                      <a:lnTo>
                        <a:pt x="62" y="24"/>
                      </a:lnTo>
                      <a:lnTo>
                        <a:pt x="62" y="24"/>
                      </a:lnTo>
                      <a:lnTo>
                        <a:pt x="63" y="25"/>
                      </a:lnTo>
                      <a:lnTo>
                        <a:pt x="64" y="26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DDCFB0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7" name="Google Shape;1427;p57"/>
                <p:cNvSpPr/>
                <p:nvPr/>
              </p:nvSpPr>
              <p:spPr>
                <a:xfrm>
                  <a:off x="2628" y="2371"/>
                  <a:ext cx="280" cy="111"/>
                </a:xfrm>
                <a:custGeom>
                  <a:rect b="b" l="l" r="r" t="t"/>
                  <a:pathLst>
                    <a:path extrusionOk="0" h="25" w="63">
                      <a:moveTo>
                        <a:pt x="0" y="8"/>
                      </a:moveTo>
                      <a:cubicBezTo>
                        <a:pt x="3" y="7"/>
                        <a:pt x="11" y="6"/>
                        <a:pt x="13" y="6"/>
                      </a:cubicBezTo>
                      <a:cubicBezTo>
                        <a:pt x="14" y="6"/>
                        <a:pt x="13" y="2"/>
                        <a:pt x="13" y="2"/>
                      </a:cubicBezTo>
                      <a:lnTo>
                        <a:pt x="14" y="0"/>
                      </a:lnTo>
                      <a:lnTo>
                        <a:pt x="63" y="23"/>
                      </a:lnTo>
                      <a:lnTo>
                        <a:pt x="63" y="24"/>
                      </a:lnTo>
                      <a:lnTo>
                        <a:pt x="59" y="23"/>
                      </a:lnTo>
                      <a:lnTo>
                        <a:pt x="59" y="24"/>
                      </a:lnTo>
                      <a:lnTo>
                        <a:pt x="60" y="24"/>
                      </a:lnTo>
                      <a:lnTo>
                        <a:pt x="61" y="25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E3D3B3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57"/>
                <p:cNvSpPr/>
                <p:nvPr/>
              </p:nvSpPr>
              <p:spPr>
                <a:xfrm>
                  <a:off x="2642" y="2376"/>
                  <a:ext cx="262" cy="106"/>
                </a:xfrm>
                <a:custGeom>
                  <a:rect b="b" l="l" r="r" t="t"/>
                  <a:pathLst>
                    <a:path extrusionOk="0" h="24" w="59">
                      <a:moveTo>
                        <a:pt x="56" y="22"/>
                      </a:moveTo>
                      <a:lnTo>
                        <a:pt x="57" y="24"/>
                      </a:lnTo>
                      <a:lnTo>
                        <a:pt x="0" y="6"/>
                      </a:lnTo>
                      <a:cubicBezTo>
                        <a:pt x="4" y="5"/>
                        <a:pt x="12" y="5"/>
                        <a:pt x="12" y="5"/>
                      </a:cubicBezTo>
                      <a:lnTo>
                        <a:pt x="10" y="0"/>
                      </a:lnTo>
                      <a:lnTo>
                        <a:pt x="59" y="23"/>
                      </a:lnTo>
                      <a:lnTo>
                        <a:pt x="56" y="22"/>
                      </a:lnTo>
                      <a:close/>
                    </a:path>
                  </a:pathLst>
                </a:custGeom>
                <a:solidFill>
                  <a:srgbClr val="EAD8B6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57"/>
                <p:cNvSpPr/>
                <p:nvPr/>
              </p:nvSpPr>
              <p:spPr>
                <a:xfrm>
                  <a:off x="638" y="1701"/>
                  <a:ext cx="62" cy="124"/>
                </a:xfrm>
                <a:custGeom>
                  <a:rect b="b" l="l" r="r" t="t"/>
                  <a:pathLst>
                    <a:path extrusionOk="0" h="28" w="14">
                      <a:moveTo>
                        <a:pt x="14" y="0"/>
                      </a:moveTo>
                      <a:cubicBezTo>
                        <a:pt x="8" y="1"/>
                        <a:pt x="0" y="16"/>
                        <a:pt x="7" y="2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757C8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57"/>
                <p:cNvSpPr/>
                <p:nvPr/>
              </p:nvSpPr>
              <p:spPr>
                <a:xfrm>
                  <a:off x="638" y="1701"/>
                  <a:ext cx="57" cy="120"/>
                </a:xfrm>
                <a:custGeom>
                  <a:rect b="b" l="l" r="r" t="t"/>
                  <a:pathLst>
                    <a:path extrusionOk="0" h="27" w="13">
                      <a:moveTo>
                        <a:pt x="13" y="0"/>
                      </a:moveTo>
                      <a:cubicBezTo>
                        <a:pt x="8" y="1"/>
                        <a:pt x="0" y="16"/>
                        <a:pt x="6" y="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858C9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57"/>
                <p:cNvSpPr/>
                <p:nvPr/>
              </p:nvSpPr>
              <p:spPr>
                <a:xfrm>
                  <a:off x="638" y="1705"/>
                  <a:ext cx="53" cy="107"/>
                </a:xfrm>
                <a:custGeom>
                  <a:rect b="b" l="l" r="r" t="t"/>
                  <a:pathLst>
                    <a:path extrusionOk="0" h="24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4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969EA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57"/>
                <p:cNvSpPr/>
                <p:nvPr/>
              </p:nvSpPr>
              <p:spPr>
                <a:xfrm>
                  <a:off x="642" y="1705"/>
                  <a:ext cx="49" cy="102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6" y="1"/>
                        <a:pt x="0" y="13"/>
                        <a:pt x="4" y="2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AAB2B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57"/>
                <p:cNvSpPr/>
                <p:nvPr/>
              </p:nvSpPr>
              <p:spPr>
                <a:xfrm>
                  <a:off x="642" y="1705"/>
                  <a:ext cx="45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6" y="2"/>
                        <a:pt x="0" y="12"/>
                        <a:pt x="3" y="2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C0C8C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57"/>
                <p:cNvSpPr/>
                <p:nvPr/>
              </p:nvSpPr>
              <p:spPr>
                <a:xfrm>
                  <a:off x="642" y="1705"/>
                  <a:ext cx="45" cy="94"/>
                </a:xfrm>
                <a:custGeom>
                  <a:rect b="b" l="l" r="r" t="t"/>
                  <a:pathLst>
                    <a:path extrusionOk="0" h="21" w="10">
                      <a:moveTo>
                        <a:pt x="10" y="0"/>
                      </a:moveTo>
                      <a:cubicBezTo>
                        <a:pt x="5" y="2"/>
                        <a:pt x="0" y="12"/>
                        <a:pt x="2" y="2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DFE7E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57"/>
                <p:cNvSpPr/>
                <p:nvPr/>
              </p:nvSpPr>
              <p:spPr>
                <a:xfrm>
                  <a:off x="655" y="1710"/>
                  <a:ext cx="63" cy="120"/>
                </a:xfrm>
                <a:custGeom>
                  <a:rect b="b" l="l" r="r" t="t"/>
                  <a:pathLst>
                    <a:path extrusionOk="0" h="27" w="14">
                      <a:moveTo>
                        <a:pt x="14" y="0"/>
                      </a:moveTo>
                      <a:cubicBezTo>
                        <a:pt x="9" y="1"/>
                        <a:pt x="0" y="16"/>
                        <a:pt x="7" y="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757C8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57"/>
                <p:cNvSpPr/>
                <p:nvPr/>
              </p:nvSpPr>
              <p:spPr>
                <a:xfrm>
                  <a:off x="655" y="1710"/>
                  <a:ext cx="58" cy="115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858C9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57"/>
                <p:cNvSpPr/>
                <p:nvPr/>
              </p:nvSpPr>
              <p:spPr>
                <a:xfrm>
                  <a:off x="660" y="1710"/>
                  <a:ext cx="53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969EA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57"/>
                <p:cNvSpPr/>
                <p:nvPr/>
              </p:nvSpPr>
              <p:spPr>
                <a:xfrm>
                  <a:off x="660" y="1710"/>
                  <a:ext cx="49" cy="102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6" y="2"/>
                        <a:pt x="0" y="13"/>
                        <a:pt x="4" y="2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AAB2B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57"/>
                <p:cNvSpPr/>
                <p:nvPr/>
              </p:nvSpPr>
              <p:spPr>
                <a:xfrm>
                  <a:off x="660" y="1710"/>
                  <a:ext cx="44" cy="97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6" y="2"/>
                        <a:pt x="0" y="13"/>
                        <a:pt x="3" y="2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C0C8C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57"/>
                <p:cNvSpPr/>
                <p:nvPr/>
              </p:nvSpPr>
              <p:spPr>
                <a:xfrm>
                  <a:off x="664" y="1710"/>
                  <a:ext cx="40" cy="93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4" y="3"/>
                        <a:pt x="0" y="12"/>
                        <a:pt x="1" y="2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DFE7E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57"/>
                <p:cNvSpPr/>
                <p:nvPr/>
              </p:nvSpPr>
              <p:spPr>
                <a:xfrm>
                  <a:off x="695" y="1723"/>
                  <a:ext cx="63" cy="120"/>
                </a:xfrm>
                <a:custGeom>
                  <a:rect b="b" l="l" r="r" t="t"/>
                  <a:pathLst>
                    <a:path extrusionOk="0" h="27" w="14">
                      <a:moveTo>
                        <a:pt x="14" y="0"/>
                      </a:moveTo>
                      <a:cubicBezTo>
                        <a:pt x="8" y="1"/>
                        <a:pt x="0" y="16"/>
                        <a:pt x="7" y="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757C8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57"/>
                <p:cNvSpPr/>
                <p:nvPr/>
              </p:nvSpPr>
              <p:spPr>
                <a:xfrm>
                  <a:off x="695" y="1723"/>
                  <a:ext cx="58" cy="116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858C9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57"/>
                <p:cNvSpPr/>
                <p:nvPr/>
              </p:nvSpPr>
              <p:spPr>
                <a:xfrm>
                  <a:off x="700" y="1723"/>
                  <a:ext cx="53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969EA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57"/>
                <p:cNvSpPr/>
                <p:nvPr/>
              </p:nvSpPr>
              <p:spPr>
                <a:xfrm>
                  <a:off x="700" y="1723"/>
                  <a:ext cx="49" cy="107"/>
                </a:xfrm>
                <a:custGeom>
                  <a:rect b="b" l="l" r="r" t="t"/>
                  <a:pathLst>
                    <a:path extrusionOk="0" h="24" w="11">
                      <a:moveTo>
                        <a:pt x="11" y="0"/>
                      </a:moveTo>
                      <a:cubicBezTo>
                        <a:pt x="6" y="2"/>
                        <a:pt x="0" y="14"/>
                        <a:pt x="4" y="24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AAB2B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5" name="Google Shape;1445;p57"/>
                <p:cNvSpPr/>
                <p:nvPr/>
              </p:nvSpPr>
              <p:spPr>
                <a:xfrm>
                  <a:off x="700" y="1723"/>
                  <a:ext cx="44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6" y="2"/>
                        <a:pt x="0" y="13"/>
                        <a:pt x="3" y="2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C0C8C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6" name="Google Shape;1446;p57"/>
                <p:cNvSpPr/>
                <p:nvPr/>
              </p:nvSpPr>
              <p:spPr>
                <a:xfrm>
                  <a:off x="704" y="1723"/>
                  <a:ext cx="40" cy="93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4" y="3"/>
                        <a:pt x="0" y="12"/>
                        <a:pt x="1" y="2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DFE7E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7" name="Google Shape;1447;p57"/>
                <p:cNvSpPr/>
                <p:nvPr/>
              </p:nvSpPr>
              <p:spPr>
                <a:xfrm>
                  <a:off x="713" y="1727"/>
                  <a:ext cx="62" cy="125"/>
                </a:xfrm>
                <a:custGeom>
                  <a:rect b="b" l="l" r="r" t="t"/>
                  <a:pathLst>
                    <a:path extrusionOk="0" h="28" w="14">
                      <a:moveTo>
                        <a:pt x="14" y="0"/>
                      </a:moveTo>
                      <a:cubicBezTo>
                        <a:pt x="9" y="1"/>
                        <a:pt x="0" y="16"/>
                        <a:pt x="7" y="28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757C8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8" name="Google Shape;1448;p57"/>
                <p:cNvSpPr/>
                <p:nvPr/>
              </p:nvSpPr>
              <p:spPr>
                <a:xfrm>
                  <a:off x="713" y="1727"/>
                  <a:ext cx="58" cy="120"/>
                </a:xfrm>
                <a:custGeom>
                  <a:rect b="b" l="l" r="r" t="t"/>
                  <a:pathLst>
                    <a:path extrusionOk="0" h="27" w="13">
                      <a:moveTo>
                        <a:pt x="13" y="0"/>
                      </a:moveTo>
                      <a:cubicBezTo>
                        <a:pt x="8" y="1"/>
                        <a:pt x="0" y="15"/>
                        <a:pt x="6" y="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858C9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9" name="Google Shape;1449;p57"/>
                <p:cNvSpPr/>
                <p:nvPr/>
              </p:nvSpPr>
              <p:spPr>
                <a:xfrm>
                  <a:off x="718" y="1727"/>
                  <a:ext cx="53" cy="112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2"/>
                        <a:pt x="0" y="15"/>
                        <a:pt x="5" y="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969EA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0" name="Google Shape;1450;p57"/>
                <p:cNvSpPr/>
                <p:nvPr/>
              </p:nvSpPr>
              <p:spPr>
                <a:xfrm>
                  <a:off x="718" y="1727"/>
                  <a:ext cx="49" cy="107"/>
                </a:xfrm>
                <a:custGeom>
                  <a:rect b="b" l="l" r="r" t="t"/>
                  <a:pathLst>
                    <a:path extrusionOk="0" h="24" w="11">
                      <a:moveTo>
                        <a:pt x="11" y="0"/>
                      </a:moveTo>
                      <a:cubicBezTo>
                        <a:pt x="6" y="2"/>
                        <a:pt x="0" y="14"/>
                        <a:pt x="4" y="24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AAB2B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1" name="Google Shape;1451;p57"/>
                <p:cNvSpPr/>
                <p:nvPr/>
              </p:nvSpPr>
              <p:spPr>
                <a:xfrm>
                  <a:off x="718" y="1727"/>
                  <a:ext cx="49" cy="103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6" y="3"/>
                        <a:pt x="0" y="13"/>
                        <a:pt x="3" y="2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C0C8C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2" name="Google Shape;1452;p57"/>
                <p:cNvSpPr/>
                <p:nvPr/>
              </p:nvSpPr>
              <p:spPr>
                <a:xfrm>
                  <a:off x="722" y="1732"/>
                  <a:ext cx="40" cy="93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5" y="2"/>
                        <a:pt x="0" y="12"/>
                        <a:pt x="2" y="2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DFE7E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3" name="Google Shape;1453;p57"/>
                <p:cNvSpPr/>
                <p:nvPr/>
              </p:nvSpPr>
              <p:spPr>
                <a:xfrm>
                  <a:off x="731" y="1736"/>
                  <a:ext cx="62" cy="120"/>
                </a:xfrm>
                <a:custGeom>
                  <a:rect b="b" l="l" r="r" t="t"/>
                  <a:pathLst>
                    <a:path extrusionOk="0" h="27" w="14">
                      <a:moveTo>
                        <a:pt x="14" y="0"/>
                      </a:moveTo>
                      <a:cubicBezTo>
                        <a:pt x="9" y="0"/>
                        <a:pt x="0" y="16"/>
                        <a:pt x="7" y="27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757C8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4" name="Google Shape;1454;p57"/>
                <p:cNvSpPr/>
                <p:nvPr/>
              </p:nvSpPr>
              <p:spPr>
                <a:xfrm>
                  <a:off x="735" y="1736"/>
                  <a:ext cx="58" cy="116"/>
                </a:xfrm>
                <a:custGeom>
                  <a:rect b="b" l="l" r="r" t="t"/>
                  <a:pathLst>
                    <a:path extrusionOk="0" h="26" w="13">
                      <a:moveTo>
                        <a:pt x="13" y="0"/>
                      </a:moveTo>
                      <a:cubicBezTo>
                        <a:pt x="7" y="1"/>
                        <a:pt x="0" y="15"/>
                        <a:pt x="6" y="26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858C9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5" name="Google Shape;1455;p57"/>
                <p:cNvSpPr/>
                <p:nvPr/>
              </p:nvSpPr>
              <p:spPr>
                <a:xfrm>
                  <a:off x="735" y="1736"/>
                  <a:ext cx="54" cy="111"/>
                </a:xfrm>
                <a:custGeom>
                  <a:rect b="b" l="l" r="r" t="t"/>
                  <a:pathLst>
                    <a:path extrusionOk="0" h="25" w="12">
                      <a:moveTo>
                        <a:pt x="12" y="0"/>
                      </a:moveTo>
                      <a:cubicBezTo>
                        <a:pt x="7" y="1"/>
                        <a:pt x="0" y="14"/>
                        <a:pt x="5" y="25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969EA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6" name="Google Shape;1456;p57"/>
                <p:cNvSpPr/>
                <p:nvPr/>
              </p:nvSpPr>
              <p:spPr>
                <a:xfrm>
                  <a:off x="735" y="1736"/>
                  <a:ext cx="49" cy="103"/>
                </a:xfrm>
                <a:custGeom>
                  <a:rect b="b" l="l" r="r" t="t"/>
                  <a:pathLst>
                    <a:path extrusionOk="0" h="23" w="11">
                      <a:moveTo>
                        <a:pt x="11" y="0"/>
                      </a:moveTo>
                      <a:cubicBezTo>
                        <a:pt x="7" y="2"/>
                        <a:pt x="0" y="13"/>
                        <a:pt x="4" y="2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AAB2B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7" name="Google Shape;1457;p57"/>
                <p:cNvSpPr/>
                <p:nvPr/>
              </p:nvSpPr>
              <p:spPr>
                <a:xfrm>
                  <a:off x="740" y="1736"/>
                  <a:ext cx="44" cy="98"/>
                </a:xfrm>
                <a:custGeom>
                  <a:rect b="b" l="l" r="r" t="t"/>
                  <a:pathLst>
                    <a:path extrusionOk="0" h="22" w="10">
                      <a:moveTo>
                        <a:pt x="10" y="0"/>
                      </a:moveTo>
                      <a:cubicBezTo>
                        <a:pt x="5" y="2"/>
                        <a:pt x="0" y="13"/>
                        <a:pt x="3" y="2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C0C8CE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8" name="Google Shape;1458;p57"/>
                <p:cNvSpPr/>
                <p:nvPr/>
              </p:nvSpPr>
              <p:spPr>
                <a:xfrm>
                  <a:off x="740" y="1736"/>
                  <a:ext cx="40" cy="94"/>
                </a:xfrm>
                <a:custGeom>
                  <a:rect b="b" l="l" r="r" t="t"/>
                  <a:pathLst>
                    <a:path extrusionOk="0" h="21" w="9">
                      <a:moveTo>
                        <a:pt x="9" y="0"/>
                      </a:moveTo>
                      <a:cubicBezTo>
                        <a:pt x="5" y="2"/>
                        <a:pt x="0" y="12"/>
                        <a:pt x="2" y="21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DFE7ED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59" name="Google Shape;1459;p57"/>
                <p:cNvSpPr/>
                <p:nvPr/>
              </p:nvSpPr>
              <p:spPr>
                <a:xfrm>
                  <a:off x="638" y="1719"/>
                  <a:ext cx="9" cy="8"/>
                </a:xfrm>
                <a:custGeom>
                  <a:rect b="b" l="l" r="r" t="t"/>
                  <a:pathLst>
                    <a:path extrusionOk="0" h="2" w="2">
                      <a:moveTo>
                        <a:pt x="2" y="0"/>
                      </a:moveTo>
                      <a:cubicBezTo>
                        <a:pt x="1" y="1"/>
                        <a:pt x="1" y="1"/>
                        <a:pt x="0" y="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0" name="Google Shape;1460;p57"/>
                <p:cNvSpPr/>
                <p:nvPr/>
              </p:nvSpPr>
              <p:spPr>
                <a:xfrm>
                  <a:off x="660" y="1723"/>
                  <a:ext cx="4" cy="13"/>
                </a:xfrm>
                <a:custGeom>
                  <a:rect b="b" l="l" r="r" t="t"/>
                  <a:pathLst>
                    <a:path extrusionOk="0" h="3" w="1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1" name="Google Shape;1461;p57"/>
                <p:cNvSpPr/>
                <p:nvPr/>
              </p:nvSpPr>
              <p:spPr>
                <a:xfrm>
                  <a:off x="678" y="1727"/>
                  <a:ext cx="4" cy="14"/>
                </a:xfrm>
                <a:custGeom>
                  <a:rect b="b" l="l" r="r" t="t"/>
                  <a:pathLst>
                    <a:path extrusionOk="0" h="3" w="1">
                      <a:moveTo>
                        <a:pt x="1" y="0"/>
                      </a:moveTo>
                      <a:cubicBezTo>
                        <a:pt x="0" y="1"/>
                        <a:pt x="0" y="2"/>
                        <a:pt x="0" y="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2" name="Google Shape;1462;p57"/>
                <p:cNvSpPr/>
                <p:nvPr/>
              </p:nvSpPr>
              <p:spPr>
                <a:xfrm>
                  <a:off x="718" y="1745"/>
                  <a:ext cx="4" cy="9"/>
                </a:xfrm>
                <a:custGeom>
                  <a:rect b="b" l="l" r="r" t="t"/>
                  <a:pathLst>
                    <a:path extrusionOk="0" h="2" w="1">
                      <a:moveTo>
                        <a:pt x="1" y="0"/>
                      </a:moveTo>
                      <a:cubicBezTo>
                        <a:pt x="0" y="1"/>
                        <a:pt x="0" y="1"/>
                        <a:pt x="0" y="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3" name="Google Shape;1463;p57"/>
                <p:cNvSpPr/>
                <p:nvPr/>
              </p:nvSpPr>
              <p:spPr>
                <a:xfrm>
                  <a:off x="735" y="1750"/>
                  <a:ext cx="5" cy="9"/>
                </a:xfrm>
                <a:custGeom>
                  <a:rect b="b" l="l" r="r" t="t"/>
                  <a:pathLst>
                    <a:path extrusionOk="0" h="2" w="1">
                      <a:moveTo>
                        <a:pt x="1" y="0"/>
                      </a:moveTo>
                      <a:cubicBezTo>
                        <a:pt x="1" y="1"/>
                        <a:pt x="0" y="1"/>
                        <a:pt x="0" y="2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64" name="Google Shape;1464;p57"/>
                <p:cNvSpPr/>
                <p:nvPr/>
              </p:nvSpPr>
              <p:spPr>
                <a:xfrm>
                  <a:off x="753" y="1754"/>
                  <a:ext cx="5" cy="13"/>
                </a:xfrm>
                <a:custGeom>
                  <a:rect b="b" l="l" r="r" t="t"/>
                  <a:pathLst>
                    <a:path extrusionOk="0" h="3" w="1">
                      <a:moveTo>
                        <a:pt x="1" y="0"/>
                      </a:moveTo>
                      <a:cubicBezTo>
                        <a:pt x="1" y="1"/>
                        <a:pt x="1" y="2"/>
                        <a:pt x="0" y="3"/>
                      </a:cubicBezTo>
                    </a:path>
                  </a:pathLst>
                </a:custGeom>
                <a:noFill/>
                <a:ln cap="flat" cmpd="sng" w="9525">
                  <a:solidFill>
                    <a:srgbClr val="FFFF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65" name="Google Shape;1465;p57"/>
              <p:cNvCxnSpPr/>
              <p:nvPr/>
            </p:nvCxnSpPr>
            <p:spPr>
              <a:xfrm flipH="1" rot="10800000">
                <a:off x="2287" y="2168"/>
                <a:ext cx="671" cy="446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1466" name="Google Shape;1466;p57"/>
          <p:cNvSpPr txBox="1"/>
          <p:nvPr/>
        </p:nvSpPr>
        <p:spPr>
          <a:xfrm>
            <a:off x="4175125" y="3778250"/>
            <a:ext cx="160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sp>
        <p:nvSpPr>
          <p:cNvPr id="1467" name="Google Shape;1467;p57"/>
          <p:cNvSpPr/>
          <p:nvPr/>
        </p:nvSpPr>
        <p:spPr>
          <a:xfrm>
            <a:off x="4062412" y="3873500"/>
            <a:ext cx="69850" cy="276225"/>
          </a:xfrm>
          <a:custGeom>
            <a:rect b="b" l="l" r="r" t="t"/>
            <a:pathLst>
              <a:path extrusionOk="0" h="12" w="3">
                <a:moveTo>
                  <a:pt x="0" y="0"/>
                </a:moveTo>
                <a:cubicBezTo>
                  <a:pt x="2" y="4"/>
                  <a:pt x="3" y="8"/>
                  <a:pt x="3" y="12"/>
                </a:cubicBezTo>
              </a:path>
            </a:pathLst>
          </a:custGeom>
          <a:noFill/>
          <a:ln cap="flat" cmpd="sng" w="28575">
            <a:solidFill>
              <a:srgbClr val="2421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57"/>
          <p:cNvSpPr txBox="1"/>
          <p:nvPr/>
        </p:nvSpPr>
        <p:spPr>
          <a:xfrm>
            <a:off x="3549650" y="4191000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469" name="Google Shape;1469;p57"/>
          <p:cNvSpPr/>
          <p:nvPr/>
        </p:nvSpPr>
        <p:spPr>
          <a:xfrm>
            <a:off x="3600450" y="411797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0" name="Google Shape;1470;p57"/>
          <p:cNvCxnSpPr/>
          <p:nvPr/>
        </p:nvCxnSpPr>
        <p:spPr>
          <a:xfrm>
            <a:off x="1935162" y="5592762"/>
            <a:ext cx="53197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71" name="Google Shape;1471;p57"/>
          <p:cNvCxnSpPr/>
          <p:nvPr/>
        </p:nvCxnSpPr>
        <p:spPr>
          <a:xfrm rot="10800000">
            <a:off x="1935162" y="1782762"/>
            <a:ext cx="0" cy="3810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72" name="Google Shape;1472;p57"/>
          <p:cNvSpPr/>
          <p:nvPr/>
        </p:nvSpPr>
        <p:spPr>
          <a:xfrm>
            <a:off x="1890712" y="554831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57"/>
          <p:cNvSpPr/>
          <p:nvPr/>
        </p:nvSpPr>
        <p:spPr>
          <a:xfrm>
            <a:off x="3865562" y="3678237"/>
            <a:ext cx="198437" cy="198437"/>
          </a:xfrm>
          <a:custGeom>
            <a:rect b="b" l="l" r="r" t="t"/>
            <a:pathLst>
              <a:path extrusionOk="0" h="9" w="9">
                <a:moveTo>
                  <a:pt x="0" y="0"/>
                </a:moveTo>
                <a:cubicBezTo>
                  <a:pt x="4" y="2"/>
                  <a:pt x="7" y="5"/>
                  <a:pt x="9" y="9"/>
                </a:cubicBezTo>
              </a:path>
            </a:pathLst>
          </a:custGeom>
          <a:noFill/>
          <a:ln cap="flat" cmpd="sng" w="28575">
            <a:solidFill>
              <a:srgbClr val="24211D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57"/>
          <p:cNvSpPr txBox="1"/>
          <p:nvPr/>
        </p:nvSpPr>
        <p:spPr>
          <a:xfrm>
            <a:off x="3970337" y="3432175"/>
            <a:ext cx="3159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58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0" name="Google Shape;1480;p58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Lệnh [</a:t>
            </a:r>
            <a:endParaRPr/>
          </a:p>
        </p:txBody>
      </p:sp>
      <p:cxnSp>
        <p:nvCxnSpPr>
          <p:cNvPr id="1481" name="Google Shape;1481;p58"/>
          <p:cNvCxnSpPr/>
          <p:nvPr/>
        </p:nvCxnSpPr>
        <p:spPr>
          <a:xfrm>
            <a:off x="1935162" y="5592762"/>
            <a:ext cx="53197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2" name="Google Shape;1482;p58"/>
          <p:cNvCxnSpPr/>
          <p:nvPr/>
        </p:nvCxnSpPr>
        <p:spPr>
          <a:xfrm rot="10800000">
            <a:off x="1935162" y="1782762"/>
            <a:ext cx="0" cy="3810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3" name="Google Shape;1483;p58"/>
          <p:cNvSpPr/>
          <p:nvPr/>
        </p:nvSpPr>
        <p:spPr>
          <a:xfrm>
            <a:off x="1890712" y="554831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4" name="Google Shape;1484;p58"/>
          <p:cNvCxnSpPr/>
          <p:nvPr/>
        </p:nvCxnSpPr>
        <p:spPr>
          <a:xfrm>
            <a:off x="4321175" y="3265487"/>
            <a:ext cx="1250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485" name="Google Shape;1485;p58"/>
          <p:cNvGrpSpPr/>
          <p:nvPr/>
        </p:nvGrpSpPr>
        <p:grpSpPr>
          <a:xfrm>
            <a:off x="3563937" y="2944812"/>
            <a:ext cx="757237" cy="319087"/>
            <a:chOff x="469" y="1643"/>
            <a:chExt cx="2559" cy="879"/>
          </a:xfrm>
        </p:grpSpPr>
        <p:sp>
          <p:nvSpPr>
            <p:cNvPr id="1486" name="Google Shape;1486;p58"/>
            <p:cNvSpPr/>
            <p:nvPr/>
          </p:nvSpPr>
          <p:spPr>
            <a:xfrm>
              <a:off x="767" y="1719"/>
              <a:ext cx="1959" cy="737"/>
            </a:xfrm>
            <a:custGeom>
              <a:rect b="b" l="l" r="r" t="t"/>
              <a:pathLst>
                <a:path extrusionOk="0" h="166" w="441">
                  <a:moveTo>
                    <a:pt x="11" y="4"/>
                  </a:moveTo>
                  <a:cubicBezTo>
                    <a:pt x="17" y="6"/>
                    <a:pt x="429" y="139"/>
                    <a:pt x="429" y="139"/>
                  </a:cubicBezTo>
                  <a:cubicBezTo>
                    <a:pt x="429" y="139"/>
                    <a:pt x="441" y="151"/>
                    <a:pt x="438" y="155"/>
                  </a:cubicBezTo>
                  <a:cubicBezTo>
                    <a:pt x="436" y="159"/>
                    <a:pt x="412" y="166"/>
                    <a:pt x="412" y="166"/>
                  </a:cubicBezTo>
                  <a:lnTo>
                    <a:pt x="1" y="33"/>
                  </a:lnTo>
                  <a:cubicBezTo>
                    <a:pt x="1" y="33"/>
                    <a:pt x="0" y="0"/>
                    <a:pt x="11" y="4"/>
                  </a:cubicBezTo>
                  <a:close/>
                </a:path>
              </a:pathLst>
            </a:custGeom>
            <a:solidFill>
              <a:srgbClr val="EA993E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762" y="1776"/>
              <a:ext cx="1973" cy="662"/>
            </a:xfrm>
            <a:custGeom>
              <a:rect b="b" l="l" r="r" t="t"/>
              <a:pathLst>
                <a:path extrusionOk="0" h="149" w="444">
                  <a:moveTo>
                    <a:pt x="436" y="140"/>
                  </a:moveTo>
                  <a:lnTo>
                    <a:pt x="0" y="0"/>
                  </a:lnTo>
                  <a:lnTo>
                    <a:pt x="1" y="15"/>
                  </a:lnTo>
                  <a:lnTo>
                    <a:pt x="416" y="149"/>
                  </a:lnTo>
                  <a:cubicBezTo>
                    <a:pt x="416" y="149"/>
                    <a:pt x="444" y="142"/>
                    <a:pt x="436" y="140"/>
                  </a:cubicBezTo>
                  <a:close/>
                </a:path>
              </a:pathLst>
            </a:custGeom>
            <a:solidFill>
              <a:srgbClr val="CD8A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775" y="1767"/>
              <a:ext cx="1929" cy="636"/>
            </a:xfrm>
            <a:custGeom>
              <a:rect b="b" l="l" r="r" t="t"/>
              <a:pathLst>
                <a:path extrusionOk="0" h="143" w="434">
                  <a:moveTo>
                    <a:pt x="432" y="138"/>
                  </a:moveTo>
                  <a:cubicBezTo>
                    <a:pt x="434" y="139"/>
                    <a:pt x="434" y="140"/>
                    <a:pt x="434" y="141"/>
                  </a:cubicBezTo>
                  <a:cubicBezTo>
                    <a:pt x="434" y="142"/>
                    <a:pt x="432" y="143"/>
                    <a:pt x="431" y="143"/>
                  </a:cubicBezTo>
                  <a:lnTo>
                    <a:pt x="432" y="138"/>
                  </a:lnTo>
                  <a:close/>
                  <a:moveTo>
                    <a:pt x="431" y="143"/>
                  </a:moveTo>
                  <a:lnTo>
                    <a:pt x="2" y="4"/>
                  </a:lnTo>
                  <a:lnTo>
                    <a:pt x="4" y="0"/>
                  </a:lnTo>
                  <a:lnTo>
                    <a:pt x="432" y="138"/>
                  </a:lnTo>
                  <a:lnTo>
                    <a:pt x="431" y="143"/>
                  </a:lnTo>
                  <a:close/>
                  <a:moveTo>
                    <a:pt x="2" y="4"/>
                  </a:moveTo>
                  <a:cubicBezTo>
                    <a:pt x="1" y="4"/>
                    <a:pt x="0" y="3"/>
                    <a:pt x="1" y="1"/>
                  </a:cubicBezTo>
                  <a:cubicBezTo>
                    <a:pt x="1" y="0"/>
                    <a:pt x="2" y="0"/>
                    <a:pt x="4" y="0"/>
                  </a:cubicBezTo>
                  <a:lnTo>
                    <a:pt x="2" y="4"/>
                  </a:lnTo>
                  <a:close/>
                </a:path>
              </a:pathLst>
            </a:custGeom>
            <a:solidFill>
              <a:srgbClr val="FAA94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780" y="1767"/>
              <a:ext cx="1875" cy="618"/>
            </a:xfrm>
            <a:custGeom>
              <a:rect b="b" l="l" r="r" t="t"/>
              <a:pathLst>
                <a:path extrusionOk="0" h="139" w="422">
                  <a:moveTo>
                    <a:pt x="420" y="135"/>
                  </a:moveTo>
                  <a:cubicBezTo>
                    <a:pt x="421" y="135"/>
                    <a:pt x="422" y="136"/>
                    <a:pt x="421" y="137"/>
                  </a:cubicBezTo>
                  <a:cubicBezTo>
                    <a:pt x="421" y="138"/>
                    <a:pt x="420" y="139"/>
                    <a:pt x="419" y="139"/>
                  </a:cubicBezTo>
                  <a:lnTo>
                    <a:pt x="420" y="135"/>
                  </a:lnTo>
                  <a:close/>
                  <a:moveTo>
                    <a:pt x="419" y="139"/>
                  </a:moveTo>
                  <a:lnTo>
                    <a:pt x="1" y="4"/>
                  </a:lnTo>
                  <a:lnTo>
                    <a:pt x="2" y="0"/>
                  </a:lnTo>
                  <a:lnTo>
                    <a:pt x="420" y="135"/>
                  </a:lnTo>
                  <a:lnTo>
                    <a:pt x="419" y="139"/>
                  </a:lnTo>
                  <a:close/>
                  <a:moveTo>
                    <a:pt x="1" y="4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BAE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780" y="1767"/>
              <a:ext cx="1822" cy="600"/>
            </a:xfrm>
            <a:custGeom>
              <a:rect b="b" l="l" r="r" t="t"/>
              <a:pathLst>
                <a:path extrusionOk="0" h="135" w="410">
                  <a:moveTo>
                    <a:pt x="409" y="131"/>
                  </a:moveTo>
                  <a:cubicBezTo>
                    <a:pt x="410" y="132"/>
                    <a:pt x="410" y="133"/>
                    <a:pt x="410" y="134"/>
                  </a:cubicBezTo>
                  <a:cubicBezTo>
                    <a:pt x="410" y="134"/>
                    <a:pt x="409" y="135"/>
                    <a:pt x="408" y="135"/>
                  </a:cubicBezTo>
                  <a:lnTo>
                    <a:pt x="409" y="131"/>
                  </a:lnTo>
                  <a:close/>
                  <a:moveTo>
                    <a:pt x="408" y="135"/>
                  </a:moveTo>
                  <a:lnTo>
                    <a:pt x="1" y="3"/>
                  </a:lnTo>
                  <a:lnTo>
                    <a:pt x="2" y="0"/>
                  </a:lnTo>
                  <a:lnTo>
                    <a:pt x="409" y="131"/>
                  </a:lnTo>
                  <a:lnTo>
                    <a:pt x="408" y="135"/>
                  </a:lnTo>
                  <a:close/>
                  <a:moveTo>
                    <a:pt x="1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BB6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780" y="1767"/>
              <a:ext cx="1773" cy="582"/>
            </a:xfrm>
            <a:custGeom>
              <a:rect b="b" l="l" r="r" t="t"/>
              <a:pathLst>
                <a:path extrusionOk="0" h="131" w="399">
                  <a:moveTo>
                    <a:pt x="398" y="128"/>
                  </a:moveTo>
                  <a:cubicBezTo>
                    <a:pt x="398" y="128"/>
                    <a:pt x="399" y="129"/>
                    <a:pt x="398" y="130"/>
                  </a:cubicBezTo>
                  <a:cubicBezTo>
                    <a:pt x="398" y="130"/>
                    <a:pt x="397" y="131"/>
                    <a:pt x="397" y="131"/>
                  </a:cubicBezTo>
                  <a:lnTo>
                    <a:pt x="398" y="128"/>
                  </a:lnTo>
                  <a:close/>
                  <a:moveTo>
                    <a:pt x="397" y="131"/>
                  </a:moveTo>
                  <a:lnTo>
                    <a:pt x="1" y="3"/>
                  </a:lnTo>
                  <a:lnTo>
                    <a:pt x="2" y="0"/>
                  </a:lnTo>
                  <a:lnTo>
                    <a:pt x="398" y="128"/>
                  </a:lnTo>
                  <a:lnTo>
                    <a:pt x="397" y="131"/>
                  </a:lnTo>
                  <a:close/>
                  <a:moveTo>
                    <a:pt x="1" y="3"/>
                  </a:moveTo>
                  <a:cubicBezTo>
                    <a:pt x="1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CBC5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780" y="1767"/>
              <a:ext cx="1719" cy="564"/>
            </a:xfrm>
            <a:custGeom>
              <a:rect b="b" l="l" r="r" t="t"/>
              <a:pathLst>
                <a:path extrusionOk="0" h="127" w="387">
                  <a:moveTo>
                    <a:pt x="386" y="125"/>
                  </a:moveTo>
                  <a:cubicBezTo>
                    <a:pt x="387" y="125"/>
                    <a:pt x="387" y="125"/>
                    <a:pt x="387" y="126"/>
                  </a:cubicBezTo>
                  <a:cubicBezTo>
                    <a:pt x="387" y="126"/>
                    <a:pt x="386" y="127"/>
                    <a:pt x="385" y="127"/>
                  </a:cubicBezTo>
                  <a:lnTo>
                    <a:pt x="386" y="125"/>
                  </a:lnTo>
                  <a:close/>
                  <a:moveTo>
                    <a:pt x="385" y="127"/>
                  </a:moveTo>
                  <a:lnTo>
                    <a:pt x="1" y="3"/>
                  </a:lnTo>
                  <a:lnTo>
                    <a:pt x="2" y="1"/>
                  </a:lnTo>
                  <a:lnTo>
                    <a:pt x="386" y="125"/>
                  </a:lnTo>
                  <a:lnTo>
                    <a:pt x="385" y="127"/>
                  </a:lnTo>
                  <a:close/>
                  <a:moveTo>
                    <a:pt x="1" y="3"/>
                  </a:moveTo>
                  <a:cubicBezTo>
                    <a:pt x="1" y="2"/>
                    <a:pt x="0" y="2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CC35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784" y="1772"/>
              <a:ext cx="1667" cy="542"/>
            </a:xfrm>
            <a:custGeom>
              <a:rect b="b" l="l" r="r" t="t"/>
              <a:pathLst>
                <a:path extrusionOk="0" h="122" w="375">
                  <a:moveTo>
                    <a:pt x="374" y="120"/>
                  </a:moveTo>
                  <a:cubicBezTo>
                    <a:pt x="374" y="120"/>
                    <a:pt x="375" y="121"/>
                    <a:pt x="374" y="121"/>
                  </a:cubicBezTo>
                  <a:cubicBezTo>
                    <a:pt x="374" y="122"/>
                    <a:pt x="374" y="122"/>
                    <a:pt x="373" y="122"/>
                  </a:cubicBezTo>
                  <a:lnTo>
                    <a:pt x="374" y="120"/>
                  </a:lnTo>
                  <a:close/>
                  <a:moveTo>
                    <a:pt x="373" y="122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374" y="120"/>
                  </a:lnTo>
                  <a:lnTo>
                    <a:pt x="373" y="122"/>
                  </a:ln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DCC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4" name="Google Shape;1494;p58"/>
            <p:cNvCxnSpPr/>
            <p:nvPr/>
          </p:nvCxnSpPr>
          <p:spPr>
            <a:xfrm rot="10800000">
              <a:off x="789" y="1772"/>
              <a:ext cx="1604" cy="520"/>
            </a:xfrm>
            <a:prstGeom prst="straightConnector1">
              <a:avLst/>
            </a:prstGeom>
            <a:solidFill>
              <a:srgbClr val="FFFFFF"/>
            </a:solidFill>
            <a:ln cap="flat" cmpd="sng" w="9525">
              <a:solidFill>
                <a:srgbClr val="FDD46D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95" name="Google Shape;1495;p58"/>
            <p:cNvSpPr/>
            <p:nvPr/>
          </p:nvSpPr>
          <p:spPr>
            <a:xfrm>
              <a:off x="744" y="1839"/>
              <a:ext cx="1889" cy="612"/>
            </a:xfrm>
            <a:custGeom>
              <a:rect b="b" l="l" r="r" t="t"/>
              <a:pathLst>
                <a:path extrusionOk="0" h="138" w="425">
                  <a:moveTo>
                    <a:pt x="416" y="134"/>
                  </a:moveTo>
                  <a:lnTo>
                    <a:pt x="0" y="0"/>
                  </a:lnTo>
                  <a:lnTo>
                    <a:pt x="2" y="3"/>
                  </a:lnTo>
                  <a:lnTo>
                    <a:pt x="417" y="138"/>
                  </a:lnTo>
                  <a:cubicBezTo>
                    <a:pt x="417" y="138"/>
                    <a:pt x="425" y="137"/>
                    <a:pt x="416" y="134"/>
                  </a:cubicBezTo>
                  <a:close/>
                </a:path>
              </a:pathLst>
            </a:custGeom>
            <a:solidFill>
              <a:srgbClr val="A9733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469" y="1643"/>
              <a:ext cx="195" cy="173"/>
            </a:xfrm>
            <a:custGeom>
              <a:rect b="b" l="l" r="r" t="t"/>
              <a:pathLst>
                <a:path extrusionOk="0" h="39" w="44">
                  <a:moveTo>
                    <a:pt x="44" y="10"/>
                  </a:moveTo>
                  <a:cubicBezTo>
                    <a:pt x="22" y="3"/>
                    <a:pt x="14" y="0"/>
                    <a:pt x="9" y="11"/>
                  </a:cubicBezTo>
                  <a:cubicBezTo>
                    <a:pt x="0" y="30"/>
                    <a:pt x="19" y="32"/>
                    <a:pt x="38" y="39"/>
                  </a:cubicBezTo>
                  <a:lnTo>
                    <a:pt x="44" y="10"/>
                  </a:lnTo>
                  <a:close/>
                </a:path>
              </a:pathLst>
            </a:custGeom>
            <a:solidFill>
              <a:srgbClr val="DA7C6C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482" y="1643"/>
              <a:ext cx="245" cy="169"/>
            </a:xfrm>
            <a:custGeom>
              <a:rect b="b" l="l" r="r" t="t"/>
              <a:pathLst>
                <a:path extrusionOk="0" h="38" w="55">
                  <a:moveTo>
                    <a:pt x="7" y="11"/>
                  </a:moveTo>
                  <a:cubicBezTo>
                    <a:pt x="13" y="0"/>
                    <a:pt x="55" y="13"/>
                    <a:pt x="47" y="26"/>
                  </a:cubicBezTo>
                  <a:cubicBezTo>
                    <a:pt x="39" y="38"/>
                    <a:pt x="0" y="24"/>
                    <a:pt x="7" y="11"/>
                  </a:cubicBezTo>
                  <a:close/>
                </a:path>
              </a:pathLst>
            </a:custGeom>
            <a:solidFill>
              <a:srgbClr val="DA7C6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91" y="1648"/>
              <a:ext cx="222" cy="151"/>
            </a:xfrm>
            <a:custGeom>
              <a:rect b="b" l="l" r="r" t="t"/>
              <a:pathLst>
                <a:path extrusionOk="0" h="34" w="50">
                  <a:moveTo>
                    <a:pt x="6" y="10"/>
                  </a:moveTo>
                  <a:cubicBezTo>
                    <a:pt x="11" y="0"/>
                    <a:pt x="50" y="12"/>
                    <a:pt x="43" y="24"/>
                  </a:cubicBezTo>
                  <a:cubicBezTo>
                    <a:pt x="36" y="34"/>
                    <a:pt x="0" y="22"/>
                    <a:pt x="6" y="10"/>
                  </a:cubicBezTo>
                  <a:close/>
                </a:path>
              </a:pathLst>
            </a:custGeom>
            <a:solidFill>
              <a:srgbClr val="E1817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00" y="1656"/>
              <a:ext cx="200" cy="129"/>
            </a:xfrm>
            <a:custGeom>
              <a:rect b="b" l="l" r="r" t="t"/>
              <a:pathLst>
                <a:path extrusionOk="0" h="29" w="45">
                  <a:moveTo>
                    <a:pt x="4" y="8"/>
                  </a:moveTo>
                  <a:cubicBezTo>
                    <a:pt x="8" y="0"/>
                    <a:pt x="45" y="11"/>
                    <a:pt x="39" y="21"/>
                  </a:cubicBezTo>
                  <a:cubicBezTo>
                    <a:pt x="33" y="29"/>
                    <a:pt x="0" y="18"/>
                    <a:pt x="4" y="8"/>
                  </a:cubicBezTo>
                  <a:close/>
                </a:path>
              </a:pathLst>
            </a:custGeom>
            <a:solidFill>
              <a:srgbClr val="E3837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509" y="1661"/>
              <a:ext cx="178" cy="115"/>
            </a:xfrm>
            <a:custGeom>
              <a:rect b="b" l="l" r="r" t="t"/>
              <a:pathLst>
                <a:path extrusionOk="0" h="26" w="40">
                  <a:moveTo>
                    <a:pt x="3" y="8"/>
                  </a:moveTo>
                  <a:cubicBezTo>
                    <a:pt x="6" y="0"/>
                    <a:pt x="40" y="10"/>
                    <a:pt x="35" y="19"/>
                  </a:cubicBezTo>
                  <a:cubicBezTo>
                    <a:pt x="31" y="26"/>
                    <a:pt x="0" y="15"/>
                    <a:pt x="3" y="8"/>
                  </a:cubicBezTo>
                  <a:close/>
                </a:path>
              </a:pathLst>
            </a:custGeom>
            <a:solidFill>
              <a:srgbClr val="E9887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513" y="1670"/>
              <a:ext cx="160" cy="93"/>
            </a:xfrm>
            <a:custGeom>
              <a:rect b="b" l="l" r="r" t="t"/>
              <a:pathLst>
                <a:path extrusionOk="0" h="21" w="36">
                  <a:moveTo>
                    <a:pt x="3" y="6"/>
                  </a:moveTo>
                  <a:cubicBezTo>
                    <a:pt x="5" y="0"/>
                    <a:pt x="36" y="9"/>
                    <a:pt x="32" y="16"/>
                  </a:cubicBezTo>
                  <a:cubicBezTo>
                    <a:pt x="29" y="21"/>
                    <a:pt x="0" y="12"/>
                    <a:pt x="3" y="6"/>
                  </a:cubicBezTo>
                  <a:close/>
                </a:path>
              </a:pathLst>
            </a:custGeom>
            <a:solidFill>
              <a:srgbClr val="EF8D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522" y="1674"/>
              <a:ext cx="138" cy="76"/>
            </a:xfrm>
            <a:custGeom>
              <a:rect b="b" l="l" r="r" t="t"/>
              <a:pathLst>
                <a:path extrusionOk="0" h="17" w="31">
                  <a:moveTo>
                    <a:pt x="2" y="5"/>
                  </a:moveTo>
                  <a:cubicBezTo>
                    <a:pt x="3" y="0"/>
                    <a:pt x="31" y="8"/>
                    <a:pt x="28" y="14"/>
                  </a:cubicBezTo>
                  <a:cubicBezTo>
                    <a:pt x="26" y="17"/>
                    <a:pt x="0" y="9"/>
                    <a:pt x="2" y="5"/>
                  </a:cubicBezTo>
                  <a:close/>
                </a:path>
              </a:pathLst>
            </a:custGeom>
            <a:solidFill>
              <a:srgbClr val="F3907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531" y="1683"/>
              <a:ext cx="116" cy="53"/>
            </a:xfrm>
            <a:custGeom>
              <a:rect b="b" l="l" r="r" t="t"/>
              <a:pathLst>
                <a:path extrusionOk="0" h="12" w="26">
                  <a:moveTo>
                    <a:pt x="1" y="3"/>
                  </a:moveTo>
                  <a:cubicBezTo>
                    <a:pt x="1" y="0"/>
                    <a:pt x="26" y="7"/>
                    <a:pt x="24" y="11"/>
                  </a:cubicBezTo>
                  <a:cubicBezTo>
                    <a:pt x="23" y="12"/>
                    <a:pt x="0" y="6"/>
                    <a:pt x="1" y="3"/>
                  </a:cubicBezTo>
                  <a:close/>
                </a:path>
              </a:pathLst>
            </a:custGeom>
            <a:solidFill>
              <a:srgbClr val="F895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575" y="1674"/>
              <a:ext cx="258" cy="200"/>
            </a:xfrm>
            <a:custGeom>
              <a:rect b="b" l="l" r="r" t="t"/>
              <a:pathLst>
                <a:path extrusionOk="0" h="45" w="58">
                  <a:moveTo>
                    <a:pt x="51" y="45"/>
                  </a:moveTo>
                  <a:lnTo>
                    <a:pt x="44" y="43"/>
                  </a:lnTo>
                  <a:cubicBezTo>
                    <a:pt x="43" y="44"/>
                    <a:pt x="43" y="44"/>
                    <a:pt x="41" y="42"/>
                  </a:cubicBezTo>
                  <a:cubicBezTo>
                    <a:pt x="41" y="42"/>
                    <a:pt x="40" y="42"/>
                    <a:pt x="40" y="42"/>
                  </a:cubicBezTo>
                  <a:cubicBezTo>
                    <a:pt x="38" y="42"/>
                    <a:pt x="38" y="42"/>
                    <a:pt x="37" y="40"/>
                  </a:cubicBezTo>
                  <a:cubicBezTo>
                    <a:pt x="37" y="40"/>
                    <a:pt x="35" y="40"/>
                    <a:pt x="35" y="40"/>
                  </a:cubicBezTo>
                  <a:cubicBezTo>
                    <a:pt x="34" y="40"/>
                    <a:pt x="34" y="40"/>
                    <a:pt x="32" y="39"/>
                  </a:cubicBezTo>
                  <a:lnTo>
                    <a:pt x="26" y="37"/>
                  </a:lnTo>
                  <a:cubicBezTo>
                    <a:pt x="25" y="37"/>
                    <a:pt x="25" y="37"/>
                    <a:pt x="23" y="36"/>
                  </a:cubicBezTo>
                  <a:cubicBezTo>
                    <a:pt x="23" y="36"/>
                    <a:pt x="22" y="35"/>
                    <a:pt x="22" y="35"/>
                  </a:cubicBezTo>
                  <a:cubicBezTo>
                    <a:pt x="20" y="36"/>
                    <a:pt x="20" y="36"/>
                    <a:pt x="19" y="34"/>
                  </a:cubicBezTo>
                  <a:cubicBezTo>
                    <a:pt x="19" y="34"/>
                    <a:pt x="17" y="33"/>
                    <a:pt x="17" y="33"/>
                  </a:cubicBezTo>
                  <a:cubicBezTo>
                    <a:pt x="16" y="34"/>
                    <a:pt x="16" y="34"/>
                    <a:pt x="14" y="32"/>
                  </a:cubicBezTo>
                  <a:cubicBezTo>
                    <a:pt x="14" y="32"/>
                    <a:pt x="12" y="31"/>
                    <a:pt x="12" y="31"/>
                  </a:cubicBezTo>
                  <a:cubicBezTo>
                    <a:pt x="0" y="26"/>
                    <a:pt x="10" y="0"/>
                    <a:pt x="20" y="3"/>
                  </a:cubicBezTo>
                  <a:cubicBezTo>
                    <a:pt x="20" y="3"/>
                    <a:pt x="22" y="4"/>
                    <a:pt x="22" y="4"/>
                  </a:cubicBezTo>
                  <a:cubicBezTo>
                    <a:pt x="24" y="3"/>
                    <a:pt x="24" y="3"/>
                    <a:pt x="25" y="5"/>
                  </a:cubicBezTo>
                  <a:cubicBezTo>
                    <a:pt x="25" y="5"/>
                    <a:pt x="27" y="5"/>
                    <a:pt x="27" y="5"/>
                  </a:cubicBezTo>
                  <a:cubicBezTo>
                    <a:pt x="29" y="5"/>
                    <a:pt x="29" y="5"/>
                    <a:pt x="30" y="6"/>
                  </a:cubicBezTo>
                  <a:cubicBezTo>
                    <a:pt x="30" y="6"/>
                    <a:pt x="31" y="7"/>
                    <a:pt x="31" y="7"/>
                  </a:cubicBezTo>
                  <a:cubicBezTo>
                    <a:pt x="33" y="6"/>
                    <a:pt x="33" y="6"/>
                    <a:pt x="34" y="7"/>
                  </a:cubicBezTo>
                  <a:lnTo>
                    <a:pt x="40" y="10"/>
                  </a:lnTo>
                  <a:cubicBezTo>
                    <a:pt x="42" y="9"/>
                    <a:pt x="42" y="9"/>
                    <a:pt x="43" y="10"/>
                  </a:cubicBezTo>
                  <a:cubicBezTo>
                    <a:pt x="43" y="10"/>
                    <a:pt x="45" y="11"/>
                    <a:pt x="45" y="11"/>
                  </a:cubicBezTo>
                  <a:cubicBezTo>
                    <a:pt x="47" y="11"/>
                    <a:pt x="47" y="11"/>
                    <a:pt x="48" y="12"/>
                  </a:cubicBezTo>
                  <a:cubicBezTo>
                    <a:pt x="48" y="12"/>
                    <a:pt x="49" y="12"/>
                    <a:pt x="49" y="12"/>
                  </a:cubicBezTo>
                  <a:cubicBezTo>
                    <a:pt x="51" y="12"/>
                    <a:pt x="51" y="12"/>
                    <a:pt x="52" y="13"/>
                  </a:cubicBezTo>
                  <a:lnTo>
                    <a:pt x="58" y="15"/>
                  </a:lnTo>
                  <a:cubicBezTo>
                    <a:pt x="43" y="17"/>
                    <a:pt x="44" y="41"/>
                    <a:pt x="51" y="45"/>
                  </a:cubicBezTo>
                  <a:close/>
                </a:path>
              </a:pathLst>
            </a:custGeom>
            <a:solidFill>
              <a:srgbClr val="8D969D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602" y="1692"/>
              <a:ext cx="213" cy="151"/>
            </a:xfrm>
            <a:custGeom>
              <a:rect b="b" l="l" r="r" t="t"/>
              <a:pathLst>
                <a:path extrusionOk="0" h="34" w="48">
                  <a:moveTo>
                    <a:pt x="39" y="34"/>
                  </a:moveTo>
                  <a:lnTo>
                    <a:pt x="2" y="21"/>
                  </a:lnTo>
                  <a:cubicBezTo>
                    <a:pt x="0" y="11"/>
                    <a:pt x="5" y="2"/>
                    <a:pt x="10" y="0"/>
                  </a:cubicBezTo>
                  <a:cubicBezTo>
                    <a:pt x="12" y="0"/>
                    <a:pt x="48" y="12"/>
                    <a:pt x="48" y="12"/>
                  </a:cubicBezTo>
                  <a:cubicBezTo>
                    <a:pt x="39" y="17"/>
                    <a:pt x="38" y="28"/>
                    <a:pt x="39" y="34"/>
                  </a:cubicBezTo>
                  <a:close/>
                </a:path>
              </a:pathLst>
            </a:custGeom>
            <a:solidFill>
              <a:srgbClr val="8D969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8"/>
            <p:cNvSpPr/>
            <p:nvPr/>
          </p:nvSpPr>
          <p:spPr>
            <a:xfrm>
              <a:off x="602" y="1696"/>
              <a:ext cx="209" cy="143"/>
            </a:xfrm>
            <a:custGeom>
              <a:rect b="b" l="l" r="r" t="t"/>
              <a:pathLst>
                <a:path extrusionOk="0" h="32" w="47">
                  <a:moveTo>
                    <a:pt x="39" y="32"/>
                  </a:moveTo>
                  <a:lnTo>
                    <a:pt x="2" y="19"/>
                  </a:lnTo>
                  <a:cubicBezTo>
                    <a:pt x="0" y="11"/>
                    <a:pt x="5" y="2"/>
                    <a:pt x="9" y="0"/>
                  </a:cubicBezTo>
                  <a:cubicBezTo>
                    <a:pt x="11" y="0"/>
                    <a:pt x="47" y="12"/>
                    <a:pt x="47" y="12"/>
                  </a:cubicBezTo>
                  <a:cubicBezTo>
                    <a:pt x="39" y="16"/>
                    <a:pt x="38" y="27"/>
                    <a:pt x="39" y="32"/>
                  </a:cubicBezTo>
                  <a:close/>
                </a:path>
              </a:pathLst>
            </a:custGeom>
            <a:solidFill>
              <a:srgbClr val="949D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607" y="1696"/>
              <a:ext cx="199" cy="138"/>
            </a:xfrm>
            <a:custGeom>
              <a:rect b="b" l="l" r="r" t="t"/>
              <a:pathLst>
                <a:path extrusionOk="0" h="31" w="45">
                  <a:moveTo>
                    <a:pt x="38" y="31"/>
                  </a:moveTo>
                  <a:lnTo>
                    <a:pt x="1" y="18"/>
                  </a:lnTo>
                  <a:cubicBezTo>
                    <a:pt x="0" y="11"/>
                    <a:pt x="4" y="3"/>
                    <a:pt x="8" y="0"/>
                  </a:cubicBezTo>
                  <a:cubicBezTo>
                    <a:pt x="10" y="1"/>
                    <a:pt x="45" y="12"/>
                    <a:pt x="45" y="12"/>
                  </a:cubicBezTo>
                  <a:cubicBezTo>
                    <a:pt x="39" y="16"/>
                    <a:pt x="37" y="26"/>
                    <a:pt x="38" y="31"/>
                  </a:cubicBezTo>
                  <a:close/>
                </a:path>
              </a:pathLst>
            </a:custGeom>
            <a:solidFill>
              <a:srgbClr val="9CA4A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607" y="1701"/>
              <a:ext cx="195" cy="129"/>
            </a:xfrm>
            <a:custGeom>
              <a:rect b="b" l="l" r="r" t="t"/>
              <a:pathLst>
                <a:path extrusionOk="0" h="29" w="44">
                  <a:moveTo>
                    <a:pt x="38" y="29"/>
                  </a:moveTo>
                  <a:lnTo>
                    <a:pt x="1" y="17"/>
                  </a:lnTo>
                  <a:cubicBezTo>
                    <a:pt x="0" y="11"/>
                    <a:pt x="3" y="3"/>
                    <a:pt x="7" y="0"/>
                  </a:cubicBezTo>
                  <a:cubicBezTo>
                    <a:pt x="9" y="1"/>
                    <a:pt x="44" y="12"/>
                    <a:pt x="44" y="12"/>
                  </a:cubicBezTo>
                  <a:cubicBezTo>
                    <a:pt x="39" y="15"/>
                    <a:pt x="38" y="24"/>
                    <a:pt x="38" y="29"/>
                  </a:cubicBezTo>
                  <a:close/>
                </a:path>
              </a:pathLst>
            </a:custGeom>
            <a:solidFill>
              <a:srgbClr val="A3AB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607" y="1705"/>
              <a:ext cx="191" cy="120"/>
            </a:xfrm>
            <a:custGeom>
              <a:rect b="b" l="l" r="r" t="t"/>
              <a:pathLst>
                <a:path extrusionOk="0" h="27" w="43">
                  <a:moveTo>
                    <a:pt x="38" y="27"/>
                  </a:moveTo>
                  <a:lnTo>
                    <a:pt x="1" y="15"/>
                  </a:lnTo>
                  <a:cubicBezTo>
                    <a:pt x="0" y="10"/>
                    <a:pt x="3" y="3"/>
                    <a:pt x="6" y="0"/>
                  </a:cubicBezTo>
                  <a:cubicBezTo>
                    <a:pt x="8" y="0"/>
                    <a:pt x="43" y="12"/>
                    <a:pt x="43" y="12"/>
                  </a:cubicBezTo>
                  <a:cubicBezTo>
                    <a:pt x="39" y="14"/>
                    <a:pt x="38" y="22"/>
                    <a:pt x="38" y="27"/>
                  </a:cubicBezTo>
                  <a:close/>
                </a:path>
              </a:pathLst>
            </a:custGeom>
            <a:solidFill>
              <a:srgbClr val="ACB3B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607" y="1710"/>
              <a:ext cx="191" cy="111"/>
            </a:xfrm>
            <a:custGeom>
              <a:rect b="b" l="l" r="r" t="t"/>
              <a:pathLst>
                <a:path extrusionOk="0" h="25" w="43">
                  <a:moveTo>
                    <a:pt x="38" y="25"/>
                  </a:moveTo>
                  <a:lnTo>
                    <a:pt x="1" y="13"/>
                  </a:lnTo>
                  <a:cubicBezTo>
                    <a:pt x="0" y="10"/>
                    <a:pt x="2" y="3"/>
                    <a:pt x="6" y="0"/>
                  </a:cubicBezTo>
                  <a:cubicBezTo>
                    <a:pt x="7" y="0"/>
                    <a:pt x="43" y="11"/>
                    <a:pt x="43" y="11"/>
                  </a:cubicBezTo>
                  <a:cubicBezTo>
                    <a:pt x="40" y="13"/>
                    <a:pt x="38" y="21"/>
                    <a:pt x="38" y="25"/>
                  </a:cubicBezTo>
                  <a:close/>
                </a:path>
              </a:pathLst>
            </a:custGeom>
            <a:solidFill>
              <a:srgbClr val="B1B8B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607" y="1710"/>
              <a:ext cx="186" cy="106"/>
            </a:xfrm>
            <a:custGeom>
              <a:rect b="b" l="l" r="r" t="t"/>
              <a:pathLst>
                <a:path extrusionOk="0" h="24" w="42">
                  <a:moveTo>
                    <a:pt x="38" y="24"/>
                  </a:moveTo>
                  <a:lnTo>
                    <a:pt x="1" y="12"/>
                  </a:lnTo>
                  <a:cubicBezTo>
                    <a:pt x="0" y="10"/>
                    <a:pt x="2" y="3"/>
                    <a:pt x="5" y="0"/>
                  </a:cubicBezTo>
                  <a:cubicBezTo>
                    <a:pt x="7" y="1"/>
                    <a:pt x="42" y="12"/>
                    <a:pt x="42" y="12"/>
                  </a:cubicBezTo>
                  <a:cubicBezTo>
                    <a:pt x="40" y="14"/>
                    <a:pt x="38" y="20"/>
                    <a:pt x="38" y="24"/>
                  </a:cubicBezTo>
                  <a:close/>
                </a:path>
              </a:pathLst>
            </a:custGeom>
            <a:solidFill>
              <a:srgbClr val="BBC1C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8"/>
            <p:cNvSpPr/>
            <p:nvPr/>
          </p:nvSpPr>
          <p:spPr>
            <a:xfrm>
              <a:off x="611" y="1714"/>
              <a:ext cx="178" cy="102"/>
            </a:xfrm>
            <a:custGeom>
              <a:rect b="b" l="l" r="r" t="t"/>
              <a:pathLst>
                <a:path extrusionOk="0" h="23" w="40">
                  <a:moveTo>
                    <a:pt x="37" y="23"/>
                  </a:moveTo>
                  <a:lnTo>
                    <a:pt x="0" y="10"/>
                  </a:lnTo>
                  <a:cubicBezTo>
                    <a:pt x="0" y="10"/>
                    <a:pt x="0" y="3"/>
                    <a:pt x="3" y="0"/>
                  </a:cubicBezTo>
                  <a:cubicBezTo>
                    <a:pt x="5" y="1"/>
                    <a:pt x="40" y="12"/>
                    <a:pt x="40" y="12"/>
                  </a:cubicBezTo>
                  <a:cubicBezTo>
                    <a:pt x="39" y="13"/>
                    <a:pt x="37" y="18"/>
                    <a:pt x="37" y="23"/>
                  </a:cubicBezTo>
                  <a:close/>
                </a:path>
              </a:pathLst>
            </a:custGeom>
            <a:solidFill>
              <a:srgbClr val="C4C9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8"/>
            <p:cNvSpPr/>
            <p:nvPr/>
          </p:nvSpPr>
          <p:spPr>
            <a:xfrm>
              <a:off x="615" y="1714"/>
              <a:ext cx="174" cy="71"/>
            </a:xfrm>
            <a:custGeom>
              <a:rect b="b" l="l" r="r" t="t"/>
              <a:pathLst>
                <a:path extrusionOk="0" h="16" w="39">
                  <a:moveTo>
                    <a:pt x="37" y="16"/>
                  </a:moveTo>
                  <a:lnTo>
                    <a:pt x="0" y="4"/>
                  </a:lnTo>
                  <a:cubicBezTo>
                    <a:pt x="0" y="3"/>
                    <a:pt x="0" y="2"/>
                    <a:pt x="2" y="0"/>
                  </a:cubicBezTo>
                  <a:cubicBezTo>
                    <a:pt x="4" y="1"/>
                    <a:pt x="39" y="12"/>
                    <a:pt x="39" y="12"/>
                  </a:cubicBezTo>
                  <a:cubicBezTo>
                    <a:pt x="38" y="13"/>
                    <a:pt x="38" y="14"/>
                    <a:pt x="37" y="16"/>
                  </a:cubicBezTo>
                  <a:close/>
                </a:path>
              </a:pathLst>
            </a:custGeom>
            <a:solidFill>
              <a:srgbClr val="C4C9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8"/>
            <p:cNvSpPr/>
            <p:nvPr/>
          </p:nvSpPr>
          <p:spPr>
            <a:xfrm>
              <a:off x="615" y="1719"/>
              <a:ext cx="174" cy="62"/>
            </a:xfrm>
            <a:custGeom>
              <a:rect b="b" l="l" r="r" t="t"/>
              <a:pathLst>
                <a:path extrusionOk="0" h="14" w="39">
                  <a:moveTo>
                    <a:pt x="39" y="11"/>
                  </a:moveTo>
                  <a:cubicBezTo>
                    <a:pt x="38" y="12"/>
                    <a:pt x="38" y="13"/>
                    <a:pt x="37" y="14"/>
                  </a:cubicBezTo>
                  <a:lnTo>
                    <a:pt x="0" y="3"/>
                  </a:lnTo>
                  <a:cubicBezTo>
                    <a:pt x="1" y="1"/>
                    <a:pt x="1" y="1"/>
                    <a:pt x="2" y="0"/>
                  </a:cubicBezTo>
                  <a:cubicBezTo>
                    <a:pt x="4" y="0"/>
                    <a:pt x="39" y="11"/>
                    <a:pt x="39" y="11"/>
                  </a:cubicBezTo>
                  <a:close/>
                </a:path>
              </a:pathLst>
            </a:custGeom>
            <a:solidFill>
              <a:srgbClr val="D0D5D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8"/>
            <p:cNvSpPr/>
            <p:nvPr/>
          </p:nvSpPr>
          <p:spPr>
            <a:xfrm>
              <a:off x="615" y="1719"/>
              <a:ext cx="174" cy="62"/>
            </a:xfrm>
            <a:custGeom>
              <a:rect b="b" l="l" r="r" t="t"/>
              <a:pathLst>
                <a:path extrusionOk="0" h="14" w="39">
                  <a:moveTo>
                    <a:pt x="39" y="12"/>
                  </a:moveTo>
                  <a:cubicBezTo>
                    <a:pt x="38" y="12"/>
                    <a:pt x="38" y="13"/>
                    <a:pt x="38" y="14"/>
                  </a:cubicBezTo>
                  <a:lnTo>
                    <a:pt x="0" y="2"/>
                  </a:lnTo>
                  <a:cubicBezTo>
                    <a:pt x="1" y="1"/>
                    <a:pt x="1" y="1"/>
                    <a:pt x="2" y="0"/>
                  </a:cubicBezTo>
                  <a:cubicBezTo>
                    <a:pt x="4" y="1"/>
                    <a:pt x="39" y="12"/>
                    <a:pt x="39" y="12"/>
                  </a:cubicBezTo>
                  <a:close/>
                </a:path>
              </a:pathLst>
            </a:custGeom>
            <a:solidFill>
              <a:srgbClr val="D6DEE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8"/>
            <p:cNvSpPr/>
            <p:nvPr/>
          </p:nvSpPr>
          <p:spPr>
            <a:xfrm>
              <a:off x="620" y="1719"/>
              <a:ext cx="169" cy="62"/>
            </a:xfrm>
            <a:custGeom>
              <a:rect b="b" l="l" r="r" t="t"/>
              <a:pathLst>
                <a:path extrusionOk="0" h="14" w="38">
                  <a:moveTo>
                    <a:pt x="38" y="12"/>
                  </a:moveTo>
                  <a:cubicBezTo>
                    <a:pt x="37" y="13"/>
                    <a:pt x="37" y="13"/>
                    <a:pt x="37" y="14"/>
                  </a:cubicBezTo>
                  <a:lnTo>
                    <a:pt x="0" y="2"/>
                  </a:lnTo>
                  <a:cubicBezTo>
                    <a:pt x="0" y="1"/>
                    <a:pt x="0" y="1"/>
                    <a:pt x="1" y="0"/>
                  </a:cubicBezTo>
                  <a:cubicBezTo>
                    <a:pt x="2" y="1"/>
                    <a:pt x="38" y="12"/>
                    <a:pt x="38" y="12"/>
                  </a:cubicBezTo>
                  <a:close/>
                </a:path>
              </a:pathLst>
            </a:custGeom>
            <a:solidFill>
              <a:srgbClr val="E1EAF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8"/>
            <p:cNvSpPr/>
            <p:nvPr/>
          </p:nvSpPr>
          <p:spPr>
            <a:xfrm>
              <a:off x="620" y="1719"/>
              <a:ext cx="164" cy="57"/>
            </a:xfrm>
            <a:custGeom>
              <a:rect b="b" l="l" r="r" t="t"/>
              <a:pathLst>
                <a:path extrusionOk="0" h="13" w="37">
                  <a:moveTo>
                    <a:pt x="37" y="13"/>
                  </a:moveTo>
                  <a:lnTo>
                    <a:pt x="0" y="2"/>
                  </a:lnTo>
                  <a:cubicBezTo>
                    <a:pt x="0" y="0"/>
                    <a:pt x="0" y="1"/>
                    <a:pt x="0" y="1"/>
                  </a:cubicBezTo>
                  <a:cubicBezTo>
                    <a:pt x="2" y="1"/>
                    <a:pt x="37" y="12"/>
                    <a:pt x="37" y="12"/>
                  </a:cubicBezTo>
                  <a:cubicBezTo>
                    <a:pt x="37" y="13"/>
                    <a:pt x="37" y="13"/>
                    <a:pt x="37" y="13"/>
                  </a:cubicBezTo>
                  <a:close/>
                </a:path>
              </a:pathLst>
            </a:custGeom>
            <a:solidFill>
              <a:srgbClr val="E9F5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58"/>
            <p:cNvSpPr/>
            <p:nvPr/>
          </p:nvSpPr>
          <p:spPr>
            <a:xfrm>
              <a:off x="2868" y="2460"/>
              <a:ext cx="160" cy="62"/>
            </a:xfrm>
            <a:custGeom>
              <a:rect b="b" l="l" r="r" t="t"/>
              <a:pathLst>
                <a:path extrusionOk="0" h="14" w="36">
                  <a:moveTo>
                    <a:pt x="36" y="14"/>
                  </a:moveTo>
                  <a:lnTo>
                    <a:pt x="33" y="13"/>
                  </a:lnTo>
                  <a:lnTo>
                    <a:pt x="0" y="7"/>
                  </a:lnTo>
                  <a:lnTo>
                    <a:pt x="8" y="0"/>
                  </a:lnTo>
                  <a:lnTo>
                    <a:pt x="36" y="14"/>
                  </a:lnTo>
                  <a:close/>
                </a:path>
              </a:pathLst>
            </a:custGeom>
            <a:solidFill>
              <a:srgbClr val="46535A"/>
            </a:solidFill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58"/>
            <p:cNvSpPr/>
            <p:nvPr/>
          </p:nvSpPr>
          <p:spPr>
            <a:xfrm>
              <a:off x="2868" y="2456"/>
              <a:ext cx="160" cy="66"/>
            </a:xfrm>
            <a:custGeom>
              <a:rect b="b" l="l" r="r" t="t"/>
              <a:pathLst>
                <a:path extrusionOk="0" h="15" w="36">
                  <a:moveTo>
                    <a:pt x="1" y="4"/>
                  </a:moveTo>
                  <a:cubicBezTo>
                    <a:pt x="0" y="0"/>
                    <a:pt x="28" y="12"/>
                    <a:pt x="33" y="14"/>
                  </a:cubicBezTo>
                  <a:cubicBezTo>
                    <a:pt x="36" y="15"/>
                    <a:pt x="1" y="7"/>
                    <a:pt x="1" y="4"/>
                  </a:cubicBezTo>
                  <a:close/>
                </a:path>
              </a:pathLst>
            </a:custGeom>
            <a:solidFill>
              <a:srgbClr val="4653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8"/>
            <p:cNvSpPr/>
            <p:nvPr/>
          </p:nvSpPr>
          <p:spPr>
            <a:xfrm>
              <a:off x="2859" y="2456"/>
              <a:ext cx="165" cy="66"/>
            </a:xfrm>
            <a:custGeom>
              <a:rect b="b" l="l" r="r" t="t"/>
              <a:pathLst>
                <a:path extrusionOk="0" h="15" w="37">
                  <a:moveTo>
                    <a:pt x="34" y="13"/>
                  </a:moveTo>
                  <a:cubicBezTo>
                    <a:pt x="37" y="15"/>
                    <a:pt x="2" y="6"/>
                    <a:pt x="1" y="3"/>
                  </a:cubicBezTo>
                  <a:cubicBezTo>
                    <a:pt x="0" y="0"/>
                    <a:pt x="29" y="12"/>
                    <a:pt x="34" y="13"/>
                  </a:cubicBezTo>
                  <a:close/>
                </a:path>
              </a:pathLst>
            </a:custGeom>
            <a:solidFill>
              <a:srgbClr val="4E5C6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8"/>
            <p:cNvSpPr/>
            <p:nvPr/>
          </p:nvSpPr>
          <p:spPr>
            <a:xfrm>
              <a:off x="2846" y="2456"/>
              <a:ext cx="173" cy="66"/>
            </a:xfrm>
            <a:custGeom>
              <a:rect b="b" l="l" r="r" t="t"/>
              <a:pathLst>
                <a:path extrusionOk="0" h="15" w="39">
                  <a:moveTo>
                    <a:pt x="36" y="13"/>
                  </a:moveTo>
                  <a:cubicBezTo>
                    <a:pt x="39" y="15"/>
                    <a:pt x="4" y="5"/>
                    <a:pt x="2" y="3"/>
                  </a:cubicBezTo>
                  <a:cubicBezTo>
                    <a:pt x="0" y="0"/>
                    <a:pt x="31" y="11"/>
                    <a:pt x="36" y="13"/>
                  </a:cubicBezTo>
                  <a:close/>
                </a:path>
              </a:pathLst>
            </a:custGeom>
            <a:solidFill>
              <a:srgbClr val="56656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8"/>
            <p:cNvSpPr/>
            <p:nvPr/>
          </p:nvSpPr>
          <p:spPr>
            <a:xfrm>
              <a:off x="2837" y="2456"/>
              <a:ext cx="182" cy="62"/>
            </a:xfrm>
            <a:custGeom>
              <a:rect b="b" l="l" r="r" t="t"/>
              <a:pathLst>
                <a:path extrusionOk="0" h="14" w="41">
                  <a:moveTo>
                    <a:pt x="37" y="13"/>
                  </a:moveTo>
                  <a:cubicBezTo>
                    <a:pt x="41" y="14"/>
                    <a:pt x="5" y="4"/>
                    <a:pt x="3" y="2"/>
                  </a:cubicBezTo>
                  <a:cubicBezTo>
                    <a:pt x="0" y="0"/>
                    <a:pt x="33" y="11"/>
                    <a:pt x="37" y="13"/>
                  </a:cubicBezTo>
                  <a:close/>
                </a:path>
              </a:pathLst>
            </a:custGeom>
            <a:solidFill>
              <a:srgbClr val="606E7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8"/>
            <p:cNvSpPr/>
            <p:nvPr/>
          </p:nvSpPr>
          <p:spPr>
            <a:xfrm>
              <a:off x="2828" y="2456"/>
              <a:ext cx="187" cy="62"/>
            </a:xfrm>
            <a:custGeom>
              <a:rect b="b" l="l" r="r" t="t"/>
              <a:pathLst>
                <a:path extrusionOk="0" h="14" w="42">
                  <a:moveTo>
                    <a:pt x="3" y="2"/>
                  </a:moveTo>
                  <a:cubicBezTo>
                    <a:pt x="0" y="0"/>
                    <a:pt x="34" y="11"/>
                    <a:pt x="38" y="13"/>
                  </a:cubicBezTo>
                  <a:cubicBezTo>
                    <a:pt x="42" y="14"/>
                    <a:pt x="5" y="3"/>
                    <a:pt x="3" y="2"/>
                  </a:cubicBezTo>
                  <a:close/>
                </a:path>
              </a:pathLst>
            </a:custGeom>
            <a:solidFill>
              <a:srgbClr val="6876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8"/>
            <p:cNvSpPr/>
            <p:nvPr/>
          </p:nvSpPr>
          <p:spPr>
            <a:xfrm>
              <a:off x="2571" y="2336"/>
              <a:ext cx="377" cy="169"/>
            </a:xfrm>
            <a:custGeom>
              <a:rect b="b" l="l" r="r" t="t"/>
              <a:pathLst>
                <a:path extrusionOk="0" h="38" w="85">
                  <a:moveTo>
                    <a:pt x="22" y="0"/>
                  </a:moveTo>
                  <a:cubicBezTo>
                    <a:pt x="22" y="0"/>
                    <a:pt x="59" y="20"/>
                    <a:pt x="85" y="33"/>
                  </a:cubicBezTo>
                  <a:cubicBezTo>
                    <a:pt x="85" y="33"/>
                    <a:pt x="67" y="30"/>
                    <a:pt x="72" y="32"/>
                  </a:cubicBezTo>
                  <a:cubicBezTo>
                    <a:pt x="79" y="36"/>
                    <a:pt x="81" y="38"/>
                    <a:pt x="81" y="38"/>
                  </a:cubicBezTo>
                  <a:cubicBezTo>
                    <a:pt x="81" y="38"/>
                    <a:pt x="62" y="35"/>
                    <a:pt x="53" y="34"/>
                  </a:cubicBezTo>
                  <a:cubicBezTo>
                    <a:pt x="43" y="33"/>
                    <a:pt x="22" y="29"/>
                    <a:pt x="9" y="27"/>
                  </a:cubicBezTo>
                  <a:cubicBezTo>
                    <a:pt x="0" y="26"/>
                    <a:pt x="0" y="20"/>
                    <a:pt x="4" y="18"/>
                  </a:cubicBezTo>
                  <a:cubicBezTo>
                    <a:pt x="11" y="14"/>
                    <a:pt x="28" y="14"/>
                    <a:pt x="28" y="14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C5B8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8"/>
            <p:cNvSpPr/>
            <p:nvPr/>
          </p:nvSpPr>
          <p:spPr>
            <a:xfrm>
              <a:off x="620" y="1696"/>
              <a:ext cx="58" cy="125"/>
            </a:xfrm>
            <a:custGeom>
              <a:rect b="b" l="l" r="r" t="t"/>
              <a:pathLst>
                <a:path extrusionOk="0" h="28" w="13">
                  <a:moveTo>
                    <a:pt x="13" y="0"/>
                  </a:moveTo>
                  <a:cubicBezTo>
                    <a:pt x="8" y="1"/>
                    <a:pt x="0" y="16"/>
                    <a:pt x="7" y="28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8"/>
            <p:cNvSpPr/>
            <p:nvPr/>
          </p:nvSpPr>
          <p:spPr>
            <a:xfrm>
              <a:off x="620" y="1696"/>
              <a:ext cx="58" cy="11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8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8"/>
            <p:cNvSpPr/>
            <p:nvPr/>
          </p:nvSpPr>
          <p:spPr>
            <a:xfrm>
              <a:off x="620" y="1696"/>
              <a:ext cx="53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2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8"/>
            <p:cNvSpPr/>
            <p:nvPr/>
          </p:nvSpPr>
          <p:spPr>
            <a:xfrm>
              <a:off x="624" y="1696"/>
              <a:ext cx="49" cy="107"/>
            </a:xfrm>
            <a:custGeom>
              <a:rect b="b" l="l" r="r" t="t"/>
              <a:pathLst>
                <a:path extrusionOk="0" h="24" w="11">
                  <a:moveTo>
                    <a:pt x="11" y="0"/>
                  </a:moveTo>
                  <a:cubicBezTo>
                    <a:pt x="6" y="2"/>
                    <a:pt x="0" y="14"/>
                    <a:pt x="3" y="24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8"/>
            <p:cNvSpPr/>
            <p:nvPr/>
          </p:nvSpPr>
          <p:spPr>
            <a:xfrm>
              <a:off x="624" y="1696"/>
              <a:ext cx="45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5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8"/>
            <p:cNvSpPr/>
            <p:nvPr/>
          </p:nvSpPr>
          <p:spPr>
            <a:xfrm>
              <a:off x="624" y="1696"/>
              <a:ext cx="40" cy="94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5" y="3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8"/>
            <p:cNvSpPr/>
            <p:nvPr/>
          </p:nvSpPr>
          <p:spPr>
            <a:xfrm>
              <a:off x="2668" y="2336"/>
              <a:ext cx="280" cy="146"/>
            </a:xfrm>
            <a:custGeom>
              <a:rect b="b" l="l" r="r" t="t"/>
              <a:pathLst>
                <a:path extrusionOk="0" h="33" w="63">
                  <a:moveTo>
                    <a:pt x="0" y="0"/>
                  </a:moveTo>
                  <a:cubicBezTo>
                    <a:pt x="0" y="0"/>
                    <a:pt x="37" y="20"/>
                    <a:pt x="63" y="33"/>
                  </a:cubicBezTo>
                </a:path>
              </a:pathLst>
            </a:custGeom>
            <a:noFill/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8"/>
            <p:cNvSpPr/>
            <p:nvPr/>
          </p:nvSpPr>
          <p:spPr>
            <a:xfrm>
              <a:off x="2593" y="2451"/>
              <a:ext cx="338" cy="54"/>
            </a:xfrm>
            <a:custGeom>
              <a:rect b="b" l="l" r="r" t="t"/>
              <a:pathLst>
                <a:path extrusionOk="0" h="12" w="76">
                  <a:moveTo>
                    <a:pt x="76" y="12"/>
                  </a:moveTo>
                  <a:cubicBezTo>
                    <a:pt x="76" y="12"/>
                    <a:pt x="57" y="9"/>
                    <a:pt x="48" y="8"/>
                  </a:cubicBezTo>
                  <a:cubicBezTo>
                    <a:pt x="38" y="7"/>
                    <a:pt x="17" y="3"/>
                    <a:pt x="5" y="1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8"/>
            <p:cNvSpPr/>
            <p:nvPr/>
          </p:nvSpPr>
          <p:spPr>
            <a:xfrm>
              <a:off x="2579" y="2349"/>
              <a:ext cx="347" cy="142"/>
            </a:xfrm>
            <a:custGeom>
              <a:rect b="b" l="l" r="r" t="t"/>
              <a:pathLst>
                <a:path extrusionOk="0" h="32" w="78">
                  <a:moveTo>
                    <a:pt x="70" y="28"/>
                  </a:moveTo>
                  <a:lnTo>
                    <a:pt x="75" y="32"/>
                  </a:lnTo>
                  <a:lnTo>
                    <a:pt x="0" y="18"/>
                  </a:lnTo>
                  <a:cubicBezTo>
                    <a:pt x="2" y="12"/>
                    <a:pt x="26" y="11"/>
                    <a:pt x="26" y="11"/>
                  </a:cubicBezTo>
                  <a:lnTo>
                    <a:pt x="22" y="0"/>
                  </a:lnTo>
                  <a:lnTo>
                    <a:pt x="78" y="29"/>
                  </a:lnTo>
                  <a:lnTo>
                    <a:pt x="70" y="28"/>
                  </a:lnTo>
                  <a:close/>
                </a:path>
              </a:pathLst>
            </a:custGeom>
            <a:solidFill>
              <a:srgbClr val="C5B8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8"/>
            <p:cNvSpPr/>
            <p:nvPr/>
          </p:nvSpPr>
          <p:spPr>
            <a:xfrm>
              <a:off x="2584" y="2354"/>
              <a:ext cx="338" cy="137"/>
            </a:xfrm>
            <a:custGeom>
              <a:rect b="b" l="l" r="r" t="t"/>
              <a:pathLst>
                <a:path extrusionOk="0" h="31" w="76">
                  <a:moveTo>
                    <a:pt x="0" y="16"/>
                  </a:moveTo>
                  <a:cubicBezTo>
                    <a:pt x="3" y="11"/>
                    <a:pt x="25" y="10"/>
                    <a:pt x="25" y="10"/>
                  </a:cubicBezTo>
                  <a:lnTo>
                    <a:pt x="21" y="0"/>
                  </a:lnTo>
                  <a:lnTo>
                    <a:pt x="76" y="28"/>
                  </a:lnTo>
                  <a:lnTo>
                    <a:pt x="69" y="27"/>
                  </a:lnTo>
                  <a:lnTo>
                    <a:pt x="73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C9BBA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8"/>
            <p:cNvSpPr/>
            <p:nvPr/>
          </p:nvSpPr>
          <p:spPr>
            <a:xfrm>
              <a:off x="2593" y="2358"/>
              <a:ext cx="324" cy="129"/>
            </a:xfrm>
            <a:custGeom>
              <a:rect b="b" l="l" r="r" t="t"/>
              <a:pathLst>
                <a:path extrusionOk="0" h="29" w="73">
                  <a:moveTo>
                    <a:pt x="0" y="13"/>
                  </a:moveTo>
                  <a:cubicBezTo>
                    <a:pt x="4" y="10"/>
                    <a:pt x="23" y="9"/>
                    <a:pt x="23" y="9"/>
                  </a:cubicBezTo>
                  <a:lnTo>
                    <a:pt x="19" y="0"/>
                  </a:lnTo>
                  <a:lnTo>
                    <a:pt x="73" y="27"/>
                  </a:lnTo>
                  <a:lnTo>
                    <a:pt x="67" y="26"/>
                  </a:lnTo>
                  <a:lnTo>
                    <a:pt x="71" y="2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CDBFA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8"/>
            <p:cNvSpPr/>
            <p:nvPr/>
          </p:nvSpPr>
          <p:spPr>
            <a:xfrm>
              <a:off x="2602" y="2363"/>
              <a:ext cx="311" cy="124"/>
            </a:xfrm>
            <a:custGeom>
              <a:rect b="b" l="l" r="r" t="t"/>
              <a:pathLst>
                <a:path extrusionOk="0" h="28" w="70">
                  <a:moveTo>
                    <a:pt x="0" y="11"/>
                  </a:moveTo>
                  <a:cubicBezTo>
                    <a:pt x="4" y="9"/>
                    <a:pt x="20" y="8"/>
                    <a:pt x="20" y="8"/>
                  </a:cubicBezTo>
                  <a:lnTo>
                    <a:pt x="18" y="0"/>
                  </a:lnTo>
                  <a:lnTo>
                    <a:pt x="70" y="26"/>
                  </a:lnTo>
                  <a:lnTo>
                    <a:pt x="65" y="25"/>
                  </a:lnTo>
                  <a:lnTo>
                    <a:pt x="68" y="28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D6C9A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8"/>
            <p:cNvSpPr/>
            <p:nvPr/>
          </p:nvSpPr>
          <p:spPr>
            <a:xfrm>
              <a:off x="2615" y="2367"/>
              <a:ext cx="298" cy="115"/>
            </a:xfrm>
            <a:custGeom>
              <a:rect b="b" l="l" r="r" t="t"/>
              <a:pathLst>
                <a:path extrusionOk="0" h="26" w="67">
                  <a:moveTo>
                    <a:pt x="0" y="10"/>
                  </a:moveTo>
                  <a:cubicBezTo>
                    <a:pt x="3" y="8"/>
                    <a:pt x="10" y="8"/>
                    <a:pt x="14" y="7"/>
                  </a:cubicBezTo>
                  <a:cubicBezTo>
                    <a:pt x="16" y="7"/>
                    <a:pt x="17" y="5"/>
                    <a:pt x="17" y="5"/>
                  </a:cubicBezTo>
                  <a:lnTo>
                    <a:pt x="16" y="0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2" y="24"/>
                  </a:lnTo>
                  <a:lnTo>
                    <a:pt x="62" y="24"/>
                  </a:lnTo>
                  <a:lnTo>
                    <a:pt x="63" y="25"/>
                  </a:lnTo>
                  <a:lnTo>
                    <a:pt x="64" y="2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DDCFB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8"/>
            <p:cNvSpPr/>
            <p:nvPr/>
          </p:nvSpPr>
          <p:spPr>
            <a:xfrm>
              <a:off x="2628" y="2371"/>
              <a:ext cx="280" cy="111"/>
            </a:xfrm>
            <a:custGeom>
              <a:rect b="b" l="l" r="r" t="t"/>
              <a:pathLst>
                <a:path extrusionOk="0" h="25" w="63">
                  <a:moveTo>
                    <a:pt x="0" y="8"/>
                  </a:moveTo>
                  <a:cubicBezTo>
                    <a:pt x="3" y="7"/>
                    <a:pt x="11" y="6"/>
                    <a:pt x="13" y="6"/>
                  </a:cubicBezTo>
                  <a:cubicBezTo>
                    <a:pt x="14" y="6"/>
                    <a:pt x="13" y="2"/>
                    <a:pt x="13" y="2"/>
                  </a:cubicBezTo>
                  <a:lnTo>
                    <a:pt x="14" y="0"/>
                  </a:lnTo>
                  <a:lnTo>
                    <a:pt x="63" y="23"/>
                  </a:lnTo>
                  <a:lnTo>
                    <a:pt x="63" y="24"/>
                  </a:lnTo>
                  <a:lnTo>
                    <a:pt x="59" y="23"/>
                  </a:lnTo>
                  <a:lnTo>
                    <a:pt x="59" y="24"/>
                  </a:lnTo>
                  <a:lnTo>
                    <a:pt x="60" y="24"/>
                  </a:lnTo>
                  <a:lnTo>
                    <a:pt x="61" y="25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E3D3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8"/>
            <p:cNvSpPr/>
            <p:nvPr/>
          </p:nvSpPr>
          <p:spPr>
            <a:xfrm>
              <a:off x="2642" y="2376"/>
              <a:ext cx="262" cy="106"/>
            </a:xfrm>
            <a:custGeom>
              <a:rect b="b" l="l" r="r" t="t"/>
              <a:pathLst>
                <a:path extrusionOk="0" h="24" w="59">
                  <a:moveTo>
                    <a:pt x="56" y="22"/>
                  </a:moveTo>
                  <a:lnTo>
                    <a:pt x="57" y="24"/>
                  </a:lnTo>
                  <a:lnTo>
                    <a:pt x="0" y="6"/>
                  </a:lnTo>
                  <a:cubicBezTo>
                    <a:pt x="4" y="5"/>
                    <a:pt x="12" y="5"/>
                    <a:pt x="12" y="5"/>
                  </a:cubicBezTo>
                  <a:lnTo>
                    <a:pt x="10" y="0"/>
                  </a:lnTo>
                  <a:lnTo>
                    <a:pt x="59" y="23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EAD8B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8"/>
            <p:cNvSpPr/>
            <p:nvPr/>
          </p:nvSpPr>
          <p:spPr>
            <a:xfrm>
              <a:off x="638" y="1701"/>
              <a:ext cx="62" cy="124"/>
            </a:xfrm>
            <a:custGeom>
              <a:rect b="b" l="l" r="r" t="t"/>
              <a:pathLst>
                <a:path extrusionOk="0" h="28" w="14">
                  <a:moveTo>
                    <a:pt x="14" y="0"/>
                  </a:moveTo>
                  <a:cubicBezTo>
                    <a:pt x="8" y="1"/>
                    <a:pt x="0" y="16"/>
                    <a:pt x="7" y="28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8"/>
            <p:cNvSpPr/>
            <p:nvPr/>
          </p:nvSpPr>
          <p:spPr>
            <a:xfrm>
              <a:off x="638" y="1701"/>
              <a:ext cx="57" cy="120"/>
            </a:xfrm>
            <a:custGeom>
              <a:rect b="b" l="l" r="r" t="t"/>
              <a:pathLst>
                <a:path extrusionOk="0" h="27" w="13">
                  <a:moveTo>
                    <a:pt x="13" y="0"/>
                  </a:moveTo>
                  <a:cubicBezTo>
                    <a:pt x="8" y="1"/>
                    <a:pt x="0" y="16"/>
                    <a:pt x="6" y="27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8"/>
            <p:cNvSpPr/>
            <p:nvPr/>
          </p:nvSpPr>
          <p:spPr>
            <a:xfrm>
              <a:off x="638" y="1705"/>
              <a:ext cx="53" cy="107"/>
            </a:xfrm>
            <a:custGeom>
              <a:rect b="b" l="l" r="r" t="t"/>
              <a:pathLst>
                <a:path extrusionOk="0" h="24" w="12">
                  <a:moveTo>
                    <a:pt x="12" y="0"/>
                  </a:moveTo>
                  <a:cubicBezTo>
                    <a:pt x="7" y="1"/>
                    <a:pt x="0" y="14"/>
                    <a:pt x="5" y="24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8"/>
            <p:cNvSpPr/>
            <p:nvPr/>
          </p:nvSpPr>
          <p:spPr>
            <a:xfrm>
              <a:off x="642" y="1705"/>
              <a:ext cx="49" cy="102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6" y="1"/>
                    <a:pt x="0" y="13"/>
                    <a:pt x="4" y="23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8"/>
            <p:cNvSpPr/>
            <p:nvPr/>
          </p:nvSpPr>
          <p:spPr>
            <a:xfrm>
              <a:off x="642" y="1705"/>
              <a:ext cx="45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6" y="2"/>
                    <a:pt x="0" y="12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8"/>
            <p:cNvSpPr/>
            <p:nvPr/>
          </p:nvSpPr>
          <p:spPr>
            <a:xfrm>
              <a:off x="642" y="1705"/>
              <a:ext cx="45" cy="94"/>
            </a:xfrm>
            <a:custGeom>
              <a:rect b="b" l="l" r="r" t="t"/>
              <a:pathLst>
                <a:path extrusionOk="0" h="21" w="10">
                  <a:moveTo>
                    <a:pt x="10" y="0"/>
                  </a:moveTo>
                  <a:cubicBezTo>
                    <a:pt x="5" y="2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8"/>
            <p:cNvSpPr/>
            <p:nvPr/>
          </p:nvSpPr>
          <p:spPr>
            <a:xfrm>
              <a:off x="655" y="1710"/>
              <a:ext cx="63" cy="120"/>
            </a:xfrm>
            <a:custGeom>
              <a:rect b="b" l="l" r="r" t="t"/>
              <a:pathLst>
                <a:path extrusionOk="0" h="27" w="14">
                  <a:moveTo>
                    <a:pt x="14" y="0"/>
                  </a:moveTo>
                  <a:cubicBezTo>
                    <a:pt x="9" y="1"/>
                    <a:pt x="0" y="16"/>
                    <a:pt x="7" y="27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8"/>
            <p:cNvSpPr/>
            <p:nvPr/>
          </p:nvSpPr>
          <p:spPr>
            <a:xfrm>
              <a:off x="655" y="1710"/>
              <a:ext cx="58" cy="115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8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8"/>
            <p:cNvSpPr/>
            <p:nvPr/>
          </p:nvSpPr>
          <p:spPr>
            <a:xfrm>
              <a:off x="660" y="1710"/>
              <a:ext cx="53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1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8"/>
            <p:cNvSpPr/>
            <p:nvPr/>
          </p:nvSpPr>
          <p:spPr>
            <a:xfrm>
              <a:off x="660" y="1710"/>
              <a:ext cx="49" cy="102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6" y="2"/>
                    <a:pt x="0" y="13"/>
                    <a:pt x="4" y="23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8"/>
            <p:cNvSpPr/>
            <p:nvPr/>
          </p:nvSpPr>
          <p:spPr>
            <a:xfrm>
              <a:off x="660" y="1710"/>
              <a:ext cx="44" cy="97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6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8"/>
            <p:cNvSpPr/>
            <p:nvPr/>
          </p:nvSpPr>
          <p:spPr>
            <a:xfrm>
              <a:off x="664" y="1710"/>
              <a:ext cx="40" cy="93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4" y="3"/>
                    <a:pt x="0" y="12"/>
                    <a:pt x="1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8"/>
            <p:cNvSpPr/>
            <p:nvPr/>
          </p:nvSpPr>
          <p:spPr>
            <a:xfrm>
              <a:off x="695" y="1723"/>
              <a:ext cx="63" cy="120"/>
            </a:xfrm>
            <a:custGeom>
              <a:rect b="b" l="l" r="r" t="t"/>
              <a:pathLst>
                <a:path extrusionOk="0" h="27" w="14">
                  <a:moveTo>
                    <a:pt x="14" y="0"/>
                  </a:moveTo>
                  <a:cubicBezTo>
                    <a:pt x="8" y="1"/>
                    <a:pt x="0" y="16"/>
                    <a:pt x="7" y="27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8"/>
            <p:cNvSpPr/>
            <p:nvPr/>
          </p:nvSpPr>
          <p:spPr>
            <a:xfrm>
              <a:off x="695" y="1723"/>
              <a:ext cx="58" cy="11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8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8"/>
            <p:cNvSpPr/>
            <p:nvPr/>
          </p:nvSpPr>
          <p:spPr>
            <a:xfrm>
              <a:off x="700" y="1723"/>
              <a:ext cx="53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1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8"/>
            <p:cNvSpPr/>
            <p:nvPr/>
          </p:nvSpPr>
          <p:spPr>
            <a:xfrm>
              <a:off x="700" y="1723"/>
              <a:ext cx="49" cy="107"/>
            </a:xfrm>
            <a:custGeom>
              <a:rect b="b" l="l" r="r" t="t"/>
              <a:pathLst>
                <a:path extrusionOk="0" h="24" w="11">
                  <a:moveTo>
                    <a:pt x="11" y="0"/>
                  </a:moveTo>
                  <a:cubicBezTo>
                    <a:pt x="6" y="2"/>
                    <a:pt x="0" y="14"/>
                    <a:pt x="4" y="24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8"/>
            <p:cNvSpPr/>
            <p:nvPr/>
          </p:nvSpPr>
          <p:spPr>
            <a:xfrm>
              <a:off x="700" y="1723"/>
              <a:ext cx="44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6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8"/>
            <p:cNvSpPr/>
            <p:nvPr/>
          </p:nvSpPr>
          <p:spPr>
            <a:xfrm>
              <a:off x="704" y="1723"/>
              <a:ext cx="40" cy="93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4" y="3"/>
                    <a:pt x="0" y="12"/>
                    <a:pt x="1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8"/>
            <p:cNvSpPr/>
            <p:nvPr/>
          </p:nvSpPr>
          <p:spPr>
            <a:xfrm>
              <a:off x="713" y="1727"/>
              <a:ext cx="62" cy="125"/>
            </a:xfrm>
            <a:custGeom>
              <a:rect b="b" l="l" r="r" t="t"/>
              <a:pathLst>
                <a:path extrusionOk="0" h="28" w="14">
                  <a:moveTo>
                    <a:pt x="14" y="0"/>
                  </a:moveTo>
                  <a:cubicBezTo>
                    <a:pt x="9" y="1"/>
                    <a:pt x="0" y="16"/>
                    <a:pt x="7" y="28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8"/>
            <p:cNvSpPr/>
            <p:nvPr/>
          </p:nvSpPr>
          <p:spPr>
            <a:xfrm>
              <a:off x="713" y="1727"/>
              <a:ext cx="58" cy="120"/>
            </a:xfrm>
            <a:custGeom>
              <a:rect b="b" l="l" r="r" t="t"/>
              <a:pathLst>
                <a:path extrusionOk="0" h="27" w="13">
                  <a:moveTo>
                    <a:pt x="13" y="0"/>
                  </a:moveTo>
                  <a:cubicBezTo>
                    <a:pt x="8" y="1"/>
                    <a:pt x="0" y="15"/>
                    <a:pt x="6" y="27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8"/>
            <p:cNvSpPr/>
            <p:nvPr/>
          </p:nvSpPr>
          <p:spPr>
            <a:xfrm>
              <a:off x="718" y="1727"/>
              <a:ext cx="53" cy="112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2"/>
                    <a:pt x="0" y="15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8"/>
            <p:cNvSpPr/>
            <p:nvPr/>
          </p:nvSpPr>
          <p:spPr>
            <a:xfrm>
              <a:off x="718" y="1727"/>
              <a:ext cx="49" cy="107"/>
            </a:xfrm>
            <a:custGeom>
              <a:rect b="b" l="l" r="r" t="t"/>
              <a:pathLst>
                <a:path extrusionOk="0" h="24" w="11">
                  <a:moveTo>
                    <a:pt x="11" y="0"/>
                  </a:moveTo>
                  <a:cubicBezTo>
                    <a:pt x="6" y="2"/>
                    <a:pt x="0" y="14"/>
                    <a:pt x="4" y="24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8"/>
            <p:cNvSpPr/>
            <p:nvPr/>
          </p:nvSpPr>
          <p:spPr>
            <a:xfrm>
              <a:off x="718" y="1727"/>
              <a:ext cx="49" cy="103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6" y="3"/>
                    <a:pt x="0" y="13"/>
                    <a:pt x="3" y="23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8"/>
            <p:cNvSpPr/>
            <p:nvPr/>
          </p:nvSpPr>
          <p:spPr>
            <a:xfrm>
              <a:off x="722" y="1732"/>
              <a:ext cx="40" cy="93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5" y="2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8"/>
            <p:cNvSpPr/>
            <p:nvPr/>
          </p:nvSpPr>
          <p:spPr>
            <a:xfrm>
              <a:off x="731" y="1736"/>
              <a:ext cx="62" cy="120"/>
            </a:xfrm>
            <a:custGeom>
              <a:rect b="b" l="l" r="r" t="t"/>
              <a:pathLst>
                <a:path extrusionOk="0" h="27" w="14">
                  <a:moveTo>
                    <a:pt x="14" y="0"/>
                  </a:moveTo>
                  <a:cubicBezTo>
                    <a:pt x="9" y="0"/>
                    <a:pt x="0" y="16"/>
                    <a:pt x="7" y="27"/>
                  </a:cubicBezTo>
                </a:path>
              </a:pathLst>
            </a:custGeom>
            <a:noFill/>
            <a:ln cap="flat" cmpd="sng" w="9525">
              <a:solidFill>
                <a:srgbClr val="757C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8"/>
            <p:cNvSpPr/>
            <p:nvPr/>
          </p:nvSpPr>
          <p:spPr>
            <a:xfrm>
              <a:off x="735" y="1736"/>
              <a:ext cx="58" cy="116"/>
            </a:xfrm>
            <a:custGeom>
              <a:rect b="b" l="l" r="r" t="t"/>
              <a:pathLst>
                <a:path extrusionOk="0" h="26" w="13">
                  <a:moveTo>
                    <a:pt x="13" y="0"/>
                  </a:moveTo>
                  <a:cubicBezTo>
                    <a:pt x="7" y="1"/>
                    <a:pt x="0" y="15"/>
                    <a:pt x="6" y="26"/>
                  </a:cubicBezTo>
                </a:path>
              </a:pathLst>
            </a:custGeom>
            <a:noFill/>
            <a:ln cap="flat" cmpd="sng" w="9525">
              <a:solidFill>
                <a:srgbClr val="858C9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8"/>
            <p:cNvSpPr/>
            <p:nvPr/>
          </p:nvSpPr>
          <p:spPr>
            <a:xfrm>
              <a:off x="735" y="1736"/>
              <a:ext cx="54" cy="111"/>
            </a:xfrm>
            <a:custGeom>
              <a:rect b="b" l="l" r="r" t="t"/>
              <a:pathLst>
                <a:path extrusionOk="0" h="25" w="12">
                  <a:moveTo>
                    <a:pt x="12" y="0"/>
                  </a:moveTo>
                  <a:cubicBezTo>
                    <a:pt x="7" y="1"/>
                    <a:pt x="0" y="14"/>
                    <a:pt x="5" y="25"/>
                  </a:cubicBezTo>
                </a:path>
              </a:pathLst>
            </a:custGeom>
            <a:noFill/>
            <a:ln cap="flat" cmpd="sng" w="9525">
              <a:solidFill>
                <a:srgbClr val="969EA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8"/>
            <p:cNvSpPr/>
            <p:nvPr/>
          </p:nvSpPr>
          <p:spPr>
            <a:xfrm>
              <a:off x="735" y="1736"/>
              <a:ext cx="49" cy="103"/>
            </a:xfrm>
            <a:custGeom>
              <a:rect b="b" l="l" r="r" t="t"/>
              <a:pathLst>
                <a:path extrusionOk="0" h="23" w="11">
                  <a:moveTo>
                    <a:pt x="11" y="0"/>
                  </a:moveTo>
                  <a:cubicBezTo>
                    <a:pt x="7" y="2"/>
                    <a:pt x="0" y="13"/>
                    <a:pt x="4" y="23"/>
                  </a:cubicBezTo>
                </a:path>
              </a:pathLst>
            </a:custGeom>
            <a:noFill/>
            <a:ln cap="flat" cmpd="sng" w="9525">
              <a:solidFill>
                <a:srgbClr val="AAB2B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8"/>
            <p:cNvSpPr/>
            <p:nvPr/>
          </p:nvSpPr>
          <p:spPr>
            <a:xfrm>
              <a:off x="740" y="1736"/>
              <a:ext cx="44" cy="98"/>
            </a:xfrm>
            <a:custGeom>
              <a:rect b="b" l="l" r="r" t="t"/>
              <a:pathLst>
                <a:path extrusionOk="0" h="22" w="10">
                  <a:moveTo>
                    <a:pt x="10" y="0"/>
                  </a:moveTo>
                  <a:cubicBezTo>
                    <a:pt x="5" y="2"/>
                    <a:pt x="0" y="13"/>
                    <a:pt x="3" y="22"/>
                  </a:cubicBezTo>
                </a:path>
              </a:pathLst>
            </a:custGeom>
            <a:noFill/>
            <a:ln cap="flat" cmpd="sng" w="9525">
              <a:solidFill>
                <a:srgbClr val="C0C8C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8"/>
            <p:cNvSpPr/>
            <p:nvPr/>
          </p:nvSpPr>
          <p:spPr>
            <a:xfrm>
              <a:off x="740" y="1736"/>
              <a:ext cx="40" cy="94"/>
            </a:xfrm>
            <a:custGeom>
              <a:rect b="b" l="l" r="r" t="t"/>
              <a:pathLst>
                <a:path extrusionOk="0" h="21" w="9">
                  <a:moveTo>
                    <a:pt x="9" y="0"/>
                  </a:moveTo>
                  <a:cubicBezTo>
                    <a:pt x="5" y="2"/>
                    <a:pt x="0" y="12"/>
                    <a:pt x="2" y="21"/>
                  </a:cubicBezTo>
                </a:path>
              </a:pathLst>
            </a:custGeom>
            <a:noFill/>
            <a:ln cap="flat" cmpd="sng" w="9525">
              <a:solidFill>
                <a:srgbClr val="DFE7E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8"/>
            <p:cNvSpPr/>
            <p:nvPr/>
          </p:nvSpPr>
          <p:spPr>
            <a:xfrm>
              <a:off x="638" y="1719"/>
              <a:ext cx="9" cy="8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8"/>
            <p:cNvSpPr/>
            <p:nvPr/>
          </p:nvSpPr>
          <p:spPr>
            <a:xfrm>
              <a:off x="660" y="1723"/>
              <a:ext cx="4" cy="13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8"/>
            <p:cNvSpPr/>
            <p:nvPr/>
          </p:nvSpPr>
          <p:spPr>
            <a:xfrm>
              <a:off x="678" y="1727"/>
              <a:ext cx="4" cy="14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8"/>
            <p:cNvSpPr/>
            <p:nvPr/>
          </p:nvSpPr>
          <p:spPr>
            <a:xfrm>
              <a:off x="718" y="1745"/>
              <a:ext cx="4" cy="9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8"/>
            <p:cNvSpPr/>
            <p:nvPr/>
          </p:nvSpPr>
          <p:spPr>
            <a:xfrm>
              <a:off x="735" y="1750"/>
              <a:ext cx="5" cy="9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1" y="1"/>
                    <a:pt x="0" y="1"/>
                    <a:pt x="0" y="2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8"/>
            <p:cNvSpPr/>
            <p:nvPr/>
          </p:nvSpPr>
          <p:spPr>
            <a:xfrm>
              <a:off x="753" y="1754"/>
              <a:ext cx="5" cy="13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cubicBezTo>
                    <a:pt x="1" y="1"/>
                    <a:pt x="1" y="2"/>
                    <a:pt x="0" y="3"/>
                  </a:cubicBezTo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76" name="Google Shape;1576;p58"/>
          <p:cNvCxnSpPr/>
          <p:nvPr/>
        </p:nvCxnSpPr>
        <p:spPr>
          <a:xfrm flipH="1" rot="10800000">
            <a:off x="4321175" y="2557462"/>
            <a:ext cx="1065212" cy="708025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77" name="Google Shape;1577;p58"/>
          <p:cNvSpPr/>
          <p:nvPr/>
        </p:nvSpPr>
        <p:spPr>
          <a:xfrm>
            <a:off x="4291012" y="3233737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58"/>
          <p:cNvSpPr txBox="1"/>
          <p:nvPr/>
        </p:nvSpPr>
        <p:spPr>
          <a:xfrm>
            <a:off x="4238625" y="3297237"/>
            <a:ext cx="155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579" name="Google Shape;1579;p58"/>
          <p:cNvSpPr txBox="1"/>
          <p:nvPr/>
        </p:nvSpPr>
        <p:spPr>
          <a:xfrm>
            <a:off x="4845050" y="2903537"/>
            <a:ext cx="1603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/>
          </a:p>
        </p:txBody>
      </p:sp>
      <p:sp>
        <p:nvSpPr>
          <p:cNvPr id="1580" name="Google Shape;1580;p58"/>
          <p:cNvSpPr/>
          <p:nvPr/>
        </p:nvSpPr>
        <p:spPr>
          <a:xfrm>
            <a:off x="4729162" y="2992437"/>
            <a:ext cx="69850" cy="276225"/>
          </a:xfrm>
          <a:custGeom>
            <a:rect b="b" l="l" r="r" t="t"/>
            <a:pathLst>
              <a:path extrusionOk="0" h="12" w="3">
                <a:moveTo>
                  <a:pt x="0" y="0"/>
                </a:moveTo>
                <a:cubicBezTo>
                  <a:pt x="2" y="4"/>
                  <a:pt x="3" y="8"/>
                  <a:pt x="3" y="12"/>
                </a:cubicBezTo>
              </a:path>
            </a:pathLst>
          </a:custGeom>
          <a:noFill/>
          <a:ln cap="flat" cmpd="sng" w="28575">
            <a:solidFill>
              <a:srgbClr val="2421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58"/>
          <p:cNvSpPr/>
          <p:nvPr/>
        </p:nvSpPr>
        <p:spPr>
          <a:xfrm>
            <a:off x="6534150" y="3162300"/>
            <a:ext cx="914400" cy="1214437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236BB3"/>
              </a:gs>
              <a:gs pos="100000">
                <a:srgbClr val="3399FF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58"/>
          <p:cNvSpPr/>
          <p:nvPr/>
        </p:nvSpPr>
        <p:spPr>
          <a:xfrm>
            <a:off x="5143500" y="2590800"/>
            <a:ext cx="1847850" cy="477837"/>
          </a:xfrm>
          <a:custGeom>
            <a:rect b="b" l="l" r="r" t="t"/>
            <a:pathLst>
              <a:path extrusionOk="0" h="301" w="1056">
                <a:moveTo>
                  <a:pt x="0" y="300"/>
                </a:moveTo>
                <a:cubicBezTo>
                  <a:pt x="90" y="250"/>
                  <a:pt x="364" y="0"/>
                  <a:pt x="540" y="0"/>
                </a:cubicBezTo>
                <a:cubicBezTo>
                  <a:pt x="716" y="0"/>
                  <a:pt x="948" y="238"/>
                  <a:pt x="1056" y="301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58"/>
          <p:cNvSpPr txBox="1"/>
          <p:nvPr/>
        </p:nvSpPr>
        <p:spPr>
          <a:xfrm>
            <a:off x="6594475" y="3417887"/>
            <a:ext cx="7381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(p,α)</a:t>
            </a:r>
            <a:endParaRPr/>
          </a:p>
        </p:txBody>
      </p:sp>
      <p:sp>
        <p:nvSpPr>
          <p:cNvPr id="1584" name="Google Shape;1584;p58"/>
          <p:cNvSpPr txBox="1"/>
          <p:nvPr/>
        </p:nvSpPr>
        <p:spPr>
          <a:xfrm>
            <a:off x="3940175" y="5200650"/>
            <a:ext cx="104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(Δd,Δα)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5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0" name="Google Shape;1590;p59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Lệnh ]</a:t>
            </a:r>
            <a:endParaRPr/>
          </a:p>
        </p:txBody>
      </p:sp>
      <p:cxnSp>
        <p:nvCxnSpPr>
          <p:cNvPr id="1591" name="Google Shape;1591;p59"/>
          <p:cNvCxnSpPr/>
          <p:nvPr/>
        </p:nvCxnSpPr>
        <p:spPr>
          <a:xfrm>
            <a:off x="1935162" y="5592762"/>
            <a:ext cx="5319712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92" name="Google Shape;1592;p59"/>
          <p:cNvCxnSpPr/>
          <p:nvPr/>
        </p:nvCxnSpPr>
        <p:spPr>
          <a:xfrm rot="10800000">
            <a:off x="1935162" y="1782762"/>
            <a:ext cx="0" cy="38100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93" name="Google Shape;1593;p59"/>
          <p:cNvSpPr/>
          <p:nvPr/>
        </p:nvSpPr>
        <p:spPr>
          <a:xfrm>
            <a:off x="1890712" y="5548312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4" name="Google Shape;1594;p59"/>
          <p:cNvGrpSpPr/>
          <p:nvPr/>
        </p:nvGrpSpPr>
        <p:grpSpPr>
          <a:xfrm>
            <a:off x="3563937" y="2557462"/>
            <a:ext cx="2008187" cy="1044575"/>
            <a:chOff x="2245" y="1611"/>
            <a:chExt cx="1265" cy="658"/>
          </a:xfrm>
        </p:grpSpPr>
        <p:cxnSp>
          <p:nvCxnSpPr>
            <p:cNvPr id="1595" name="Google Shape;1595;p59"/>
            <p:cNvCxnSpPr/>
            <p:nvPr/>
          </p:nvCxnSpPr>
          <p:spPr>
            <a:xfrm>
              <a:off x="2722" y="2057"/>
              <a:ext cx="7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96" name="Google Shape;1596;p59"/>
            <p:cNvGrpSpPr/>
            <p:nvPr/>
          </p:nvGrpSpPr>
          <p:grpSpPr>
            <a:xfrm>
              <a:off x="2245" y="1855"/>
              <a:ext cx="477" cy="201"/>
              <a:chOff x="469" y="1643"/>
              <a:chExt cx="2559" cy="879"/>
            </a:xfrm>
          </p:grpSpPr>
          <p:sp>
            <p:nvSpPr>
              <p:cNvPr id="1597" name="Google Shape;1597;p59"/>
              <p:cNvSpPr/>
              <p:nvPr/>
            </p:nvSpPr>
            <p:spPr>
              <a:xfrm>
                <a:off x="767" y="1719"/>
                <a:ext cx="1959" cy="737"/>
              </a:xfrm>
              <a:custGeom>
                <a:rect b="b" l="l" r="r" t="t"/>
                <a:pathLst>
                  <a:path extrusionOk="0" h="166" w="441">
                    <a:moveTo>
                      <a:pt x="11" y="4"/>
                    </a:moveTo>
                    <a:cubicBezTo>
                      <a:pt x="17" y="6"/>
                      <a:pt x="429" y="139"/>
                      <a:pt x="429" y="139"/>
                    </a:cubicBezTo>
                    <a:cubicBezTo>
                      <a:pt x="429" y="139"/>
                      <a:pt x="441" y="151"/>
                      <a:pt x="438" y="155"/>
                    </a:cubicBezTo>
                    <a:cubicBezTo>
                      <a:pt x="436" y="159"/>
                      <a:pt x="412" y="166"/>
                      <a:pt x="412" y="166"/>
                    </a:cubicBezTo>
                    <a:lnTo>
                      <a:pt x="1" y="33"/>
                    </a:lnTo>
                    <a:cubicBezTo>
                      <a:pt x="1" y="33"/>
                      <a:pt x="0" y="0"/>
                      <a:pt x="11" y="4"/>
                    </a:cubicBezTo>
                    <a:close/>
                  </a:path>
                </a:pathLst>
              </a:custGeom>
              <a:solidFill>
                <a:srgbClr val="EA993E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59"/>
              <p:cNvSpPr/>
              <p:nvPr/>
            </p:nvSpPr>
            <p:spPr>
              <a:xfrm>
                <a:off x="762" y="1776"/>
                <a:ext cx="1973" cy="662"/>
              </a:xfrm>
              <a:custGeom>
                <a:rect b="b" l="l" r="r" t="t"/>
                <a:pathLst>
                  <a:path extrusionOk="0" h="149" w="444">
                    <a:moveTo>
                      <a:pt x="436" y="14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416" y="149"/>
                    </a:lnTo>
                    <a:cubicBezTo>
                      <a:pt x="416" y="149"/>
                      <a:pt x="444" y="142"/>
                      <a:pt x="436" y="140"/>
                    </a:cubicBezTo>
                    <a:close/>
                  </a:path>
                </a:pathLst>
              </a:custGeom>
              <a:solidFill>
                <a:srgbClr val="CD8A3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59"/>
              <p:cNvSpPr/>
              <p:nvPr/>
            </p:nvSpPr>
            <p:spPr>
              <a:xfrm>
                <a:off x="775" y="1767"/>
                <a:ext cx="1929" cy="636"/>
              </a:xfrm>
              <a:custGeom>
                <a:rect b="b" l="l" r="r" t="t"/>
                <a:pathLst>
                  <a:path extrusionOk="0" h="143" w="434">
                    <a:moveTo>
                      <a:pt x="432" y="138"/>
                    </a:moveTo>
                    <a:cubicBezTo>
                      <a:pt x="434" y="139"/>
                      <a:pt x="434" y="140"/>
                      <a:pt x="434" y="141"/>
                    </a:cubicBezTo>
                    <a:cubicBezTo>
                      <a:pt x="434" y="142"/>
                      <a:pt x="432" y="143"/>
                      <a:pt x="431" y="143"/>
                    </a:cubicBezTo>
                    <a:lnTo>
                      <a:pt x="432" y="138"/>
                    </a:lnTo>
                    <a:close/>
                    <a:moveTo>
                      <a:pt x="431" y="143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432" y="138"/>
                    </a:lnTo>
                    <a:lnTo>
                      <a:pt x="431" y="143"/>
                    </a:lnTo>
                    <a:close/>
                    <a:moveTo>
                      <a:pt x="2" y="4"/>
                    </a:moveTo>
                    <a:cubicBezTo>
                      <a:pt x="1" y="4"/>
                      <a:pt x="0" y="3"/>
                      <a:pt x="1" y="1"/>
                    </a:cubicBezTo>
                    <a:cubicBezTo>
                      <a:pt x="1" y="0"/>
                      <a:pt x="2" y="0"/>
                      <a:pt x="4" y="0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AA9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59"/>
              <p:cNvSpPr/>
              <p:nvPr/>
            </p:nvSpPr>
            <p:spPr>
              <a:xfrm>
                <a:off x="780" y="1767"/>
                <a:ext cx="1875" cy="618"/>
              </a:xfrm>
              <a:custGeom>
                <a:rect b="b" l="l" r="r" t="t"/>
                <a:pathLst>
                  <a:path extrusionOk="0" h="139" w="422">
                    <a:moveTo>
                      <a:pt x="420" y="135"/>
                    </a:moveTo>
                    <a:cubicBezTo>
                      <a:pt x="421" y="135"/>
                      <a:pt x="422" y="136"/>
                      <a:pt x="421" y="137"/>
                    </a:cubicBezTo>
                    <a:cubicBezTo>
                      <a:pt x="421" y="138"/>
                      <a:pt x="420" y="139"/>
                      <a:pt x="419" y="139"/>
                    </a:cubicBezTo>
                    <a:lnTo>
                      <a:pt x="420" y="135"/>
                    </a:lnTo>
                    <a:close/>
                    <a:moveTo>
                      <a:pt x="419" y="139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420" y="135"/>
                    </a:lnTo>
                    <a:lnTo>
                      <a:pt x="419" y="139"/>
                    </a:lnTo>
                    <a:close/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BAE4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59"/>
              <p:cNvSpPr/>
              <p:nvPr/>
            </p:nvSpPr>
            <p:spPr>
              <a:xfrm>
                <a:off x="780" y="1767"/>
                <a:ext cx="1822" cy="600"/>
              </a:xfrm>
              <a:custGeom>
                <a:rect b="b" l="l" r="r" t="t"/>
                <a:pathLst>
                  <a:path extrusionOk="0" h="135" w="410">
                    <a:moveTo>
                      <a:pt x="409" y="131"/>
                    </a:moveTo>
                    <a:cubicBezTo>
                      <a:pt x="410" y="132"/>
                      <a:pt x="410" y="133"/>
                      <a:pt x="410" y="134"/>
                    </a:cubicBezTo>
                    <a:cubicBezTo>
                      <a:pt x="410" y="134"/>
                      <a:pt x="409" y="135"/>
                      <a:pt x="408" y="135"/>
                    </a:cubicBezTo>
                    <a:lnTo>
                      <a:pt x="409" y="131"/>
                    </a:lnTo>
                    <a:close/>
                    <a:moveTo>
                      <a:pt x="408" y="135"/>
                    </a:moveTo>
                    <a:lnTo>
                      <a:pt x="1" y="3"/>
                    </a:lnTo>
                    <a:lnTo>
                      <a:pt x="2" y="0"/>
                    </a:lnTo>
                    <a:lnTo>
                      <a:pt x="409" y="131"/>
                    </a:lnTo>
                    <a:lnTo>
                      <a:pt x="408" y="135"/>
                    </a:lnTo>
                    <a:close/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BB6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59"/>
              <p:cNvSpPr/>
              <p:nvPr/>
            </p:nvSpPr>
            <p:spPr>
              <a:xfrm>
                <a:off x="780" y="1767"/>
                <a:ext cx="1773" cy="582"/>
              </a:xfrm>
              <a:custGeom>
                <a:rect b="b" l="l" r="r" t="t"/>
                <a:pathLst>
                  <a:path extrusionOk="0" h="131" w="399">
                    <a:moveTo>
                      <a:pt x="398" y="128"/>
                    </a:moveTo>
                    <a:cubicBezTo>
                      <a:pt x="398" y="128"/>
                      <a:pt x="399" y="129"/>
                      <a:pt x="398" y="130"/>
                    </a:cubicBezTo>
                    <a:cubicBezTo>
                      <a:pt x="398" y="130"/>
                      <a:pt x="397" y="131"/>
                      <a:pt x="397" y="131"/>
                    </a:cubicBezTo>
                    <a:lnTo>
                      <a:pt x="398" y="128"/>
                    </a:lnTo>
                    <a:close/>
                    <a:moveTo>
                      <a:pt x="397" y="131"/>
                    </a:moveTo>
                    <a:lnTo>
                      <a:pt x="1" y="3"/>
                    </a:lnTo>
                    <a:lnTo>
                      <a:pt x="2" y="0"/>
                    </a:lnTo>
                    <a:lnTo>
                      <a:pt x="398" y="128"/>
                    </a:lnTo>
                    <a:lnTo>
                      <a:pt x="397" y="131"/>
                    </a:lnTo>
                    <a:close/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CBC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59"/>
              <p:cNvSpPr/>
              <p:nvPr/>
            </p:nvSpPr>
            <p:spPr>
              <a:xfrm>
                <a:off x="780" y="1767"/>
                <a:ext cx="1719" cy="564"/>
              </a:xfrm>
              <a:custGeom>
                <a:rect b="b" l="l" r="r" t="t"/>
                <a:pathLst>
                  <a:path extrusionOk="0" h="127" w="387">
                    <a:moveTo>
                      <a:pt x="386" y="125"/>
                    </a:moveTo>
                    <a:cubicBezTo>
                      <a:pt x="387" y="125"/>
                      <a:pt x="387" y="125"/>
                      <a:pt x="387" y="126"/>
                    </a:cubicBezTo>
                    <a:cubicBezTo>
                      <a:pt x="387" y="126"/>
                      <a:pt x="386" y="127"/>
                      <a:pt x="385" y="127"/>
                    </a:cubicBezTo>
                    <a:lnTo>
                      <a:pt x="386" y="125"/>
                    </a:lnTo>
                    <a:close/>
                    <a:moveTo>
                      <a:pt x="385" y="127"/>
                    </a:moveTo>
                    <a:lnTo>
                      <a:pt x="1" y="3"/>
                    </a:lnTo>
                    <a:lnTo>
                      <a:pt x="2" y="1"/>
                    </a:lnTo>
                    <a:lnTo>
                      <a:pt x="386" y="125"/>
                    </a:lnTo>
                    <a:lnTo>
                      <a:pt x="385" y="127"/>
                    </a:lnTo>
                    <a:close/>
                    <a:moveTo>
                      <a:pt x="1" y="3"/>
                    </a:moveTo>
                    <a:cubicBezTo>
                      <a:pt x="1" y="2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1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CC3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59"/>
              <p:cNvSpPr/>
              <p:nvPr/>
            </p:nvSpPr>
            <p:spPr>
              <a:xfrm>
                <a:off x="784" y="1772"/>
                <a:ext cx="1667" cy="542"/>
              </a:xfrm>
              <a:custGeom>
                <a:rect b="b" l="l" r="r" t="t"/>
                <a:pathLst>
                  <a:path extrusionOk="0" h="122" w="375">
                    <a:moveTo>
                      <a:pt x="374" y="120"/>
                    </a:moveTo>
                    <a:cubicBezTo>
                      <a:pt x="374" y="120"/>
                      <a:pt x="375" y="121"/>
                      <a:pt x="374" y="121"/>
                    </a:cubicBezTo>
                    <a:cubicBezTo>
                      <a:pt x="374" y="122"/>
                      <a:pt x="374" y="122"/>
                      <a:pt x="373" y="122"/>
                    </a:cubicBezTo>
                    <a:lnTo>
                      <a:pt x="374" y="120"/>
                    </a:lnTo>
                    <a:close/>
                    <a:moveTo>
                      <a:pt x="373" y="122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374" y="120"/>
                    </a:lnTo>
                    <a:lnTo>
                      <a:pt x="373" y="122"/>
                    </a:lnTo>
                    <a:close/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CC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05" name="Google Shape;1605;p59"/>
              <p:cNvCxnSpPr/>
              <p:nvPr/>
            </p:nvCxnSpPr>
            <p:spPr>
              <a:xfrm rot="10800000">
                <a:off x="789" y="1772"/>
                <a:ext cx="1604" cy="52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FDD46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606" name="Google Shape;1606;p59"/>
              <p:cNvSpPr/>
              <p:nvPr/>
            </p:nvSpPr>
            <p:spPr>
              <a:xfrm>
                <a:off x="744" y="1839"/>
                <a:ext cx="1889" cy="612"/>
              </a:xfrm>
              <a:custGeom>
                <a:rect b="b" l="l" r="r" t="t"/>
                <a:pathLst>
                  <a:path extrusionOk="0" h="138" w="425">
                    <a:moveTo>
                      <a:pt x="416" y="134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17" y="138"/>
                    </a:lnTo>
                    <a:cubicBezTo>
                      <a:pt x="417" y="138"/>
                      <a:pt x="425" y="137"/>
                      <a:pt x="416" y="134"/>
                    </a:cubicBezTo>
                    <a:close/>
                  </a:path>
                </a:pathLst>
              </a:custGeom>
              <a:solidFill>
                <a:srgbClr val="A973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59"/>
              <p:cNvSpPr/>
              <p:nvPr/>
            </p:nvSpPr>
            <p:spPr>
              <a:xfrm>
                <a:off x="469" y="1643"/>
                <a:ext cx="195" cy="173"/>
              </a:xfrm>
              <a:custGeom>
                <a:rect b="b" l="l" r="r" t="t"/>
                <a:pathLst>
                  <a:path extrusionOk="0" h="39" w="44">
                    <a:moveTo>
                      <a:pt x="44" y="10"/>
                    </a:moveTo>
                    <a:cubicBezTo>
                      <a:pt x="22" y="3"/>
                      <a:pt x="14" y="0"/>
                      <a:pt x="9" y="11"/>
                    </a:cubicBezTo>
                    <a:cubicBezTo>
                      <a:pt x="0" y="30"/>
                      <a:pt x="19" y="32"/>
                      <a:pt x="38" y="39"/>
                    </a:cubicBezTo>
                    <a:lnTo>
                      <a:pt x="44" y="10"/>
                    </a:lnTo>
                    <a:close/>
                  </a:path>
                </a:pathLst>
              </a:custGeom>
              <a:solidFill>
                <a:srgbClr val="DA7C6C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59"/>
              <p:cNvSpPr/>
              <p:nvPr/>
            </p:nvSpPr>
            <p:spPr>
              <a:xfrm>
                <a:off x="482" y="1643"/>
                <a:ext cx="245" cy="169"/>
              </a:xfrm>
              <a:custGeom>
                <a:rect b="b" l="l" r="r" t="t"/>
                <a:pathLst>
                  <a:path extrusionOk="0" h="38" w="55">
                    <a:moveTo>
                      <a:pt x="7" y="11"/>
                    </a:moveTo>
                    <a:cubicBezTo>
                      <a:pt x="13" y="0"/>
                      <a:pt x="55" y="13"/>
                      <a:pt x="47" y="26"/>
                    </a:cubicBezTo>
                    <a:cubicBezTo>
                      <a:pt x="39" y="38"/>
                      <a:pt x="0" y="24"/>
                      <a:pt x="7" y="11"/>
                    </a:cubicBezTo>
                    <a:close/>
                  </a:path>
                </a:pathLst>
              </a:custGeom>
              <a:solidFill>
                <a:srgbClr val="DA7C6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9" name="Google Shape;1609;p59"/>
              <p:cNvSpPr/>
              <p:nvPr/>
            </p:nvSpPr>
            <p:spPr>
              <a:xfrm>
                <a:off x="491" y="1648"/>
                <a:ext cx="222" cy="151"/>
              </a:xfrm>
              <a:custGeom>
                <a:rect b="b" l="l" r="r" t="t"/>
                <a:pathLst>
                  <a:path extrusionOk="0" h="34" w="50">
                    <a:moveTo>
                      <a:pt x="6" y="10"/>
                    </a:moveTo>
                    <a:cubicBezTo>
                      <a:pt x="11" y="0"/>
                      <a:pt x="50" y="12"/>
                      <a:pt x="43" y="24"/>
                    </a:cubicBezTo>
                    <a:cubicBezTo>
                      <a:pt x="36" y="34"/>
                      <a:pt x="0" y="22"/>
                      <a:pt x="6" y="10"/>
                    </a:cubicBezTo>
                    <a:close/>
                  </a:path>
                </a:pathLst>
              </a:custGeom>
              <a:solidFill>
                <a:srgbClr val="E181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0" name="Google Shape;1610;p59"/>
              <p:cNvSpPr/>
              <p:nvPr/>
            </p:nvSpPr>
            <p:spPr>
              <a:xfrm>
                <a:off x="500" y="1656"/>
                <a:ext cx="200" cy="129"/>
              </a:xfrm>
              <a:custGeom>
                <a:rect b="b" l="l" r="r" t="t"/>
                <a:pathLst>
                  <a:path extrusionOk="0" h="29" w="45">
                    <a:moveTo>
                      <a:pt x="4" y="8"/>
                    </a:moveTo>
                    <a:cubicBezTo>
                      <a:pt x="8" y="0"/>
                      <a:pt x="45" y="11"/>
                      <a:pt x="39" y="21"/>
                    </a:cubicBezTo>
                    <a:cubicBezTo>
                      <a:pt x="33" y="29"/>
                      <a:pt x="0" y="18"/>
                      <a:pt x="4" y="8"/>
                    </a:cubicBezTo>
                    <a:close/>
                  </a:path>
                </a:pathLst>
              </a:custGeom>
              <a:solidFill>
                <a:srgbClr val="E3837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59"/>
              <p:cNvSpPr/>
              <p:nvPr/>
            </p:nvSpPr>
            <p:spPr>
              <a:xfrm>
                <a:off x="509" y="1661"/>
                <a:ext cx="178" cy="115"/>
              </a:xfrm>
              <a:custGeom>
                <a:rect b="b" l="l" r="r" t="t"/>
                <a:pathLst>
                  <a:path extrusionOk="0" h="26" w="40">
                    <a:moveTo>
                      <a:pt x="3" y="8"/>
                    </a:moveTo>
                    <a:cubicBezTo>
                      <a:pt x="6" y="0"/>
                      <a:pt x="40" y="10"/>
                      <a:pt x="35" y="19"/>
                    </a:cubicBezTo>
                    <a:cubicBezTo>
                      <a:pt x="31" y="26"/>
                      <a:pt x="0" y="15"/>
                      <a:pt x="3" y="8"/>
                    </a:cubicBezTo>
                    <a:close/>
                  </a:path>
                </a:pathLst>
              </a:custGeom>
              <a:solidFill>
                <a:srgbClr val="E9887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59"/>
              <p:cNvSpPr/>
              <p:nvPr/>
            </p:nvSpPr>
            <p:spPr>
              <a:xfrm>
                <a:off x="513" y="1670"/>
                <a:ext cx="160" cy="93"/>
              </a:xfrm>
              <a:custGeom>
                <a:rect b="b" l="l" r="r" t="t"/>
                <a:pathLst>
                  <a:path extrusionOk="0" h="21" w="36">
                    <a:moveTo>
                      <a:pt x="3" y="6"/>
                    </a:moveTo>
                    <a:cubicBezTo>
                      <a:pt x="5" y="0"/>
                      <a:pt x="36" y="9"/>
                      <a:pt x="32" y="16"/>
                    </a:cubicBezTo>
                    <a:cubicBezTo>
                      <a:pt x="29" y="21"/>
                      <a:pt x="0" y="12"/>
                      <a:pt x="3" y="6"/>
                    </a:cubicBezTo>
                    <a:close/>
                  </a:path>
                </a:pathLst>
              </a:custGeom>
              <a:solidFill>
                <a:srgbClr val="EF8D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59"/>
              <p:cNvSpPr/>
              <p:nvPr/>
            </p:nvSpPr>
            <p:spPr>
              <a:xfrm>
                <a:off x="522" y="1674"/>
                <a:ext cx="138" cy="76"/>
              </a:xfrm>
              <a:custGeom>
                <a:rect b="b" l="l" r="r" t="t"/>
                <a:pathLst>
                  <a:path extrusionOk="0" h="17" w="31">
                    <a:moveTo>
                      <a:pt x="2" y="5"/>
                    </a:moveTo>
                    <a:cubicBezTo>
                      <a:pt x="3" y="0"/>
                      <a:pt x="31" y="8"/>
                      <a:pt x="28" y="14"/>
                    </a:cubicBezTo>
                    <a:cubicBezTo>
                      <a:pt x="26" y="17"/>
                      <a:pt x="0" y="9"/>
                      <a:pt x="2" y="5"/>
                    </a:cubicBezTo>
                    <a:close/>
                  </a:path>
                </a:pathLst>
              </a:custGeom>
              <a:solidFill>
                <a:srgbClr val="F390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59"/>
              <p:cNvSpPr/>
              <p:nvPr/>
            </p:nvSpPr>
            <p:spPr>
              <a:xfrm>
                <a:off x="531" y="1683"/>
                <a:ext cx="116" cy="53"/>
              </a:xfrm>
              <a:custGeom>
                <a:rect b="b" l="l" r="r" t="t"/>
                <a:pathLst>
                  <a:path extrusionOk="0" h="12" w="26">
                    <a:moveTo>
                      <a:pt x="1" y="3"/>
                    </a:moveTo>
                    <a:cubicBezTo>
                      <a:pt x="1" y="0"/>
                      <a:pt x="26" y="7"/>
                      <a:pt x="24" y="11"/>
                    </a:cubicBezTo>
                    <a:cubicBezTo>
                      <a:pt x="23" y="12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F8958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5" name="Google Shape;1615;p59"/>
              <p:cNvSpPr/>
              <p:nvPr/>
            </p:nvSpPr>
            <p:spPr>
              <a:xfrm>
                <a:off x="575" y="1674"/>
                <a:ext cx="258" cy="200"/>
              </a:xfrm>
              <a:custGeom>
                <a:rect b="b" l="l" r="r" t="t"/>
                <a:pathLst>
                  <a:path extrusionOk="0" h="45" w="58">
                    <a:moveTo>
                      <a:pt x="51" y="45"/>
                    </a:moveTo>
                    <a:lnTo>
                      <a:pt x="44" y="43"/>
                    </a:lnTo>
                    <a:cubicBezTo>
                      <a:pt x="43" y="44"/>
                      <a:pt x="43" y="44"/>
                      <a:pt x="41" y="42"/>
                    </a:cubicBezTo>
                    <a:cubicBezTo>
                      <a:pt x="41" y="42"/>
                      <a:pt x="40" y="42"/>
                      <a:pt x="40" y="42"/>
                    </a:cubicBezTo>
                    <a:cubicBezTo>
                      <a:pt x="38" y="42"/>
                      <a:pt x="38" y="42"/>
                      <a:pt x="37" y="40"/>
                    </a:cubicBezTo>
                    <a:cubicBezTo>
                      <a:pt x="37" y="40"/>
                      <a:pt x="35" y="40"/>
                      <a:pt x="35" y="40"/>
                    </a:cubicBezTo>
                    <a:cubicBezTo>
                      <a:pt x="34" y="40"/>
                      <a:pt x="34" y="40"/>
                      <a:pt x="32" y="39"/>
                    </a:cubicBezTo>
                    <a:lnTo>
                      <a:pt x="26" y="37"/>
                    </a:lnTo>
                    <a:cubicBezTo>
                      <a:pt x="25" y="37"/>
                      <a:pt x="25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ubicBezTo>
                      <a:pt x="20" y="36"/>
                      <a:pt x="20" y="36"/>
                      <a:pt x="19" y="34"/>
                    </a:cubicBezTo>
                    <a:cubicBezTo>
                      <a:pt x="19" y="34"/>
                      <a:pt x="17" y="33"/>
                      <a:pt x="17" y="33"/>
                    </a:cubicBezTo>
                    <a:cubicBezTo>
                      <a:pt x="16" y="34"/>
                      <a:pt x="16" y="34"/>
                      <a:pt x="14" y="32"/>
                    </a:cubicBezTo>
                    <a:cubicBezTo>
                      <a:pt x="14" y="32"/>
                      <a:pt x="12" y="31"/>
                      <a:pt x="12" y="31"/>
                    </a:cubicBezTo>
                    <a:cubicBezTo>
                      <a:pt x="0" y="26"/>
                      <a:pt x="10" y="0"/>
                      <a:pt x="20" y="3"/>
                    </a:cubicBezTo>
                    <a:cubicBezTo>
                      <a:pt x="20" y="3"/>
                      <a:pt x="22" y="4"/>
                      <a:pt x="22" y="4"/>
                    </a:cubicBezTo>
                    <a:cubicBezTo>
                      <a:pt x="24" y="3"/>
                      <a:pt x="24" y="3"/>
                      <a:pt x="25" y="5"/>
                    </a:cubicBezTo>
                    <a:cubicBezTo>
                      <a:pt x="25" y="5"/>
                      <a:pt x="27" y="5"/>
                      <a:pt x="27" y="5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0" y="6"/>
                      <a:pt x="31" y="7"/>
                      <a:pt x="31" y="7"/>
                    </a:cubicBezTo>
                    <a:cubicBezTo>
                      <a:pt x="33" y="6"/>
                      <a:pt x="33" y="6"/>
                      <a:pt x="34" y="7"/>
                    </a:cubicBezTo>
                    <a:lnTo>
                      <a:pt x="40" y="10"/>
                    </a:lnTo>
                    <a:cubicBezTo>
                      <a:pt x="42" y="9"/>
                      <a:pt x="42" y="9"/>
                      <a:pt x="43" y="10"/>
                    </a:cubicBezTo>
                    <a:cubicBezTo>
                      <a:pt x="43" y="10"/>
                      <a:pt x="45" y="11"/>
                      <a:pt x="45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2"/>
                      <a:pt x="49" y="12"/>
                      <a:pt x="49" y="12"/>
                    </a:cubicBezTo>
                    <a:cubicBezTo>
                      <a:pt x="51" y="12"/>
                      <a:pt x="51" y="12"/>
                      <a:pt x="52" y="13"/>
                    </a:cubicBezTo>
                    <a:lnTo>
                      <a:pt x="58" y="15"/>
                    </a:lnTo>
                    <a:cubicBezTo>
                      <a:pt x="43" y="17"/>
                      <a:pt x="44" y="41"/>
                      <a:pt x="51" y="45"/>
                    </a:cubicBezTo>
                    <a:close/>
                  </a:path>
                </a:pathLst>
              </a:custGeom>
              <a:solidFill>
                <a:srgbClr val="8D969D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6" name="Google Shape;1616;p59"/>
              <p:cNvSpPr/>
              <p:nvPr/>
            </p:nvSpPr>
            <p:spPr>
              <a:xfrm>
                <a:off x="602" y="1692"/>
                <a:ext cx="213" cy="151"/>
              </a:xfrm>
              <a:custGeom>
                <a:rect b="b" l="l" r="r" t="t"/>
                <a:pathLst>
                  <a:path extrusionOk="0" h="34" w="48">
                    <a:moveTo>
                      <a:pt x="39" y="34"/>
                    </a:moveTo>
                    <a:lnTo>
                      <a:pt x="2" y="21"/>
                    </a:lnTo>
                    <a:cubicBezTo>
                      <a:pt x="0" y="11"/>
                      <a:pt x="5" y="2"/>
                      <a:pt x="10" y="0"/>
                    </a:cubicBezTo>
                    <a:cubicBezTo>
                      <a:pt x="12" y="0"/>
                      <a:pt x="48" y="12"/>
                      <a:pt x="48" y="12"/>
                    </a:cubicBezTo>
                    <a:cubicBezTo>
                      <a:pt x="39" y="17"/>
                      <a:pt x="38" y="28"/>
                      <a:pt x="39" y="34"/>
                    </a:cubicBezTo>
                    <a:close/>
                  </a:path>
                </a:pathLst>
              </a:custGeom>
              <a:solidFill>
                <a:srgbClr val="8D96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7" name="Google Shape;1617;p59"/>
              <p:cNvSpPr/>
              <p:nvPr/>
            </p:nvSpPr>
            <p:spPr>
              <a:xfrm>
                <a:off x="602" y="1696"/>
                <a:ext cx="209" cy="143"/>
              </a:xfrm>
              <a:custGeom>
                <a:rect b="b" l="l" r="r" t="t"/>
                <a:pathLst>
                  <a:path extrusionOk="0" h="32" w="47">
                    <a:moveTo>
                      <a:pt x="39" y="32"/>
                    </a:moveTo>
                    <a:lnTo>
                      <a:pt x="2" y="19"/>
                    </a:lnTo>
                    <a:cubicBezTo>
                      <a:pt x="0" y="11"/>
                      <a:pt x="5" y="2"/>
                      <a:pt x="9" y="0"/>
                    </a:cubicBezTo>
                    <a:cubicBezTo>
                      <a:pt x="11" y="0"/>
                      <a:pt x="47" y="12"/>
                      <a:pt x="47" y="12"/>
                    </a:cubicBezTo>
                    <a:cubicBezTo>
                      <a:pt x="39" y="16"/>
                      <a:pt x="38" y="27"/>
                      <a:pt x="39" y="32"/>
                    </a:cubicBezTo>
                    <a:close/>
                  </a:path>
                </a:pathLst>
              </a:custGeom>
              <a:solidFill>
                <a:srgbClr val="949DA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8" name="Google Shape;1618;p59"/>
              <p:cNvSpPr/>
              <p:nvPr/>
            </p:nvSpPr>
            <p:spPr>
              <a:xfrm>
                <a:off x="607" y="1696"/>
                <a:ext cx="199" cy="138"/>
              </a:xfrm>
              <a:custGeom>
                <a:rect b="b" l="l" r="r" t="t"/>
                <a:pathLst>
                  <a:path extrusionOk="0" h="31" w="45">
                    <a:moveTo>
                      <a:pt x="38" y="31"/>
                    </a:moveTo>
                    <a:lnTo>
                      <a:pt x="1" y="18"/>
                    </a:lnTo>
                    <a:cubicBezTo>
                      <a:pt x="0" y="11"/>
                      <a:pt x="4" y="3"/>
                      <a:pt x="8" y="0"/>
                    </a:cubicBezTo>
                    <a:cubicBezTo>
                      <a:pt x="10" y="1"/>
                      <a:pt x="45" y="12"/>
                      <a:pt x="45" y="12"/>
                    </a:cubicBezTo>
                    <a:cubicBezTo>
                      <a:pt x="39" y="16"/>
                      <a:pt x="37" y="26"/>
                      <a:pt x="38" y="31"/>
                    </a:cubicBezTo>
                    <a:close/>
                  </a:path>
                </a:pathLst>
              </a:custGeom>
              <a:solidFill>
                <a:srgbClr val="9CA4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9" name="Google Shape;1619;p59"/>
              <p:cNvSpPr/>
              <p:nvPr/>
            </p:nvSpPr>
            <p:spPr>
              <a:xfrm>
                <a:off x="607" y="1701"/>
                <a:ext cx="195" cy="129"/>
              </a:xfrm>
              <a:custGeom>
                <a:rect b="b" l="l" r="r" t="t"/>
                <a:pathLst>
                  <a:path extrusionOk="0" h="29" w="44">
                    <a:moveTo>
                      <a:pt x="38" y="29"/>
                    </a:moveTo>
                    <a:lnTo>
                      <a:pt x="1" y="17"/>
                    </a:lnTo>
                    <a:cubicBezTo>
                      <a:pt x="0" y="11"/>
                      <a:pt x="3" y="3"/>
                      <a:pt x="7" y="0"/>
                    </a:cubicBezTo>
                    <a:cubicBezTo>
                      <a:pt x="9" y="1"/>
                      <a:pt x="44" y="12"/>
                      <a:pt x="44" y="12"/>
                    </a:cubicBezTo>
                    <a:cubicBezTo>
                      <a:pt x="39" y="15"/>
                      <a:pt x="38" y="24"/>
                      <a:pt x="38" y="29"/>
                    </a:cubicBezTo>
                    <a:close/>
                  </a:path>
                </a:pathLst>
              </a:custGeom>
              <a:solidFill>
                <a:srgbClr val="A3AB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59"/>
              <p:cNvSpPr/>
              <p:nvPr/>
            </p:nvSpPr>
            <p:spPr>
              <a:xfrm>
                <a:off x="607" y="1705"/>
                <a:ext cx="191" cy="120"/>
              </a:xfrm>
              <a:custGeom>
                <a:rect b="b" l="l" r="r" t="t"/>
                <a:pathLst>
                  <a:path extrusionOk="0" h="27" w="43">
                    <a:moveTo>
                      <a:pt x="38" y="27"/>
                    </a:moveTo>
                    <a:lnTo>
                      <a:pt x="1" y="15"/>
                    </a:lnTo>
                    <a:cubicBezTo>
                      <a:pt x="0" y="10"/>
                      <a:pt x="3" y="3"/>
                      <a:pt x="6" y="0"/>
                    </a:cubicBezTo>
                    <a:cubicBezTo>
                      <a:pt x="8" y="0"/>
                      <a:pt x="43" y="12"/>
                      <a:pt x="43" y="12"/>
                    </a:cubicBezTo>
                    <a:cubicBezTo>
                      <a:pt x="39" y="14"/>
                      <a:pt x="38" y="22"/>
                      <a:pt x="38" y="27"/>
                    </a:cubicBezTo>
                    <a:close/>
                  </a:path>
                </a:pathLst>
              </a:custGeom>
              <a:solidFill>
                <a:srgbClr val="ACB3B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59"/>
              <p:cNvSpPr/>
              <p:nvPr/>
            </p:nvSpPr>
            <p:spPr>
              <a:xfrm>
                <a:off x="607" y="1710"/>
                <a:ext cx="191" cy="111"/>
              </a:xfrm>
              <a:custGeom>
                <a:rect b="b" l="l" r="r" t="t"/>
                <a:pathLst>
                  <a:path extrusionOk="0" h="25" w="43">
                    <a:moveTo>
                      <a:pt x="38" y="25"/>
                    </a:moveTo>
                    <a:lnTo>
                      <a:pt x="1" y="13"/>
                    </a:lnTo>
                    <a:cubicBezTo>
                      <a:pt x="0" y="10"/>
                      <a:pt x="2" y="3"/>
                      <a:pt x="6" y="0"/>
                    </a:cubicBezTo>
                    <a:cubicBezTo>
                      <a:pt x="7" y="0"/>
                      <a:pt x="43" y="11"/>
                      <a:pt x="43" y="11"/>
                    </a:cubicBezTo>
                    <a:cubicBezTo>
                      <a:pt x="40" y="13"/>
                      <a:pt x="38" y="21"/>
                      <a:pt x="38" y="25"/>
                    </a:cubicBezTo>
                    <a:close/>
                  </a:path>
                </a:pathLst>
              </a:custGeom>
              <a:solidFill>
                <a:srgbClr val="B1B8B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59"/>
              <p:cNvSpPr/>
              <p:nvPr/>
            </p:nvSpPr>
            <p:spPr>
              <a:xfrm>
                <a:off x="607" y="1710"/>
                <a:ext cx="186" cy="106"/>
              </a:xfrm>
              <a:custGeom>
                <a:rect b="b" l="l" r="r" t="t"/>
                <a:pathLst>
                  <a:path extrusionOk="0" h="24" w="42">
                    <a:moveTo>
                      <a:pt x="38" y="24"/>
                    </a:moveTo>
                    <a:lnTo>
                      <a:pt x="1" y="12"/>
                    </a:lnTo>
                    <a:cubicBezTo>
                      <a:pt x="0" y="10"/>
                      <a:pt x="2" y="3"/>
                      <a:pt x="5" y="0"/>
                    </a:cubicBezTo>
                    <a:cubicBezTo>
                      <a:pt x="7" y="1"/>
                      <a:pt x="42" y="12"/>
                      <a:pt x="42" y="12"/>
                    </a:cubicBezTo>
                    <a:cubicBezTo>
                      <a:pt x="40" y="14"/>
                      <a:pt x="38" y="20"/>
                      <a:pt x="38" y="24"/>
                    </a:cubicBezTo>
                    <a:close/>
                  </a:path>
                </a:pathLst>
              </a:custGeom>
              <a:solidFill>
                <a:srgbClr val="BBC1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59"/>
              <p:cNvSpPr/>
              <p:nvPr/>
            </p:nvSpPr>
            <p:spPr>
              <a:xfrm>
                <a:off x="611" y="1714"/>
                <a:ext cx="178" cy="102"/>
              </a:xfrm>
              <a:custGeom>
                <a:rect b="b" l="l" r="r" t="t"/>
                <a:pathLst>
                  <a:path extrusionOk="0" h="23" w="40">
                    <a:moveTo>
                      <a:pt x="37" y="23"/>
                    </a:moveTo>
                    <a:lnTo>
                      <a:pt x="0" y="10"/>
                    </a:lnTo>
                    <a:cubicBezTo>
                      <a:pt x="0" y="10"/>
                      <a:pt x="0" y="3"/>
                      <a:pt x="3" y="0"/>
                    </a:cubicBezTo>
                    <a:cubicBezTo>
                      <a:pt x="5" y="1"/>
                      <a:pt x="40" y="12"/>
                      <a:pt x="40" y="12"/>
                    </a:cubicBezTo>
                    <a:cubicBezTo>
                      <a:pt x="39" y="13"/>
                      <a:pt x="37" y="18"/>
                      <a:pt x="37" y="23"/>
                    </a:cubicBezTo>
                    <a:close/>
                  </a:path>
                </a:pathLst>
              </a:custGeom>
              <a:solidFill>
                <a:srgbClr val="C4C9C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59"/>
              <p:cNvSpPr/>
              <p:nvPr/>
            </p:nvSpPr>
            <p:spPr>
              <a:xfrm>
                <a:off x="615" y="1714"/>
                <a:ext cx="174" cy="71"/>
              </a:xfrm>
              <a:custGeom>
                <a:rect b="b" l="l" r="r" t="t"/>
                <a:pathLst>
                  <a:path extrusionOk="0" h="16" w="39">
                    <a:moveTo>
                      <a:pt x="37" y="16"/>
                    </a:moveTo>
                    <a:lnTo>
                      <a:pt x="0" y="4"/>
                    </a:lnTo>
                    <a:cubicBezTo>
                      <a:pt x="0" y="3"/>
                      <a:pt x="0" y="2"/>
                      <a:pt x="2" y="0"/>
                    </a:cubicBezTo>
                    <a:cubicBezTo>
                      <a:pt x="4" y="1"/>
                      <a:pt x="39" y="12"/>
                      <a:pt x="39" y="12"/>
                    </a:cubicBezTo>
                    <a:cubicBezTo>
                      <a:pt x="38" y="13"/>
                      <a:pt x="38" y="14"/>
                      <a:pt x="37" y="16"/>
                    </a:cubicBezTo>
                    <a:close/>
                  </a:path>
                </a:pathLst>
              </a:custGeom>
              <a:solidFill>
                <a:srgbClr val="C4C9C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59"/>
              <p:cNvSpPr/>
              <p:nvPr/>
            </p:nvSpPr>
            <p:spPr>
              <a:xfrm>
                <a:off x="615" y="1719"/>
                <a:ext cx="174" cy="62"/>
              </a:xfrm>
              <a:custGeom>
                <a:rect b="b" l="l" r="r" t="t"/>
                <a:pathLst>
                  <a:path extrusionOk="0" h="14" w="39">
                    <a:moveTo>
                      <a:pt x="39" y="11"/>
                    </a:moveTo>
                    <a:cubicBezTo>
                      <a:pt x="38" y="12"/>
                      <a:pt x="38" y="13"/>
                      <a:pt x="37" y="14"/>
                    </a:cubicBezTo>
                    <a:lnTo>
                      <a:pt x="0" y="3"/>
                    </a:lnTo>
                    <a:cubicBezTo>
                      <a:pt x="1" y="1"/>
                      <a:pt x="1" y="1"/>
                      <a:pt x="2" y="0"/>
                    </a:cubicBezTo>
                    <a:cubicBezTo>
                      <a:pt x="4" y="0"/>
                      <a:pt x="39" y="11"/>
                      <a:pt x="39" y="11"/>
                    </a:cubicBezTo>
                    <a:close/>
                  </a:path>
                </a:pathLst>
              </a:custGeom>
              <a:solidFill>
                <a:srgbClr val="D0D5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59"/>
              <p:cNvSpPr/>
              <p:nvPr/>
            </p:nvSpPr>
            <p:spPr>
              <a:xfrm>
                <a:off x="615" y="1719"/>
                <a:ext cx="174" cy="62"/>
              </a:xfrm>
              <a:custGeom>
                <a:rect b="b" l="l" r="r" t="t"/>
                <a:pathLst>
                  <a:path extrusionOk="0" h="14" w="39">
                    <a:moveTo>
                      <a:pt x="39" y="12"/>
                    </a:moveTo>
                    <a:cubicBezTo>
                      <a:pt x="38" y="12"/>
                      <a:pt x="38" y="13"/>
                      <a:pt x="38" y="14"/>
                    </a:cubicBezTo>
                    <a:lnTo>
                      <a:pt x="0" y="2"/>
                    </a:lnTo>
                    <a:cubicBezTo>
                      <a:pt x="1" y="1"/>
                      <a:pt x="1" y="1"/>
                      <a:pt x="2" y="0"/>
                    </a:cubicBezTo>
                    <a:cubicBezTo>
                      <a:pt x="4" y="1"/>
                      <a:pt x="39" y="12"/>
                      <a:pt x="39" y="12"/>
                    </a:cubicBezTo>
                    <a:close/>
                  </a:path>
                </a:pathLst>
              </a:custGeom>
              <a:solidFill>
                <a:srgbClr val="D6DEE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7" name="Google Shape;1627;p59"/>
              <p:cNvSpPr/>
              <p:nvPr/>
            </p:nvSpPr>
            <p:spPr>
              <a:xfrm>
                <a:off x="620" y="1719"/>
                <a:ext cx="169" cy="62"/>
              </a:xfrm>
              <a:custGeom>
                <a:rect b="b" l="l" r="r" t="t"/>
                <a:pathLst>
                  <a:path extrusionOk="0" h="14" w="38">
                    <a:moveTo>
                      <a:pt x="38" y="12"/>
                    </a:moveTo>
                    <a:cubicBezTo>
                      <a:pt x="37" y="13"/>
                      <a:pt x="37" y="13"/>
                      <a:pt x="37" y="14"/>
                    </a:cubicBezTo>
                    <a:lnTo>
                      <a:pt x="0" y="2"/>
                    </a:lnTo>
                    <a:cubicBezTo>
                      <a:pt x="0" y="1"/>
                      <a:pt x="0" y="1"/>
                      <a:pt x="1" y="0"/>
                    </a:cubicBezTo>
                    <a:cubicBezTo>
                      <a:pt x="2" y="1"/>
                      <a:pt x="38" y="12"/>
                      <a:pt x="38" y="12"/>
                    </a:cubicBezTo>
                    <a:close/>
                  </a:path>
                </a:pathLst>
              </a:custGeom>
              <a:solidFill>
                <a:srgbClr val="E1EAF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8" name="Google Shape;1628;p59"/>
              <p:cNvSpPr/>
              <p:nvPr/>
            </p:nvSpPr>
            <p:spPr>
              <a:xfrm>
                <a:off x="620" y="1719"/>
                <a:ext cx="164" cy="57"/>
              </a:xfrm>
              <a:custGeom>
                <a:rect b="b" l="l" r="r" t="t"/>
                <a:pathLst>
                  <a:path extrusionOk="0" h="13" w="37">
                    <a:moveTo>
                      <a:pt x="37" y="13"/>
                    </a:moveTo>
                    <a:lnTo>
                      <a:pt x="0" y="2"/>
                    </a:ln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3"/>
                    </a:cubicBezTo>
                    <a:close/>
                  </a:path>
                </a:pathLst>
              </a:custGeom>
              <a:solidFill>
                <a:srgbClr val="E9F5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59"/>
              <p:cNvSpPr/>
              <p:nvPr/>
            </p:nvSpPr>
            <p:spPr>
              <a:xfrm>
                <a:off x="2868" y="2460"/>
                <a:ext cx="160" cy="62"/>
              </a:xfrm>
              <a:custGeom>
                <a:rect b="b" l="l" r="r" t="t"/>
                <a:pathLst>
                  <a:path extrusionOk="0" h="14" w="36">
                    <a:moveTo>
                      <a:pt x="36" y="14"/>
                    </a:moveTo>
                    <a:lnTo>
                      <a:pt x="33" y="13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46535A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59"/>
              <p:cNvSpPr/>
              <p:nvPr/>
            </p:nvSpPr>
            <p:spPr>
              <a:xfrm>
                <a:off x="2868" y="2456"/>
                <a:ext cx="160" cy="66"/>
              </a:xfrm>
              <a:custGeom>
                <a:rect b="b" l="l" r="r" t="t"/>
                <a:pathLst>
                  <a:path extrusionOk="0" h="15" w="36">
                    <a:moveTo>
                      <a:pt x="1" y="4"/>
                    </a:moveTo>
                    <a:cubicBezTo>
                      <a:pt x="0" y="0"/>
                      <a:pt x="28" y="12"/>
                      <a:pt x="33" y="14"/>
                    </a:cubicBezTo>
                    <a:cubicBezTo>
                      <a:pt x="36" y="15"/>
                      <a:pt x="1" y="7"/>
                      <a:pt x="1" y="4"/>
                    </a:cubicBezTo>
                    <a:close/>
                  </a:path>
                </a:pathLst>
              </a:custGeom>
              <a:solidFill>
                <a:srgbClr val="46535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59"/>
              <p:cNvSpPr/>
              <p:nvPr/>
            </p:nvSpPr>
            <p:spPr>
              <a:xfrm>
                <a:off x="2859" y="2456"/>
                <a:ext cx="165" cy="66"/>
              </a:xfrm>
              <a:custGeom>
                <a:rect b="b" l="l" r="r" t="t"/>
                <a:pathLst>
                  <a:path extrusionOk="0" h="15" w="37">
                    <a:moveTo>
                      <a:pt x="34" y="13"/>
                    </a:moveTo>
                    <a:cubicBezTo>
                      <a:pt x="37" y="15"/>
                      <a:pt x="2" y="6"/>
                      <a:pt x="1" y="3"/>
                    </a:cubicBezTo>
                    <a:cubicBezTo>
                      <a:pt x="0" y="0"/>
                      <a:pt x="29" y="12"/>
                      <a:pt x="34" y="13"/>
                    </a:cubicBezTo>
                    <a:close/>
                  </a:path>
                </a:pathLst>
              </a:custGeom>
              <a:solidFill>
                <a:srgbClr val="4E5C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2" name="Google Shape;1632;p59"/>
              <p:cNvSpPr/>
              <p:nvPr/>
            </p:nvSpPr>
            <p:spPr>
              <a:xfrm>
                <a:off x="2846" y="2456"/>
                <a:ext cx="173" cy="66"/>
              </a:xfrm>
              <a:custGeom>
                <a:rect b="b" l="l" r="r" t="t"/>
                <a:pathLst>
                  <a:path extrusionOk="0" h="15" w="39">
                    <a:moveTo>
                      <a:pt x="36" y="13"/>
                    </a:moveTo>
                    <a:cubicBezTo>
                      <a:pt x="39" y="15"/>
                      <a:pt x="4" y="5"/>
                      <a:pt x="2" y="3"/>
                    </a:cubicBezTo>
                    <a:cubicBezTo>
                      <a:pt x="0" y="0"/>
                      <a:pt x="31" y="11"/>
                      <a:pt x="36" y="13"/>
                    </a:cubicBezTo>
                    <a:close/>
                  </a:path>
                </a:pathLst>
              </a:custGeom>
              <a:solidFill>
                <a:srgbClr val="56656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3" name="Google Shape;1633;p59"/>
              <p:cNvSpPr/>
              <p:nvPr/>
            </p:nvSpPr>
            <p:spPr>
              <a:xfrm>
                <a:off x="2837" y="2456"/>
                <a:ext cx="182" cy="62"/>
              </a:xfrm>
              <a:custGeom>
                <a:rect b="b" l="l" r="r" t="t"/>
                <a:pathLst>
                  <a:path extrusionOk="0" h="14" w="41">
                    <a:moveTo>
                      <a:pt x="37" y="13"/>
                    </a:moveTo>
                    <a:cubicBezTo>
                      <a:pt x="41" y="14"/>
                      <a:pt x="5" y="4"/>
                      <a:pt x="3" y="2"/>
                    </a:cubicBezTo>
                    <a:cubicBezTo>
                      <a:pt x="0" y="0"/>
                      <a:pt x="33" y="11"/>
                      <a:pt x="37" y="13"/>
                    </a:cubicBezTo>
                    <a:close/>
                  </a:path>
                </a:pathLst>
              </a:custGeom>
              <a:solidFill>
                <a:srgbClr val="606E7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59"/>
              <p:cNvSpPr/>
              <p:nvPr/>
            </p:nvSpPr>
            <p:spPr>
              <a:xfrm>
                <a:off x="2828" y="2456"/>
                <a:ext cx="187" cy="62"/>
              </a:xfrm>
              <a:custGeom>
                <a:rect b="b" l="l" r="r" t="t"/>
                <a:pathLst>
                  <a:path extrusionOk="0" h="14" w="42">
                    <a:moveTo>
                      <a:pt x="3" y="2"/>
                    </a:moveTo>
                    <a:cubicBezTo>
                      <a:pt x="0" y="0"/>
                      <a:pt x="34" y="11"/>
                      <a:pt x="38" y="13"/>
                    </a:cubicBezTo>
                    <a:cubicBezTo>
                      <a:pt x="42" y="14"/>
                      <a:pt x="5" y="3"/>
                      <a:pt x="3" y="2"/>
                    </a:cubicBezTo>
                    <a:close/>
                  </a:path>
                </a:pathLst>
              </a:custGeom>
              <a:solidFill>
                <a:srgbClr val="6876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59"/>
              <p:cNvSpPr/>
              <p:nvPr/>
            </p:nvSpPr>
            <p:spPr>
              <a:xfrm>
                <a:off x="2571" y="2336"/>
                <a:ext cx="377" cy="169"/>
              </a:xfrm>
              <a:custGeom>
                <a:rect b="b" l="l" r="r" t="t"/>
                <a:pathLst>
                  <a:path extrusionOk="0" h="38" w="85">
                    <a:moveTo>
                      <a:pt x="22" y="0"/>
                    </a:moveTo>
                    <a:cubicBezTo>
                      <a:pt x="22" y="0"/>
                      <a:pt x="59" y="20"/>
                      <a:pt x="85" y="33"/>
                    </a:cubicBezTo>
                    <a:cubicBezTo>
                      <a:pt x="85" y="33"/>
                      <a:pt x="67" y="30"/>
                      <a:pt x="72" y="32"/>
                    </a:cubicBezTo>
                    <a:cubicBezTo>
                      <a:pt x="79" y="36"/>
                      <a:pt x="81" y="38"/>
                      <a:pt x="81" y="38"/>
                    </a:cubicBezTo>
                    <a:cubicBezTo>
                      <a:pt x="81" y="38"/>
                      <a:pt x="62" y="35"/>
                      <a:pt x="53" y="34"/>
                    </a:cubicBezTo>
                    <a:cubicBezTo>
                      <a:pt x="43" y="33"/>
                      <a:pt x="22" y="29"/>
                      <a:pt x="9" y="27"/>
                    </a:cubicBezTo>
                    <a:cubicBezTo>
                      <a:pt x="0" y="26"/>
                      <a:pt x="0" y="20"/>
                      <a:pt x="4" y="18"/>
                    </a:cubicBezTo>
                    <a:cubicBezTo>
                      <a:pt x="11" y="14"/>
                      <a:pt x="28" y="14"/>
                      <a:pt x="28" y="14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5B8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59"/>
              <p:cNvSpPr/>
              <p:nvPr/>
            </p:nvSpPr>
            <p:spPr>
              <a:xfrm>
                <a:off x="620" y="1696"/>
                <a:ext cx="58" cy="125"/>
              </a:xfrm>
              <a:custGeom>
                <a:rect b="b" l="l" r="r" t="t"/>
                <a:pathLst>
                  <a:path extrusionOk="0" h="28" w="13">
                    <a:moveTo>
                      <a:pt x="13" y="0"/>
                    </a:moveTo>
                    <a:cubicBezTo>
                      <a:pt x="8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7" name="Google Shape;1637;p59"/>
              <p:cNvSpPr/>
              <p:nvPr/>
            </p:nvSpPr>
            <p:spPr>
              <a:xfrm>
                <a:off x="620" y="1696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8" name="Google Shape;1638;p59"/>
              <p:cNvSpPr/>
              <p:nvPr/>
            </p:nvSpPr>
            <p:spPr>
              <a:xfrm>
                <a:off x="620" y="1696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2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59"/>
              <p:cNvSpPr/>
              <p:nvPr/>
            </p:nvSpPr>
            <p:spPr>
              <a:xfrm>
                <a:off x="624" y="1696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3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59"/>
              <p:cNvSpPr/>
              <p:nvPr/>
            </p:nvSpPr>
            <p:spPr>
              <a:xfrm>
                <a:off x="624" y="1696"/>
                <a:ext cx="45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5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59"/>
              <p:cNvSpPr/>
              <p:nvPr/>
            </p:nvSpPr>
            <p:spPr>
              <a:xfrm>
                <a:off x="624" y="1696"/>
                <a:ext cx="40" cy="94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3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59"/>
              <p:cNvSpPr/>
              <p:nvPr/>
            </p:nvSpPr>
            <p:spPr>
              <a:xfrm>
                <a:off x="2668" y="2336"/>
                <a:ext cx="280" cy="146"/>
              </a:xfrm>
              <a:custGeom>
                <a:rect b="b" l="l" r="r" t="t"/>
                <a:pathLst>
                  <a:path extrusionOk="0" h="33" w="63">
                    <a:moveTo>
                      <a:pt x="0" y="0"/>
                    </a:moveTo>
                    <a:cubicBezTo>
                      <a:pt x="0" y="0"/>
                      <a:pt x="37" y="20"/>
                      <a:pt x="63" y="33"/>
                    </a:cubicBezTo>
                  </a:path>
                </a:pathLst>
              </a:custGeom>
              <a:noFill/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59"/>
              <p:cNvSpPr/>
              <p:nvPr/>
            </p:nvSpPr>
            <p:spPr>
              <a:xfrm>
                <a:off x="2593" y="2451"/>
                <a:ext cx="338" cy="54"/>
              </a:xfrm>
              <a:custGeom>
                <a:rect b="b" l="l" r="r" t="t"/>
                <a:pathLst>
                  <a:path extrusionOk="0" h="12" w="76">
                    <a:moveTo>
                      <a:pt x="76" y="12"/>
                    </a:moveTo>
                    <a:cubicBezTo>
                      <a:pt x="76" y="12"/>
                      <a:pt x="57" y="9"/>
                      <a:pt x="48" y="8"/>
                    </a:cubicBezTo>
                    <a:cubicBezTo>
                      <a:pt x="38" y="7"/>
                      <a:pt x="17" y="3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4" name="Google Shape;1644;p59"/>
              <p:cNvSpPr/>
              <p:nvPr/>
            </p:nvSpPr>
            <p:spPr>
              <a:xfrm>
                <a:off x="2579" y="2349"/>
                <a:ext cx="347" cy="142"/>
              </a:xfrm>
              <a:custGeom>
                <a:rect b="b" l="l" r="r" t="t"/>
                <a:pathLst>
                  <a:path extrusionOk="0" h="32" w="78">
                    <a:moveTo>
                      <a:pt x="70" y="28"/>
                    </a:moveTo>
                    <a:lnTo>
                      <a:pt x="75" y="32"/>
                    </a:lnTo>
                    <a:lnTo>
                      <a:pt x="0" y="18"/>
                    </a:lnTo>
                    <a:cubicBezTo>
                      <a:pt x="2" y="12"/>
                      <a:pt x="26" y="11"/>
                      <a:pt x="26" y="11"/>
                    </a:cubicBezTo>
                    <a:lnTo>
                      <a:pt x="22" y="0"/>
                    </a:lnTo>
                    <a:lnTo>
                      <a:pt x="78" y="29"/>
                    </a:lnTo>
                    <a:lnTo>
                      <a:pt x="70" y="28"/>
                    </a:lnTo>
                    <a:close/>
                  </a:path>
                </a:pathLst>
              </a:custGeom>
              <a:solidFill>
                <a:srgbClr val="C5B8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5" name="Google Shape;1645;p59"/>
              <p:cNvSpPr/>
              <p:nvPr/>
            </p:nvSpPr>
            <p:spPr>
              <a:xfrm>
                <a:off x="2584" y="2354"/>
                <a:ext cx="338" cy="137"/>
              </a:xfrm>
              <a:custGeom>
                <a:rect b="b" l="l" r="r" t="t"/>
                <a:pathLst>
                  <a:path extrusionOk="0" h="31" w="76">
                    <a:moveTo>
                      <a:pt x="0" y="16"/>
                    </a:moveTo>
                    <a:cubicBezTo>
                      <a:pt x="3" y="11"/>
                      <a:pt x="25" y="10"/>
                      <a:pt x="25" y="10"/>
                    </a:cubicBezTo>
                    <a:lnTo>
                      <a:pt x="21" y="0"/>
                    </a:lnTo>
                    <a:lnTo>
                      <a:pt x="76" y="28"/>
                    </a:lnTo>
                    <a:lnTo>
                      <a:pt x="69" y="27"/>
                    </a:lnTo>
                    <a:lnTo>
                      <a:pt x="73" y="3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9BB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59"/>
              <p:cNvSpPr/>
              <p:nvPr/>
            </p:nvSpPr>
            <p:spPr>
              <a:xfrm>
                <a:off x="2593" y="2358"/>
                <a:ext cx="324" cy="129"/>
              </a:xfrm>
              <a:custGeom>
                <a:rect b="b" l="l" r="r" t="t"/>
                <a:pathLst>
                  <a:path extrusionOk="0" h="29" w="73">
                    <a:moveTo>
                      <a:pt x="0" y="13"/>
                    </a:moveTo>
                    <a:cubicBezTo>
                      <a:pt x="4" y="10"/>
                      <a:pt x="23" y="9"/>
                      <a:pt x="23" y="9"/>
                    </a:cubicBezTo>
                    <a:lnTo>
                      <a:pt x="19" y="0"/>
                    </a:lnTo>
                    <a:lnTo>
                      <a:pt x="73" y="27"/>
                    </a:lnTo>
                    <a:lnTo>
                      <a:pt x="67" y="26"/>
                    </a:lnTo>
                    <a:lnTo>
                      <a:pt x="71" y="2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D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59"/>
              <p:cNvSpPr/>
              <p:nvPr/>
            </p:nvSpPr>
            <p:spPr>
              <a:xfrm>
                <a:off x="2602" y="2363"/>
                <a:ext cx="311" cy="124"/>
              </a:xfrm>
              <a:custGeom>
                <a:rect b="b" l="l" r="r" t="t"/>
                <a:pathLst>
                  <a:path extrusionOk="0" h="28" w="70">
                    <a:moveTo>
                      <a:pt x="0" y="11"/>
                    </a:moveTo>
                    <a:cubicBezTo>
                      <a:pt x="4" y="9"/>
                      <a:pt x="20" y="8"/>
                      <a:pt x="20" y="8"/>
                    </a:cubicBezTo>
                    <a:lnTo>
                      <a:pt x="18" y="0"/>
                    </a:lnTo>
                    <a:lnTo>
                      <a:pt x="70" y="26"/>
                    </a:lnTo>
                    <a:lnTo>
                      <a:pt x="65" y="25"/>
                    </a:lnTo>
                    <a:lnTo>
                      <a:pt x="68" y="28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6C9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8" name="Google Shape;1648;p59"/>
              <p:cNvSpPr/>
              <p:nvPr/>
            </p:nvSpPr>
            <p:spPr>
              <a:xfrm>
                <a:off x="2615" y="2367"/>
                <a:ext cx="298" cy="115"/>
              </a:xfrm>
              <a:custGeom>
                <a:rect b="b" l="l" r="r" t="t"/>
                <a:pathLst>
                  <a:path extrusionOk="0" h="26" w="67">
                    <a:moveTo>
                      <a:pt x="0" y="10"/>
                    </a:moveTo>
                    <a:cubicBezTo>
                      <a:pt x="3" y="8"/>
                      <a:pt x="10" y="8"/>
                      <a:pt x="14" y="7"/>
                    </a:cubicBezTo>
                    <a:cubicBezTo>
                      <a:pt x="16" y="7"/>
                      <a:pt x="17" y="5"/>
                      <a:pt x="17" y="5"/>
                    </a:cubicBezTo>
                    <a:lnTo>
                      <a:pt x="16" y="0"/>
                    </a:lnTo>
                    <a:lnTo>
                      <a:pt x="67" y="25"/>
                    </a:lnTo>
                    <a:lnTo>
                      <a:pt x="67" y="25"/>
                    </a:lnTo>
                    <a:lnTo>
                      <a:pt x="62" y="24"/>
                    </a:lnTo>
                    <a:lnTo>
                      <a:pt x="62" y="24"/>
                    </a:lnTo>
                    <a:lnTo>
                      <a:pt x="63" y="25"/>
                    </a:lnTo>
                    <a:lnTo>
                      <a:pt x="64" y="2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DDCF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9" name="Google Shape;1649;p59"/>
              <p:cNvSpPr/>
              <p:nvPr/>
            </p:nvSpPr>
            <p:spPr>
              <a:xfrm>
                <a:off x="2628" y="2371"/>
                <a:ext cx="280" cy="111"/>
              </a:xfrm>
              <a:custGeom>
                <a:rect b="b" l="l" r="r" t="t"/>
                <a:pathLst>
                  <a:path extrusionOk="0" h="25" w="63">
                    <a:moveTo>
                      <a:pt x="0" y="8"/>
                    </a:moveTo>
                    <a:cubicBezTo>
                      <a:pt x="3" y="7"/>
                      <a:pt x="11" y="6"/>
                      <a:pt x="13" y="6"/>
                    </a:cubicBezTo>
                    <a:cubicBezTo>
                      <a:pt x="14" y="6"/>
                      <a:pt x="13" y="2"/>
                      <a:pt x="13" y="2"/>
                    </a:cubicBezTo>
                    <a:lnTo>
                      <a:pt x="14" y="0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59" y="23"/>
                    </a:lnTo>
                    <a:lnTo>
                      <a:pt x="59" y="24"/>
                    </a:lnTo>
                    <a:lnTo>
                      <a:pt x="60" y="24"/>
                    </a:lnTo>
                    <a:lnTo>
                      <a:pt x="61" y="2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E3D3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0" name="Google Shape;1650;p59"/>
              <p:cNvSpPr/>
              <p:nvPr/>
            </p:nvSpPr>
            <p:spPr>
              <a:xfrm>
                <a:off x="2642" y="2376"/>
                <a:ext cx="262" cy="106"/>
              </a:xfrm>
              <a:custGeom>
                <a:rect b="b" l="l" r="r" t="t"/>
                <a:pathLst>
                  <a:path extrusionOk="0" h="24" w="59">
                    <a:moveTo>
                      <a:pt x="56" y="22"/>
                    </a:moveTo>
                    <a:lnTo>
                      <a:pt x="57" y="24"/>
                    </a:lnTo>
                    <a:lnTo>
                      <a:pt x="0" y="6"/>
                    </a:lnTo>
                    <a:cubicBezTo>
                      <a:pt x="4" y="5"/>
                      <a:pt x="12" y="5"/>
                      <a:pt x="12" y="5"/>
                    </a:cubicBezTo>
                    <a:lnTo>
                      <a:pt x="10" y="0"/>
                    </a:lnTo>
                    <a:lnTo>
                      <a:pt x="59" y="23"/>
                    </a:lnTo>
                    <a:lnTo>
                      <a:pt x="56" y="22"/>
                    </a:lnTo>
                    <a:close/>
                  </a:path>
                </a:pathLst>
              </a:custGeom>
              <a:solidFill>
                <a:srgbClr val="EAD8B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1" name="Google Shape;1651;p59"/>
              <p:cNvSpPr/>
              <p:nvPr/>
            </p:nvSpPr>
            <p:spPr>
              <a:xfrm>
                <a:off x="638" y="1701"/>
                <a:ext cx="62" cy="124"/>
              </a:xfrm>
              <a:custGeom>
                <a:rect b="b" l="l" r="r" t="t"/>
                <a:pathLst>
                  <a:path extrusionOk="0" h="28" w="14">
                    <a:moveTo>
                      <a:pt x="14" y="0"/>
                    </a:moveTo>
                    <a:cubicBezTo>
                      <a:pt x="8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2" name="Google Shape;1652;p59"/>
              <p:cNvSpPr/>
              <p:nvPr/>
            </p:nvSpPr>
            <p:spPr>
              <a:xfrm>
                <a:off x="638" y="1701"/>
                <a:ext cx="57" cy="120"/>
              </a:xfrm>
              <a:custGeom>
                <a:rect b="b" l="l" r="r" t="t"/>
                <a:pathLst>
                  <a:path extrusionOk="0" h="27" w="13">
                    <a:moveTo>
                      <a:pt x="13" y="0"/>
                    </a:moveTo>
                    <a:cubicBezTo>
                      <a:pt x="8" y="1"/>
                      <a:pt x="0" y="16"/>
                      <a:pt x="6" y="27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59"/>
              <p:cNvSpPr/>
              <p:nvPr/>
            </p:nvSpPr>
            <p:spPr>
              <a:xfrm>
                <a:off x="638" y="1705"/>
                <a:ext cx="53" cy="107"/>
              </a:xfrm>
              <a:custGeom>
                <a:rect b="b" l="l" r="r" t="t"/>
                <a:pathLst>
                  <a:path extrusionOk="0" h="24" w="12">
                    <a:moveTo>
                      <a:pt x="12" y="0"/>
                    </a:moveTo>
                    <a:cubicBezTo>
                      <a:pt x="7" y="1"/>
                      <a:pt x="0" y="14"/>
                      <a:pt x="5" y="24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59"/>
              <p:cNvSpPr/>
              <p:nvPr/>
            </p:nvSpPr>
            <p:spPr>
              <a:xfrm>
                <a:off x="642" y="1705"/>
                <a:ext cx="49" cy="102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1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59"/>
              <p:cNvSpPr/>
              <p:nvPr/>
            </p:nvSpPr>
            <p:spPr>
              <a:xfrm>
                <a:off x="642" y="1705"/>
                <a:ext cx="45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2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59"/>
              <p:cNvSpPr/>
              <p:nvPr/>
            </p:nvSpPr>
            <p:spPr>
              <a:xfrm>
                <a:off x="642" y="1705"/>
                <a:ext cx="45" cy="94"/>
              </a:xfrm>
              <a:custGeom>
                <a:rect b="b" l="l" r="r" t="t"/>
                <a:pathLst>
                  <a:path extrusionOk="0" h="21" w="10">
                    <a:moveTo>
                      <a:pt x="10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59"/>
              <p:cNvSpPr/>
              <p:nvPr/>
            </p:nvSpPr>
            <p:spPr>
              <a:xfrm>
                <a:off x="655" y="1710"/>
                <a:ext cx="63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9" y="1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8" name="Google Shape;1658;p59"/>
              <p:cNvSpPr/>
              <p:nvPr/>
            </p:nvSpPr>
            <p:spPr>
              <a:xfrm>
                <a:off x="655" y="1710"/>
                <a:ext cx="58" cy="115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9" name="Google Shape;1659;p59"/>
              <p:cNvSpPr/>
              <p:nvPr/>
            </p:nvSpPr>
            <p:spPr>
              <a:xfrm>
                <a:off x="660" y="1710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59"/>
              <p:cNvSpPr/>
              <p:nvPr/>
            </p:nvSpPr>
            <p:spPr>
              <a:xfrm>
                <a:off x="660" y="1710"/>
                <a:ext cx="49" cy="102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2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59"/>
              <p:cNvSpPr/>
              <p:nvPr/>
            </p:nvSpPr>
            <p:spPr>
              <a:xfrm>
                <a:off x="660" y="1710"/>
                <a:ext cx="44" cy="97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59"/>
              <p:cNvSpPr/>
              <p:nvPr/>
            </p:nvSpPr>
            <p:spPr>
              <a:xfrm>
                <a:off x="664" y="1710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4" y="3"/>
                      <a:pt x="0" y="12"/>
                      <a:pt x="1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3" name="Google Shape;1663;p59"/>
              <p:cNvSpPr/>
              <p:nvPr/>
            </p:nvSpPr>
            <p:spPr>
              <a:xfrm>
                <a:off x="695" y="1723"/>
                <a:ext cx="63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8" y="1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4" name="Google Shape;1664;p59"/>
              <p:cNvSpPr/>
              <p:nvPr/>
            </p:nvSpPr>
            <p:spPr>
              <a:xfrm>
                <a:off x="695" y="1723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59"/>
              <p:cNvSpPr/>
              <p:nvPr/>
            </p:nvSpPr>
            <p:spPr>
              <a:xfrm>
                <a:off x="700" y="1723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59"/>
              <p:cNvSpPr/>
              <p:nvPr/>
            </p:nvSpPr>
            <p:spPr>
              <a:xfrm>
                <a:off x="700" y="1723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4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59"/>
              <p:cNvSpPr/>
              <p:nvPr/>
            </p:nvSpPr>
            <p:spPr>
              <a:xfrm>
                <a:off x="700" y="1723"/>
                <a:ext cx="44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8" name="Google Shape;1668;p59"/>
              <p:cNvSpPr/>
              <p:nvPr/>
            </p:nvSpPr>
            <p:spPr>
              <a:xfrm>
                <a:off x="704" y="1723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4" y="3"/>
                      <a:pt x="0" y="12"/>
                      <a:pt x="1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9" name="Google Shape;1669;p59"/>
              <p:cNvSpPr/>
              <p:nvPr/>
            </p:nvSpPr>
            <p:spPr>
              <a:xfrm>
                <a:off x="713" y="1727"/>
                <a:ext cx="62" cy="125"/>
              </a:xfrm>
              <a:custGeom>
                <a:rect b="b" l="l" r="r" t="t"/>
                <a:pathLst>
                  <a:path extrusionOk="0" h="28" w="14">
                    <a:moveTo>
                      <a:pt x="14" y="0"/>
                    </a:moveTo>
                    <a:cubicBezTo>
                      <a:pt x="9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59"/>
              <p:cNvSpPr/>
              <p:nvPr/>
            </p:nvSpPr>
            <p:spPr>
              <a:xfrm>
                <a:off x="713" y="1727"/>
                <a:ext cx="58" cy="120"/>
              </a:xfrm>
              <a:custGeom>
                <a:rect b="b" l="l" r="r" t="t"/>
                <a:pathLst>
                  <a:path extrusionOk="0" h="27" w="13">
                    <a:moveTo>
                      <a:pt x="13" y="0"/>
                    </a:moveTo>
                    <a:cubicBezTo>
                      <a:pt x="8" y="1"/>
                      <a:pt x="0" y="15"/>
                      <a:pt x="6" y="27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59"/>
              <p:cNvSpPr/>
              <p:nvPr/>
            </p:nvSpPr>
            <p:spPr>
              <a:xfrm>
                <a:off x="718" y="1727"/>
                <a:ext cx="53" cy="112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2"/>
                      <a:pt x="0" y="15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59"/>
              <p:cNvSpPr/>
              <p:nvPr/>
            </p:nvSpPr>
            <p:spPr>
              <a:xfrm>
                <a:off x="718" y="1727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4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59"/>
              <p:cNvSpPr/>
              <p:nvPr/>
            </p:nvSpPr>
            <p:spPr>
              <a:xfrm>
                <a:off x="718" y="1727"/>
                <a:ext cx="49" cy="103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3"/>
                      <a:pt x="0" y="13"/>
                      <a:pt x="3" y="23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59"/>
              <p:cNvSpPr/>
              <p:nvPr/>
            </p:nvSpPr>
            <p:spPr>
              <a:xfrm>
                <a:off x="722" y="1732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59"/>
              <p:cNvSpPr/>
              <p:nvPr/>
            </p:nvSpPr>
            <p:spPr>
              <a:xfrm>
                <a:off x="731" y="1736"/>
                <a:ext cx="62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9" y="0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59"/>
              <p:cNvSpPr/>
              <p:nvPr/>
            </p:nvSpPr>
            <p:spPr>
              <a:xfrm>
                <a:off x="735" y="1736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7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59"/>
              <p:cNvSpPr/>
              <p:nvPr/>
            </p:nvSpPr>
            <p:spPr>
              <a:xfrm>
                <a:off x="735" y="1736"/>
                <a:ext cx="54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59"/>
              <p:cNvSpPr/>
              <p:nvPr/>
            </p:nvSpPr>
            <p:spPr>
              <a:xfrm>
                <a:off x="735" y="1736"/>
                <a:ext cx="49" cy="103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7" y="2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59"/>
              <p:cNvSpPr/>
              <p:nvPr/>
            </p:nvSpPr>
            <p:spPr>
              <a:xfrm>
                <a:off x="740" y="1736"/>
                <a:ext cx="44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5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59"/>
              <p:cNvSpPr/>
              <p:nvPr/>
            </p:nvSpPr>
            <p:spPr>
              <a:xfrm>
                <a:off x="740" y="1736"/>
                <a:ext cx="40" cy="94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59"/>
              <p:cNvSpPr/>
              <p:nvPr/>
            </p:nvSpPr>
            <p:spPr>
              <a:xfrm>
                <a:off x="638" y="1719"/>
                <a:ext cx="9" cy="8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59"/>
              <p:cNvSpPr/>
              <p:nvPr/>
            </p:nvSpPr>
            <p:spPr>
              <a:xfrm>
                <a:off x="660" y="1723"/>
                <a:ext cx="4" cy="13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59"/>
              <p:cNvSpPr/>
              <p:nvPr/>
            </p:nvSpPr>
            <p:spPr>
              <a:xfrm>
                <a:off x="678" y="1727"/>
                <a:ext cx="4" cy="14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59"/>
              <p:cNvSpPr/>
              <p:nvPr/>
            </p:nvSpPr>
            <p:spPr>
              <a:xfrm>
                <a:off x="718" y="1745"/>
                <a:ext cx="4" cy="9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59"/>
              <p:cNvSpPr/>
              <p:nvPr/>
            </p:nvSpPr>
            <p:spPr>
              <a:xfrm>
                <a:off x="735" y="1750"/>
                <a:ext cx="5" cy="9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59"/>
              <p:cNvSpPr/>
              <p:nvPr/>
            </p:nvSpPr>
            <p:spPr>
              <a:xfrm>
                <a:off x="753" y="1754"/>
                <a:ext cx="5" cy="13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1" y="1"/>
                      <a:pt x="1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87" name="Google Shape;1687;p59"/>
            <p:cNvCxnSpPr/>
            <p:nvPr/>
          </p:nvCxnSpPr>
          <p:spPr>
            <a:xfrm flipH="1" rot="10800000">
              <a:off x="2722" y="1611"/>
              <a:ext cx="671" cy="446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88" name="Google Shape;1688;p59"/>
            <p:cNvSpPr/>
            <p:nvPr/>
          </p:nvSpPr>
          <p:spPr>
            <a:xfrm>
              <a:off x="2703" y="2037"/>
              <a:ext cx="40" cy="4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59"/>
            <p:cNvSpPr txBox="1"/>
            <p:nvPr/>
          </p:nvSpPr>
          <p:spPr>
            <a:xfrm>
              <a:off x="2670" y="2077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1690" name="Google Shape;1690;p59"/>
            <p:cNvSpPr txBox="1"/>
            <p:nvPr/>
          </p:nvSpPr>
          <p:spPr>
            <a:xfrm>
              <a:off x="3052" y="1829"/>
              <a:ext cx="10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/>
            </a:p>
          </p:txBody>
        </p:sp>
        <p:sp>
          <p:nvSpPr>
            <p:cNvPr id="1691" name="Google Shape;1691;p59"/>
            <p:cNvSpPr/>
            <p:nvPr/>
          </p:nvSpPr>
          <p:spPr>
            <a:xfrm>
              <a:off x="2979" y="1885"/>
              <a:ext cx="44" cy="174"/>
            </a:xfrm>
            <a:custGeom>
              <a:rect b="b" l="l" r="r" t="t"/>
              <a:pathLst>
                <a:path extrusionOk="0" h="12" w="3">
                  <a:moveTo>
                    <a:pt x="0" y="0"/>
                  </a:moveTo>
                  <a:cubicBezTo>
                    <a:pt x="2" y="4"/>
                    <a:pt x="3" y="8"/>
                    <a:pt x="3" y="12"/>
                  </a:cubicBezTo>
                </a:path>
              </a:pathLst>
            </a:custGeom>
            <a:noFill/>
            <a:ln cap="flat" cmpd="sng" w="28575">
              <a:solidFill>
                <a:srgbClr val="24211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2" name="Google Shape;1692;p59"/>
          <p:cNvSpPr/>
          <p:nvPr/>
        </p:nvSpPr>
        <p:spPr>
          <a:xfrm>
            <a:off x="6534150" y="3162300"/>
            <a:ext cx="914400" cy="1214437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236BB3"/>
              </a:gs>
              <a:gs pos="100000">
                <a:srgbClr val="3399FF"/>
              </a:gs>
            </a:gsLst>
            <a:lin ang="108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p59"/>
          <p:cNvSpPr/>
          <p:nvPr/>
        </p:nvSpPr>
        <p:spPr>
          <a:xfrm>
            <a:off x="5143500" y="2590800"/>
            <a:ext cx="1847850" cy="477837"/>
          </a:xfrm>
          <a:custGeom>
            <a:rect b="b" l="l" r="r" t="t"/>
            <a:pathLst>
              <a:path extrusionOk="0" h="301" w="1056">
                <a:moveTo>
                  <a:pt x="0" y="300"/>
                </a:moveTo>
                <a:cubicBezTo>
                  <a:pt x="90" y="250"/>
                  <a:pt x="364" y="0"/>
                  <a:pt x="540" y="0"/>
                </a:cubicBezTo>
                <a:cubicBezTo>
                  <a:pt x="716" y="0"/>
                  <a:pt x="948" y="238"/>
                  <a:pt x="1056" y="301"/>
                </a:cubicBez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59"/>
          <p:cNvSpPr txBox="1"/>
          <p:nvPr/>
        </p:nvSpPr>
        <p:spPr>
          <a:xfrm>
            <a:off x="6594475" y="3417887"/>
            <a:ext cx="7381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(p,α)</a:t>
            </a:r>
            <a:endParaRPr/>
          </a:p>
        </p:txBody>
      </p:sp>
      <p:sp>
        <p:nvSpPr>
          <p:cNvPr id="1695" name="Google Shape;1695;p59"/>
          <p:cNvSpPr txBox="1"/>
          <p:nvPr/>
        </p:nvSpPr>
        <p:spPr>
          <a:xfrm>
            <a:off x="3940175" y="5200650"/>
            <a:ext cx="10493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(Δd,Δα)</a:t>
            </a:r>
            <a:endParaRPr/>
          </a:p>
        </p:txBody>
      </p:sp>
      <p:grpSp>
        <p:nvGrpSpPr>
          <p:cNvPr id="1696" name="Google Shape;1696;p59"/>
          <p:cNvGrpSpPr/>
          <p:nvPr/>
        </p:nvGrpSpPr>
        <p:grpSpPr>
          <a:xfrm>
            <a:off x="3982566" y="3443488"/>
            <a:ext cx="2084858" cy="1531396"/>
            <a:chOff x="2509" y="2169"/>
            <a:chExt cx="1313" cy="965"/>
          </a:xfrm>
        </p:grpSpPr>
        <p:cxnSp>
          <p:nvCxnSpPr>
            <p:cNvPr id="1697" name="Google Shape;1697;p59"/>
            <p:cNvCxnSpPr/>
            <p:nvPr/>
          </p:nvCxnSpPr>
          <p:spPr>
            <a:xfrm>
              <a:off x="3034" y="2897"/>
              <a:ext cx="7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698" name="Google Shape;1698;p59"/>
            <p:cNvGrpSpPr/>
            <p:nvPr/>
          </p:nvGrpSpPr>
          <p:grpSpPr>
            <a:xfrm rot="-1800000">
              <a:off x="2527" y="2827"/>
              <a:ext cx="477" cy="201"/>
              <a:chOff x="469" y="1643"/>
              <a:chExt cx="2559" cy="879"/>
            </a:xfrm>
          </p:grpSpPr>
          <p:sp>
            <p:nvSpPr>
              <p:cNvPr id="1699" name="Google Shape;1699;p59"/>
              <p:cNvSpPr/>
              <p:nvPr/>
            </p:nvSpPr>
            <p:spPr>
              <a:xfrm>
                <a:off x="767" y="1719"/>
                <a:ext cx="1959" cy="737"/>
              </a:xfrm>
              <a:custGeom>
                <a:rect b="b" l="l" r="r" t="t"/>
                <a:pathLst>
                  <a:path extrusionOk="0" h="166" w="441">
                    <a:moveTo>
                      <a:pt x="11" y="4"/>
                    </a:moveTo>
                    <a:cubicBezTo>
                      <a:pt x="17" y="6"/>
                      <a:pt x="429" y="139"/>
                      <a:pt x="429" y="139"/>
                    </a:cubicBezTo>
                    <a:cubicBezTo>
                      <a:pt x="429" y="139"/>
                      <a:pt x="441" y="151"/>
                      <a:pt x="438" y="155"/>
                    </a:cubicBezTo>
                    <a:cubicBezTo>
                      <a:pt x="436" y="159"/>
                      <a:pt x="412" y="166"/>
                      <a:pt x="412" y="166"/>
                    </a:cubicBezTo>
                    <a:lnTo>
                      <a:pt x="1" y="33"/>
                    </a:lnTo>
                    <a:cubicBezTo>
                      <a:pt x="1" y="33"/>
                      <a:pt x="0" y="0"/>
                      <a:pt x="11" y="4"/>
                    </a:cubicBezTo>
                    <a:close/>
                  </a:path>
                </a:pathLst>
              </a:custGeom>
              <a:solidFill>
                <a:srgbClr val="EA993E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0" name="Google Shape;1700;p59"/>
              <p:cNvSpPr/>
              <p:nvPr/>
            </p:nvSpPr>
            <p:spPr>
              <a:xfrm>
                <a:off x="762" y="1776"/>
                <a:ext cx="1973" cy="662"/>
              </a:xfrm>
              <a:custGeom>
                <a:rect b="b" l="l" r="r" t="t"/>
                <a:pathLst>
                  <a:path extrusionOk="0" h="149" w="444">
                    <a:moveTo>
                      <a:pt x="436" y="140"/>
                    </a:moveTo>
                    <a:lnTo>
                      <a:pt x="0" y="0"/>
                    </a:lnTo>
                    <a:lnTo>
                      <a:pt x="1" y="15"/>
                    </a:lnTo>
                    <a:lnTo>
                      <a:pt x="416" y="149"/>
                    </a:lnTo>
                    <a:cubicBezTo>
                      <a:pt x="416" y="149"/>
                      <a:pt x="444" y="142"/>
                      <a:pt x="436" y="140"/>
                    </a:cubicBezTo>
                    <a:close/>
                  </a:path>
                </a:pathLst>
              </a:custGeom>
              <a:solidFill>
                <a:srgbClr val="CD8A3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1" name="Google Shape;1701;p59"/>
              <p:cNvSpPr/>
              <p:nvPr/>
            </p:nvSpPr>
            <p:spPr>
              <a:xfrm>
                <a:off x="775" y="1767"/>
                <a:ext cx="1929" cy="636"/>
              </a:xfrm>
              <a:custGeom>
                <a:rect b="b" l="l" r="r" t="t"/>
                <a:pathLst>
                  <a:path extrusionOk="0" h="143" w="434">
                    <a:moveTo>
                      <a:pt x="432" y="138"/>
                    </a:moveTo>
                    <a:cubicBezTo>
                      <a:pt x="434" y="139"/>
                      <a:pt x="434" y="140"/>
                      <a:pt x="434" y="141"/>
                    </a:cubicBezTo>
                    <a:cubicBezTo>
                      <a:pt x="434" y="142"/>
                      <a:pt x="432" y="143"/>
                      <a:pt x="431" y="143"/>
                    </a:cubicBezTo>
                    <a:lnTo>
                      <a:pt x="432" y="138"/>
                    </a:lnTo>
                    <a:close/>
                    <a:moveTo>
                      <a:pt x="431" y="143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432" y="138"/>
                    </a:lnTo>
                    <a:lnTo>
                      <a:pt x="431" y="143"/>
                    </a:lnTo>
                    <a:close/>
                    <a:moveTo>
                      <a:pt x="2" y="4"/>
                    </a:moveTo>
                    <a:cubicBezTo>
                      <a:pt x="1" y="4"/>
                      <a:pt x="0" y="3"/>
                      <a:pt x="1" y="1"/>
                    </a:cubicBezTo>
                    <a:cubicBezTo>
                      <a:pt x="1" y="0"/>
                      <a:pt x="2" y="0"/>
                      <a:pt x="4" y="0"/>
                    </a:cubicBezTo>
                    <a:lnTo>
                      <a:pt x="2" y="4"/>
                    </a:lnTo>
                    <a:close/>
                  </a:path>
                </a:pathLst>
              </a:custGeom>
              <a:solidFill>
                <a:srgbClr val="FAA94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59"/>
              <p:cNvSpPr/>
              <p:nvPr/>
            </p:nvSpPr>
            <p:spPr>
              <a:xfrm>
                <a:off x="780" y="1767"/>
                <a:ext cx="1875" cy="618"/>
              </a:xfrm>
              <a:custGeom>
                <a:rect b="b" l="l" r="r" t="t"/>
                <a:pathLst>
                  <a:path extrusionOk="0" h="139" w="422">
                    <a:moveTo>
                      <a:pt x="420" y="135"/>
                    </a:moveTo>
                    <a:cubicBezTo>
                      <a:pt x="421" y="135"/>
                      <a:pt x="422" y="136"/>
                      <a:pt x="421" y="137"/>
                    </a:cubicBezTo>
                    <a:cubicBezTo>
                      <a:pt x="421" y="138"/>
                      <a:pt x="420" y="139"/>
                      <a:pt x="419" y="139"/>
                    </a:cubicBezTo>
                    <a:lnTo>
                      <a:pt x="420" y="135"/>
                    </a:lnTo>
                    <a:close/>
                    <a:moveTo>
                      <a:pt x="419" y="139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420" y="135"/>
                    </a:lnTo>
                    <a:lnTo>
                      <a:pt x="419" y="139"/>
                    </a:lnTo>
                    <a:close/>
                    <a:moveTo>
                      <a:pt x="1" y="4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lnTo>
                      <a:pt x="1" y="4"/>
                    </a:lnTo>
                    <a:close/>
                  </a:path>
                </a:pathLst>
              </a:custGeom>
              <a:solidFill>
                <a:srgbClr val="FBAE4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59"/>
              <p:cNvSpPr/>
              <p:nvPr/>
            </p:nvSpPr>
            <p:spPr>
              <a:xfrm>
                <a:off x="780" y="1767"/>
                <a:ext cx="1822" cy="600"/>
              </a:xfrm>
              <a:custGeom>
                <a:rect b="b" l="l" r="r" t="t"/>
                <a:pathLst>
                  <a:path extrusionOk="0" h="135" w="410">
                    <a:moveTo>
                      <a:pt x="409" y="131"/>
                    </a:moveTo>
                    <a:cubicBezTo>
                      <a:pt x="410" y="132"/>
                      <a:pt x="410" y="133"/>
                      <a:pt x="410" y="134"/>
                    </a:cubicBezTo>
                    <a:cubicBezTo>
                      <a:pt x="410" y="134"/>
                      <a:pt x="409" y="135"/>
                      <a:pt x="408" y="135"/>
                    </a:cubicBezTo>
                    <a:lnTo>
                      <a:pt x="409" y="131"/>
                    </a:lnTo>
                    <a:close/>
                    <a:moveTo>
                      <a:pt x="408" y="135"/>
                    </a:moveTo>
                    <a:lnTo>
                      <a:pt x="1" y="3"/>
                    </a:lnTo>
                    <a:lnTo>
                      <a:pt x="2" y="0"/>
                    </a:lnTo>
                    <a:lnTo>
                      <a:pt x="409" y="131"/>
                    </a:lnTo>
                    <a:lnTo>
                      <a:pt x="408" y="135"/>
                    </a:lnTo>
                    <a:close/>
                    <a:moveTo>
                      <a:pt x="1" y="3"/>
                    </a:moveTo>
                    <a:cubicBezTo>
                      <a:pt x="0" y="3"/>
                      <a:pt x="0" y="2"/>
                      <a:pt x="0" y="1"/>
                    </a:cubicBezTo>
                    <a:cubicBezTo>
                      <a:pt x="1" y="1"/>
                      <a:pt x="2" y="0"/>
                      <a:pt x="2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BB6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59"/>
              <p:cNvSpPr/>
              <p:nvPr/>
            </p:nvSpPr>
            <p:spPr>
              <a:xfrm>
                <a:off x="780" y="1767"/>
                <a:ext cx="1773" cy="582"/>
              </a:xfrm>
              <a:custGeom>
                <a:rect b="b" l="l" r="r" t="t"/>
                <a:pathLst>
                  <a:path extrusionOk="0" h="131" w="399">
                    <a:moveTo>
                      <a:pt x="398" y="128"/>
                    </a:moveTo>
                    <a:cubicBezTo>
                      <a:pt x="398" y="128"/>
                      <a:pt x="399" y="129"/>
                      <a:pt x="398" y="130"/>
                    </a:cubicBezTo>
                    <a:cubicBezTo>
                      <a:pt x="398" y="130"/>
                      <a:pt x="397" y="131"/>
                      <a:pt x="397" y="131"/>
                    </a:cubicBezTo>
                    <a:lnTo>
                      <a:pt x="398" y="128"/>
                    </a:lnTo>
                    <a:close/>
                    <a:moveTo>
                      <a:pt x="397" y="131"/>
                    </a:moveTo>
                    <a:lnTo>
                      <a:pt x="1" y="3"/>
                    </a:lnTo>
                    <a:lnTo>
                      <a:pt x="2" y="0"/>
                    </a:lnTo>
                    <a:lnTo>
                      <a:pt x="398" y="128"/>
                    </a:lnTo>
                    <a:lnTo>
                      <a:pt x="397" y="131"/>
                    </a:lnTo>
                    <a:close/>
                    <a:moveTo>
                      <a:pt x="1" y="3"/>
                    </a:moveTo>
                    <a:cubicBezTo>
                      <a:pt x="1" y="3"/>
                      <a:pt x="0" y="2"/>
                      <a:pt x="0" y="1"/>
                    </a:cubicBezTo>
                    <a:cubicBezTo>
                      <a:pt x="1" y="1"/>
                      <a:pt x="1" y="0"/>
                      <a:pt x="2" y="0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CBC5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59"/>
              <p:cNvSpPr/>
              <p:nvPr/>
            </p:nvSpPr>
            <p:spPr>
              <a:xfrm>
                <a:off x="780" y="1767"/>
                <a:ext cx="1719" cy="564"/>
              </a:xfrm>
              <a:custGeom>
                <a:rect b="b" l="l" r="r" t="t"/>
                <a:pathLst>
                  <a:path extrusionOk="0" h="127" w="387">
                    <a:moveTo>
                      <a:pt x="386" y="125"/>
                    </a:moveTo>
                    <a:cubicBezTo>
                      <a:pt x="387" y="125"/>
                      <a:pt x="387" y="125"/>
                      <a:pt x="387" y="126"/>
                    </a:cubicBezTo>
                    <a:cubicBezTo>
                      <a:pt x="387" y="126"/>
                      <a:pt x="386" y="127"/>
                      <a:pt x="385" y="127"/>
                    </a:cubicBezTo>
                    <a:lnTo>
                      <a:pt x="386" y="125"/>
                    </a:lnTo>
                    <a:close/>
                    <a:moveTo>
                      <a:pt x="385" y="127"/>
                    </a:moveTo>
                    <a:lnTo>
                      <a:pt x="1" y="3"/>
                    </a:lnTo>
                    <a:lnTo>
                      <a:pt x="2" y="1"/>
                    </a:lnTo>
                    <a:lnTo>
                      <a:pt x="386" y="125"/>
                    </a:lnTo>
                    <a:lnTo>
                      <a:pt x="385" y="127"/>
                    </a:lnTo>
                    <a:close/>
                    <a:moveTo>
                      <a:pt x="1" y="3"/>
                    </a:moveTo>
                    <a:cubicBezTo>
                      <a:pt x="1" y="2"/>
                      <a:pt x="0" y="2"/>
                      <a:pt x="1" y="1"/>
                    </a:cubicBezTo>
                    <a:cubicBezTo>
                      <a:pt x="1" y="1"/>
                      <a:pt x="1" y="0"/>
                      <a:pt x="2" y="1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CC3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59"/>
              <p:cNvSpPr/>
              <p:nvPr/>
            </p:nvSpPr>
            <p:spPr>
              <a:xfrm>
                <a:off x="784" y="1772"/>
                <a:ext cx="1667" cy="542"/>
              </a:xfrm>
              <a:custGeom>
                <a:rect b="b" l="l" r="r" t="t"/>
                <a:pathLst>
                  <a:path extrusionOk="0" h="122" w="375">
                    <a:moveTo>
                      <a:pt x="374" y="120"/>
                    </a:moveTo>
                    <a:cubicBezTo>
                      <a:pt x="374" y="120"/>
                      <a:pt x="375" y="121"/>
                      <a:pt x="374" y="121"/>
                    </a:cubicBezTo>
                    <a:cubicBezTo>
                      <a:pt x="374" y="122"/>
                      <a:pt x="374" y="122"/>
                      <a:pt x="373" y="122"/>
                    </a:cubicBezTo>
                    <a:lnTo>
                      <a:pt x="374" y="120"/>
                    </a:lnTo>
                    <a:close/>
                    <a:moveTo>
                      <a:pt x="373" y="122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374" y="120"/>
                    </a:lnTo>
                    <a:lnTo>
                      <a:pt x="373" y="122"/>
                    </a:lnTo>
                    <a:close/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DCC6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07" name="Google Shape;1707;p59"/>
              <p:cNvCxnSpPr/>
              <p:nvPr/>
            </p:nvCxnSpPr>
            <p:spPr>
              <a:xfrm rot="10800000">
                <a:off x="789" y="1772"/>
                <a:ext cx="1604" cy="520"/>
              </a:xfrm>
              <a:prstGeom prst="straightConnector1">
                <a:avLst/>
              </a:prstGeom>
              <a:solidFill>
                <a:srgbClr val="FFFFFF"/>
              </a:solidFill>
              <a:ln cap="flat" cmpd="sng" w="9525">
                <a:solidFill>
                  <a:srgbClr val="FDD46D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708" name="Google Shape;1708;p59"/>
              <p:cNvSpPr/>
              <p:nvPr/>
            </p:nvSpPr>
            <p:spPr>
              <a:xfrm>
                <a:off x="744" y="1839"/>
                <a:ext cx="1889" cy="612"/>
              </a:xfrm>
              <a:custGeom>
                <a:rect b="b" l="l" r="r" t="t"/>
                <a:pathLst>
                  <a:path extrusionOk="0" h="138" w="425">
                    <a:moveTo>
                      <a:pt x="416" y="134"/>
                    </a:moveTo>
                    <a:lnTo>
                      <a:pt x="0" y="0"/>
                    </a:lnTo>
                    <a:lnTo>
                      <a:pt x="2" y="3"/>
                    </a:lnTo>
                    <a:lnTo>
                      <a:pt x="417" y="138"/>
                    </a:lnTo>
                    <a:cubicBezTo>
                      <a:pt x="417" y="138"/>
                      <a:pt x="425" y="137"/>
                      <a:pt x="416" y="134"/>
                    </a:cubicBezTo>
                    <a:close/>
                  </a:path>
                </a:pathLst>
              </a:custGeom>
              <a:solidFill>
                <a:srgbClr val="A9733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59"/>
              <p:cNvSpPr/>
              <p:nvPr/>
            </p:nvSpPr>
            <p:spPr>
              <a:xfrm>
                <a:off x="469" y="1643"/>
                <a:ext cx="195" cy="173"/>
              </a:xfrm>
              <a:custGeom>
                <a:rect b="b" l="l" r="r" t="t"/>
                <a:pathLst>
                  <a:path extrusionOk="0" h="39" w="44">
                    <a:moveTo>
                      <a:pt x="44" y="10"/>
                    </a:moveTo>
                    <a:cubicBezTo>
                      <a:pt x="22" y="3"/>
                      <a:pt x="14" y="0"/>
                      <a:pt x="9" y="11"/>
                    </a:cubicBezTo>
                    <a:cubicBezTo>
                      <a:pt x="0" y="30"/>
                      <a:pt x="19" y="32"/>
                      <a:pt x="38" y="39"/>
                    </a:cubicBezTo>
                    <a:lnTo>
                      <a:pt x="44" y="10"/>
                    </a:lnTo>
                    <a:close/>
                  </a:path>
                </a:pathLst>
              </a:custGeom>
              <a:solidFill>
                <a:srgbClr val="DA7C6C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59"/>
              <p:cNvSpPr/>
              <p:nvPr/>
            </p:nvSpPr>
            <p:spPr>
              <a:xfrm>
                <a:off x="482" y="1643"/>
                <a:ext cx="245" cy="169"/>
              </a:xfrm>
              <a:custGeom>
                <a:rect b="b" l="l" r="r" t="t"/>
                <a:pathLst>
                  <a:path extrusionOk="0" h="38" w="55">
                    <a:moveTo>
                      <a:pt x="7" y="11"/>
                    </a:moveTo>
                    <a:cubicBezTo>
                      <a:pt x="13" y="0"/>
                      <a:pt x="55" y="13"/>
                      <a:pt x="47" y="26"/>
                    </a:cubicBezTo>
                    <a:cubicBezTo>
                      <a:pt x="39" y="38"/>
                      <a:pt x="0" y="24"/>
                      <a:pt x="7" y="11"/>
                    </a:cubicBezTo>
                    <a:close/>
                  </a:path>
                </a:pathLst>
              </a:custGeom>
              <a:solidFill>
                <a:srgbClr val="DA7C6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59"/>
              <p:cNvSpPr/>
              <p:nvPr/>
            </p:nvSpPr>
            <p:spPr>
              <a:xfrm>
                <a:off x="491" y="1648"/>
                <a:ext cx="222" cy="151"/>
              </a:xfrm>
              <a:custGeom>
                <a:rect b="b" l="l" r="r" t="t"/>
                <a:pathLst>
                  <a:path extrusionOk="0" h="34" w="50">
                    <a:moveTo>
                      <a:pt x="6" y="10"/>
                    </a:moveTo>
                    <a:cubicBezTo>
                      <a:pt x="11" y="0"/>
                      <a:pt x="50" y="12"/>
                      <a:pt x="43" y="24"/>
                    </a:cubicBezTo>
                    <a:cubicBezTo>
                      <a:pt x="36" y="34"/>
                      <a:pt x="0" y="22"/>
                      <a:pt x="6" y="10"/>
                    </a:cubicBezTo>
                    <a:close/>
                  </a:path>
                </a:pathLst>
              </a:custGeom>
              <a:solidFill>
                <a:srgbClr val="E1817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59"/>
              <p:cNvSpPr/>
              <p:nvPr/>
            </p:nvSpPr>
            <p:spPr>
              <a:xfrm>
                <a:off x="500" y="1656"/>
                <a:ext cx="200" cy="129"/>
              </a:xfrm>
              <a:custGeom>
                <a:rect b="b" l="l" r="r" t="t"/>
                <a:pathLst>
                  <a:path extrusionOk="0" h="29" w="45">
                    <a:moveTo>
                      <a:pt x="4" y="8"/>
                    </a:moveTo>
                    <a:cubicBezTo>
                      <a:pt x="8" y="0"/>
                      <a:pt x="45" y="11"/>
                      <a:pt x="39" y="21"/>
                    </a:cubicBezTo>
                    <a:cubicBezTo>
                      <a:pt x="33" y="29"/>
                      <a:pt x="0" y="18"/>
                      <a:pt x="4" y="8"/>
                    </a:cubicBezTo>
                    <a:close/>
                  </a:path>
                </a:pathLst>
              </a:custGeom>
              <a:solidFill>
                <a:srgbClr val="E3837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59"/>
              <p:cNvSpPr/>
              <p:nvPr/>
            </p:nvSpPr>
            <p:spPr>
              <a:xfrm>
                <a:off x="509" y="1661"/>
                <a:ext cx="178" cy="115"/>
              </a:xfrm>
              <a:custGeom>
                <a:rect b="b" l="l" r="r" t="t"/>
                <a:pathLst>
                  <a:path extrusionOk="0" h="26" w="40">
                    <a:moveTo>
                      <a:pt x="3" y="8"/>
                    </a:moveTo>
                    <a:cubicBezTo>
                      <a:pt x="6" y="0"/>
                      <a:pt x="40" y="10"/>
                      <a:pt x="35" y="19"/>
                    </a:cubicBezTo>
                    <a:cubicBezTo>
                      <a:pt x="31" y="26"/>
                      <a:pt x="0" y="15"/>
                      <a:pt x="3" y="8"/>
                    </a:cubicBezTo>
                    <a:close/>
                  </a:path>
                </a:pathLst>
              </a:custGeom>
              <a:solidFill>
                <a:srgbClr val="E9887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59"/>
              <p:cNvSpPr/>
              <p:nvPr/>
            </p:nvSpPr>
            <p:spPr>
              <a:xfrm>
                <a:off x="513" y="1670"/>
                <a:ext cx="160" cy="93"/>
              </a:xfrm>
              <a:custGeom>
                <a:rect b="b" l="l" r="r" t="t"/>
                <a:pathLst>
                  <a:path extrusionOk="0" h="21" w="36">
                    <a:moveTo>
                      <a:pt x="3" y="6"/>
                    </a:moveTo>
                    <a:cubicBezTo>
                      <a:pt x="5" y="0"/>
                      <a:pt x="36" y="9"/>
                      <a:pt x="32" y="16"/>
                    </a:cubicBezTo>
                    <a:cubicBezTo>
                      <a:pt x="29" y="21"/>
                      <a:pt x="0" y="12"/>
                      <a:pt x="3" y="6"/>
                    </a:cubicBezTo>
                    <a:close/>
                  </a:path>
                </a:pathLst>
              </a:custGeom>
              <a:solidFill>
                <a:srgbClr val="EF8D7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59"/>
              <p:cNvSpPr/>
              <p:nvPr/>
            </p:nvSpPr>
            <p:spPr>
              <a:xfrm>
                <a:off x="522" y="1674"/>
                <a:ext cx="138" cy="76"/>
              </a:xfrm>
              <a:custGeom>
                <a:rect b="b" l="l" r="r" t="t"/>
                <a:pathLst>
                  <a:path extrusionOk="0" h="17" w="31">
                    <a:moveTo>
                      <a:pt x="2" y="5"/>
                    </a:moveTo>
                    <a:cubicBezTo>
                      <a:pt x="3" y="0"/>
                      <a:pt x="31" y="8"/>
                      <a:pt x="28" y="14"/>
                    </a:cubicBezTo>
                    <a:cubicBezTo>
                      <a:pt x="26" y="17"/>
                      <a:pt x="0" y="9"/>
                      <a:pt x="2" y="5"/>
                    </a:cubicBezTo>
                    <a:close/>
                  </a:path>
                </a:pathLst>
              </a:custGeom>
              <a:solidFill>
                <a:srgbClr val="F3907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59"/>
              <p:cNvSpPr/>
              <p:nvPr/>
            </p:nvSpPr>
            <p:spPr>
              <a:xfrm>
                <a:off x="531" y="1683"/>
                <a:ext cx="116" cy="53"/>
              </a:xfrm>
              <a:custGeom>
                <a:rect b="b" l="l" r="r" t="t"/>
                <a:pathLst>
                  <a:path extrusionOk="0" h="12" w="26">
                    <a:moveTo>
                      <a:pt x="1" y="3"/>
                    </a:moveTo>
                    <a:cubicBezTo>
                      <a:pt x="1" y="0"/>
                      <a:pt x="26" y="7"/>
                      <a:pt x="24" y="11"/>
                    </a:cubicBezTo>
                    <a:cubicBezTo>
                      <a:pt x="23" y="12"/>
                      <a:pt x="0" y="6"/>
                      <a:pt x="1" y="3"/>
                    </a:cubicBezTo>
                    <a:close/>
                  </a:path>
                </a:pathLst>
              </a:custGeom>
              <a:solidFill>
                <a:srgbClr val="F8958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59"/>
              <p:cNvSpPr/>
              <p:nvPr/>
            </p:nvSpPr>
            <p:spPr>
              <a:xfrm>
                <a:off x="575" y="1674"/>
                <a:ext cx="258" cy="200"/>
              </a:xfrm>
              <a:custGeom>
                <a:rect b="b" l="l" r="r" t="t"/>
                <a:pathLst>
                  <a:path extrusionOk="0" h="45" w="58">
                    <a:moveTo>
                      <a:pt x="51" y="45"/>
                    </a:moveTo>
                    <a:lnTo>
                      <a:pt x="44" y="43"/>
                    </a:lnTo>
                    <a:cubicBezTo>
                      <a:pt x="43" y="44"/>
                      <a:pt x="43" y="44"/>
                      <a:pt x="41" y="42"/>
                    </a:cubicBezTo>
                    <a:cubicBezTo>
                      <a:pt x="41" y="42"/>
                      <a:pt x="40" y="42"/>
                      <a:pt x="40" y="42"/>
                    </a:cubicBezTo>
                    <a:cubicBezTo>
                      <a:pt x="38" y="42"/>
                      <a:pt x="38" y="42"/>
                      <a:pt x="37" y="40"/>
                    </a:cubicBezTo>
                    <a:cubicBezTo>
                      <a:pt x="37" y="40"/>
                      <a:pt x="35" y="40"/>
                      <a:pt x="35" y="40"/>
                    </a:cubicBezTo>
                    <a:cubicBezTo>
                      <a:pt x="34" y="40"/>
                      <a:pt x="34" y="40"/>
                      <a:pt x="32" y="39"/>
                    </a:cubicBezTo>
                    <a:lnTo>
                      <a:pt x="26" y="37"/>
                    </a:lnTo>
                    <a:cubicBezTo>
                      <a:pt x="25" y="37"/>
                      <a:pt x="25" y="37"/>
                      <a:pt x="23" y="36"/>
                    </a:cubicBezTo>
                    <a:cubicBezTo>
                      <a:pt x="23" y="36"/>
                      <a:pt x="22" y="35"/>
                      <a:pt x="22" y="35"/>
                    </a:cubicBezTo>
                    <a:cubicBezTo>
                      <a:pt x="20" y="36"/>
                      <a:pt x="20" y="36"/>
                      <a:pt x="19" y="34"/>
                    </a:cubicBezTo>
                    <a:cubicBezTo>
                      <a:pt x="19" y="34"/>
                      <a:pt x="17" y="33"/>
                      <a:pt x="17" y="33"/>
                    </a:cubicBezTo>
                    <a:cubicBezTo>
                      <a:pt x="16" y="34"/>
                      <a:pt x="16" y="34"/>
                      <a:pt x="14" y="32"/>
                    </a:cubicBezTo>
                    <a:cubicBezTo>
                      <a:pt x="14" y="32"/>
                      <a:pt x="12" y="31"/>
                      <a:pt x="12" y="31"/>
                    </a:cubicBezTo>
                    <a:cubicBezTo>
                      <a:pt x="0" y="26"/>
                      <a:pt x="10" y="0"/>
                      <a:pt x="20" y="3"/>
                    </a:cubicBezTo>
                    <a:cubicBezTo>
                      <a:pt x="20" y="3"/>
                      <a:pt x="22" y="4"/>
                      <a:pt x="22" y="4"/>
                    </a:cubicBezTo>
                    <a:cubicBezTo>
                      <a:pt x="24" y="3"/>
                      <a:pt x="24" y="3"/>
                      <a:pt x="25" y="5"/>
                    </a:cubicBezTo>
                    <a:cubicBezTo>
                      <a:pt x="25" y="5"/>
                      <a:pt x="27" y="5"/>
                      <a:pt x="27" y="5"/>
                    </a:cubicBezTo>
                    <a:cubicBezTo>
                      <a:pt x="29" y="5"/>
                      <a:pt x="29" y="5"/>
                      <a:pt x="30" y="6"/>
                    </a:cubicBezTo>
                    <a:cubicBezTo>
                      <a:pt x="30" y="6"/>
                      <a:pt x="31" y="7"/>
                      <a:pt x="31" y="7"/>
                    </a:cubicBezTo>
                    <a:cubicBezTo>
                      <a:pt x="33" y="6"/>
                      <a:pt x="33" y="6"/>
                      <a:pt x="34" y="7"/>
                    </a:cubicBezTo>
                    <a:lnTo>
                      <a:pt x="40" y="10"/>
                    </a:lnTo>
                    <a:cubicBezTo>
                      <a:pt x="42" y="9"/>
                      <a:pt x="42" y="9"/>
                      <a:pt x="43" y="10"/>
                    </a:cubicBezTo>
                    <a:cubicBezTo>
                      <a:pt x="43" y="10"/>
                      <a:pt x="45" y="11"/>
                      <a:pt x="45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2"/>
                      <a:pt x="49" y="12"/>
                      <a:pt x="49" y="12"/>
                    </a:cubicBezTo>
                    <a:cubicBezTo>
                      <a:pt x="51" y="12"/>
                      <a:pt x="51" y="12"/>
                      <a:pt x="52" y="13"/>
                    </a:cubicBezTo>
                    <a:lnTo>
                      <a:pt x="58" y="15"/>
                    </a:lnTo>
                    <a:cubicBezTo>
                      <a:pt x="43" y="17"/>
                      <a:pt x="44" y="41"/>
                      <a:pt x="51" y="45"/>
                    </a:cubicBezTo>
                    <a:close/>
                  </a:path>
                </a:pathLst>
              </a:custGeom>
              <a:solidFill>
                <a:srgbClr val="8D969D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59"/>
              <p:cNvSpPr/>
              <p:nvPr/>
            </p:nvSpPr>
            <p:spPr>
              <a:xfrm>
                <a:off x="602" y="1692"/>
                <a:ext cx="213" cy="151"/>
              </a:xfrm>
              <a:custGeom>
                <a:rect b="b" l="l" r="r" t="t"/>
                <a:pathLst>
                  <a:path extrusionOk="0" h="34" w="48">
                    <a:moveTo>
                      <a:pt x="39" y="34"/>
                    </a:moveTo>
                    <a:lnTo>
                      <a:pt x="2" y="21"/>
                    </a:lnTo>
                    <a:cubicBezTo>
                      <a:pt x="0" y="11"/>
                      <a:pt x="5" y="2"/>
                      <a:pt x="10" y="0"/>
                    </a:cubicBezTo>
                    <a:cubicBezTo>
                      <a:pt x="12" y="0"/>
                      <a:pt x="48" y="12"/>
                      <a:pt x="48" y="12"/>
                    </a:cubicBezTo>
                    <a:cubicBezTo>
                      <a:pt x="39" y="17"/>
                      <a:pt x="38" y="28"/>
                      <a:pt x="39" y="34"/>
                    </a:cubicBezTo>
                    <a:close/>
                  </a:path>
                </a:pathLst>
              </a:custGeom>
              <a:solidFill>
                <a:srgbClr val="8D969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59"/>
              <p:cNvSpPr/>
              <p:nvPr/>
            </p:nvSpPr>
            <p:spPr>
              <a:xfrm>
                <a:off x="602" y="1696"/>
                <a:ext cx="209" cy="143"/>
              </a:xfrm>
              <a:custGeom>
                <a:rect b="b" l="l" r="r" t="t"/>
                <a:pathLst>
                  <a:path extrusionOk="0" h="32" w="47">
                    <a:moveTo>
                      <a:pt x="39" y="32"/>
                    </a:moveTo>
                    <a:lnTo>
                      <a:pt x="2" y="19"/>
                    </a:lnTo>
                    <a:cubicBezTo>
                      <a:pt x="0" y="11"/>
                      <a:pt x="5" y="2"/>
                      <a:pt x="9" y="0"/>
                    </a:cubicBezTo>
                    <a:cubicBezTo>
                      <a:pt x="11" y="0"/>
                      <a:pt x="47" y="12"/>
                      <a:pt x="47" y="12"/>
                    </a:cubicBezTo>
                    <a:cubicBezTo>
                      <a:pt x="39" y="16"/>
                      <a:pt x="38" y="27"/>
                      <a:pt x="39" y="32"/>
                    </a:cubicBezTo>
                    <a:close/>
                  </a:path>
                </a:pathLst>
              </a:custGeom>
              <a:solidFill>
                <a:srgbClr val="949DA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0" name="Google Shape;1720;p59"/>
              <p:cNvSpPr/>
              <p:nvPr/>
            </p:nvSpPr>
            <p:spPr>
              <a:xfrm>
                <a:off x="607" y="1696"/>
                <a:ext cx="199" cy="138"/>
              </a:xfrm>
              <a:custGeom>
                <a:rect b="b" l="l" r="r" t="t"/>
                <a:pathLst>
                  <a:path extrusionOk="0" h="31" w="45">
                    <a:moveTo>
                      <a:pt x="38" y="31"/>
                    </a:moveTo>
                    <a:lnTo>
                      <a:pt x="1" y="18"/>
                    </a:lnTo>
                    <a:cubicBezTo>
                      <a:pt x="0" y="11"/>
                      <a:pt x="4" y="3"/>
                      <a:pt x="8" y="0"/>
                    </a:cubicBezTo>
                    <a:cubicBezTo>
                      <a:pt x="10" y="1"/>
                      <a:pt x="45" y="12"/>
                      <a:pt x="45" y="12"/>
                    </a:cubicBezTo>
                    <a:cubicBezTo>
                      <a:pt x="39" y="16"/>
                      <a:pt x="37" y="26"/>
                      <a:pt x="38" y="31"/>
                    </a:cubicBezTo>
                    <a:close/>
                  </a:path>
                </a:pathLst>
              </a:custGeom>
              <a:solidFill>
                <a:srgbClr val="9CA4A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1" name="Google Shape;1721;p59"/>
              <p:cNvSpPr/>
              <p:nvPr/>
            </p:nvSpPr>
            <p:spPr>
              <a:xfrm>
                <a:off x="607" y="1701"/>
                <a:ext cx="195" cy="129"/>
              </a:xfrm>
              <a:custGeom>
                <a:rect b="b" l="l" r="r" t="t"/>
                <a:pathLst>
                  <a:path extrusionOk="0" h="29" w="44">
                    <a:moveTo>
                      <a:pt x="38" y="29"/>
                    </a:moveTo>
                    <a:lnTo>
                      <a:pt x="1" y="17"/>
                    </a:lnTo>
                    <a:cubicBezTo>
                      <a:pt x="0" y="11"/>
                      <a:pt x="3" y="3"/>
                      <a:pt x="7" y="0"/>
                    </a:cubicBezTo>
                    <a:cubicBezTo>
                      <a:pt x="9" y="1"/>
                      <a:pt x="44" y="12"/>
                      <a:pt x="44" y="12"/>
                    </a:cubicBezTo>
                    <a:cubicBezTo>
                      <a:pt x="39" y="15"/>
                      <a:pt x="38" y="24"/>
                      <a:pt x="38" y="29"/>
                    </a:cubicBezTo>
                    <a:close/>
                  </a:path>
                </a:pathLst>
              </a:custGeom>
              <a:solidFill>
                <a:srgbClr val="A3AB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2" name="Google Shape;1722;p59"/>
              <p:cNvSpPr/>
              <p:nvPr/>
            </p:nvSpPr>
            <p:spPr>
              <a:xfrm>
                <a:off x="607" y="1705"/>
                <a:ext cx="191" cy="120"/>
              </a:xfrm>
              <a:custGeom>
                <a:rect b="b" l="l" r="r" t="t"/>
                <a:pathLst>
                  <a:path extrusionOk="0" h="27" w="43">
                    <a:moveTo>
                      <a:pt x="38" y="27"/>
                    </a:moveTo>
                    <a:lnTo>
                      <a:pt x="1" y="15"/>
                    </a:lnTo>
                    <a:cubicBezTo>
                      <a:pt x="0" y="10"/>
                      <a:pt x="3" y="3"/>
                      <a:pt x="6" y="0"/>
                    </a:cubicBezTo>
                    <a:cubicBezTo>
                      <a:pt x="8" y="0"/>
                      <a:pt x="43" y="12"/>
                      <a:pt x="43" y="12"/>
                    </a:cubicBezTo>
                    <a:cubicBezTo>
                      <a:pt x="39" y="14"/>
                      <a:pt x="38" y="22"/>
                      <a:pt x="38" y="27"/>
                    </a:cubicBezTo>
                    <a:close/>
                  </a:path>
                </a:pathLst>
              </a:custGeom>
              <a:solidFill>
                <a:srgbClr val="ACB3B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59"/>
              <p:cNvSpPr/>
              <p:nvPr/>
            </p:nvSpPr>
            <p:spPr>
              <a:xfrm>
                <a:off x="607" y="1710"/>
                <a:ext cx="191" cy="111"/>
              </a:xfrm>
              <a:custGeom>
                <a:rect b="b" l="l" r="r" t="t"/>
                <a:pathLst>
                  <a:path extrusionOk="0" h="25" w="43">
                    <a:moveTo>
                      <a:pt x="38" y="25"/>
                    </a:moveTo>
                    <a:lnTo>
                      <a:pt x="1" y="13"/>
                    </a:lnTo>
                    <a:cubicBezTo>
                      <a:pt x="0" y="10"/>
                      <a:pt x="2" y="3"/>
                      <a:pt x="6" y="0"/>
                    </a:cubicBezTo>
                    <a:cubicBezTo>
                      <a:pt x="7" y="0"/>
                      <a:pt x="43" y="11"/>
                      <a:pt x="43" y="11"/>
                    </a:cubicBezTo>
                    <a:cubicBezTo>
                      <a:pt x="40" y="13"/>
                      <a:pt x="38" y="21"/>
                      <a:pt x="38" y="25"/>
                    </a:cubicBezTo>
                    <a:close/>
                  </a:path>
                </a:pathLst>
              </a:custGeom>
              <a:solidFill>
                <a:srgbClr val="B1B8B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59"/>
              <p:cNvSpPr/>
              <p:nvPr/>
            </p:nvSpPr>
            <p:spPr>
              <a:xfrm>
                <a:off x="607" y="1710"/>
                <a:ext cx="186" cy="106"/>
              </a:xfrm>
              <a:custGeom>
                <a:rect b="b" l="l" r="r" t="t"/>
                <a:pathLst>
                  <a:path extrusionOk="0" h="24" w="42">
                    <a:moveTo>
                      <a:pt x="38" y="24"/>
                    </a:moveTo>
                    <a:lnTo>
                      <a:pt x="1" y="12"/>
                    </a:lnTo>
                    <a:cubicBezTo>
                      <a:pt x="0" y="10"/>
                      <a:pt x="2" y="3"/>
                      <a:pt x="5" y="0"/>
                    </a:cubicBezTo>
                    <a:cubicBezTo>
                      <a:pt x="7" y="1"/>
                      <a:pt x="42" y="12"/>
                      <a:pt x="42" y="12"/>
                    </a:cubicBezTo>
                    <a:cubicBezTo>
                      <a:pt x="40" y="14"/>
                      <a:pt x="38" y="20"/>
                      <a:pt x="38" y="24"/>
                    </a:cubicBezTo>
                    <a:close/>
                  </a:path>
                </a:pathLst>
              </a:custGeom>
              <a:solidFill>
                <a:srgbClr val="BBC1C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59"/>
              <p:cNvSpPr/>
              <p:nvPr/>
            </p:nvSpPr>
            <p:spPr>
              <a:xfrm>
                <a:off x="611" y="1714"/>
                <a:ext cx="178" cy="102"/>
              </a:xfrm>
              <a:custGeom>
                <a:rect b="b" l="l" r="r" t="t"/>
                <a:pathLst>
                  <a:path extrusionOk="0" h="23" w="40">
                    <a:moveTo>
                      <a:pt x="37" y="23"/>
                    </a:moveTo>
                    <a:lnTo>
                      <a:pt x="0" y="10"/>
                    </a:lnTo>
                    <a:cubicBezTo>
                      <a:pt x="0" y="10"/>
                      <a:pt x="0" y="3"/>
                      <a:pt x="3" y="0"/>
                    </a:cubicBezTo>
                    <a:cubicBezTo>
                      <a:pt x="5" y="1"/>
                      <a:pt x="40" y="12"/>
                      <a:pt x="40" y="12"/>
                    </a:cubicBezTo>
                    <a:cubicBezTo>
                      <a:pt x="39" y="13"/>
                      <a:pt x="37" y="18"/>
                      <a:pt x="37" y="23"/>
                    </a:cubicBezTo>
                    <a:close/>
                  </a:path>
                </a:pathLst>
              </a:custGeom>
              <a:solidFill>
                <a:srgbClr val="C4C9C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59"/>
              <p:cNvSpPr/>
              <p:nvPr/>
            </p:nvSpPr>
            <p:spPr>
              <a:xfrm>
                <a:off x="615" y="1714"/>
                <a:ext cx="174" cy="71"/>
              </a:xfrm>
              <a:custGeom>
                <a:rect b="b" l="l" r="r" t="t"/>
                <a:pathLst>
                  <a:path extrusionOk="0" h="16" w="39">
                    <a:moveTo>
                      <a:pt x="37" y="16"/>
                    </a:moveTo>
                    <a:lnTo>
                      <a:pt x="0" y="4"/>
                    </a:lnTo>
                    <a:cubicBezTo>
                      <a:pt x="0" y="3"/>
                      <a:pt x="0" y="2"/>
                      <a:pt x="2" y="0"/>
                    </a:cubicBezTo>
                    <a:cubicBezTo>
                      <a:pt x="4" y="1"/>
                      <a:pt x="39" y="12"/>
                      <a:pt x="39" y="12"/>
                    </a:cubicBezTo>
                    <a:cubicBezTo>
                      <a:pt x="38" y="13"/>
                      <a:pt x="38" y="14"/>
                      <a:pt x="37" y="16"/>
                    </a:cubicBezTo>
                    <a:close/>
                  </a:path>
                </a:pathLst>
              </a:custGeom>
              <a:solidFill>
                <a:srgbClr val="C4C9C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59"/>
              <p:cNvSpPr/>
              <p:nvPr/>
            </p:nvSpPr>
            <p:spPr>
              <a:xfrm>
                <a:off x="615" y="1719"/>
                <a:ext cx="174" cy="62"/>
              </a:xfrm>
              <a:custGeom>
                <a:rect b="b" l="l" r="r" t="t"/>
                <a:pathLst>
                  <a:path extrusionOk="0" h="14" w="39">
                    <a:moveTo>
                      <a:pt x="39" y="11"/>
                    </a:moveTo>
                    <a:cubicBezTo>
                      <a:pt x="38" y="12"/>
                      <a:pt x="38" y="13"/>
                      <a:pt x="37" y="14"/>
                    </a:cubicBezTo>
                    <a:lnTo>
                      <a:pt x="0" y="3"/>
                    </a:lnTo>
                    <a:cubicBezTo>
                      <a:pt x="1" y="1"/>
                      <a:pt x="1" y="1"/>
                      <a:pt x="2" y="0"/>
                    </a:cubicBezTo>
                    <a:cubicBezTo>
                      <a:pt x="4" y="0"/>
                      <a:pt x="39" y="11"/>
                      <a:pt x="39" y="11"/>
                    </a:cubicBezTo>
                    <a:close/>
                  </a:path>
                </a:pathLst>
              </a:custGeom>
              <a:solidFill>
                <a:srgbClr val="D0D5D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59"/>
              <p:cNvSpPr/>
              <p:nvPr/>
            </p:nvSpPr>
            <p:spPr>
              <a:xfrm>
                <a:off x="615" y="1719"/>
                <a:ext cx="174" cy="62"/>
              </a:xfrm>
              <a:custGeom>
                <a:rect b="b" l="l" r="r" t="t"/>
                <a:pathLst>
                  <a:path extrusionOk="0" h="14" w="39">
                    <a:moveTo>
                      <a:pt x="39" y="12"/>
                    </a:moveTo>
                    <a:cubicBezTo>
                      <a:pt x="38" y="12"/>
                      <a:pt x="38" y="13"/>
                      <a:pt x="38" y="14"/>
                    </a:cubicBezTo>
                    <a:lnTo>
                      <a:pt x="0" y="2"/>
                    </a:lnTo>
                    <a:cubicBezTo>
                      <a:pt x="1" y="1"/>
                      <a:pt x="1" y="1"/>
                      <a:pt x="2" y="0"/>
                    </a:cubicBezTo>
                    <a:cubicBezTo>
                      <a:pt x="4" y="1"/>
                      <a:pt x="39" y="12"/>
                      <a:pt x="39" y="12"/>
                    </a:cubicBezTo>
                    <a:close/>
                  </a:path>
                </a:pathLst>
              </a:custGeom>
              <a:solidFill>
                <a:srgbClr val="D6DEE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59"/>
              <p:cNvSpPr/>
              <p:nvPr/>
            </p:nvSpPr>
            <p:spPr>
              <a:xfrm>
                <a:off x="620" y="1719"/>
                <a:ext cx="169" cy="62"/>
              </a:xfrm>
              <a:custGeom>
                <a:rect b="b" l="l" r="r" t="t"/>
                <a:pathLst>
                  <a:path extrusionOk="0" h="14" w="38">
                    <a:moveTo>
                      <a:pt x="38" y="12"/>
                    </a:moveTo>
                    <a:cubicBezTo>
                      <a:pt x="37" y="13"/>
                      <a:pt x="37" y="13"/>
                      <a:pt x="37" y="14"/>
                    </a:cubicBezTo>
                    <a:lnTo>
                      <a:pt x="0" y="2"/>
                    </a:lnTo>
                    <a:cubicBezTo>
                      <a:pt x="0" y="1"/>
                      <a:pt x="0" y="1"/>
                      <a:pt x="1" y="0"/>
                    </a:cubicBezTo>
                    <a:cubicBezTo>
                      <a:pt x="2" y="1"/>
                      <a:pt x="38" y="12"/>
                      <a:pt x="38" y="12"/>
                    </a:cubicBezTo>
                    <a:close/>
                  </a:path>
                </a:pathLst>
              </a:custGeom>
              <a:solidFill>
                <a:srgbClr val="E1EAF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59"/>
              <p:cNvSpPr/>
              <p:nvPr/>
            </p:nvSpPr>
            <p:spPr>
              <a:xfrm>
                <a:off x="620" y="1719"/>
                <a:ext cx="164" cy="57"/>
              </a:xfrm>
              <a:custGeom>
                <a:rect b="b" l="l" r="r" t="t"/>
                <a:pathLst>
                  <a:path extrusionOk="0" h="13" w="37">
                    <a:moveTo>
                      <a:pt x="37" y="13"/>
                    </a:moveTo>
                    <a:lnTo>
                      <a:pt x="0" y="2"/>
                    </a:lnTo>
                    <a:cubicBezTo>
                      <a:pt x="0" y="0"/>
                      <a:pt x="0" y="1"/>
                      <a:pt x="0" y="1"/>
                    </a:cubicBezTo>
                    <a:cubicBezTo>
                      <a:pt x="2" y="1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3"/>
                    </a:cubicBezTo>
                    <a:close/>
                  </a:path>
                </a:pathLst>
              </a:custGeom>
              <a:solidFill>
                <a:srgbClr val="E9F5F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59"/>
              <p:cNvSpPr/>
              <p:nvPr/>
            </p:nvSpPr>
            <p:spPr>
              <a:xfrm>
                <a:off x="2868" y="2460"/>
                <a:ext cx="160" cy="62"/>
              </a:xfrm>
              <a:custGeom>
                <a:rect b="b" l="l" r="r" t="t"/>
                <a:pathLst>
                  <a:path extrusionOk="0" h="14" w="36">
                    <a:moveTo>
                      <a:pt x="36" y="14"/>
                    </a:moveTo>
                    <a:lnTo>
                      <a:pt x="33" y="13"/>
                    </a:lnTo>
                    <a:lnTo>
                      <a:pt x="0" y="7"/>
                    </a:lnTo>
                    <a:lnTo>
                      <a:pt x="8" y="0"/>
                    </a:lnTo>
                    <a:lnTo>
                      <a:pt x="36" y="14"/>
                    </a:lnTo>
                    <a:close/>
                  </a:path>
                </a:pathLst>
              </a:custGeom>
              <a:solidFill>
                <a:srgbClr val="46535A"/>
              </a:solidFill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59"/>
              <p:cNvSpPr/>
              <p:nvPr/>
            </p:nvSpPr>
            <p:spPr>
              <a:xfrm>
                <a:off x="2868" y="2456"/>
                <a:ext cx="160" cy="66"/>
              </a:xfrm>
              <a:custGeom>
                <a:rect b="b" l="l" r="r" t="t"/>
                <a:pathLst>
                  <a:path extrusionOk="0" h="15" w="36">
                    <a:moveTo>
                      <a:pt x="1" y="4"/>
                    </a:moveTo>
                    <a:cubicBezTo>
                      <a:pt x="0" y="0"/>
                      <a:pt x="28" y="12"/>
                      <a:pt x="33" y="14"/>
                    </a:cubicBezTo>
                    <a:cubicBezTo>
                      <a:pt x="36" y="15"/>
                      <a:pt x="1" y="7"/>
                      <a:pt x="1" y="4"/>
                    </a:cubicBezTo>
                    <a:close/>
                  </a:path>
                </a:pathLst>
              </a:custGeom>
              <a:solidFill>
                <a:srgbClr val="46535A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59"/>
              <p:cNvSpPr/>
              <p:nvPr/>
            </p:nvSpPr>
            <p:spPr>
              <a:xfrm>
                <a:off x="2859" y="2456"/>
                <a:ext cx="165" cy="66"/>
              </a:xfrm>
              <a:custGeom>
                <a:rect b="b" l="l" r="r" t="t"/>
                <a:pathLst>
                  <a:path extrusionOk="0" h="15" w="37">
                    <a:moveTo>
                      <a:pt x="34" y="13"/>
                    </a:moveTo>
                    <a:cubicBezTo>
                      <a:pt x="37" y="15"/>
                      <a:pt x="2" y="6"/>
                      <a:pt x="1" y="3"/>
                    </a:cubicBezTo>
                    <a:cubicBezTo>
                      <a:pt x="0" y="0"/>
                      <a:pt x="29" y="12"/>
                      <a:pt x="34" y="13"/>
                    </a:cubicBezTo>
                    <a:close/>
                  </a:path>
                </a:pathLst>
              </a:custGeom>
              <a:solidFill>
                <a:srgbClr val="4E5C6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59"/>
              <p:cNvSpPr/>
              <p:nvPr/>
            </p:nvSpPr>
            <p:spPr>
              <a:xfrm>
                <a:off x="2846" y="2456"/>
                <a:ext cx="173" cy="66"/>
              </a:xfrm>
              <a:custGeom>
                <a:rect b="b" l="l" r="r" t="t"/>
                <a:pathLst>
                  <a:path extrusionOk="0" h="15" w="39">
                    <a:moveTo>
                      <a:pt x="36" y="13"/>
                    </a:moveTo>
                    <a:cubicBezTo>
                      <a:pt x="39" y="15"/>
                      <a:pt x="4" y="5"/>
                      <a:pt x="2" y="3"/>
                    </a:cubicBezTo>
                    <a:cubicBezTo>
                      <a:pt x="0" y="0"/>
                      <a:pt x="31" y="11"/>
                      <a:pt x="36" y="13"/>
                    </a:cubicBezTo>
                    <a:close/>
                  </a:path>
                </a:pathLst>
              </a:custGeom>
              <a:solidFill>
                <a:srgbClr val="56656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59"/>
              <p:cNvSpPr/>
              <p:nvPr/>
            </p:nvSpPr>
            <p:spPr>
              <a:xfrm>
                <a:off x="2837" y="2456"/>
                <a:ext cx="182" cy="62"/>
              </a:xfrm>
              <a:custGeom>
                <a:rect b="b" l="l" r="r" t="t"/>
                <a:pathLst>
                  <a:path extrusionOk="0" h="14" w="41">
                    <a:moveTo>
                      <a:pt x="37" y="13"/>
                    </a:moveTo>
                    <a:cubicBezTo>
                      <a:pt x="41" y="14"/>
                      <a:pt x="5" y="4"/>
                      <a:pt x="3" y="2"/>
                    </a:cubicBezTo>
                    <a:cubicBezTo>
                      <a:pt x="0" y="0"/>
                      <a:pt x="33" y="11"/>
                      <a:pt x="37" y="13"/>
                    </a:cubicBezTo>
                    <a:close/>
                  </a:path>
                </a:pathLst>
              </a:custGeom>
              <a:solidFill>
                <a:srgbClr val="606E77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59"/>
              <p:cNvSpPr/>
              <p:nvPr/>
            </p:nvSpPr>
            <p:spPr>
              <a:xfrm>
                <a:off x="2828" y="2456"/>
                <a:ext cx="187" cy="62"/>
              </a:xfrm>
              <a:custGeom>
                <a:rect b="b" l="l" r="r" t="t"/>
                <a:pathLst>
                  <a:path extrusionOk="0" h="14" w="42">
                    <a:moveTo>
                      <a:pt x="3" y="2"/>
                    </a:moveTo>
                    <a:cubicBezTo>
                      <a:pt x="0" y="0"/>
                      <a:pt x="34" y="11"/>
                      <a:pt x="38" y="13"/>
                    </a:cubicBezTo>
                    <a:cubicBezTo>
                      <a:pt x="42" y="14"/>
                      <a:pt x="5" y="3"/>
                      <a:pt x="3" y="2"/>
                    </a:cubicBezTo>
                    <a:close/>
                  </a:path>
                </a:pathLst>
              </a:custGeom>
              <a:solidFill>
                <a:srgbClr val="68767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59"/>
              <p:cNvSpPr/>
              <p:nvPr/>
            </p:nvSpPr>
            <p:spPr>
              <a:xfrm>
                <a:off x="2571" y="2336"/>
                <a:ext cx="377" cy="169"/>
              </a:xfrm>
              <a:custGeom>
                <a:rect b="b" l="l" r="r" t="t"/>
                <a:pathLst>
                  <a:path extrusionOk="0" h="38" w="85">
                    <a:moveTo>
                      <a:pt x="22" y="0"/>
                    </a:moveTo>
                    <a:cubicBezTo>
                      <a:pt x="22" y="0"/>
                      <a:pt x="59" y="20"/>
                      <a:pt x="85" y="33"/>
                    </a:cubicBezTo>
                    <a:cubicBezTo>
                      <a:pt x="85" y="33"/>
                      <a:pt x="67" y="30"/>
                      <a:pt x="72" y="32"/>
                    </a:cubicBezTo>
                    <a:cubicBezTo>
                      <a:pt x="79" y="36"/>
                      <a:pt x="81" y="38"/>
                      <a:pt x="81" y="38"/>
                    </a:cubicBezTo>
                    <a:cubicBezTo>
                      <a:pt x="81" y="38"/>
                      <a:pt x="62" y="35"/>
                      <a:pt x="53" y="34"/>
                    </a:cubicBezTo>
                    <a:cubicBezTo>
                      <a:pt x="43" y="33"/>
                      <a:pt x="22" y="29"/>
                      <a:pt x="9" y="27"/>
                    </a:cubicBezTo>
                    <a:cubicBezTo>
                      <a:pt x="0" y="26"/>
                      <a:pt x="0" y="20"/>
                      <a:pt x="4" y="18"/>
                    </a:cubicBezTo>
                    <a:cubicBezTo>
                      <a:pt x="11" y="14"/>
                      <a:pt x="28" y="14"/>
                      <a:pt x="28" y="14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C5B8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59"/>
              <p:cNvSpPr/>
              <p:nvPr/>
            </p:nvSpPr>
            <p:spPr>
              <a:xfrm>
                <a:off x="620" y="1696"/>
                <a:ext cx="58" cy="125"/>
              </a:xfrm>
              <a:custGeom>
                <a:rect b="b" l="l" r="r" t="t"/>
                <a:pathLst>
                  <a:path extrusionOk="0" h="28" w="13">
                    <a:moveTo>
                      <a:pt x="13" y="0"/>
                    </a:moveTo>
                    <a:cubicBezTo>
                      <a:pt x="8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59"/>
              <p:cNvSpPr/>
              <p:nvPr/>
            </p:nvSpPr>
            <p:spPr>
              <a:xfrm>
                <a:off x="620" y="1696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59"/>
              <p:cNvSpPr/>
              <p:nvPr/>
            </p:nvSpPr>
            <p:spPr>
              <a:xfrm>
                <a:off x="620" y="1696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2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59"/>
              <p:cNvSpPr/>
              <p:nvPr/>
            </p:nvSpPr>
            <p:spPr>
              <a:xfrm>
                <a:off x="624" y="1696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3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59"/>
              <p:cNvSpPr/>
              <p:nvPr/>
            </p:nvSpPr>
            <p:spPr>
              <a:xfrm>
                <a:off x="624" y="1696"/>
                <a:ext cx="45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5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59"/>
              <p:cNvSpPr/>
              <p:nvPr/>
            </p:nvSpPr>
            <p:spPr>
              <a:xfrm>
                <a:off x="624" y="1696"/>
                <a:ext cx="40" cy="94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3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59"/>
              <p:cNvSpPr/>
              <p:nvPr/>
            </p:nvSpPr>
            <p:spPr>
              <a:xfrm>
                <a:off x="2668" y="2336"/>
                <a:ext cx="280" cy="146"/>
              </a:xfrm>
              <a:custGeom>
                <a:rect b="b" l="l" r="r" t="t"/>
                <a:pathLst>
                  <a:path extrusionOk="0" h="33" w="63">
                    <a:moveTo>
                      <a:pt x="0" y="0"/>
                    </a:moveTo>
                    <a:cubicBezTo>
                      <a:pt x="0" y="0"/>
                      <a:pt x="37" y="20"/>
                      <a:pt x="63" y="33"/>
                    </a:cubicBezTo>
                  </a:path>
                </a:pathLst>
              </a:custGeom>
              <a:noFill/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59"/>
              <p:cNvSpPr/>
              <p:nvPr/>
            </p:nvSpPr>
            <p:spPr>
              <a:xfrm>
                <a:off x="2593" y="2451"/>
                <a:ext cx="338" cy="54"/>
              </a:xfrm>
              <a:custGeom>
                <a:rect b="b" l="l" r="r" t="t"/>
                <a:pathLst>
                  <a:path extrusionOk="0" h="12" w="76">
                    <a:moveTo>
                      <a:pt x="76" y="12"/>
                    </a:moveTo>
                    <a:cubicBezTo>
                      <a:pt x="76" y="12"/>
                      <a:pt x="57" y="9"/>
                      <a:pt x="48" y="8"/>
                    </a:cubicBezTo>
                    <a:cubicBezTo>
                      <a:pt x="38" y="7"/>
                      <a:pt x="17" y="3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</a:path>
                </a:pathLst>
              </a:custGeom>
              <a:noFill/>
              <a:ln cap="flat" cmpd="sng" w="9525">
                <a:solidFill>
                  <a:srgbClr val="24211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59"/>
              <p:cNvSpPr/>
              <p:nvPr/>
            </p:nvSpPr>
            <p:spPr>
              <a:xfrm>
                <a:off x="2579" y="2349"/>
                <a:ext cx="347" cy="142"/>
              </a:xfrm>
              <a:custGeom>
                <a:rect b="b" l="l" r="r" t="t"/>
                <a:pathLst>
                  <a:path extrusionOk="0" h="32" w="78">
                    <a:moveTo>
                      <a:pt x="70" y="28"/>
                    </a:moveTo>
                    <a:lnTo>
                      <a:pt x="75" y="32"/>
                    </a:lnTo>
                    <a:lnTo>
                      <a:pt x="0" y="18"/>
                    </a:lnTo>
                    <a:cubicBezTo>
                      <a:pt x="2" y="12"/>
                      <a:pt x="26" y="11"/>
                      <a:pt x="26" y="11"/>
                    </a:cubicBezTo>
                    <a:lnTo>
                      <a:pt x="22" y="0"/>
                    </a:lnTo>
                    <a:lnTo>
                      <a:pt x="78" y="29"/>
                    </a:lnTo>
                    <a:lnTo>
                      <a:pt x="70" y="28"/>
                    </a:lnTo>
                    <a:close/>
                  </a:path>
                </a:pathLst>
              </a:custGeom>
              <a:solidFill>
                <a:srgbClr val="C5B89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59"/>
              <p:cNvSpPr/>
              <p:nvPr/>
            </p:nvSpPr>
            <p:spPr>
              <a:xfrm>
                <a:off x="2584" y="2354"/>
                <a:ext cx="338" cy="137"/>
              </a:xfrm>
              <a:custGeom>
                <a:rect b="b" l="l" r="r" t="t"/>
                <a:pathLst>
                  <a:path extrusionOk="0" h="31" w="76">
                    <a:moveTo>
                      <a:pt x="0" y="16"/>
                    </a:moveTo>
                    <a:cubicBezTo>
                      <a:pt x="3" y="11"/>
                      <a:pt x="25" y="10"/>
                      <a:pt x="25" y="10"/>
                    </a:cubicBezTo>
                    <a:lnTo>
                      <a:pt x="21" y="0"/>
                    </a:lnTo>
                    <a:lnTo>
                      <a:pt x="76" y="28"/>
                    </a:lnTo>
                    <a:lnTo>
                      <a:pt x="69" y="27"/>
                    </a:lnTo>
                    <a:lnTo>
                      <a:pt x="73" y="31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C9BB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59"/>
              <p:cNvSpPr/>
              <p:nvPr/>
            </p:nvSpPr>
            <p:spPr>
              <a:xfrm>
                <a:off x="2593" y="2358"/>
                <a:ext cx="324" cy="129"/>
              </a:xfrm>
              <a:custGeom>
                <a:rect b="b" l="l" r="r" t="t"/>
                <a:pathLst>
                  <a:path extrusionOk="0" h="29" w="73">
                    <a:moveTo>
                      <a:pt x="0" y="13"/>
                    </a:moveTo>
                    <a:cubicBezTo>
                      <a:pt x="4" y="10"/>
                      <a:pt x="23" y="9"/>
                      <a:pt x="23" y="9"/>
                    </a:cubicBezTo>
                    <a:lnTo>
                      <a:pt x="19" y="0"/>
                    </a:lnTo>
                    <a:lnTo>
                      <a:pt x="73" y="27"/>
                    </a:lnTo>
                    <a:lnTo>
                      <a:pt x="67" y="26"/>
                    </a:lnTo>
                    <a:lnTo>
                      <a:pt x="71" y="29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CD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59"/>
              <p:cNvSpPr/>
              <p:nvPr/>
            </p:nvSpPr>
            <p:spPr>
              <a:xfrm>
                <a:off x="2602" y="2363"/>
                <a:ext cx="311" cy="124"/>
              </a:xfrm>
              <a:custGeom>
                <a:rect b="b" l="l" r="r" t="t"/>
                <a:pathLst>
                  <a:path extrusionOk="0" h="28" w="70">
                    <a:moveTo>
                      <a:pt x="0" y="11"/>
                    </a:moveTo>
                    <a:cubicBezTo>
                      <a:pt x="4" y="9"/>
                      <a:pt x="20" y="8"/>
                      <a:pt x="20" y="8"/>
                    </a:cubicBezTo>
                    <a:lnTo>
                      <a:pt x="18" y="0"/>
                    </a:lnTo>
                    <a:lnTo>
                      <a:pt x="70" y="26"/>
                    </a:lnTo>
                    <a:lnTo>
                      <a:pt x="65" y="25"/>
                    </a:lnTo>
                    <a:lnTo>
                      <a:pt x="68" y="28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D6C9A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59"/>
              <p:cNvSpPr/>
              <p:nvPr/>
            </p:nvSpPr>
            <p:spPr>
              <a:xfrm>
                <a:off x="2615" y="2367"/>
                <a:ext cx="298" cy="115"/>
              </a:xfrm>
              <a:custGeom>
                <a:rect b="b" l="l" r="r" t="t"/>
                <a:pathLst>
                  <a:path extrusionOk="0" h="26" w="67">
                    <a:moveTo>
                      <a:pt x="0" y="10"/>
                    </a:moveTo>
                    <a:cubicBezTo>
                      <a:pt x="3" y="8"/>
                      <a:pt x="10" y="8"/>
                      <a:pt x="14" y="7"/>
                    </a:cubicBezTo>
                    <a:cubicBezTo>
                      <a:pt x="16" y="7"/>
                      <a:pt x="17" y="5"/>
                      <a:pt x="17" y="5"/>
                    </a:cubicBezTo>
                    <a:lnTo>
                      <a:pt x="16" y="0"/>
                    </a:lnTo>
                    <a:lnTo>
                      <a:pt x="67" y="25"/>
                    </a:lnTo>
                    <a:lnTo>
                      <a:pt x="67" y="25"/>
                    </a:lnTo>
                    <a:lnTo>
                      <a:pt x="62" y="24"/>
                    </a:lnTo>
                    <a:lnTo>
                      <a:pt x="62" y="24"/>
                    </a:lnTo>
                    <a:lnTo>
                      <a:pt x="63" y="25"/>
                    </a:lnTo>
                    <a:lnTo>
                      <a:pt x="64" y="26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DDCFB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59"/>
              <p:cNvSpPr/>
              <p:nvPr/>
            </p:nvSpPr>
            <p:spPr>
              <a:xfrm>
                <a:off x="2628" y="2371"/>
                <a:ext cx="280" cy="111"/>
              </a:xfrm>
              <a:custGeom>
                <a:rect b="b" l="l" r="r" t="t"/>
                <a:pathLst>
                  <a:path extrusionOk="0" h="25" w="63">
                    <a:moveTo>
                      <a:pt x="0" y="8"/>
                    </a:moveTo>
                    <a:cubicBezTo>
                      <a:pt x="3" y="7"/>
                      <a:pt x="11" y="6"/>
                      <a:pt x="13" y="6"/>
                    </a:cubicBezTo>
                    <a:cubicBezTo>
                      <a:pt x="14" y="6"/>
                      <a:pt x="13" y="2"/>
                      <a:pt x="13" y="2"/>
                    </a:cubicBezTo>
                    <a:lnTo>
                      <a:pt x="14" y="0"/>
                    </a:lnTo>
                    <a:lnTo>
                      <a:pt x="63" y="23"/>
                    </a:lnTo>
                    <a:lnTo>
                      <a:pt x="63" y="24"/>
                    </a:lnTo>
                    <a:lnTo>
                      <a:pt x="59" y="23"/>
                    </a:lnTo>
                    <a:lnTo>
                      <a:pt x="59" y="24"/>
                    </a:lnTo>
                    <a:lnTo>
                      <a:pt x="60" y="24"/>
                    </a:lnTo>
                    <a:lnTo>
                      <a:pt x="61" y="25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E3D3B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59"/>
              <p:cNvSpPr/>
              <p:nvPr/>
            </p:nvSpPr>
            <p:spPr>
              <a:xfrm>
                <a:off x="2642" y="2376"/>
                <a:ext cx="262" cy="106"/>
              </a:xfrm>
              <a:custGeom>
                <a:rect b="b" l="l" r="r" t="t"/>
                <a:pathLst>
                  <a:path extrusionOk="0" h="24" w="59">
                    <a:moveTo>
                      <a:pt x="56" y="22"/>
                    </a:moveTo>
                    <a:lnTo>
                      <a:pt x="57" y="24"/>
                    </a:lnTo>
                    <a:lnTo>
                      <a:pt x="0" y="6"/>
                    </a:lnTo>
                    <a:cubicBezTo>
                      <a:pt x="4" y="5"/>
                      <a:pt x="12" y="5"/>
                      <a:pt x="12" y="5"/>
                    </a:cubicBezTo>
                    <a:lnTo>
                      <a:pt x="10" y="0"/>
                    </a:lnTo>
                    <a:lnTo>
                      <a:pt x="59" y="23"/>
                    </a:lnTo>
                    <a:lnTo>
                      <a:pt x="56" y="22"/>
                    </a:lnTo>
                    <a:close/>
                  </a:path>
                </a:pathLst>
              </a:custGeom>
              <a:solidFill>
                <a:srgbClr val="EAD8B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59"/>
              <p:cNvSpPr/>
              <p:nvPr/>
            </p:nvSpPr>
            <p:spPr>
              <a:xfrm>
                <a:off x="638" y="1701"/>
                <a:ext cx="62" cy="124"/>
              </a:xfrm>
              <a:custGeom>
                <a:rect b="b" l="l" r="r" t="t"/>
                <a:pathLst>
                  <a:path extrusionOk="0" h="28" w="14">
                    <a:moveTo>
                      <a:pt x="14" y="0"/>
                    </a:moveTo>
                    <a:cubicBezTo>
                      <a:pt x="8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59"/>
              <p:cNvSpPr/>
              <p:nvPr/>
            </p:nvSpPr>
            <p:spPr>
              <a:xfrm>
                <a:off x="638" y="1701"/>
                <a:ext cx="57" cy="120"/>
              </a:xfrm>
              <a:custGeom>
                <a:rect b="b" l="l" r="r" t="t"/>
                <a:pathLst>
                  <a:path extrusionOk="0" h="27" w="13">
                    <a:moveTo>
                      <a:pt x="13" y="0"/>
                    </a:moveTo>
                    <a:cubicBezTo>
                      <a:pt x="8" y="1"/>
                      <a:pt x="0" y="16"/>
                      <a:pt x="6" y="27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59"/>
              <p:cNvSpPr/>
              <p:nvPr/>
            </p:nvSpPr>
            <p:spPr>
              <a:xfrm>
                <a:off x="638" y="1705"/>
                <a:ext cx="53" cy="107"/>
              </a:xfrm>
              <a:custGeom>
                <a:rect b="b" l="l" r="r" t="t"/>
                <a:pathLst>
                  <a:path extrusionOk="0" h="24" w="12">
                    <a:moveTo>
                      <a:pt x="12" y="0"/>
                    </a:moveTo>
                    <a:cubicBezTo>
                      <a:pt x="7" y="1"/>
                      <a:pt x="0" y="14"/>
                      <a:pt x="5" y="24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59"/>
              <p:cNvSpPr/>
              <p:nvPr/>
            </p:nvSpPr>
            <p:spPr>
              <a:xfrm>
                <a:off x="642" y="1705"/>
                <a:ext cx="49" cy="102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1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59"/>
              <p:cNvSpPr/>
              <p:nvPr/>
            </p:nvSpPr>
            <p:spPr>
              <a:xfrm>
                <a:off x="642" y="1705"/>
                <a:ext cx="45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2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59"/>
              <p:cNvSpPr/>
              <p:nvPr/>
            </p:nvSpPr>
            <p:spPr>
              <a:xfrm>
                <a:off x="642" y="1705"/>
                <a:ext cx="45" cy="94"/>
              </a:xfrm>
              <a:custGeom>
                <a:rect b="b" l="l" r="r" t="t"/>
                <a:pathLst>
                  <a:path extrusionOk="0" h="21" w="10">
                    <a:moveTo>
                      <a:pt x="10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59"/>
              <p:cNvSpPr/>
              <p:nvPr/>
            </p:nvSpPr>
            <p:spPr>
              <a:xfrm>
                <a:off x="655" y="1710"/>
                <a:ext cx="63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9" y="1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59"/>
              <p:cNvSpPr/>
              <p:nvPr/>
            </p:nvSpPr>
            <p:spPr>
              <a:xfrm>
                <a:off x="655" y="1710"/>
                <a:ext cx="58" cy="115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59"/>
              <p:cNvSpPr/>
              <p:nvPr/>
            </p:nvSpPr>
            <p:spPr>
              <a:xfrm>
                <a:off x="660" y="1710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59"/>
              <p:cNvSpPr/>
              <p:nvPr/>
            </p:nvSpPr>
            <p:spPr>
              <a:xfrm>
                <a:off x="660" y="1710"/>
                <a:ext cx="49" cy="102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2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59"/>
              <p:cNvSpPr/>
              <p:nvPr/>
            </p:nvSpPr>
            <p:spPr>
              <a:xfrm>
                <a:off x="660" y="1710"/>
                <a:ext cx="44" cy="97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59"/>
              <p:cNvSpPr/>
              <p:nvPr/>
            </p:nvSpPr>
            <p:spPr>
              <a:xfrm>
                <a:off x="664" y="1710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4" y="3"/>
                      <a:pt x="0" y="12"/>
                      <a:pt x="1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59"/>
              <p:cNvSpPr/>
              <p:nvPr/>
            </p:nvSpPr>
            <p:spPr>
              <a:xfrm>
                <a:off x="695" y="1723"/>
                <a:ext cx="63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8" y="1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59"/>
              <p:cNvSpPr/>
              <p:nvPr/>
            </p:nvSpPr>
            <p:spPr>
              <a:xfrm>
                <a:off x="695" y="1723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8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59"/>
              <p:cNvSpPr/>
              <p:nvPr/>
            </p:nvSpPr>
            <p:spPr>
              <a:xfrm>
                <a:off x="700" y="1723"/>
                <a:ext cx="53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59"/>
              <p:cNvSpPr/>
              <p:nvPr/>
            </p:nvSpPr>
            <p:spPr>
              <a:xfrm>
                <a:off x="700" y="1723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4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59"/>
              <p:cNvSpPr/>
              <p:nvPr/>
            </p:nvSpPr>
            <p:spPr>
              <a:xfrm>
                <a:off x="700" y="1723"/>
                <a:ext cx="44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6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59"/>
              <p:cNvSpPr/>
              <p:nvPr/>
            </p:nvSpPr>
            <p:spPr>
              <a:xfrm>
                <a:off x="704" y="1723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4" y="3"/>
                      <a:pt x="0" y="12"/>
                      <a:pt x="1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59"/>
              <p:cNvSpPr/>
              <p:nvPr/>
            </p:nvSpPr>
            <p:spPr>
              <a:xfrm>
                <a:off x="713" y="1727"/>
                <a:ext cx="62" cy="125"/>
              </a:xfrm>
              <a:custGeom>
                <a:rect b="b" l="l" r="r" t="t"/>
                <a:pathLst>
                  <a:path extrusionOk="0" h="28" w="14">
                    <a:moveTo>
                      <a:pt x="14" y="0"/>
                    </a:moveTo>
                    <a:cubicBezTo>
                      <a:pt x="9" y="1"/>
                      <a:pt x="0" y="16"/>
                      <a:pt x="7" y="28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59"/>
              <p:cNvSpPr/>
              <p:nvPr/>
            </p:nvSpPr>
            <p:spPr>
              <a:xfrm>
                <a:off x="713" y="1727"/>
                <a:ext cx="58" cy="120"/>
              </a:xfrm>
              <a:custGeom>
                <a:rect b="b" l="l" r="r" t="t"/>
                <a:pathLst>
                  <a:path extrusionOk="0" h="27" w="13">
                    <a:moveTo>
                      <a:pt x="13" y="0"/>
                    </a:moveTo>
                    <a:cubicBezTo>
                      <a:pt x="8" y="1"/>
                      <a:pt x="0" y="15"/>
                      <a:pt x="6" y="27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59"/>
              <p:cNvSpPr/>
              <p:nvPr/>
            </p:nvSpPr>
            <p:spPr>
              <a:xfrm>
                <a:off x="718" y="1727"/>
                <a:ext cx="53" cy="112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2"/>
                      <a:pt x="0" y="15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59"/>
              <p:cNvSpPr/>
              <p:nvPr/>
            </p:nvSpPr>
            <p:spPr>
              <a:xfrm>
                <a:off x="718" y="1727"/>
                <a:ext cx="49" cy="107"/>
              </a:xfrm>
              <a:custGeom>
                <a:rect b="b" l="l" r="r" t="t"/>
                <a:pathLst>
                  <a:path extrusionOk="0" h="24" w="11">
                    <a:moveTo>
                      <a:pt x="11" y="0"/>
                    </a:moveTo>
                    <a:cubicBezTo>
                      <a:pt x="6" y="2"/>
                      <a:pt x="0" y="14"/>
                      <a:pt x="4" y="24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59"/>
              <p:cNvSpPr/>
              <p:nvPr/>
            </p:nvSpPr>
            <p:spPr>
              <a:xfrm>
                <a:off x="718" y="1727"/>
                <a:ext cx="49" cy="103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6" y="3"/>
                      <a:pt x="0" y="13"/>
                      <a:pt x="3" y="23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59"/>
              <p:cNvSpPr/>
              <p:nvPr/>
            </p:nvSpPr>
            <p:spPr>
              <a:xfrm>
                <a:off x="722" y="1732"/>
                <a:ext cx="40" cy="93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59"/>
              <p:cNvSpPr/>
              <p:nvPr/>
            </p:nvSpPr>
            <p:spPr>
              <a:xfrm>
                <a:off x="731" y="1736"/>
                <a:ext cx="62" cy="120"/>
              </a:xfrm>
              <a:custGeom>
                <a:rect b="b" l="l" r="r" t="t"/>
                <a:pathLst>
                  <a:path extrusionOk="0" h="27" w="14">
                    <a:moveTo>
                      <a:pt x="14" y="0"/>
                    </a:moveTo>
                    <a:cubicBezTo>
                      <a:pt x="9" y="0"/>
                      <a:pt x="0" y="16"/>
                      <a:pt x="7" y="27"/>
                    </a:cubicBezTo>
                  </a:path>
                </a:pathLst>
              </a:custGeom>
              <a:noFill/>
              <a:ln cap="flat" cmpd="sng" w="9525">
                <a:solidFill>
                  <a:srgbClr val="757C8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59"/>
              <p:cNvSpPr/>
              <p:nvPr/>
            </p:nvSpPr>
            <p:spPr>
              <a:xfrm>
                <a:off x="735" y="1736"/>
                <a:ext cx="58" cy="116"/>
              </a:xfrm>
              <a:custGeom>
                <a:rect b="b" l="l" r="r" t="t"/>
                <a:pathLst>
                  <a:path extrusionOk="0" h="26" w="13">
                    <a:moveTo>
                      <a:pt x="13" y="0"/>
                    </a:moveTo>
                    <a:cubicBezTo>
                      <a:pt x="7" y="1"/>
                      <a:pt x="0" y="15"/>
                      <a:pt x="6" y="26"/>
                    </a:cubicBezTo>
                  </a:path>
                </a:pathLst>
              </a:custGeom>
              <a:noFill/>
              <a:ln cap="flat" cmpd="sng" w="9525">
                <a:solidFill>
                  <a:srgbClr val="858C9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59"/>
              <p:cNvSpPr/>
              <p:nvPr/>
            </p:nvSpPr>
            <p:spPr>
              <a:xfrm>
                <a:off x="735" y="1736"/>
                <a:ext cx="54" cy="111"/>
              </a:xfrm>
              <a:custGeom>
                <a:rect b="b" l="l" r="r" t="t"/>
                <a:pathLst>
                  <a:path extrusionOk="0" h="25" w="12">
                    <a:moveTo>
                      <a:pt x="12" y="0"/>
                    </a:moveTo>
                    <a:cubicBezTo>
                      <a:pt x="7" y="1"/>
                      <a:pt x="0" y="14"/>
                      <a:pt x="5" y="25"/>
                    </a:cubicBezTo>
                  </a:path>
                </a:pathLst>
              </a:custGeom>
              <a:noFill/>
              <a:ln cap="flat" cmpd="sng" w="9525">
                <a:solidFill>
                  <a:srgbClr val="969EA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59"/>
              <p:cNvSpPr/>
              <p:nvPr/>
            </p:nvSpPr>
            <p:spPr>
              <a:xfrm>
                <a:off x="735" y="1736"/>
                <a:ext cx="49" cy="103"/>
              </a:xfrm>
              <a:custGeom>
                <a:rect b="b" l="l" r="r" t="t"/>
                <a:pathLst>
                  <a:path extrusionOk="0" h="23" w="11">
                    <a:moveTo>
                      <a:pt x="11" y="0"/>
                    </a:moveTo>
                    <a:cubicBezTo>
                      <a:pt x="7" y="2"/>
                      <a:pt x="0" y="13"/>
                      <a:pt x="4" y="23"/>
                    </a:cubicBezTo>
                  </a:path>
                </a:pathLst>
              </a:custGeom>
              <a:noFill/>
              <a:ln cap="flat" cmpd="sng" w="9525">
                <a:solidFill>
                  <a:srgbClr val="AAB2B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59"/>
              <p:cNvSpPr/>
              <p:nvPr/>
            </p:nvSpPr>
            <p:spPr>
              <a:xfrm>
                <a:off x="740" y="1736"/>
                <a:ext cx="44" cy="98"/>
              </a:xfrm>
              <a:custGeom>
                <a:rect b="b" l="l" r="r" t="t"/>
                <a:pathLst>
                  <a:path extrusionOk="0" h="22" w="10">
                    <a:moveTo>
                      <a:pt x="10" y="0"/>
                    </a:moveTo>
                    <a:cubicBezTo>
                      <a:pt x="5" y="2"/>
                      <a:pt x="0" y="13"/>
                      <a:pt x="3" y="22"/>
                    </a:cubicBezTo>
                  </a:path>
                </a:pathLst>
              </a:custGeom>
              <a:noFill/>
              <a:ln cap="flat" cmpd="sng" w="9525">
                <a:solidFill>
                  <a:srgbClr val="C0C8CE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59"/>
              <p:cNvSpPr/>
              <p:nvPr/>
            </p:nvSpPr>
            <p:spPr>
              <a:xfrm>
                <a:off x="740" y="1736"/>
                <a:ext cx="40" cy="94"/>
              </a:xfrm>
              <a:custGeom>
                <a:rect b="b" l="l" r="r" t="t"/>
                <a:pathLst>
                  <a:path extrusionOk="0" h="21" w="9">
                    <a:moveTo>
                      <a:pt x="9" y="0"/>
                    </a:moveTo>
                    <a:cubicBezTo>
                      <a:pt x="5" y="2"/>
                      <a:pt x="0" y="12"/>
                      <a:pt x="2" y="21"/>
                    </a:cubicBezTo>
                  </a:path>
                </a:pathLst>
              </a:custGeom>
              <a:noFill/>
              <a:ln cap="flat" cmpd="sng" w="9525">
                <a:solidFill>
                  <a:srgbClr val="DFE7ED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59"/>
              <p:cNvSpPr/>
              <p:nvPr/>
            </p:nvSpPr>
            <p:spPr>
              <a:xfrm>
                <a:off x="638" y="1719"/>
                <a:ext cx="9" cy="8"/>
              </a:xfrm>
              <a:custGeom>
                <a:rect b="b" l="l" r="r" t="t"/>
                <a:pathLst>
                  <a:path extrusionOk="0" h="2" w="2">
                    <a:moveTo>
                      <a:pt x="2" y="0"/>
                    </a:moveTo>
                    <a:cubicBezTo>
                      <a:pt x="1" y="1"/>
                      <a:pt x="1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59"/>
              <p:cNvSpPr/>
              <p:nvPr/>
            </p:nvSpPr>
            <p:spPr>
              <a:xfrm>
                <a:off x="660" y="1723"/>
                <a:ext cx="4" cy="13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59"/>
              <p:cNvSpPr/>
              <p:nvPr/>
            </p:nvSpPr>
            <p:spPr>
              <a:xfrm>
                <a:off x="678" y="1727"/>
                <a:ext cx="4" cy="14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0" y="1"/>
                      <a:pt x="0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59"/>
              <p:cNvSpPr/>
              <p:nvPr/>
            </p:nvSpPr>
            <p:spPr>
              <a:xfrm>
                <a:off x="718" y="1745"/>
                <a:ext cx="4" cy="9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59"/>
              <p:cNvSpPr/>
              <p:nvPr/>
            </p:nvSpPr>
            <p:spPr>
              <a:xfrm>
                <a:off x="735" y="1750"/>
                <a:ext cx="5" cy="9"/>
              </a:xfrm>
              <a:custGeom>
                <a:rect b="b" l="l" r="r" t="t"/>
                <a:pathLst>
                  <a:path extrusionOk="0" h="2" w="1">
                    <a:moveTo>
                      <a:pt x="1" y="0"/>
                    </a:moveTo>
                    <a:cubicBezTo>
                      <a:pt x="1" y="1"/>
                      <a:pt x="0" y="1"/>
                      <a:pt x="0" y="2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59"/>
              <p:cNvSpPr/>
              <p:nvPr/>
            </p:nvSpPr>
            <p:spPr>
              <a:xfrm>
                <a:off x="753" y="1754"/>
                <a:ext cx="5" cy="13"/>
              </a:xfrm>
              <a:custGeom>
                <a:rect b="b" l="l" r="r" t="t"/>
                <a:pathLst>
                  <a:path extrusionOk="0" h="3" w="1">
                    <a:moveTo>
                      <a:pt x="1" y="0"/>
                    </a:moveTo>
                    <a:cubicBezTo>
                      <a:pt x="1" y="1"/>
                      <a:pt x="1" y="2"/>
                      <a:pt x="0" y="3"/>
                    </a:cubicBezTo>
                  </a:path>
                </a:pathLst>
              </a:custGeom>
              <a:noFill/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789" name="Google Shape;1789;p59"/>
            <p:cNvCxnSpPr/>
            <p:nvPr/>
          </p:nvCxnSpPr>
          <p:spPr>
            <a:xfrm flipH="1" rot="9000000">
              <a:off x="2878" y="2307"/>
              <a:ext cx="671" cy="446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790" name="Google Shape;1790;p59"/>
            <p:cNvSpPr/>
            <p:nvPr/>
          </p:nvSpPr>
          <p:spPr>
            <a:xfrm>
              <a:off x="3015" y="2877"/>
              <a:ext cx="40" cy="4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59"/>
            <p:cNvSpPr txBox="1"/>
            <p:nvPr/>
          </p:nvSpPr>
          <p:spPr>
            <a:xfrm>
              <a:off x="2982" y="2917"/>
              <a:ext cx="9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1792" name="Google Shape;1792;p59"/>
            <p:cNvSpPr txBox="1"/>
            <p:nvPr/>
          </p:nvSpPr>
          <p:spPr>
            <a:xfrm>
              <a:off x="3312" y="2585"/>
              <a:ext cx="101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α</a:t>
              </a:r>
              <a:endParaRPr/>
            </a:p>
          </p:txBody>
        </p:sp>
        <p:sp>
          <p:nvSpPr>
            <p:cNvPr id="1793" name="Google Shape;1793;p59"/>
            <p:cNvSpPr/>
            <p:nvPr/>
          </p:nvSpPr>
          <p:spPr>
            <a:xfrm>
              <a:off x="3171" y="2612"/>
              <a:ext cx="164" cy="278"/>
            </a:xfrm>
            <a:custGeom>
              <a:rect b="b" l="l" r="r" t="t"/>
              <a:pathLst>
                <a:path extrusionOk="0" h="22" w="13">
                  <a:moveTo>
                    <a:pt x="0" y="0"/>
                  </a:moveTo>
                  <a:cubicBezTo>
                    <a:pt x="8" y="5"/>
                    <a:pt x="13" y="13"/>
                    <a:pt x="13" y="22"/>
                  </a:cubicBezTo>
                </a:path>
              </a:pathLst>
            </a:custGeom>
            <a:noFill/>
            <a:ln cap="flat" cmpd="sng" w="28575">
              <a:solidFill>
                <a:srgbClr val="24211D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60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1799" name="Google Shape;1799;p60"/>
          <p:cNvCxnSpPr/>
          <p:nvPr/>
        </p:nvCxnSpPr>
        <p:spPr>
          <a:xfrm>
            <a:off x="2514600" y="6161087"/>
            <a:ext cx="4068762" cy="15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00" name="Google Shape;1800;p60"/>
          <p:cNvCxnSpPr/>
          <p:nvPr/>
        </p:nvCxnSpPr>
        <p:spPr>
          <a:xfrm flipH="1" rot="10800000">
            <a:off x="2514600" y="3344862"/>
            <a:ext cx="1587" cy="2816225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01" name="Google Shape;1801;p60"/>
          <p:cNvSpPr/>
          <p:nvPr/>
        </p:nvSpPr>
        <p:spPr>
          <a:xfrm>
            <a:off x="2471737" y="6118225"/>
            <a:ext cx="88900" cy="88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60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803" name="Google Shape;1803;p60"/>
          <p:cNvSpPr txBox="1"/>
          <p:nvPr>
            <p:ph idx="1" type="body"/>
          </p:nvPr>
        </p:nvSpPr>
        <p:spPr>
          <a:xfrm>
            <a:off x="420687" y="1066800"/>
            <a:ext cx="8316912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chuỗi lệnh vẽ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F+F-F-F+F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(0.0, 0.0)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= 0°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 =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 = 90°</a:t>
            </a:r>
            <a:endParaRPr/>
          </a:p>
        </p:txBody>
      </p:sp>
      <p:cxnSp>
        <p:nvCxnSpPr>
          <p:cNvPr id="1804" name="Google Shape;1804;p60"/>
          <p:cNvCxnSpPr/>
          <p:nvPr/>
        </p:nvCxnSpPr>
        <p:spPr>
          <a:xfrm>
            <a:off x="2514600" y="6161087"/>
            <a:ext cx="938212" cy="15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5" name="Google Shape;1805;p60"/>
          <p:cNvCxnSpPr/>
          <p:nvPr/>
        </p:nvCxnSpPr>
        <p:spPr>
          <a:xfrm flipH="1" rot="10800000">
            <a:off x="3452812" y="5221287"/>
            <a:ext cx="1587" cy="939800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6" name="Google Shape;1806;p60"/>
          <p:cNvCxnSpPr/>
          <p:nvPr/>
        </p:nvCxnSpPr>
        <p:spPr>
          <a:xfrm>
            <a:off x="3452812" y="5221287"/>
            <a:ext cx="939800" cy="15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7" name="Google Shape;1807;p60"/>
          <p:cNvCxnSpPr/>
          <p:nvPr/>
        </p:nvCxnSpPr>
        <p:spPr>
          <a:xfrm>
            <a:off x="4392612" y="5221287"/>
            <a:ext cx="1587" cy="939800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08" name="Google Shape;1808;p60"/>
          <p:cNvCxnSpPr/>
          <p:nvPr/>
        </p:nvCxnSpPr>
        <p:spPr>
          <a:xfrm>
            <a:off x="4392612" y="6161087"/>
            <a:ext cx="938212" cy="15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9" name="Google Shape;1809;p60"/>
          <p:cNvSpPr txBox="1"/>
          <p:nvPr/>
        </p:nvSpPr>
        <p:spPr>
          <a:xfrm>
            <a:off x="2790825" y="34401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10" name="Google Shape;1810;p60"/>
          <p:cNvSpPr txBox="1"/>
          <p:nvPr/>
        </p:nvSpPr>
        <p:spPr>
          <a:xfrm>
            <a:off x="3203575" y="3440112"/>
            <a:ext cx="392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11" name="Google Shape;1811;p60"/>
          <p:cNvSpPr txBox="1"/>
          <p:nvPr/>
        </p:nvSpPr>
        <p:spPr>
          <a:xfrm>
            <a:off x="3594100" y="34401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12" name="Google Shape;1812;p60"/>
          <p:cNvSpPr txBox="1"/>
          <p:nvPr/>
        </p:nvSpPr>
        <p:spPr>
          <a:xfrm>
            <a:off x="4006850" y="34401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813" name="Google Shape;1813;p60"/>
          <p:cNvSpPr txBox="1"/>
          <p:nvPr/>
        </p:nvSpPr>
        <p:spPr>
          <a:xfrm>
            <a:off x="4314825" y="34401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14" name="Google Shape;1814;p60"/>
          <p:cNvSpPr txBox="1"/>
          <p:nvPr/>
        </p:nvSpPr>
        <p:spPr>
          <a:xfrm>
            <a:off x="4727575" y="34401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815" name="Google Shape;1815;p60"/>
          <p:cNvSpPr txBox="1"/>
          <p:nvPr/>
        </p:nvSpPr>
        <p:spPr>
          <a:xfrm>
            <a:off x="5035550" y="34401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16" name="Google Shape;1816;p60"/>
          <p:cNvSpPr txBox="1"/>
          <p:nvPr/>
        </p:nvSpPr>
        <p:spPr>
          <a:xfrm>
            <a:off x="5448300" y="3440112"/>
            <a:ext cx="392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17" name="Google Shape;1817;p60"/>
          <p:cNvSpPr txBox="1"/>
          <p:nvPr/>
        </p:nvSpPr>
        <p:spPr>
          <a:xfrm>
            <a:off x="5848350" y="34401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4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6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8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6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3" name="Google Shape;1823;p6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824" name="Google Shape;1824;p61"/>
          <p:cNvSpPr txBox="1"/>
          <p:nvPr>
            <p:ph idx="1" type="body"/>
          </p:nvPr>
        </p:nvSpPr>
        <p:spPr>
          <a:xfrm>
            <a:off x="420687" y="1066800"/>
            <a:ext cx="8316912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chuỗi lệnh vẽ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F[-F]F[+F]F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(0.0, 0.0)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= 90°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 =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 = 30°</a:t>
            </a:r>
            <a:endParaRPr/>
          </a:p>
        </p:txBody>
      </p:sp>
      <p:cxnSp>
        <p:nvCxnSpPr>
          <p:cNvPr id="1825" name="Google Shape;1825;p61"/>
          <p:cNvCxnSpPr/>
          <p:nvPr/>
        </p:nvCxnSpPr>
        <p:spPr>
          <a:xfrm flipH="1" rot="10800000">
            <a:off x="4556125" y="5421312"/>
            <a:ext cx="1587" cy="939800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6" name="Google Shape;1826;p61"/>
          <p:cNvCxnSpPr/>
          <p:nvPr/>
        </p:nvCxnSpPr>
        <p:spPr>
          <a:xfrm flipH="1" rot="10800000">
            <a:off x="4556125" y="4606925"/>
            <a:ext cx="469900" cy="8143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7" name="Google Shape;1827;p61"/>
          <p:cNvCxnSpPr/>
          <p:nvPr/>
        </p:nvCxnSpPr>
        <p:spPr>
          <a:xfrm flipH="1" rot="10800000">
            <a:off x="4556125" y="4481512"/>
            <a:ext cx="1587" cy="939800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8" name="Google Shape;1828;p61"/>
          <p:cNvCxnSpPr/>
          <p:nvPr/>
        </p:nvCxnSpPr>
        <p:spPr>
          <a:xfrm rot="10800000">
            <a:off x="4086225" y="3667125"/>
            <a:ext cx="469900" cy="8143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29" name="Google Shape;1829;p61"/>
          <p:cNvCxnSpPr/>
          <p:nvPr/>
        </p:nvCxnSpPr>
        <p:spPr>
          <a:xfrm flipH="1" rot="10800000">
            <a:off x="4556125" y="3540125"/>
            <a:ext cx="1587" cy="941387"/>
          </a:xfrm>
          <a:prstGeom prst="straightConnector1">
            <a:avLst/>
          </a:prstGeom>
          <a:solidFill>
            <a:srgbClr val="FFFFFF"/>
          </a:solidFill>
          <a:ln cap="rnd" cmpd="sng" w="571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0" name="Google Shape;1830;p61"/>
          <p:cNvSpPr/>
          <p:nvPr/>
        </p:nvSpPr>
        <p:spPr>
          <a:xfrm>
            <a:off x="2333625" y="6392862"/>
            <a:ext cx="4454525" cy="2428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1" name="Google Shape;1831;p61"/>
          <p:cNvCxnSpPr/>
          <p:nvPr/>
        </p:nvCxnSpPr>
        <p:spPr>
          <a:xfrm>
            <a:off x="2333625" y="6392862"/>
            <a:ext cx="44545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32" name="Google Shape;1832;p61"/>
          <p:cNvSpPr txBox="1"/>
          <p:nvPr/>
        </p:nvSpPr>
        <p:spPr>
          <a:xfrm>
            <a:off x="4867275" y="33766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33" name="Google Shape;1833;p61"/>
          <p:cNvSpPr txBox="1"/>
          <p:nvPr/>
        </p:nvSpPr>
        <p:spPr>
          <a:xfrm>
            <a:off x="5280025" y="33766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/>
          </a:p>
        </p:txBody>
      </p:sp>
      <p:sp>
        <p:nvSpPr>
          <p:cNvPr id="1834" name="Google Shape;1834;p61"/>
          <p:cNvSpPr txBox="1"/>
          <p:nvPr/>
        </p:nvSpPr>
        <p:spPr>
          <a:xfrm>
            <a:off x="5588000" y="33766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/>
          </a:p>
        </p:txBody>
      </p:sp>
      <p:sp>
        <p:nvSpPr>
          <p:cNvPr id="1835" name="Google Shape;1835;p61"/>
          <p:cNvSpPr txBox="1"/>
          <p:nvPr/>
        </p:nvSpPr>
        <p:spPr>
          <a:xfrm>
            <a:off x="5895975" y="33766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36" name="Google Shape;1836;p61"/>
          <p:cNvSpPr txBox="1"/>
          <p:nvPr/>
        </p:nvSpPr>
        <p:spPr>
          <a:xfrm>
            <a:off x="6308725" y="33766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1837" name="Google Shape;1837;p61"/>
          <p:cNvSpPr txBox="1"/>
          <p:nvPr/>
        </p:nvSpPr>
        <p:spPr>
          <a:xfrm>
            <a:off x="6629400" y="33766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38" name="Google Shape;1838;p61"/>
          <p:cNvSpPr txBox="1"/>
          <p:nvPr/>
        </p:nvSpPr>
        <p:spPr>
          <a:xfrm>
            <a:off x="7042150" y="33766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endParaRPr/>
          </a:p>
        </p:txBody>
      </p:sp>
      <p:sp>
        <p:nvSpPr>
          <p:cNvPr id="1839" name="Google Shape;1839;p61"/>
          <p:cNvSpPr txBox="1"/>
          <p:nvPr/>
        </p:nvSpPr>
        <p:spPr>
          <a:xfrm>
            <a:off x="7350125" y="3376612"/>
            <a:ext cx="3921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840" name="Google Shape;1840;p61"/>
          <p:cNvSpPr txBox="1"/>
          <p:nvPr/>
        </p:nvSpPr>
        <p:spPr>
          <a:xfrm>
            <a:off x="7750175" y="33766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41" name="Google Shape;1841;p61"/>
          <p:cNvSpPr txBox="1"/>
          <p:nvPr/>
        </p:nvSpPr>
        <p:spPr>
          <a:xfrm>
            <a:off x="8162925" y="3376612"/>
            <a:ext cx="303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sp>
        <p:nvSpPr>
          <p:cNvPr id="1842" name="Google Shape;1842;p61"/>
          <p:cNvSpPr txBox="1"/>
          <p:nvPr/>
        </p:nvSpPr>
        <p:spPr>
          <a:xfrm>
            <a:off x="8470900" y="3376612"/>
            <a:ext cx="40163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3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5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8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1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6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8" name="Google Shape;1848;p6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Hệ L-System</a:t>
            </a:r>
            <a:endParaRPr/>
          </a:p>
        </p:txBody>
      </p:sp>
      <p:sp>
        <p:nvSpPr>
          <p:cNvPr id="1849" name="Google Shape;1849;p62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Người khai sinh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Lindenmayer</a:t>
            </a:r>
            <a:endParaRPr/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L-System bao gồm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Tập ký hiệu {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...}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Tiên đề s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Tập luật sinh {f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... , f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quá trình sinh sản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... →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(Lần lượt thay các ký hiệu trong chuỗi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bằng vế phải trong tập luật sinh thì thu được chuỗi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Dùng hệ đồ họa Turtle để vẽ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6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55" name="Google Shape;1855;p6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856" name="Google Shape;1856;p63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 Hệ L-System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ký hiệu {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 đề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-15240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luật sinh {f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F+F-F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6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2" name="Google Shape;1862;p6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863" name="Google Shape;1863;p64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 hiện sinh sản</a:t>
            </a:r>
            <a:endParaRPr/>
          </a:p>
        </p:txBody>
      </p:sp>
      <p:sp>
        <p:nvSpPr>
          <p:cNvPr id="1864" name="Google Shape;1864;p64"/>
          <p:cNvSpPr txBox="1"/>
          <p:nvPr/>
        </p:nvSpPr>
        <p:spPr>
          <a:xfrm>
            <a:off x="457200" y="4695825"/>
            <a:ext cx="8494712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F+F-F+F+F-F-F+F-F+F+F-F+F+F-F-F+F-F-F+F-F+F+F-	F-F+F-F+F+F-F+F+F-F-F+F-F+F+F-F+F+F-F-F+F-F-	F+F-F+F+F-F-F+F-F-F+F-F+F+F-F-F+F-F+F+F-F+F+F-	F-F+F-F-F+F-F+F+F-F-F+F-F</a:t>
            </a:r>
            <a:endParaRPr/>
          </a:p>
        </p:txBody>
      </p:sp>
      <p:sp>
        <p:nvSpPr>
          <p:cNvPr id="1865" name="Google Shape;1865;p64"/>
          <p:cNvSpPr txBox="1"/>
          <p:nvPr/>
        </p:nvSpPr>
        <p:spPr>
          <a:xfrm>
            <a:off x="457200" y="1600200"/>
            <a:ext cx="8494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866" name="Google Shape;1866;p64"/>
          <p:cNvSpPr txBox="1"/>
          <p:nvPr/>
        </p:nvSpPr>
        <p:spPr>
          <a:xfrm>
            <a:off x="457200" y="2286000"/>
            <a:ext cx="8494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+ F - F</a:t>
            </a:r>
            <a:endParaRPr/>
          </a:p>
        </p:txBody>
      </p:sp>
      <p:sp>
        <p:nvSpPr>
          <p:cNvPr id="1867" name="Google Shape;1867;p64"/>
          <p:cNvSpPr txBox="1"/>
          <p:nvPr/>
        </p:nvSpPr>
        <p:spPr>
          <a:xfrm>
            <a:off x="457200" y="2971800"/>
            <a:ext cx="84947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+ F - F + F + F - F – F + F - F</a:t>
            </a:r>
            <a:endParaRPr/>
          </a:p>
        </p:txBody>
      </p:sp>
      <p:sp>
        <p:nvSpPr>
          <p:cNvPr id="1868" name="Google Shape;1868;p64"/>
          <p:cNvSpPr txBox="1"/>
          <p:nvPr/>
        </p:nvSpPr>
        <p:spPr>
          <a:xfrm>
            <a:off x="457200" y="3673475"/>
            <a:ext cx="84947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F+F-F+F+F-F-F+F-F+F+F-F+F+F-F-F+F-F-F+F-F+F+F-	F-F+F-F</a:t>
            </a:r>
            <a:endParaRPr/>
          </a:p>
        </p:txBody>
      </p:sp>
      <p:grpSp>
        <p:nvGrpSpPr>
          <p:cNvPr id="1869" name="Google Shape;1869;p64"/>
          <p:cNvGrpSpPr/>
          <p:nvPr/>
        </p:nvGrpSpPr>
        <p:grpSpPr>
          <a:xfrm>
            <a:off x="1127125" y="1639887"/>
            <a:ext cx="1235075" cy="1055687"/>
            <a:chOff x="710" y="1033"/>
            <a:chExt cx="778" cy="665"/>
          </a:xfrm>
        </p:grpSpPr>
        <p:sp>
          <p:nvSpPr>
            <p:cNvPr id="1870" name="Google Shape;1870;p64"/>
            <p:cNvSpPr/>
            <p:nvPr/>
          </p:nvSpPr>
          <p:spPr>
            <a:xfrm>
              <a:off x="710" y="1033"/>
              <a:ext cx="154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64"/>
            <p:cNvSpPr/>
            <p:nvPr/>
          </p:nvSpPr>
          <p:spPr>
            <a:xfrm>
              <a:off x="710" y="1468"/>
              <a:ext cx="778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2" name="Google Shape;1872;p64"/>
          <p:cNvGrpSpPr/>
          <p:nvPr/>
        </p:nvGrpSpPr>
        <p:grpSpPr>
          <a:xfrm>
            <a:off x="1127125" y="2325687"/>
            <a:ext cx="4273550" cy="1041400"/>
            <a:chOff x="710" y="1465"/>
            <a:chExt cx="2692" cy="656"/>
          </a:xfrm>
        </p:grpSpPr>
        <p:sp>
          <p:nvSpPr>
            <p:cNvPr id="1873" name="Google Shape;1873;p64"/>
            <p:cNvSpPr/>
            <p:nvPr/>
          </p:nvSpPr>
          <p:spPr>
            <a:xfrm>
              <a:off x="710" y="1891"/>
              <a:ext cx="778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64"/>
            <p:cNvSpPr/>
            <p:nvPr/>
          </p:nvSpPr>
          <p:spPr>
            <a:xfrm>
              <a:off x="1664" y="1891"/>
              <a:ext cx="778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64"/>
            <p:cNvSpPr/>
            <p:nvPr/>
          </p:nvSpPr>
          <p:spPr>
            <a:xfrm>
              <a:off x="2624" y="1891"/>
              <a:ext cx="778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64"/>
            <p:cNvSpPr/>
            <p:nvPr/>
          </p:nvSpPr>
          <p:spPr>
            <a:xfrm>
              <a:off x="710" y="1465"/>
              <a:ext cx="154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4"/>
            <p:cNvSpPr/>
            <p:nvPr/>
          </p:nvSpPr>
          <p:spPr>
            <a:xfrm>
              <a:off x="1046" y="1465"/>
              <a:ext cx="154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64"/>
            <p:cNvSpPr/>
            <p:nvPr/>
          </p:nvSpPr>
          <p:spPr>
            <a:xfrm>
              <a:off x="1331" y="1465"/>
              <a:ext cx="154" cy="23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Tạo ảnh</a:t>
            </a:r>
            <a:endParaRPr/>
          </a:p>
        </p:txBody>
      </p:sp>
      <p:pic>
        <p:nvPicPr>
          <p:cNvPr id="74" name="Google Shape;7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650" y="1228725"/>
            <a:ext cx="739140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6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4" name="Google Shape;1884;p6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885" name="Google Shape;1885;p65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L-System thích hợp để tạo cây thực vật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Tree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Tree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Cylinder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[+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| [-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 chuỗi được phát sinh C[+CL]C[-C[-CL]CL]C[[+CL]CL]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6" name="Google Shape;1886;p65"/>
          <p:cNvCxnSpPr/>
          <p:nvPr/>
        </p:nvCxnSpPr>
        <p:spPr>
          <a:xfrm flipH="1" rot="10800000">
            <a:off x="4302125" y="5665787"/>
            <a:ext cx="3175" cy="758825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7" name="Google Shape;1887;p65"/>
          <p:cNvCxnSpPr/>
          <p:nvPr/>
        </p:nvCxnSpPr>
        <p:spPr>
          <a:xfrm flipH="1" rot="10800000">
            <a:off x="4302125" y="4908550"/>
            <a:ext cx="3175" cy="757237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8" name="Google Shape;1888;p65"/>
          <p:cNvCxnSpPr/>
          <p:nvPr/>
        </p:nvCxnSpPr>
        <p:spPr>
          <a:xfrm flipH="1" rot="10800000">
            <a:off x="4302125" y="4151312"/>
            <a:ext cx="3175" cy="757237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89" name="Google Shape;1889;p65"/>
          <p:cNvCxnSpPr/>
          <p:nvPr/>
        </p:nvCxnSpPr>
        <p:spPr>
          <a:xfrm flipH="1" rot="10800000">
            <a:off x="4302125" y="3392487"/>
            <a:ext cx="3175" cy="758825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0" name="Google Shape;1890;p65"/>
          <p:cNvCxnSpPr/>
          <p:nvPr/>
        </p:nvCxnSpPr>
        <p:spPr>
          <a:xfrm rot="10800000">
            <a:off x="3924300" y="5008562"/>
            <a:ext cx="377825" cy="657225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1" name="Google Shape;1891;p65"/>
          <p:cNvCxnSpPr/>
          <p:nvPr/>
        </p:nvCxnSpPr>
        <p:spPr>
          <a:xfrm flipH="1" rot="10800000">
            <a:off x="4302125" y="4251325"/>
            <a:ext cx="376237" cy="657225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2" name="Google Shape;1892;p65"/>
          <p:cNvCxnSpPr/>
          <p:nvPr/>
        </p:nvCxnSpPr>
        <p:spPr>
          <a:xfrm flipH="1" rot="10800000">
            <a:off x="4678362" y="3595687"/>
            <a:ext cx="381000" cy="655637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3" name="Google Shape;1893;p65"/>
          <p:cNvCxnSpPr/>
          <p:nvPr/>
        </p:nvCxnSpPr>
        <p:spPr>
          <a:xfrm flipH="1" rot="10800000">
            <a:off x="4678362" y="3873500"/>
            <a:ext cx="655637" cy="377825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94" name="Google Shape;1894;p65"/>
          <p:cNvCxnSpPr/>
          <p:nvPr/>
        </p:nvCxnSpPr>
        <p:spPr>
          <a:xfrm rot="10800000">
            <a:off x="3924300" y="3494087"/>
            <a:ext cx="377825" cy="657225"/>
          </a:xfrm>
          <a:prstGeom prst="straightConnector1">
            <a:avLst/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895" name="Google Shape;1895;p65"/>
          <p:cNvGrpSpPr/>
          <p:nvPr/>
        </p:nvGrpSpPr>
        <p:grpSpPr>
          <a:xfrm rot="-7620000">
            <a:off x="3340100" y="4513262"/>
            <a:ext cx="685800" cy="498475"/>
            <a:chOff x="720" y="3084"/>
            <a:chExt cx="432" cy="314"/>
          </a:xfrm>
        </p:grpSpPr>
        <p:sp>
          <p:nvSpPr>
            <p:cNvPr id="1896" name="Google Shape;1896;p65"/>
            <p:cNvSpPr/>
            <p:nvPr/>
          </p:nvSpPr>
          <p:spPr>
            <a:xfrm>
              <a:off x="720" y="3084"/>
              <a:ext cx="432" cy="180"/>
            </a:xfrm>
            <a:custGeom>
              <a:rect b="b" l="l" r="r" t="t"/>
              <a:pathLst>
                <a:path extrusionOk="0" h="180" w="432">
                  <a:moveTo>
                    <a:pt x="0" y="180"/>
                  </a:moveTo>
                  <a:cubicBezTo>
                    <a:pt x="138" y="0"/>
                    <a:pt x="342" y="180"/>
                    <a:pt x="432" y="18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65"/>
            <p:cNvSpPr/>
            <p:nvPr/>
          </p:nvSpPr>
          <p:spPr>
            <a:xfrm>
              <a:off x="720" y="3264"/>
              <a:ext cx="432" cy="134"/>
            </a:xfrm>
            <a:custGeom>
              <a:rect b="b" l="l" r="r" t="t"/>
              <a:pathLst>
                <a:path extrusionOk="0" h="134" w="432">
                  <a:moveTo>
                    <a:pt x="0" y="0"/>
                  </a:moveTo>
                  <a:cubicBezTo>
                    <a:pt x="46" y="134"/>
                    <a:pt x="276" y="70"/>
                    <a:pt x="432" y="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8" name="Google Shape;1898;p65"/>
            <p:cNvCxnSpPr/>
            <p:nvPr/>
          </p:nvCxnSpPr>
          <p:spPr>
            <a:xfrm>
              <a:off x="720" y="326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99" name="Google Shape;1899;p65"/>
            <p:cNvCxnSpPr/>
            <p:nvPr/>
          </p:nvCxnSpPr>
          <p:spPr>
            <a:xfrm flipH="1" rot="10800000">
              <a:off x="768" y="3233"/>
              <a:ext cx="31" cy="31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0" name="Google Shape;1900;p65"/>
            <p:cNvCxnSpPr/>
            <p:nvPr/>
          </p:nvCxnSpPr>
          <p:spPr>
            <a:xfrm flipH="1" rot="10800000">
              <a:off x="864" y="321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1" name="Google Shape;1901;p65"/>
            <p:cNvCxnSpPr/>
            <p:nvPr/>
          </p:nvCxnSpPr>
          <p:spPr>
            <a:xfrm flipH="1" rot="10800000">
              <a:off x="960" y="3237"/>
              <a:ext cx="27" cy="27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2" name="Google Shape;1902;p65"/>
            <p:cNvCxnSpPr/>
            <p:nvPr/>
          </p:nvCxnSpPr>
          <p:spPr>
            <a:xfrm>
              <a:off x="768" y="3264"/>
              <a:ext cx="30" cy="3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3" name="Google Shape;1903;p65"/>
            <p:cNvCxnSpPr/>
            <p:nvPr/>
          </p:nvCxnSpPr>
          <p:spPr>
            <a:xfrm>
              <a:off x="864" y="3264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4" name="Google Shape;1904;p65"/>
            <p:cNvCxnSpPr/>
            <p:nvPr/>
          </p:nvCxnSpPr>
          <p:spPr>
            <a:xfrm>
              <a:off x="960" y="3264"/>
              <a:ext cx="26" cy="26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05" name="Google Shape;1905;p65"/>
          <p:cNvGrpSpPr/>
          <p:nvPr/>
        </p:nvGrpSpPr>
        <p:grpSpPr>
          <a:xfrm rot="-7620000">
            <a:off x="3327400" y="3001962"/>
            <a:ext cx="685800" cy="498475"/>
            <a:chOff x="720" y="3084"/>
            <a:chExt cx="432" cy="314"/>
          </a:xfrm>
        </p:grpSpPr>
        <p:sp>
          <p:nvSpPr>
            <p:cNvPr id="1906" name="Google Shape;1906;p65"/>
            <p:cNvSpPr/>
            <p:nvPr/>
          </p:nvSpPr>
          <p:spPr>
            <a:xfrm>
              <a:off x="720" y="3084"/>
              <a:ext cx="432" cy="180"/>
            </a:xfrm>
            <a:custGeom>
              <a:rect b="b" l="l" r="r" t="t"/>
              <a:pathLst>
                <a:path extrusionOk="0" h="180" w="432">
                  <a:moveTo>
                    <a:pt x="0" y="180"/>
                  </a:moveTo>
                  <a:cubicBezTo>
                    <a:pt x="138" y="0"/>
                    <a:pt x="342" y="180"/>
                    <a:pt x="432" y="18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65"/>
            <p:cNvSpPr/>
            <p:nvPr/>
          </p:nvSpPr>
          <p:spPr>
            <a:xfrm>
              <a:off x="720" y="3264"/>
              <a:ext cx="432" cy="134"/>
            </a:xfrm>
            <a:custGeom>
              <a:rect b="b" l="l" r="r" t="t"/>
              <a:pathLst>
                <a:path extrusionOk="0" h="134" w="432">
                  <a:moveTo>
                    <a:pt x="0" y="0"/>
                  </a:moveTo>
                  <a:cubicBezTo>
                    <a:pt x="46" y="134"/>
                    <a:pt x="276" y="70"/>
                    <a:pt x="432" y="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8" name="Google Shape;1908;p65"/>
            <p:cNvCxnSpPr/>
            <p:nvPr/>
          </p:nvCxnSpPr>
          <p:spPr>
            <a:xfrm>
              <a:off x="720" y="326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09" name="Google Shape;1909;p65"/>
            <p:cNvCxnSpPr/>
            <p:nvPr/>
          </p:nvCxnSpPr>
          <p:spPr>
            <a:xfrm flipH="1" rot="10800000">
              <a:off x="768" y="3233"/>
              <a:ext cx="31" cy="31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0" name="Google Shape;1910;p65"/>
            <p:cNvCxnSpPr/>
            <p:nvPr/>
          </p:nvCxnSpPr>
          <p:spPr>
            <a:xfrm flipH="1" rot="10800000">
              <a:off x="864" y="321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1" name="Google Shape;1911;p65"/>
            <p:cNvCxnSpPr/>
            <p:nvPr/>
          </p:nvCxnSpPr>
          <p:spPr>
            <a:xfrm flipH="1" rot="10800000">
              <a:off x="960" y="3237"/>
              <a:ext cx="27" cy="27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2" name="Google Shape;1912;p65"/>
            <p:cNvCxnSpPr/>
            <p:nvPr/>
          </p:nvCxnSpPr>
          <p:spPr>
            <a:xfrm>
              <a:off x="768" y="3264"/>
              <a:ext cx="30" cy="3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3" name="Google Shape;1913;p65"/>
            <p:cNvCxnSpPr/>
            <p:nvPr/>
          </p:nvCxnSpPr>
          <p:spPr>
            <a:xfrm>
              <a:off x="864" y="3264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4" name="Google Shape;1914;p65"/>
            <p:cNvCxnSpPr/>
            <p:nvPr/>
          </p:nvCxnSpPr>
          <p:spPr>
            <a:xfrm>
              <a:off x="960" y="3264"/>
              <a:ext cx="26" cy="26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15" name="Google Shape;1915;p65"/>
          <p:cNvGrpSpPr/>
          <p:nvPr/>
        </p:nvGrpSpPr>
        <p:grpSpPr>
          <a:xfrm rot="-5580000">
            <a:off x="3898900" y="2811462"/>
            <a:ext cx="685800" cy="498475"/>
            <a:chOff x="720" y="3084"/>
            <a:chExt cx="432" cy="314"/>
          </a:xfrm>
        </p:grpSpPr>
        <p:sp>
          <p:nvSpPr>
            <p:cNvPr id="1916" name="Google Shape;1916;p65"/>
            <p:cNvSpPr/>
            <p:nvPr/>
          </p:nvSpPr>
          <p:spPr>
            <a:xfrm>
              <a:off x="720" y="3084"/>
              <a:ext cx="432" cy="180"/>
            </a:xfrm>
            <a:custGeom>
              <a:rect b="b" l="l" r="r" t="t"/>
              <a:pathLst>
                <a:path extrusionOk="0" h="180" w="432">
                  <a:moveTo>
                    <a:pt x="0" y="180"/>
                  </a:moveTo>
                  <a:cubicBezTo>
                    <a:pt x="138" y="0"/>
                    <a:pt x="342" y="180"/>
                    <a:pt x="432" y="18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65"/>
            <p:cNvSpPr/>
            <p:nvPr/>
          </p:nvSpPr>
          <p:spPr>
            <a:xfrm>
              <a:off x="720" y="3264"/>
              <a:ext cx="432" cy="134"/>
            </a:xfrm>
            <a:custGeom>
              <a:rect b="b" l="l" r="r" t="t"/>
              <a:pathLst>
                <a:path extrusionOk="0" h="134" w="432">
                  <a:moveTo>
                    <a:pt x="0" y="0"/>
                  </a:moveTo>
                  <a:cubicBezTo>
                    <a:pt x="46" y="134"/>
                    <a:pt x="276" y="70"/>
                    <a:pt x="432" y="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8" name="Google Shape;1918;p65"/>
            <p:cNvCxnSpPr/>
            <p:nvPr/>
          </p:nvCxnSpPr>
          <p:spPr>
            <a:xfrm>
              <a:off x="720" y="326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19" name="Google Shape;1919;p65"/>
            <p:cNvCxnSpPr/>
            <p:nvPr/>
          </p:nvCxnSpPr>
          <p:spPr>
            <a:xfrm flipH="1" rot="10800000">
              <a:off x="768" y="3233"/>
              <a:ext cx="31" cy="31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0" name="Google Shape;1920;p65"/>
            <p:cNvCxnSpPr/>
            <p:nvPr/>
          </p:nvCxnSpPr>
          <p:spPr>
            <a:xfrm flipH="1" rot="10800000">
              <a:off x="864" y="321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1" name="Google Shape;1921;p65"/>
            <p:cNvCxnSpPr/>
            <p:nvPr/>
          </p:nvCxnSpPr>
          <p:spPr>
            <a:xfrm flipH="1" rot="10800000">
              <a:off x="960" y="3237"/>
              <a:ext cx="27" cy="27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2" name="Google Shape;1922;p65"/>
            <p:cNvCxnSpPr/>
            <p:nvPr/>
          </p:nvCxnSpPr>
          <p:spPr>
            <a:xfrm>
              <a:off x="768" y="3264"/>
              <a:ext cx="30" cy="3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3" name="Google Shape;1923;p65"/>
            <p:cNvCxnSpPr/>
            <p:nvPr/>
          </p:nvCxnSpPr>
          <p:spPr>
            <a:xfrm>
              <a:off x="864" y="3264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4" name="Google Shape;1924;p65"/>
            <p:cNvCxnSpPr/>
            <p:nvPr/>
          </p:nvCxnSpPr>
          <p:spPr>
            <a:xfrm>
              <a:off x="960" y="3264"/>
              <a:ext cx="26" cy="26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25" name="Google Shape;1925;p65"/>
          <p:cNvGrpSpPr/>
          <p:nvPr/>
        </p:nvGrpSpPr>
        <p:grpSpPr>
          <a:xfrm rot="-3720000">
            <a:off x="4841875" y="3024187"/>
            <a:ext cx="685800" cy="498475"/>
            <a:chOff x="720" y="3084"/>
            <a:chExt cx="432" cy="314"/>
          </a:xfrm>
        </p:grpSpPr>
        <p:sp>
          <p:nvSpPr>
            <p:cNvPr id="1926" name="Google Shape;1926;p65"/>
            <p:cNvSpPr/>
            <p:nvPr/>
          </p:nvSpPr>
          <p:spPr>
            <a:xfrm>
              <a:off x="720" y="3084"/>
              <a:ext cx="432" cy="180"/>
            </a:xfrm>
            <a:custGeom>
              <a:rect b="b" l="l" r="r" t="t"/>
              <a:pathLst>
                <a:path extrusionOk="0" h="180" w="432">
                  <a:moveTo>
                    <a:pt x="0" y="180"/>
                  </a:moveTo>
                  <a:cubicBezTo>
                    <a:pt x="138" y="0"/>
                    <a:pt x="342" y="180"/>
                    <a:pt x="432" y="18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65"/>
            <p:cNvSpPr/>
            <p:nvPr/>
          </p:nvSpPr>
          <p:spPr>
            <a:xfrm>
              <a:off x="720" y="3264"/>
              <a:ext cx="432" cy="134"/>
            </a:xfrm>
            <a:custGeom>
              <a:rect b="b" l="l" r="r" t="t"/>
              <a:pathLst>
                <a:path extrusionOk="0" h="134" w="432">
                  <a:moveTo>
                    <a:pt x="0" y="0"/>
                  </a:moveTo>
                  <a:cubicBezTo>
                    <a:pt x="46" y="134"/>
                    <a:pt x="276" y="70"/>
                    <a:pt x="432" y="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8" name="Google Shape;1928;p65"/>
            <p:cNvCxnSpPr/>
            <p:nvPr/>
          </p:nvCxnSpPr>
          <p:spPr>
            <a:xfrm>
              <a:off x="720" y="326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29" name="Google Shape;1929;p65"/>
            <p:cNvCxnSpPr/>
            <p:nvPr/>
          </p:nvCxnSpPr>
          <p:spPr>
            <a:xfrm flipH="1" rot="10800000">
              <a:off x="768" y="3233"/>
              <a:ext cx="31" cy="31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0" name="Google Shape;1930;p65"/>
            <p:cNvCxnSpPr/>
            <p:nvPr/>
          </p:nvCxnSpPr>
          <p:spPr>
            <a:xfrm flipH="1" rot="10800000">
              <a:off x="864" y="321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1" name="Google Shape;1931;p65"/>
            <p:cNvCxnSpPr/>
            <p:nvPr/>
          </p:nvCxnSpPr>
          <p:spPr>
            <a:xfrm flipH="1" rot="10800000">
              <a:off x="960" y="3237"/>
              <a:ext cx="27" cy="27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2" name="Google Shape;1932;p65"/>
            <p:cNvCxnSpPr/>
            <p:nvPr/>
          </p:nvCxnSpPr>
          <p:spPr>
            <a:xfrm>
              <a:off x="768" y="3264"/>
              <a:ext cx="30" cy="3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3" name="Google Shape;1933;p65"/>
            <p:cNvCxnSpPr/>
            <p:nvPr/>
          </p:nvCxnSpPr>
          <p:spPr>
            <a:xfrm>
              <a:off x="864" y="3264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4" name="Google Shape;1934;p65"/>
            <p:cNvCxnSpPr/>
            <p:nvPr/>
          </p:nvCxnSpPr>
          <p:spPr>
            <a:xfrm>
              <a:off x="960" y="3264"/>
              <a:ext cx="26" cy="26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935" name="Google Shape;1935;p65"/>
          <p:cNvGrpSpPr/>
          <p:nvPr/>
        </p:nvGrpSpPr>
        <p:grpSpPr>
          <a:xfrm rot="-1620000">
            <a:off x="5273675" y="3436937"/>
            <a:ext cx="685800" cy="498475"/>
            <a:chOff x="720" y="3084"/>
            <a:chExt cx="432" cy="314"/>
          </a:xfrm>
        </p:grpSpPr>
        <p:sp>
          <p:nvSpPr>
            <p:cNvPr id="1936" name="Google Shape;1936;p65"/>
            <p:cNvSpPr/>
            <p:nvPr/>
          </p:nvSpPr>
          <p:spPr>
            <a:xfrm>
              <a:off x="720" y="3084"/>
              <a:ext cx="432" cy="180"/>
            </a:xfrm>
            <a:custGeom>
              <a:rect b="b" l="l" r="r" t="t"/>
              <a:pathLst>
                <a:path extrusionOk="0" h="180" w="432">
                  <a:moveTo>
                    <a:pt x="0" y="180"/>
                  </a:moveTo>
                  <a:cubicBezTo>
                    <a:pt x="138" y="0"/>
                    <a:pt x="342" y="180"/>
                    <a:pt x="432" y="18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65"/>
            <p:cNvSpPr/>
            <p:nvPr/>
          </p:nvSpPr>
          <p:spPr>
            <a:xfrm>
              <a:off x="720" y="3264"/>
              <a:ext cx="432" cy="134"/>
            </a:xfrm>
            <a:custGeom>
              <a:rect b="b" l="l" r="r" t="t"/>
              <a:pathLst>
                <a:path extrusionOk="0" h="134" w="432">
                  <a:moveTo>
                    <a:pt x="0" y="0"/>
                  </a:moveTo>
                  <a:cubicBezTo>
                    <a:pt x="46" y="134"/>
                    <a:pt x="276" y="70"/>
                    <a:pt x="432" y="0"/>
                  </a:cubicBezTo>
                </a:path>
              </a:pathLst>
            </a:cu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8" name="Google Shape;1938;p65"/>
            <p:cNvCxnSpPr/>
            <p:nvPr/>
          </p:nvCxnSpPr>
          <p:spPr>
            <a:xfrm>
              <a:off x="720" y="3264"/>
              <a:ext cx="432" cy="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39" name="Google Shape;1939;p65"/>
            <p:cNvCxnSpPr/>
            <p:nvPr/>
          </p:nvCxnSpPr>
          <p:spPr>
            <a:xfrm flipH="1" rot="10800000">
              <a:off x="768" y="3233"/>
              <a:ext cx="31" cy="31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0" name="Google Shape;1940;p65"/>
            <p:cNvCxnSpPr/>
            <p:nvPr/>
          </p:nvCxnSpPr>
          <p:spPr>
            <a:xfrm flipH="1" rot="10800000">
              <a:off x="864" y="3216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1" name="Google Shape;1941;p65"/>
            <p:cNvCxnSpPr/>
            <p:nvPr/>
          </p:nvCxnSpPr>
          <p:spPr>
            <a:xfrm flipH="1" rot="10800000">
              <a:off x="960" y="3237"/>
              <a:ext cx="27" cy="27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2" name="Google Shape;1942;p65"/>
            <p:cNvCxnSpPr/>
            <p:nvPr/>
          </p:nvCxnSpPr>
          <p:spPr>
            <a:xfrm>
              <a:off x="768" y="3264"/>
              <a:ext cx="30" cy="30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3" name="Google Shape;1943;p65"/>
            <p:cNvCxnSpPr/>
            <p:nvPr/>
          </p:nvCxnSpPr>
          <p:spPr>
            <a:xfrm>
              <a:off x="864" y="3264"/>
              <a:ext cx="48" cy="48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944" name="Google Shape;1944;p65"/>
            <p:cNvCxnSpPr/>
            <p:nvPr/>
          </p:nvCxnSpPr>
          <p:spPr>
            <a:xfrm>
              <a:off x="960" y="3264"/>
              <a:ext cx="26" cy="26"/>
            </a:xfrm>
            <a:prstGeom prst="straightConnector1">
              <a:avLst/>
            </a:prstGeom>
            <a:noFill/>
            <a:ln cap="flat" cmpd="sng" w="28575">
              <a:solidFill>
                <a:srgbClr val="33CC33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66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0" name="Google Shape;1950;p66"/>
          <p:cNvSpPr txBox="1"/>
          <p:nvPr>
            <p:ph idx="4294967295"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951" name="Google Shape;1951;p66"/>
          <p:cNvSpPr txBox="1"/>
          <p:nvPr>
            <p:ph idx="4294967295" type="body"/>
          </p:nvPr>
        </p:nvSpPr>
        <p:spPr>
          <a:xfrm>
            <a:off x="420687" y="1066800"/>
            <a:ext cx="408146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ký hiệu {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 đề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luật sinh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FF+[+F-F-F]-[-F+F+F]</a:t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 =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 = 22.5°</a:t>
            </a:r>
            <a:endParaRPr/>
          </a:p>
        </p:txBody>
      </p:sp>
      <p:pic>
        <p:nvPicPr>
          <p:cNvPr id="1952" name="Google Shape;19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112" y="1066800"/>
            <a:ext cx="4332287" cy="433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67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8" name="Google Shape;1958;p67"/>
          <p:cNvSpPr txBox="1"/>
          <p:nvPr>
            <p:ph idx="4294967295"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959" name="Google Shape;1959;p67"/>
          <p:cNvSpPr txBox="1"/>
          <p:nvPr>
            <p:ph idx="4294967295" type="body"/>
          </p:nvPr>
        </p:nvSpPr>
        <p:spPr>
          <a:xfrm>
            <a:off x="420687" y="1066800"/>
            <a:ext cx="408146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ký hiệu {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 đề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luật sinh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F[+X]F[-X]+X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 =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 = 20.0°</a:t>
            </a:r>
            <a:endParaRPr/>
          </a:p>
        </p:txBody>
      </p:sp>
      <p:pic>
        <p:nvPicPr>
          <p:cNvPr id="1960" name="Google Shape;196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3587" y="1181100"/>
            <a:ext cx="4341812" cy="43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68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6" name="Google Shape;1966;p68"/>
          <p:cNvSpPr txBox="1"/>
          <p:nvPr>
            <p:ph idx="4294967295"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967" name="Google Shape;1967;p68"/>
          <p:cNvSpPr txBox="1"/>
          <p:nvPr>
            <p:ph idx="4294967295" type="body"/>
          </p:nvPr>
        </p:nvSpPr>
        <p:spPr>
          <a:xfrm>
            <a:off x="420687" y="1066800"/>
            <a:ext cx="408146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ký hiệu {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 đề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luật sinh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FF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F-[[X]+X]+F[+FX]-X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 = 1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 = 22.5 </a:t>
            </a:r>
            <a:endParaRPr/>
          </a:p>
        </p:txBody>
      </p:sp>
      <p:pic>
        <p:nvPicPr>
          <p:cNvPr id="1968" name="Google Shape;196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6400" y="1171575"/>
            <a:ext cx="2522537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69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4" name="Google Shape;1974;p69"/>
          <p:cNvSpPr txBox="1"/>
          <p:nvPr>
            <p:ph idx="4294967295"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/>
          </a:p>
        </p:txBody>
      </p:sp>
      <p:sp>
        <p:nvSpPr>
          <p:cNvPr id="1975" name="Google Shape;1975;p69"/>
          <p:cNvSpPr txBox="1"/>
          <p:nvPr>
            <p:ph idx="4294967295" type="body"/>
          </p:nvPr>
        </p:nvSpPr>
        <p:spPr>
          <a:xfrm>
            <a:off x="420687" y="1066800"/>
            <a:ext cx="408146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ký hiệu {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 đề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F++F++F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luật sinh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F-F++F-F 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Δd = 1.0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Δα = 60.0°</a:t>
            </a:r>
            <a:endParaRPr/>
          </a:p>
        </p:txBody>
      </p:sp>
      <p:pic>
        <p:nvPicPr>
          <p:cNvPr id="1976" name="Google Shape;197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1295400"/>
            <a:ext cx="4341812" cy="43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70"/>
          <p:cNvSpPr txBox="1"/>
          <p:nvPr>
            <p:ph type="ctrTitle"/>
          </p:nvPr>
        </p:nvSpPr>
        <p:spPr>
          <a:xfrm>
            <a:off x="685800" y="1216025"/>
            <a:ext cx="7772400" cy="2117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Tập Mandelbrot</a:t>
            </a:r>
            <a:endParaRPr/>
          </a:p>
        </p:txBody>
      </p:sp>
      <p:sp>
        <p:nvSpPr>
          <p:cNvPr id="1982" name="Google Shape;1982;p70"/>
          <p:cNvSpPr txBox="1"/>
          <p:nvPr>
            <p:ph idx="1" type="subTitle"/>
          </p:nvPr>
        </p:nvSpPr>
        <p:spPr>
          <a:xfrm>
            <a:off x="1371600" y="4243387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71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88" name="Google Shape;1988;p71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Định nghĩa</a:t>
            </a:r>
            <a:endParaRPr/>
          </a:p>
        </p:txBody>
      </p:sp>
      <p:sp>
        <p:nvSpPr>
          <p:cNvPr id="1989" name="Google Shape;1989;p71"/>
          <p:cNvSpPr txBox="1"/>
          <p:nvPr>
            <p:ph idx="1" type="body"/>
          </p:nvPr>
        </p:nvSpPr>
        <p:spPr>
          <a:xfrm>
            <a:off x="420687" y="1066800"/>
            <a:ext cx="8316912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Xét một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biểu thức phức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đệ qui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 + 0i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Tập Mandelbrot = {c | với dãy {z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không tiến ra vô cực}</a:t>
            </a:r>
            <a:endParaRPr/>
          </a:p>
        </p:txBody>
      </p:sp>
      <p:sp>
        <p:nvSpPr>
          <p:cNvPr id="1990" name="Google Shape;1990;p71"/>
          <p:cNvSpPr/>
          <p:nvPr/>
        </p:nvSpPr>
        <p:spPr>
          <a:xfrm>
            <a:off x="701675" y="1647825"/>
            <a:ext cx="152400" cy="68262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1" name="Google Shape;1991;p71"/>
          <p:cNvCxnSpPr/>
          <p:nvPr/>
        </p:nvCxnSpPr>
        <p:spPr>
          <a:xfrm>
            <a:off x="1262062" y="4779962"/>
            <a:ext cx="2816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92" name="Google Shape;1992;p71"/>
          <p:cNvCxnSpPr/>
          <p:nvPr/>
        </p:nvCxnSpPr>
        <p:spPr>
          <a:xfrm rot="10800000">
            <a:off x="2613025" y="3414712"/>
            <a:ext cx="0" cy="28305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93" name="Google Shape;1993;p71"/>
          <p:cNvSpPr/>
          <p:nvPr/>
        </p:nvSpPr>
        <p:spPr>
          <a:xfrm>
            <a:off x="3187700" y="3902075"/>
            <a:ext cx="512762" cy="190500"/>
          </a:xfrm>
          <a:custGeom>
            <a:rect b="b" l="l" r="r" t="t"/>
            <a:pathLst>
              <a:path extrusionOk="0" h="45" w="121">
                <a:moveTo>
                  <a:pt x="121" y="45"/>
                </a:moveTo>
                <a:cubicBezTo>
                  <a:pt x="84" y="15"/>
                  <a:pt x="38" y="0"/>
                  <a:pt x="0" y="44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4" name="Google Shape;1994;p71"/>
          <p:cNvSpPr/>
          <p:nvPr/>
        </p:nvSpPr>
        <p:spPr>
          <a:xfrm>
            <a:off x="3700462" y="4092575"/>
            <a:ext cx="322262" cy="723900"/>
          </a:xfrm>
          <a:custGeom>
            <a:rect b="b" l="l" r="r" t="t"/>
            <a:pathLst>
              <a:path extrusionOk="0" h="171" w="76">
                <a:moveTo>
                  <a:pt x="25" y="171"/>
                </a:moveTo>
                <a:cubicBezTo>
                  <a:pt x="76" y="127"/>
                  <a:pt x="46" y="38"/>
                  <a:pt x="0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5" name="Google Shape;1995;p71"/>
          <p:cNvSpPr/>
          <p:nvPr/>
        </p:nvSpPr>
        <p:spPr>
          <a:xfrm>
            <a:off x="2628900" y="4803775"/>
            <a:ext cx="1177925" cy="284162"/>
          </a:xfrm>
          <a:custGeom>
            <a:rect b="b" l="l" r="r" t="t"/>
            <a:pathLst>
              <a:path extrusionOk="0" h="67" w="278">
                <a:moveTo>
                  <a:pt x="0" y="0"/>
                </a:moveTo>
                <a:cubicBezTo>
                  <a:pt x="94" y="62"/>
                  <a:pt x="203" y="67"/>
                  <a:pt x="278" y="3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6" name="Google Shape;1996;p71"/>
          <p:cNvSpPr/>
          <p:nvPr/>
        </p:nvSpPr>
        <p:spPr>
          <a:xfrm>
            <a:off x="2581275" y="474662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7" name="Google Shape;1997;p71"/>
          <p:cNvSpPr/>
          <p:nvPr/>
        </p:nvSpPr>
        <p:spPr>
          <a:xfrm>
            <a:off x="3775075" y="478472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8" name="Google Shape;1998;p71"/>
          <p:cNvSpPr/>
          <p:nvPr/>
        </p:nvSpPr>
        <p:spPr>
          <a:xfrm>
            <a:off x="3668712" y="406082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71"/>
          <p:cNvSpPr/>
          <p:nvPr/>
        </p:nvSpPr>
        <p:spPr>
          <a:xfrm>
            <a:off x="3155950" y="406082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0" name="Google Shape;2000;p71"/>
          <p:cNvCxnSpPr/>
          <p:nvPr/>
        </p:nvCxnSpPr>
        <p:spPr>
          <a:xfrm>
            <a:off x="5122862" y="4779962"/>
            <a:ext cx="2816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01" name="Google Shape;2001;p71"/>
          <p:cNvCxnSpPr/>
          <p:nvPr/>
        </p:nvCxnSpPr>
        <p:spPr>
          <a:xfrm rot="10800000">
            <a:off x="6473825" y="3414712"/>
            <a:ext cx="0" cy="2830512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2" name="Google Shape;2002;p71"/>
          <p:cNvSpPr txBox="1"/>
          <p:nvPr/>
        </p:nvSpPr>
        <p:spPr>
          <a:xfrm>
            <a:off x="2349500" y="4786312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003" name="Google Shape;2003;p71"/>
          <p:cNvSpPr txBox="1"/>
          <p:nvPr/>
        </p:nvSpPr>
        <p:spPr>
          <a:xfrm>
            <a:off x="3846512" y="4791075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04" name="Google Shape;2004;p71"/>
          <p:cNvSpPr txBox="1"/>
          <p:nvPr/>
        </p:nvSpPr>
        <p:spPr>
          <a:xfrm>
            <a:off x="3722687" y="3756025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05" name="Google Shape;2005;p71"/>
          <p:cNvSpPr txBox="1"/>
          <p:nvPr/>
        </p:nvSpPr>
        <p:spPr>
          <a:xfrm>
            <a:off x="2936875" y="3736975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06" name="Google Shape;2006;p71"/>
          <p:cNvSpPr/>
          <p:nvPr/>
        </p:nvSpPr>
        <p:spPr>
          <a:xfrm>
            <a:off x="7897812" y="4098925"/>
            <a:ext cx="246062" cy="638175"/>
          </a:xfrm>
          <a:custGeom>
            <a:rect b="b" l="l" r="r" t="t"/>
            <a:pathLst>
              <a:path extrusionOk="0" h="192" w="74">
                <a:moveTo>
                  <a:pt x="0" y="192"/>
                </a:moveTo>
                <a:cubicBezTo>
                  <a:pt x="33" y="147"/>
                  <a:pt x="54" y="94"/>
                  <a:pt x="74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71"/>
          <p:cNvSpPr/>
          <p:nvPr/>
        </p:nvSpPr>
        <p:spPr>
          <a:xfrm>
            <a:off x="7462837" y="4737100"/>
            <a:ext cx="434975" cy="277812"/>
          </a:xfrm>
          <a:custGeom>
            <a:rect b="b" l="l" r="r" t="t"/>
            <a:pathLst>
              <a:path extrusionOk="0" h="84" w="131">
                <a:moveTo>
                  <a:pt x="0" y="84"/>
                </a:moveTo>
                <a:cubicBezTo>
                  <a:pt x="52" y="67"/>
                  <a:pt x="98" y="44"/>
                  <a:pt x="131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71"/>
          <p:cNvSpPr/>
          <p:nvPr/>
        </p:nvSpPr>
        <p:spPr>
          <a:xfrm>
            <a:off x="6942137" y="5014912"/>
            <a:ext cx="520700" cy="63500"/>
          </a:xfrm>
          <a:custGeom>
            <a:rect b="b" l="l" r="r" t="t"/>
            <a:pathLst>
              <a:path extrusionOk="0" h="19" w="157">
                <a:moveTo>
                  <a:pt x="0" y="10"/>
                </a:moveTo>
                <a:cubicBezTo>
                  <a:pt x="61" y="19"/>
                  <a:pt x="105" y="18"/>
                  <a:pt x="157" y="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71"/>
          <p:cNvSpPr/>
          <p:nvPr/>
        </p:nvSpPr>
        <p:spPr>
          <a:xfrm>
            <a:off x="6477000" y="4783137"/>
            <a:ext cx="465137" cy="265112"/>
          </a:xfrm>
          <a:custGeom>
            <a:rect b="b" l="l" r="r" t="t"/>
            <a:pathLst>
              <a:path extrusionOk="0" h="80" w="140">
                <a:moveTo>
                  <a:pt x="0" y="0"/>
                </a:moveTo>
                <a:cubicBezTo>
                  <a:pt x="37" y="41"/>
                  <a:pt x="78" y="70"/>
                  <a:pt x="140" y="8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71"/>
          <p:cNvSpPr/>
          <p:nvPr/>
        </p:nvSpPr>
        <p:spPr>
          <a:xfrm>
            <a:off x="6445250" y="474027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71"/>
          <p:cNvSpPr/>
          <p:nvPr/>
        </p:nvSpPr>
        <p:spPr>
          <a:xfrm>
            <a:off x="6910387" y="5014912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71"/>
          <p:cNvSpPr/>
          <p:nvPr/>
        </p:nvSpPr>
        <p:spPr>
          <a:xfrm>
            <a:off x="7431087" y="4983162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71"/>
          <p:cNvSpPr/>
          <p:nvPr/>
        </p:nvSpPr>
        <p:spPr>
          <a:xfrm>
            <a:off x="7866062" y="4705350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71"/>
          <p:cNvSpPr/>
          <p:nvPr/>
        </p:nvSpPr>
        <p:spPr>
          <a:xfrm>
            <a:off x="8112125" y="4067175"/>
            <a:ext cx="63500" cy="63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71"/>
          <p:cNvSpPr txBox="1"/>
          <p:nvPr/>
        </p:nvSpPr>
        <p:spPr>
          <a:xfrm>
            <a:off x="6213475" y="4786312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016" name="Google Shape;2016;p71"/>
          <p:cNvSpPr txBox="1"/>
          <p:nvPr/>
        </p:nvSpPr>
        <p:spPr>
          <a:xfrm>
            <a:off x="6826250" y="5095875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17" name="Google Shape;2017;p71"/>
          <p:cNvSpPr txBox="1"/>
          <p:nvPr/>
        </p:nvSpPr>
        <p:spPr>
          <a:xfrm>
            <a:off x="7378700" y="5053012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18" name="Google Shape;2018;p71"/>
          <p:cNvSpPr txBox="1"/>
          <p:nvPr/>
        </p:nvSpPr>
        <p:spPr>
          <a:xfrm>
            <a:off x="7989887" y="4576762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019" name="Google Shape;2019;p71"/>
          <p:cNvSpPr txBox="1"/>
          <p:nvPr/>
        </p:nvSpPr>
        <p:spPr>
          <a:xfrm>
            <a:off x="8226425" y="3927475"/>
            <a:ext cx="219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7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5" name="Google Shape;2025;p7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Tính chất về sự hội tụ của dãy {z</a:t>
            </a:r>
            <a:r>
              <a:rPr b="1" baseline="-25000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026" name="Google Shape;2026;p72"/>
          <p:cNvSpPr txBox="1"/>
          <p:nvPr>
            <p:ph idx="1" type="body"/>
          </p:nvPr>
        </p:nvSpPr>
        <p:spPr>
          <a:xfrm>
            <a:off x="420687" y="1066800"/>
            <a:ext cx="8316912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tồn tại k ∈ N sao cho module(z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&gt; 2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dãy {z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tiến ra vô cực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0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7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2" name="Google Shape;2032;p7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Thuật toán vẽ tập Mandelbrot</a:t>
            </a:r>
            <a:endParaRPr/>
          </a:p>
        </p:txBody>
      </p:sp>
      <p:sp>
        <p:nvSpPr>
          <p:cNvPr id="2033" name="Google Shape;2033;p73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1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Ánh xạ các điểm sáng (x, y) trên màn hình với số thực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 = x’ + y’i.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Kiểm tra sự hội tụ  của {z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làm cho {z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không tiến ra vô cực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Tô điểm sáng (x, y) với màu đen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làm cho {z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tiến ra vô cực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Không tô điểm sáng (x,y)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7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9" name="Google Shape;2039;p7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Kiểm tra sự hội tụ</a:t>
            </a:r>
            <a:endParaRPr/>
          </a:p>
        </p:txBody>
      </p:sp>
      <p:sp>
        <p:nvSpPr>
          <p:cNvPr id="2040" name="Google Shape;2040;p74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z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bước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Lặp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số lần lặp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z = z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module(z) &gt;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 tiến ra vô cực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kết thúc lặp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Ngược lại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tiếp tục lặp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 không tiến ra vô cực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Tạo ảnh</a:t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1143000"/>
            <a:ext cx="7797800" cy="520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75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6" name="Google Shape;2046;p75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Hình ảnh tập Mandelbrot</a:t>
            </a:r>
            <a:endParaRPr/>
          </a:p>
        </p:txBody>
      </p:sp>
      <p:pic>
        <p:nvPicPr>
          <p:cNvPr id="2047" name="Google Shape;204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1543050"/>
            <a:ext cx="5715000" cy="47625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2048" name="Google Shape;2048;p75"/>
          <p:cNvCxnSpPr/>
          <p:nvPr/>
        </p:nvCxnSpPr>
        <p:spPr>
          <a:xfrm>
            <a:off x="1539875" y="3929062"/>
            <a:ext cx="6059487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9" name="Google Shape;2049;p75"/>
          <p:cNvCxnSpPr/>
          <p:nvPr/>
        </p:nvCxnSpPr>
        <p:spPr>
          <a:xfrm rot="10800000">
            <a:off x="4572000" y="1408112"/>
            <a:ext cx="0" cy="5087937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50" name="Google Shape;2050;p75"/>
          <p:cNvCxnSpPr/>
          <p:nvPr/>
        </p:nvCxnSpPr>
        <p:spPr>
          <a:xfrm>
            <a:off x="1881187" y="3895725"/>
            <a:ext cx="0" cy="61912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51" name="Google Shape;2051;p75"/>
          <p:cNvCxnSpPr/>
          <p:nvPr/>
        </p:nvCxnSpPr>
        <p:spPr>
          <a:xfrm>
            <a:off x="7262812" y="3895725"/>
            <a:ext cx="0" cy="61912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3856037" y="4289425"/>
            <a:ext cx="1409700" cy="1550987"/>
            <a:chOff x="2429" y="2702"/>
            <a:chExt cx="888" cy="977"/>
          </a:xfrm>
        </p:grpSpPr>
        <p:cxnSp>
          <p:nvCxnSpPr>
            <p:cNvPr id="88" name="Google Shape;88;p13"/>
            <p:cNvCxnSpPr/>
            <p:nvPr/>
          </p:nvCxnSpPr>
          <p:spPr>
            <a:xfrm flipH="1" rot="10800000">
              <a:off x="2429" y="2909"/>
              <a:ext cx="444" cy="77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2873" y="2909"/>
              <a:ext cx="444" cy="77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90" name="Google Shape;90;p13"/>
            <p:cNvSpPr/>
            <p:nvPr/>
          </p:nvSpPr>
          <p:spPr>
            <a:xfrm>
              <a:off x="2858" y="2894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2816" y="2702"/>
              <a:ext cx="11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</a:t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Đường cong Van Kock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20687" y="1066800"/>
            <a:ext cx="8316912" cy="295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(tập gốc)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Lấy một đoạn thẳng AB.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(quy tắc sinh)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Chia AB ra làm 3 phần bằng nhau {AC, CD, DB}.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Bỏ đoạn thẳng CD.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 hai đoạn thẳng CE, 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Lặp lại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 cho các đoạn thẳng.</a:t>
            </a:r>
            <a:endParaRPr/>
          </a:p>
        </p:txBody>
      </p:sp>
      <p:cxnSp>
        <p:nvCxnSpPr>
          <p:cNvPr id="94" name="Google Shape;94;p13"/>
          <p:cNvCxnSpPr/>
          <p:nvPr/>
        </p:nvCxnSpPr>
        <p:spPr>
          <a:xfrm>
            <a:off x="3856037" y="5842000"/>
            <a:ext cx="14097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2444750" y="5840412"/>
            <a:ext cx="1411287" cy="1587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5265737" y="5840412"/>
            <a:ext cx="1411287" cy="1587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7" name="Google Shape;97;p13"/>
          <p:cNvSpPr/>
          <p:nvPr/>
        </p:nvSpPr>
        <p:spPr>
          <a:xfrm>
            <a:off x="2420937" y="5816600"/>
            <a:ext cx="46037" cy="460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653212" y="5816600"/>
            <a:ext cx="46037" cy="4603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341562" y="5878512"/>
            <a:ext cx="1809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3759200" y="5818187"/>
            <a:ext cx="1604962" cy="365125"/>
            <a:chOff x="2368" y="3665"/>
            <a:chExt cx="1011" cy="230"/>
          </a:xfrm>
        </p:grpSpPr>
        <p:sp>
          <p:nvSpPr>
            <p:cNvPr id="101" name="Google Shape;101;p13"/>
            <p:cNvSpPr/>
            <p:nvPr/>
          </p:nvSpPr>
          <p:spPr>
            <a:xfrm>
              <a:off x="2414" y="3665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302" y="3665"/>
              <a:ext cx="29" cy="29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2368" y="3703"/>
              <a:ext cx="12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</a:t>
              </a: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3256" y="3703"/>
              <a:ext cx="123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Helvetica Neue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</a:t>
              </a:r>
              <a:endParaRPr/>
            </a:p>
          </p:txBody>
        </p:sp>
      </p:grpSp>
      <p:sp>
        <p:nvSpPr>
          <p:cNvPr id="105" name="Google Shape;105;p13"/>
          <p:cNvSpPr txBox="1"/>
          <p:nvPr/>
        </p:nvSpPr>
        <p:spPr>
          <a:xfrm>
            <a:off x="6581775" y="5876925"/>
            <a:ext cx="1920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7543800" y="63246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type="title"/>
          </p:nvPr>
        </p:nvSpPr>
        <p:spPr>
          <a:xfrm>
            <a:off x="228600" y="3048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Đường cong Van Kock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420687" y="1066800"/>
            <a:ext cx="8316912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1878012" y="3090862"/>
            <a:ext cx="4232275" cy="1223962"/>
            <a:chOff x="1647" y="2831"/>
            <a:chExt cx="2666" cy="771"/>
          </a:xfrm>
        </p:grpSpPr>
        <p:cxnSp>
          <p:nvCxnSpPr>
            <p:cNvPr id="114" name="Google Shape;114;p14"/>
            <p:cNvCxnSpPr/>
            <p:nvPr/>
          </p:nvCxnSpPr>
          <p:spPr>
            <a:xfrm>
              <a:off x="1647" y="3601"/>
              <a:ext cx="889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5" name="Google Shape;115;p14"/>
            <p:cNvCxnSpPr/>
            <p:nvPr/>
          </p:nvCxnSpPr>
          <p:spPr>
            <a:xfrm flipH="1" rot="10800000">
              <a:off x="2536" y="2831"/>
              <a:ext cx="444" cy="77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2980" y="2831"/>
              <a:ext cx="444" cy="770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3424" y="3601"/>
              <a:ext cx="889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18" name="Google Shape;118;p14"/>
          <p:cNvCxnSpPr/>
          <p:nvPr/>
        </p:nvCxnSpPr>
        <p:spPr>
          <a:xfrm>
            <a:off x="1878012" y="2519362"/>
            <a:ext cx="4230687" cy="1587"/>
          </a:xfrm>
          <a:prstGeom prst="straightConnector1">
            <a:avLst/>
          </a:prstGeom>
          <a:solidFill>
            <a:srgbClr val="FFFFFF"/>
          </a:solidFill>
          <a:ln cap="flat" cmpd="sng" w="28575">
            <a:solidFill>
              <a:srgbClr val="0000FF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119" name="Google Shape;119;p14"/>
          <p:cNvGrpSpPr/>
          <p:nvPr/>
        </p:nvGrpSpPr>
        <p:grpSpPr>
          <a:xfrm>
            <a:off x="1879600" y="4937125"/>
            <a:ext cx="4232275" cy="1225550"/>
            <a:chOff x="1628" y="1119"/>
            <a:chExt cx="2666" cy="772"/>
          </a:xfrm>
        </p:grpSpPr>
        <p:cxnSp>
          <p:nvCxnSpPr>
            <p:cNvPr id="120" name="Google Shape;120;p14"/>
            <p:cNvCxnSpPr/>
            <p:nvPr/>
          </p:nvCxnSpPr>
          <p:spPr>
            <a:xfrm>
              <a:off x="1628" y="1890"/>
              <a:ext cx="296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1" name="Google Shape;121;p14"/>
            <p:cNvCxnSpPr/>
            <p:nvPr/>
          </p:nvCxnSpPr>
          <p:spPr>
            <a:xfrm flipH="1" rot="10800000">
              <a:off x="1924" y="1633"/>
              <a:ext cx="149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2" name="Google Shape;122;p14"/>
            <p:cNvCxnSpPr/>
            <p:nvPr/>
          </p:nvCxnSpPr>
          <p:spPr>
            <a:xfrm>
              <a:off x="2073" y="1633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3" name="Google Shape;123;p14"/>
            <p:cNvCxnSpPr/>
            <p:nvPr/>
          </p:nvCxnSpPr>
          <p:spPr>
            <a:xfrm>
              <a:off x="2221" y="1890"/>
              <a:ext cx="296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" name="Google Shape;124;p14"/>
            <p:cNvCxnSpPr/>
            <p:nvPr/>
          </p:nvCxnSpPr>
          <p:spPr>
            <a:xfrm flipH="1" rot="10800000">
              <a:off x="2517" y="1633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" name="Google Shape;125;p14"/>
            <p:cNvCxnSpPr/>
            <p:nvPr/>
          </p:nvCxnSpPr>
          <p:spPr>
            <a:xfrm rot="10800000">
              <a:off x="2517" y="1376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6" name="Google Shape;126;p14"/>
            <p:cNvCxnSpPr/>
            <p:nvPr/>
          </p:nvCxnSpPr>
          <p:spPr>
            <a:xfrm>
              <a:off x="2517" y="1376"/>
              <a:ext cx="296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7" name="Google Shape;127;p14"/>
            <p:cNvCxnSpPr/>
            <p:nvPr/>
          </p:nvCxnSpPr>
          <p:spPr>
            <a:xfrm flipH="1" rot="10800000">
              <a:off x="2813" y="1119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8" name="Google Shape;128;p14"/>
            <p:cNvCxnSpPr/>
            <p:nvPr/>
          </p:nvCxnSpPr>
          <p:spPr>
            <a:xfrm>
              <a:off x="2961" y="1119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9" name="Google Shape;129;p14"/>
            <p:cNvCxnSpPr/>
            <p:nvPr/>
          </p:nvCxnSpPr>
          <p:spPr>
            <a:xfrm>
              <a:off x="3109" y="1376"/>
              <a:ext cx="296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0" name="Google Shape;130;p14"/>
            <p:cNvCxnSpPr/>
            <p:nvPr/>
          </p:nvCxnSpPr>
          <p:spPr>
            <a:xfrm flipH="1">
              <a:off x="3257" y="1376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1" name="Google Shape;131;p14"/>
            <p:cNvCxnSpPr/>
            <p:nvPr/>
          </p:nvCxnSpPr>
          <p:spPr>
            <a:xfrm>
              <a:off x="3257" y="1633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2" name="Google Shape;132;p14"/>
            <p:cNvCxnSpPr/>
            <p:nvPr/>
          </p:nvCxnSpPr>
          <p:spPr>
            <a:xfrm>
              <a:off x="3405" y="1890"/>
              <a:ext cx="296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3" name="Google Shape;133;p14"/>
            <p:cNvCxnSpPr/>
            <p:nvPr/>
          </p:nvCxnSpPr>
          <p:spPr>
            <a:xfrm flipH="1" rot="10800000">
              <a:off x="3701" y="1633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4" name="Google Shape;134;p14"/>
            <p:cNvCxnSpPr/>
            <p:nvPr/>
          </p:nvCxnSpPr>
          <p:spPr>
            <a:xfrm>
              <a:off x="3840" y="1632"/>
              <a:ext cx="148" cy="257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35" name="Google Shape;135;p14"/>
            <p:cNvCxnSpPr/>
            <p:nvPr/>
          </p:nvCxnSpPr>
          <p:spPr>
            <a:xfrm>
              <a:off x="3997" y="1890"/>
              <a:ext cx="297" cy="1"/>
            </a:xfrm>
            <a:prstGeom prst="straightConnector1">
              <a:avLst/>
            </a:prstGeom>
            <a:solidFill>
              <a:srgbClr val="FFFFFF"/>
            </a:solidFill>
            <a:ln cap="flat" cmpd="sng" w="28575">
              <a:solidFill>
                <a:srgbClr val="0000FF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36" name="Google Shape;136;p14"/>
          <p:cNvSpPr txBox="1"/>
          <p:nvPr/>
        </p:nvSpPr>
        <p:spPr>
          <a:xfrm>
            <a:off x="909637" y="2163762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n=0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909637" y="3957637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n=1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909637" y="5761037"/>
            <a:ext cx="5175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n=2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1084262" y="2916237"/>
            <a:ext cx="180975" cy="623887"/>
          </a:xfrm>
          <a:prstGeom prst="downArrow">
            <a:avLst>
              <a:gd fmla="val 16214" name="adj1"/>
              <a:gd fmla="val 6271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 rot="5400000">
            <a:off x="863714" y="3212577"/>
            <a:ext cx="622047" cy="29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1084262" y="4759325"/>
            <a:ext cx="180975" cy="623887"/>
          </a:xfrm>
          <a:prstGeom prst="downArrow">
            <a:avLst>
              <a:gd fmla="val 16214" name="adj1"/>
              <a:gd fmla="val 6271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 rot="5400000">
            <a:off x="863714" y="5055677"/>
            <a:ext cx="622047" cy="29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ong_4a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