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Inter SemiBold"/>
      <p:regular r:id="rId12"/>
      <p:bold r:id="rId13"/>
      <p:italic r:id="rId14"/>
      <p:boldItalic r:id="rId15"/>
    </p:embeddedFont>
    <p:embeddedFont>
      <p:font typeface="Inter Light"/>
      <p:regular r:id="rId16"/>
      <p:bold r:id="rId17"/>
      <p:italic r:id="rId18"/>
      <p:boldItalic r:id="rId19"/>
    </p:embeddedFont>
    <p:embeddedFont>
      <p:font typeface="Int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regular.fntdata"/><Relationship Id="rId22" Type="http://schemas.openxmlformats.org/officeDocument/2006/relationships/font" Target="fonts/Inter-italic.fntdata"/><Relationship Id="rId21" Type="http://schemas.openxmlformats.org/officeDocument/2006/relationships/font" Target="fonts/Inter-bold.fntdata"/><Relationship Id="rId23" Type="http://schemas.openxmlformats.org/officeDocument/2006/relationships/font" Target="fonts/Int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InterSemiBold-bold.fntdata"/><Relationship Id="rId12" Type="http://schemas.openxmlformats.org/officeDocument/2006/relationships/font" Target="fonts/InterSemiBold-regular.fntdata"/><Relationship Id="rId15" Type="http://schemas.openxmlformats.org/officeDocument/2006/relationships/font" Target="fonts/InterSemiBold-boldItalic.fntdata"/><Relationship Id="rId14" Type="http://schemas.openxmlformats.org/officeDocument/2006/relationships/font" Target="fonts/InterSemiBold-italic.fntdata"/><Relationship Id="rId17" Type="http://schemas.openxmlformats.org/officeDocument/2006/relationships/font" Target="fonts/InterLight-bold.fntdata"/><Relationship Id="rId16" Type="http://schemas.openxmlformats.org/officeDocument/2006/relationships/font" Target="fonts/InterLight-regular.fntdata"/><Relationship Id="rId19" Type="http://schemas.openxmlformats.org/officeDocument/2006/relationships/font" Target="fonts/InterLight-boldItalic.fntdata"/><Relationship Id="rId18" Type="http://schemas.openxmlformats.org/officeDocument/2006/relationships/font" Target="fonts/InterLigh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852ab6623_0_3019:notes"/>
          <p:cNvSpPr/>
          <p:nvPr>
            <p:ph idx="2" type="sldImg"/>
          </p:nvPr>
        </p:nvSpPr>
        <p:spPr>
          <a:xfrm>
            <a:off x="1885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852ab6623_0_3019:notes"/>
          <p:cNvSpPr txBox="1"/>
          <p:nvPr>
            <p:ph idx="1" type="body"/>
          </p:nvPr>
        </p:nvSpPr>
        <p:spPr>
          <a:xfrm>
            <a:off x="685800" y="4400551"/>
            <a:ext cx="5486400" cy="3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31852ab6623_0_3019:notes"/>
          <p:cNvSpPr txBox="1"/>
          <p:nvPr>
            <p:ph idx="12" type="sldNum"/>
          </p:nvPr>
        </p:nvSpPr>
        <p:spPr>
          <a:xfrm>
            <a:off x="3885010" y="8684684"/>
            <a:ext cx="29718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1852ab6623_0_3024:notes"/>
          <p:cNvSpPr/>
          <p:nvPr>
            <p:ph idx="2" type="sldImg"/>
          </p:nvPr>
        </p:nvSpPr>
        <p:spPr>
          <a:xfrm>
            <a:off x="381300" y="685800"/>
            <a:ext cx="60960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1852ab6623_0_3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1852ab6623_0_3030:notes"/>
          <p:cNvSpPr/>
          <p:nvPr>
            <p:ph idx="2" type="sldImg"/>
          </p:nvPr>
        </p:nvSpPr>
        <p:spPr>
          <a:xfrm>
            <a:off x="381300" y="685800"/>
            <a:ext cx="60960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1852ab6623_0_3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1852ab6623_0_3036:notes"/>
          <p:cNvSpPr/>
          <p:nvPr>
            <p:ph idx="2" type="sldImg"/>
          </p:nvPr>
        </p:nvSpPr>
        <p:spPr>
          <a:xfrm>
            <a:off x="381300" y="685800"/>
            <a:ext cx="60960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1852ab6623_0_30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1852ab6623_0_3043:notes"/>
          <p:cNvSpPr/>
          <p:nvPr>
            <p:ph idx="2" type="sldImg"/>
          </p:nvPr>
        </p:nvSpPr>
        <p:spPr>
          <a:xfrm>
            <a:off x="381300" y="685800"/>
            <a:ext cx="60960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1852ab6623_0_3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1852ab6623_0_3051:notes"/>
          <p:cNvSpPr/>
          <p:nvPr>
            <p:ph idx="2" type="sldImg"/>
          </p:nvPr>
        </p:nvSpPr>
        <p:spPr>
          <a:xfrm>
            <a:off x="381300" y="685800"/>
            <a:ext cx="60960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1852ab6623_0_3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Google Shape;13;p2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14" name="Google Shape;14;p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</a:t>
            </a: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bg>
      <p:bgPr>
        <a:solidFill>
          <a:schemeClr val="dk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1"/>
          <p:cNvSpPr txBox="1"/>
          <p:nvPr>
            <p:ph idx="1" type="subTitle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02" name="Google Shape;102;p11"/>
          <p:cNvCxnSpPr>
            <a:endCxn id="103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1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1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1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" name="Google Shape;108;p11"/>
          <p:cNvSpPr txBox="1"/>
          <p:nvPr>
            <p:ph idx="3" type="subTitle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5" type="subTitle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2" name="Google Shape;112;p11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113" name="Google Shape;113;p11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11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6" name="Google Shape;116;p1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Graph">
  <p:cSld name="CAPTION_ONLY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1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2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21" name="Google Shape;121;p1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1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Header">
  <p:cSld name="BIG_NUMBER">
    <p:bg>
      <p:bgPr>
        <a:solidFill>
          <a:schemeClr val="dk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>
            <p:ph idx="2" type="pic"/>
          </p:nvPr>
        </p:nvSpPr>
        <p:spPr>
          <a:xfrm>
            <a:off x="213750" y="586950"/>
            <a:ext cx="8701800" cy="2327100"/>
          </a:xfrm>
          <a:prstGeom prst="roundRect">
            <a:avLst>
              <a:gd fmla="val 3913" name="adj"/>
            </a:avLst>
          </a:prstGeom>
          <a:noFill/>
          <a:ln>
            <a:noFill/>
          </a:ln>
        </p:spPr>
      </p:sp>
      <p:sp>
        <p:nvSpPr>
          <p:cNvPr id="126" name="Google Shape;126;p1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27" name="Google Shape;127;p1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3"/>
          <p:cNvSpPr txBox="1"/>
          <p:nvPr>
            <p:ph idx="1" type="body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9" name="Google Shape;129;p1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Strategy" type="blank">
  <p:cSld name="BLANK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>
            <p:ph idx="2" type="pic"/>
          </p:nvPr>
        </p:nvSpPr>
        <p:spPr>
          <a:xfrm>
            <a:off x="6445900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sp>
        <p:nvSpPr>
          <p:cNvPr id="133" name="Google Shape;133;p14"/>
          <p:cNvSpPr/>
          <p:nvPr>
            <p:ph idx="3" type="pic"/>
          </p:nvPr>
        </p:nvSpPr>
        <p:spPr>
          <a:xfrm>
            <a:off x="4210025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cxnSp>
        <p:nvCxnSpPr>
          <p:cNvPr id="134" name="Google Shape;134;p1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4"/>
          <p:cNvSpPr txBox="1"/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14"/>
          <p:cNvSpPr txBox="1"/>
          <p:nvPr>
            <p:ph idx="4" type="body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5" type="subTitle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6" type="body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0" name="Google Shape;140;p14"/>
          <p:cNvSpPr txBox="1"/>
          <p:nvPr>
            <p:ph idx="7" type="body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1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1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1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5"/>
          <p:cNvSpPr txBox="1"/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47" name="Google Shape;147;p15"/>
          <p:cNvSpPr txBox="1"/>
          <p:nvPr>
            <p:ph idx="1" type="subTitle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48" name="Google Shape;148;p15"/>
          <p:cNvSpPr txBox="1"/>
          <p:nvPr>
            <p:ph idx="2" type="body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3" type="subTitle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0" name="Google Shape;150;p15"/>
          <p:cNvSpPr txBox="1"/>
          <p:nvPr>
            <p:ph idx="4" type="body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5" type="subTitle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2" name="Google Shape;152;p15"/>
          <p:cNvSpPr txBox="1"/>
          <p:nvPr>
            <p:ph idx="6" type="body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7" type="subTitle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4" name="Google Shape;154;p15"/>
          <p:cNvSpPr txBox="1"/>
          <p:nvPr>
            <p:ph idx="8" type="body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5" name="Google Shape;155;p15"/>
          <p:cNvSpPr txBox="1"/>
          <p:nvPr>
            <p:ph idx="9" type="subTitle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6" name="Google Shape;156;p15"/>
          <p:cNvSpPr txBox="1"/>
          <p:nvPr>
            <p:ph idx="13" type="body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7" name="Google Shape;157;p15"/>
          <p:cNvSpPr txBox="1"/>
          <p:nvPr>
            <p:ph idx="14" type="subTitle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8" name="Google Shape;158;p15"/>
          <p:cNvSpPr txBox="1"/>
          <p:nvPr>
            <p:ph idx="15" type="body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9" name="Google Shape;159;p1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0" name="Google Shape;160;p1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/ Benefits">
  <p:cSld name="CUSTOM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4" name="Google Shape;164;p1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6"/>
          <p:cNvSpPr txBox="1"/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/>
        </p:txBody>
      </p:sp>
      <p:sp>
        <p:nvSpPr>
          <p:cNvPr id="166" name="Google Shape;166;p16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67" name="Google Shape;167;p1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8" name="Google Shape;168;p16"/>
          <p:cNvSpPr txBox="1"/>
          <p:nvPr>
            <p:ph idx="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">
    <p:bg>
      <p:bgPr>
        <a:solidFill>
          <a:schemeClr val="dk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/>
          <p:nvPr>
            <p:ph idx="2" type="pic"/>
          </p:nvPr>
        </p:nvSpPr>
        <p:spPr>
          <a:xfrm>
            <a:off x="2118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  <p:sp>
        <p:nvSpPr>
          <p:cNvPr id="172" name="Google Shape;172;p17"/>
          <p:cNvSpPr/>
          <p:nvPr>
            <p:ph idx="3" type="pic"/>
          </p:nvPr>
        </p:nvSpPr>
        <p:spPr>
          <a:xfrm>
            <a:off x="46397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Competition">
  <p:cSld name="CUSTOM_2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/>
          <p:nvPr>
            <p:ph idx="2" type="pic"/>
          </p:nvPr>
        </p:nvSpPr>
        <p:spPr>
          <a:xfrm>
            <a:off x="40147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5" name="Google Shape;175;p18"/>
          <p:cNvSpPr/>
          <p:nvPr>
            <p:ph idx="3" type="pic"/>
          </p:nvPr>
        </p:nvSpPr>
        <p:spPr>
          <a:xfrm>
            <a:off x="568857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6" name="Google Shape;176;p18"/>
          <p:cNvSpPr/>
          <p:nvPr>
            <p:ph idx="4" type="pic"/>
          </p:nvPr>
        </p:nvSpPr>
        <p:spPr>
          <a:xfrm>
            <a:off x="73624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7" name="Google Shape;177;p18"/>
          <p:cNvSpPr/>
          <p:nvPr>
            <p:ph idx="5" type="pic"/>
          </p:nvPr>
        </p:nvSpPr>
        <p:spPr>
          <a:xfrm>
            <a:off x="40147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8" name="Google Shape;178;p18"/>
          <p:cNvSpPr/>
          <p:nvPr>
            <p:ph idx="6" type="pic"/>
          </p:nvPr>
        </p:nvSpPr>
        <p:spPr>
          <a:xfrm>
            <a:off x="568857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9" name="Google Shape;179;p18"/>
          <p:cNvSpPr/>
          <p:nvPr>
            <p:ph idx="7" type="pic"/>
          </p:nvPr>
        </p:nvSpPr>
        <p:spPr>
          <a:xfrm>
            <a:off x="73624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cxnSp>
        <p:nvCxnSpPr>
          <p:cNvPr id="180" name="Google Shape;180;p1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8"/>
          <p:cNvSpPr txBox="1"/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82" name="Google Shape;182;p18"/>
          <p:cNvSpPr txBox="1"/>
          <p:nvPr>
            <p:ph idx="1" type="subTitle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3" name="Google Shape;183;p18"/>
          <p:cNvSpPr txBox="1"/>
          <p:nvPr>
            <p:ph idx="8" type="body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9" type="subTitle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5" name="Google Shape;185;p18"/>
          <p:cNvSpPr txBox="1"/>
          <p:nvPr>
            <p:ph idx="13" type="subTitle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6" name="Google Shape;186;p18"/>
          <p:cNvSpPr txBox="1"/>
          <p:nvPr>
            <p:ph idx="14" type="subTitle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7" name="Google Shape;187;p18"/>
          <p:cNvSpPr txBox="1"/>
          <p:nvPr>
            <p:ph idx="15" type="subTitle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8" name="Google Shape;188;p18"/>
          <p:cNvSpPr txBox="1"/>
          <p:nvPr>
            <p:ph idx="16" type="subTitle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9" name="Google Shape;189;p18"/>
          <p:cNvSpPr txBox="1"/>
          <p:nvPr>
            <p:ph idx="17" type="subTitle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0" name="Google Shape;190;p1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1" name="Google Shape;191;p18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1_1">
    <p:bg>
      <p:bgPr>
        <a:solidFill>
          <a:schemeClr val="dk2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/>
          <p:nvPr>
            <p:ph idx="2" type="pic"/>
          </p:nvPr>
        </p:nvSpPr>
        <p:spPr>
          <a:xfrm>
            <a:off x="2286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5" name="Google Shape;195;p19"/>
          <p:cNvSpPr/>
          <p:nvPr>
            <p:ph idx="3" type="pic"/>
          </p:nvPr>
        </p:nvSpPr>
        <p:spPr>
          <a:xfrm>
            <a:off x="39319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6" name="Google Shape;196;p19"/>
          <p:cNvSpPr/>
          <p:nvPr>
            <p:ph idx="4" type="pic"/>
          </p:nvPr>
        </p:nvSpPr>
        <p:spPr>
          <a:xfrm>
            <a:off x="7635600" y="59262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7" name="Google Shape;197;p19"/>
          <p:cNvSpPr/>
          <p:nvPr>
            <p:ph idx="5" type="pic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8" name="Google Shape;198;p19"/>
          <p:cNvSpPr/>
          <p:nvPr>
            <p:ph idx="6" type="pic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9" name="Google Shape;199;p19"/>
          <p:cNvSpPr/>
          <p:nvPr>
            <p:ph idx="7" type="pic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0" name="Google Shape;200;p19"/>
          <p:cNvSpPr/>
          <p:nvPr>
            <p:ph idx="8" type="pic"/>
          </p:nvPr>
        </p:nvSpPr>
        <p:spPr>
          <a:xfrm>
            <a:off x="1545425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1" name="Google Shape;201;p19"/>
          <p:cNvSpPr/>
          <p:nvPr>
            <p:ph idx="9" type="pic"/>
          </p:nvPr>
        </p:nvSpPr>
        <p:spPr>
          <a:xfrm>
            <a:off x="3932063" y="1963950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2" name="Google Shape;202;p19"/>
          <p:cNvSpPr/>
          <p:nvPr>
            <p:ph idx="13" type="pic"/>
          </p:nvPr>
        </p:nvSpPr>
        <p:spPr>
          <a:xfrm>
            <a:off x="5248888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3" name="Google Shape;203;p19"/>
          <p:cNvSpPr/>
          <p:nvPr>
            <p:ph idx="14" type="pic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4" name="Google Shape;204;p19"/>
          <p:cNvSpPr/>
          <p:nvPr>
            <p:ph idx="15" type="pic"/>
          </p:nvPr>
        </p:nvSpPr>
        <p:spPr>
          <a:xfrm>
            <a:off x="2286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5" name="Google Shape;205;p19"/>
          <p:cNvSpPr/>
          <p:nvPr>
            <p:ph idx="16" type="pic"/>
          </p:nvPr>
        </p:nvSpPr>
        <p:spPr>
          <a:xfrm>
            <a:off x="39319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6" name="Google Shape;206;p19"/>
          <p:cNvSpPr/>
          <p:nvPr>
            <p:ph idx="17" type="pic"/>
          </p:nvPr>
        </p:nvSpPr>
        <p:spPr>
          <a:xfrm>
            <a:off x="7635600" y="333527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7" name="Google Shape;207;p19"/>
          <p:cNvSpPr/>
          <p:nvPr>
            <p:ph idx="18" type="pic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8" name="Google Shape;208;p19"/>
          <p:cNvSpPr/>
          <p:nvPr>
            <p:ph idx="19" type="pic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9" name="Google Shape;209;p19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210" name="Google Shape;210;p1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1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ivider Slide">
  <p:cSld name="CUSTOM_3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21" name="Google Shape;21;p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Google Shape;22;p3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23" name="Google Shape;23;p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3" name="Google Shape;2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8" name="Google Shape;2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1" name="Google Shape;23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5" name="Google Shape;23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2" name="Google Shape;242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4" name="Google Shape;24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247" name="Google Shape;24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1" name="Google Shape;25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/ Mission" type="secHead">
  <p:cSld name="SECTION_HEADER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>
            <p:ph idx="2" type="pic"/>
          </p:nvPr>
        </p:nvSpPr>
        <p:spPr>
          <a:xfrm>
            <a:off x="5039775" y="203250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cxnSp>
        <p:nvCxnSpPr>
          <p:cNvPr id="28" name="Google Shape;28;p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30" name="Google Shape;30;p4"/>
          <p:cNvSpPr/>
          <p:nvPr>
            <p:ph idx="3" type="pic"/>
          </p:nvPr>
        </p:nvSpPr>
        <p:spPr>
          <a:xfrm>
            <a:off x="5039775" y="2624675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32" name="Google Shape;32;p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56" name="Google Shape;25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1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8" name="Google Shape;258;p31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9" name="Google Shape;259;p31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0" name="Google Shape;260;p31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1" name="Google Shape;261;p31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2" name="Google Shape;262;p31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6" name="Google Shape;266;p3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2" name="Google Shape;272;p3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4" name="Google Shape;274;p3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3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8" name="Google Shape;278;p3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9" name="Google Shape;279;p34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0" name="Google Shape;280;p3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1" name="Google Shape;281;p34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2" name="Google Shape;282;p34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3" name="Google Shape;283;p34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3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7" name="Google Shape;287;p3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8" name="Google Shape;288;p3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9" name="Google Shape;289;p3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0" name="Google Shape;290;p3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1" name="Google Shape;291;p3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2" name="Google Shape;292;p3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3" name="Google Shape;293;p3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4" name="Google Shape;294;p3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7" name="Google Shape;29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3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1" name="Google Shape;301;p3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3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3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4" name="Google Shape;30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6" name="Google Shape;306;p3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07" name="Google Shape;307;p3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0" name="Google Shape;310;p3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3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3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3" name="Google Shape;313;p3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3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5" name="Google Shape;31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17" name="Google Shape;317;p3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8" name="Google Shape;318;p3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9" name="Google Shape;319;p3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4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4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32" name="Google Shape;332;p4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4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4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" type="tx">
  <p:cSld name="TITLE_AND_BODY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5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9" name="Google Shape;39;p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ection Header">
  <p:cSld name="3_Section Header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1"/>
          <p:cNvSpPr txBox="1"/>
          <p:nvPr>
            <p:ph type="title"/>
          </p:nvPr>
        </p:nvSpPr>
        <p:spPr>
          <a:xfrm>
            <a:off x="3803073" y="3150524"/>
            <a:ext cx="47070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38" name="Google Shape;338;p41"/>
          <p:cNvSpPr/>
          <p:nvPr/>
        </p:nvSpPr>
        <p:spPr>
          <a:xfrm rot="-3205996">
            <a:off x="1344461" y="67991"/>
            <a:ext cx="1836986" cy="10393570"/>
          </a:xfrm>
          <a:prstGeom prst="moon">
            <a:avLst>
              <a:gd fmla="val 50000" name="adj"/>
            </a:avLst>
          </a:prstGeom>
          <a:solidFill>
            <a:schemeClr val="lt1">
              <a:alpha val="1569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9" name="Google Shape;339;p41"/>
          <p:cNvCxnSpPr/>
          <p:nvPr/>
        </p:nvCxnSpPr>
        <p:spPr>
          <a:xfrm>
            <a:off x="3803073" y="3808268"/>
            <a:ext cx="4755900" cy="0"/>
          </a:xfrm>
          <a:prstGeom prst="straightConnector1">
            <a:avLst/>
          </a:prstGeom>
          <a:noFill/>
          <a:ln cap="flat" cmpd="sng" w="31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39000" rotWithShape="0" dir="5400000" dist="25400">
              <a:srgbClr val="000000"/>
            </a:outerShdw>
          </a:effectLst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2">
    <p:bg>
      <p:bgPr>
        <a:solidFill>
          <a:srgbClr val="FFFFFF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/>
          <p:nvPr/>
        </p:nvSpPr>
        <p:spPr>
          <a:xfrm>
            <a:off x="-20250" y="0"/>
            <a:ext cx="9184500" cy="7857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2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3" name="Google Shape;343;p42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  <a:defRPr sz="2600">
                <a:solidFill>
                  <a:srgbClr val="000000"/>
                </a:solidFill>
              </a:defRPr>
            </a:lvl1pPr>
            <a:lvl2pPr indent="-355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❏"/>
              <a:defRPr sz="2000">
                <a:solidFill>
                  <a:srgbClr val="000000"/>
                </a:solidFill>
              </a:defRPr>
            </a:lvl2pPr>
            <a:lvl3pPr indent="-3429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  <a:defRPr sz="1800">
                <a:solidFill>
                  <a:srgbClr val="000000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4" name="Google Shape;34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Model" type="twoColTx">
  <p:cSld name="TITLE_AND_TWO_COLUMNS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6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" name="Google Shape;48;p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" name="Google Shape;49;p6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 type="titleOnly">
  <p:cSld name="TITLE_ONLY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3" name="Google Shape;53;p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7"/>
          <p:cNvSpPr txBox="1"/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9" name="Google Shape;59;p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" name="Google Shape;60;p7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dvantage">
  <p:cSld name="ONE_COLUMN_TEXT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8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66" name="Google Shape;66;p8"/>
          <p:cNvSpPr/>
          <p:nvPr>
            <p:ph idx="2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67" name="Google Shape;67;p8"/>
          <p:cNvSpPr txBox="1"/>
          <p:nvPr>
            <p:ph idx="1" type="body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68" name="Google Shape;68;p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" name="Google Shape;69;p8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MAIN_POINT"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>
            <p:ph idx="2" type="pic"/>
          </p:nvPr>
        </p:nvSpPr>
        <p:spPr>
          <a:xfrm>
            <a:off x="5663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3" name="Google Shape;73;p9"/>
          <p:cNvSpPr/>
          <p:nvPr>
            <p:ph idx="3" type="pic"/>
          </p:nvPr>
        </p:nvSpPr>
        <p:spPr>
          <a:xfrm>
            <a:off x="2588275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4" name="Google Shape;74;p9"/>
          <p:cNvSpPr/>
          <p:nvPr>
            <p:ph idx="4" type="pic"/>
          </p:nvPr>
        </p:nvSpPr>
        <p:spPr>
          <a:xfrm>
            <a:off x="4613113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5" name="Google Shape;75;p9"/>
          <p:cNvSpPr/>
          <p:nvPr>
            <p:ph idx="5" type="pic"/>
          </p:nvPr>
        </p:nvSpPr>
        <p:spPr>
          <a:xfrm>
            <a:off x="66379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cxnSp>
        <p:nvCxnSpPr>
          <p:cNvPr id="76" name="Google Shape;76;p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9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" type="subTitle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6" type="subTitle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7" type="subTitle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8" type="subTitle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ent Market / Market Size">
  <p:cSld name="SECTION_TITLE_AND_DESCRIPTION"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87" name="Google Shape;87;p1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0"/>
          <p:cNvSpPr txBox="1"/>
          <p:nvPr>
            <p:ph idx="1" type="subTitle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2" type="body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3" type="subTitle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4" type="body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5" type="subTitle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0"/>
          <p:cNvSpPr txBox="1"/>
          <p:nvPr>
            <p:ph idx="6" type="body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4" name="Google Shape;94;p10"/>
          <p:cNvSpPr txBox="1"/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" name="Google Shape;96;p1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theme" Target="../theme/theme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b="1"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3"/>
          <p:cNvSpPr txBox="1"/>
          <p:nvPr>
            <p:ph type="title"/>
          </p:nvPr>
        </p:nvSpPr>
        <p:spPr>
          <a:xfrm>
            <a:off x="3803073" y="3150524"/>
            <a:ext cx="4707000" cy="657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Doxygen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4"/>
          <p:cNvSpPr txBox="1"/>
          <p:nvPr>
            <p:ph type="title"/>
          </p:nvPr>
        </p:nvSpPr>
        <p:spPr>
          <a:xfrm>
            <a:off x="141300" y="0"/>
            <a:ext cx="9012000" cy="7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10">
                <a:solidFill>
                  <a:schemeClr val="lt1"/>
                </a:solidFill>
              </a:rPr>
              <a:t>Doxygen: Generate documents from comments</a:t>
            </a:r>
            <a:endParaRPr sz="3010">
              <a:solidFill>
                <a:schemeClr val="lt1"/>
              </a:solidFill>
            </a:endParaRPr>
          </a:p>
        </p:txBody>
      </p:sp>
      <p:sp>
        <p:nvSpPr>
          <p:cNvPr id="356" name="Google Shape;356;p44"/>
          <p:cNvSpPr txBox="1"/>
          <p:nvPr>
            <p:ph idx="1" type="body"/>
          </p:nvPr>
        </p:nvSpPr>
        <p:spPr>
          <a:xfrm>
            <a:off x="105900" y="890938"/>
            <a:ext cx="8932200" cy="17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$ sudo apt update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$ sudo apt install -y doxygen graphviz</a:t>
            </a:r>
            <a:endParaRPr b="1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Create Doxyfile by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$ doxygen -g</a:t>
            </a:r>
            <a:endParaRPr b="1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Open this file and edit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57" name="Google Shape;357;p44"/>
          <p:cNvSpPr txBox="1"/>
          <p:nvPr>
            <p:ph idx="12" type="sldNum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5"/>
          <p:cNvSpPr txBox="1"/>
          <p:nvPr>
            <p:ph type="title"/>
          </p:nvPr>
        </p:nvSpPr>
        <p:spPr>
          <a:xfrm>
            <a:off x="141300" y="0"/>
            <a:ext cx="9012000" cy="9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Edit Doxyfile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3" name="Google Shape;363;p45"/>
          <p:cNvSpPr txBox="1"/>
          <p:nvPr>
            <p:ph idx="1" type="body"/>
          </p:nvPr>
        </p:nvSpPr>
        <p:spPr>
          <a:xfrm>
            <a:off x="181200" y="936447"/>
            <a:ext cx="8932200" cy="3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PROJECT_NAME     = “Book renting”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EXTRACT_ALL 		= YES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GENERATE_LATEX = 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                 		= </a:t>
            </a:r>
            <a:r>
              <a:rPr lang="en">
                <a:solidFill>
                  <a:schemeClr val="dk1"/>
                </a:solidFill>
              </a:rPr>
              <a:t>"</a:t>
            </a:r>
            <a:r>
              <a:rPr lang="en"/>
              <a:t>./</a:t>
            </a:r>
            <a:r>
              <a:rPr lang="en">
                <a:solidFill>
                  <a:schemeClr val="dk1"/>
                </a:solidFill>
              </a:rPr>
              <a:t>"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						+= "../lib"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             = YES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HTML_OUTPUT       = docs</a:t>
            </a:r>
            <a:endParaRPr/>
          </a:p>
        </p:txBody>
      </p:sp>
      <p:sp>
        <p:nvSpPr>
          <p:cNvPr id="364" name="Google Shape;364;p45"/>
          <p:cNvSpPr txBox="1"/>
          <p:nvPr>
            <p:ph idx="12" type="sldNum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6"/>
          <p:cNvSpPr txBox="1"/>
          <p:nvPr>
            <p:ph type="title"/>
          </p:nvPr>
        </p:nvSpPr>
        <p:spPr>
          <a:xfrm>
            <a:off x="141300" y="0"/>
            <a:ext cx="9012000" cy="8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Running doxygen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370" name="Google Shape;370;p46"/>
          <p:cNvSpPr txBox="1"/>
          <p:nvPr>
            <p:ph idx="1" type="body"/>
          </p:nvPr>
        </p:nvSpPr>
        <p:spPr>
          <a:xfrm>
            <a:off x="105900" y="881844"/>
            <a:ext cx="8932200" cy="14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 </a:t>
            </a:r>
            <a:r>
              <a:rPr b="1" lang="en"/>
              <a:t>doxygen </a:t>
            </a:r>
            <a:r>
              <a:rPr lang="en"/>
              <a:t>Doxyfile</a:t>
            </a:r>
            <a:endParaRPr/>
          </a:p>
        </p:txBody>
      </p:sp>
      <p:sp>
        <p:nvSpPr>
          <p:cNvPr id="371" name="Google Shape;371;p46"/>
          <p:cNvSpPr txBox="1"/>
          <p:nvPr>
            <p:ph idx="12" type="sldNum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2" name="Google Shape;37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675" y="1310900"/>
            <a:ext cx="1042988" cy="828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7"/>
          <p:cNvSpPr txBox="1"/>
          <p:nvPr>
            <p:ph type="title"/>
          </p:nvPr>
        </p:nvSpPr>
        <p:spPr>
          <a:xfrm>
            <a:off x="141300" y="0"/>
            <a:ext cx="9012000" cy="7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Viewing documents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378" name="Google Shape;378;p47"/>
          <p:cNvSpPr txBox="1"/>
          <p:nvPr>
            <p:ph idx="1" type="body"/>
          </p:nvPr>
        </p:nvSpPr>
        <p:spPr>
          <a:xfrm>
            <a:off x="105900" y="890940"/>
            <a:ext cx="8932200" cy="33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Extension: </a:t>
            </a:r>
            <a:r>
              <a:rPr b="1" lang="en"/>
              <a:t>Live server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Open file </a:t>
            </a:r>
            <a:r>
              <a:rPr b="1" lang="en">
                <a:solidFill>
                  <a:srgbClr val="0000FF"/>
                </a:solidFill>
              </a:rPr>
              <a:t>docs </a:t>
            </a:r>
            <a:r>
              <a:rPr lang="en"/>
              <a:t>&gt; </a:t>
            </a:r>
            <a:r>
              <a:rPr b="1" lang="en">
                <a:solidFill>
                  <a:srgbClr val="FF00FF"/>
                </a:solidFill>
              </a:rPr>
              <a:t>index.html</a:t>
            </a:r>
            <a:endParaRPr b="1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lang="en"/>
              <a:t>Ctrl + Shift + P &gt; </a:t>
            </a:r>
            <a:endParaRPr/>
          </a:p>
        </p:txBody>
      </p:sp>
      <p:sp>
        <p:nvSpPr>
          <p:cNvPr id="379" name="Google Shape;379;p47"/>
          <p:cNvSpPr txBox="1"/>
          <p:nvPr>
            <p:ph idx="12" type="sldNum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0" name="Google Shape;38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400" y="2658588"/>
            <a:ext cx="3014663" cy="117871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1" name="Google Shape;38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3800" y="2658604"/>
            <a:ext cx="1967625" cy="117871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8"/>
          <p:cNvSpPr txBox="1"/>
          <p:nvPr>
            <p:ph type="title"/>
          </p:nvPr>
        </p:nvSpPr>
        <p:spPr>
          <a:xfrm>
            <a:off x="141300" y="0"/>
            <a:ext cx="9012000" cy="7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</a:rPr>
              <a:t>What to expect?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387" name="Google Shape;387;p48"/>
          <p:cNvSpPr txBox="1"/>
          <p:nvPr>
            <p:ph idx="12" type="sldNum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8" name="Google Shape;38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073" y="1192950"/>
            <a:ext cx="4051295" cy="271711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