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T Sans Narrow"/>
      <p:regular r:id="rId13"/>
      <p:bold r:id="rId14"/>
    </p:embeddedFont>
    <p:embeddedFont>
      <p:font typeface="Open Sans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TSansNarrow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regular.fntdata"/><Relationship Id="rId14" Type="http://schemas.openxmlformats.org/officeDocument/2006/relationships/font" Target="fonts/PTSansNarrow-bold.fntdata"/><Relationship Id="rId17" Type="http://schemas.openxmlformats.org/officeDocument/2006/relationships/font" Target="fonts/OpenSans-italic.fntdata"/><Relationship Id="rId16" Type="http://schemas.openxmlformats.org/officeDocument/2006/relationships/font" Target="fonts/Open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Open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219218bfce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219218bfce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219218bfce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219218bfce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219218bfce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219218bfce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219218bfce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219218bfce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219218bfce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219218bfce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219218bfce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219218bfce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19218bfce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219218bfce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7" name="Google Shape;67;p1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Medical image segmentation is an important feature of modern medicine.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Segmentation of the left and right ventricles of the heart are crucial for the timely diagnosis </a:t>
            </a:r>
            <a:r>
              <a:rPr lang="en"/>
              <a:t>and</a:t>
            </a:r>
            <a:r>
              <a:rPr lang="en"/>
              <a:t> treatment of </a:t>
            </a:r>
            <a:r>
              <a:rPr lang="en"/>
              <a:t>cardiovascular</a:t>
            </a:r>
            <a:r>
              <a:rPr lang="en"/>
              <a:t> disease.</a:t>
            </a:r>
            <a:endParaRPr/>
          </a:p>
        </p:txBody>
      </p:sp>
      <p:pic>
        <p:nvPicPr>
          <p:cNvPr id="68" name="Google Shape;6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7573" y="2518174"/>
            <a:ext cx="2464426" cy="226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3"/>
          <p:cNvPicPr preferRelativeResize="0"/>
          <p:nvPr/>
        </p:nvPicPr>
        <p:blipFill rotWithShape="1">
          <a:blip r:embed="rId4">
            <a:alphaModFix/>
          </a:blip>
          <a:srcRect b="20196" l="0" r="0" t="14143"/>
          <a:stretch/>
        </p:blipFill>
        <p:spPr>
          <a:xfrm>
            <a:off x="4572000" y="2518175"/>
            <a:ext cx="2211557" cy="205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</a:t>
            </a:r>
            <a:r>
              <a:rPr lang="en"/>
              <a:t> of existing work</a:t>
            </a:r>
            <a:endParaRPr/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the paper Deep Learning for Cardiac Image Segmentation: A Review by Chen et al., they state that FCNs and UNets are the default architecture for medical segmentation.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They also an approach of using GAN architecture for segmentation, replacing the generator network with a segmentation one.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311700" y="1266325"/>
            <a:ext cx="54213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first step of the process was creating a segmentation network similar to phase 1. This network is smaller, and outputs a 4 layer image.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/>
              <a:t>discriminator</a:t>
            </a:r>
            <a:r>
              <a:rPr lang="en"/>
              <a:t> is simple CNN with 4 5x5 convolution layers, and 4 linear layers.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5651" y="1681550"/>
            <a:ext cx="3576449" cy="2382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of GANs is a tricky process. There are many different possible loss functions to use, and the learning rate is difficult to select.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Through experimentation, I’ve found that the normal GAN loss function works best, as well as the ADAM optimizer with a learning rate of 0.00001.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and Discussion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311700" y="1266325"/>
            <a:ext cx="68184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the networks if extremely difficult. The losses of each network never seemed to converge for long.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Trained an a low number of epochs, they seem start at the result of just background. This seems like a natural for an undertrained network to end up at, since this is also the result that worked best for an unweighted supervised network.</a:t>
            </a:r>
            <a:endParaRPr/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5951" y="304200"/>
            <a:ext cx="1453900" cy="426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and Discussion: Weighted loss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311700" y="1266325"/>
            <a:ext cx="4542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With larger epochs, the losses experience large variations. No two training sessions are the same. The end results of the generator seems to be a image this is mostly classified as class 2, consistently across training.</a:t>
            </a:r>
            <a:endParaRPr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9900" y="1266325"/>
            <a:ext cx="3892401" cy="250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experiment turned out to be failure. The difficult nature of GANs makes both tuning and understanding where problems arise quite difficult.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For future I </a:t>
            </a:r>
            <a:r>
              <a:rPr lang="en"/>
              <a:t>wish to revisit this problem from scratch. Do more research into GANs and spend more during tuning to arrive at the best solution.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