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24"/>
  </p:notesMasterIdLst>
  <p:handoutMasterIdLst>
    <p:handoutMasterId r:id="rId25"/>
  </p:handoutMasterIdLst>
  <p:sldIdLst>
    <p:sldId id="286" r:id="rId2"/>
    <p:sldId id="262" r:id="rId3"/>
    <p:sldId id="285" r:id="rId4"/>
    <p:sldId id="281" r:id="rId5"/>
    <p:sldId id="280" r:id="rId6"/>
    <p:sldId id="289" r:id="rId7"/>
    <p:sldId id="283" r:id="rId8"/>
    <p:sldId id="284" r:id="rId9"/>
    <p:sldId id="287" r:id="rId10"/>
    <p:sldId id="288" r:id="rId11"/>
    <p:sldId id="291" r:id="rId12"/>
    <p:sldId id="292" r:id="rId13"/>
    <p:sldId id="297" r:id="rId14"/>
    <p:sldId id="293" r:id="rId15"/>
    <p:sldId id="294" r:id="rId16"/>
    <p:sldId id="295" r:id="rId17"/>
    <p:sldId id="296" r:id="rId18"/>
    <p:sldId id="258" r:id="rId19"/>
    <p:sldId id="263" r:id="rId20"/>
    <p:sldId id="290" r:id="rId21"/>
    <p:sldId id="260"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000"/>
    <a:srgbClr val="FFCC00"/>
    <a:srgbClr val="00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1DFAF4-DCE0-41C1-AAE4-AB5096D776F4}" v="155" dt="2022-12-23T02:08:11.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7440" autoAdjust="0"/>
  </p:normalViewPr>
  <p:slideViewPr>
    <p:cSldViewPr snapToGrid="0">
      <p:cViewPr>
        <p:scale>
          <a:sx n="61" d="100"/>
          <a:sy n="61" d="100"/>
        </p:scale>
        <p:origin x="756" y="204"/>
      </p:cViewPr>
      <p:guideLst>
        <p:guide orient="horz" pos="2160"/>
        <p:guide pos="3840"/>
      </p:guideLst>
    </p:cSldViewPr>
  </p:slideViewPr>
  <p:notesTextViewPr>
    <p:cViewPr>
      <p:scale>
        <a:sx n="3" d="2"/>
        <a:sy n="3" d="2"/>
      </p:scale>
      <p:origin x="0" y="0"/>
    </p:cViewPr>
  </p:notesTextViewPr>
  <p:sorterViewPr>
    <p:cViewPr>
      <p:scale>
        <a:sx n="100" d="100"/>
        <a:sy n="100" d="100"/>
      </p:scale>
      <p:origin x="0" y="-6856"/>
    </p:cViewPr>
  </p:sorter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y Pettit" userId="039505f5d07aca1a" providerId="LiveId" clId="{81D17FC1-29FB-4C75-934D-DEB26C5324FB}"/>
    <pc:docChg chg="undo custSel addSld delSld modSld sldOrd modShowInfo">
      <pc:chgData name="Henry Pettit" userId="039505f5d07aca1a" providerId="LiveId" clId="{81D17FC1-29FB-4C75-934D-DEB26C5324FB}" dt="2022-11-27T10:42:06.412" v="12974"/>
      <pc:docMkLst>
        <pc:docMk/>
      </pc:docMkLst>
      <pc:sldChg chg="addSp delSp modSp del mod setBg modAnim">
        <pc:chgData name="Henry Pettit" userId="039505f5d07aca1a" providerId="LiveId" clId="{81D17FC1-29FB-4C75-934D-DEB26C5324FB}" dt="2022-11-26T12:00:41.539" v="4146" actId="47"/>
        <pc:sldMkLst>
          <pc:docMk/>
          <pc:sldMk cId="1487700712" sldId="256"/>
        </pc:sldMkLst>
        <pc:spChg chg="del mod">
          <ac:chgData name="Henry Pettit" userId="039505f5d07aca1a" providerId="LiveId" clId="{81D17FC1-29FB-4C75-934D-DEB26C5324FB}" dt="2022-11-26T11:59:57.307" v="4133" actId="478"/>
          <ac:spMkLst>
            <pc:docMk/>
            <pc:sldMk cId="1487700712" sldId="256"/>
            <ac:spMk id="2" creationId="{C02C5318-1A1E-49D0-B2E2-A4B0FA9E8A40}"/>
          </ac:spMkLst>
        </pc:spChg>
        <pc:spChg chg="del">
          <ac:chgData name="Henry Pettit" userId="039505f5d07aca1a" providerId="LiveId" clId="{81D17FC1-29FB-4C75-934D-DEB26C5324FB}" dt="2022-11-26T11:59:51.296" v="4131" actId="478"/>
          <ac:spMkLst>
            <pc:docMk/>
            <pc:sldMk cId="1487700712" sldId="256"/>
            <ac:spMk id="3" creationId="{48B6CF59-4E5B-494D-A2F7-97ADD01E6497}"/>
          </ac:spMkLst>
        </pc:spChg>
        <pc:spChg chg="del mod">
          <ac:chgData name="Henry Pettit" userId="039505f5d07aca1a" providerId="LiveId" clId="{81D17FC1-29FB-4C75-934D-DEB26C5324FB}" dt="2022-11-26T11:59:58.564" v="4134" actId="478"/>
          <ac:spMkLst>
            <pc:docMk/>
            <pc:sldMk cId="1487700712" sldId="256"/>
            <ac:spMk id="4" creationId="{2EEE8218-A079-8D75-0552-EAEFD847058F}"/>
          </ac:spMkLst>
        </pc:spChg>
        <pc:spChg chg="del">
          <ac:chgData name="Henry Pettit" userId="039505f5d07aca1a" providerId="LiveId" clId="{81D17FC1-29FB-4C75-934D-DEB26C5324FB}" dt="2022-11-26T11:57:16.292" v="4109" actId="478"/>
          <ac:spMkLst>
            <pc:docMk/>
            <pc:sldMk cId="1487700712" sldId="256"/>
            <ac:spMk id="6" creationId="{9BFD0BED-AEBE-9D13-7D00-443671D519A8}"/>
          </ac:spMkLst>
        </pc:spChg>
        <pc:spChg chg="mod">
          <ac:chgData name="Henry Pettit" userId="039505f5d07aca1a" providerId="LiveId" clId="{81D17FC1-29FB-4C75-934D-DEB26C5324FB}" dt="2022-11-26T11:59:05.256" v="4124"/>
          <ac:spMkLst>
            <pc:docMk/>
            <pc:sldMk cId="1487700712" sldId="256"/>
            <ac:spMk id="11" creationId="{4578EE3D-4D9A-7848-372A-C6FF8A5573C7}"/>
          </ac:spMkLst>
        </pc:spChg>
        <pc:spChg chg="mod">
          <ac:chgData name="Henry Pettit" userId="039505f5d07aca1a" providerId="LiveId" clId="{81D17FC1-29FB-4C75-934D-DEB26C5324FB}" dt="2022-11-26T11:59:05.256" v="4124"/>
          <ac:spMkLst>
            <pc:docMk/>
            <pc:sldMk cId="1487700712" sldId="256"/>
            <ac:spMk id="16" creationId="{017A0AC5-768C-7414-F01C-83F417758EE2}"/>
          </ac:spMkLst>
        </pc:spChg>
        <pc:spChg chg="mod">
          <ac:chgData name="Henry Pettit" userId="039505f5d07aca1a" providerId="LiveId" clId="{81D17FC1-29FB-4C75-934D-DEB26C5324FB}" dt="2022-11-26T11:59:05.256" v="4124"/>
          <ac:spMkLst>
            <pc:docMk/>
            <pc:sldMk cId="1487700712" sldId="256"/>
            <ac:spMk id="23" creationId="{CB6712CE-504A-BBC8-0F7E-C1D0E89C065A}"/>
          </ac:spMkLst>
        </pc:spChg>
        <pc:spChg chg="mod">
          <ac:chgData name="Henry Pettit" userId="039505f5d07aca1a" providerId="LiveId" clId="{81D17FC1-29FB-4C75-934D-DEB26C5324FB}" dt="2022-11-26T11:59:05.256" v="4124"/>
          <ac:spMkLst>
            <pc:docMk/>
            <pc:sldMk cId="1487700712" sldId="256"/>
            <ac:spMk id="24" creationId="{8DDF6B33-BF0D-1FFB-9E44-CB529DDC39D5}"/>
          </ac:spMkLst>
        </pc:spChg>
        <pc:spChg chg="mod">
          <ac:chgData name="Henry Pettit" userId="039505f5d07aca1a" providerId="LiveId" clId="{81D17FC1-29FB-4C75-934D-DEB26C5324FB}" dt="2022-11-26T11:59:05.256" v="4124"/>
          <ac:spMkLst>
            <pc:docMk/>
            <pc:sldMk cId="1487700712" sldId="256"/>
            <ac:spMk id="25" creationId="{047E4B8E-238F-ECB4-9385-6C9A0DFFB0D6}"/>
          </ac:spMkLst>
        </pc:spChg>
        <pc:spChg chg="mod">
          <ac:chgData name="Henry Pettit" userId="039505f5d07aca1a" providerId="LiveId" clId="{81D17FC1-29FB-4C75-934D-DEB26C5324FB}" dt="2022-11-26T11:59:05.256" v="4124"/>
          <ac:spMkLst>
            <pc:docMk/>
            <pc:sldMk cId="1487700712" sldId="256"/>
            <ac:spMk id="26" creationId="{4C37794F-578C-CE4C-0839-64DAD0D590D4}"/>
          </ac:spMkLst>
        </pc:spChg>
        <pc:spChg chg="mod">
          <ac:chgData name="Henry Pettit" userId="039505f5d07aca1a" providerId="LiveId" clId="{81D17FC1-29FB-4C75-934D-DEB26C5324FB}" dt="2022-11-26T11:59:05.256" v="4124"/>
          <ac:spMkLst>
            <pc:docMk/>
            <pc:sldMk cId="1487700712" sldId="256"/>
            <ac:spMk id="27" creationId="{BD003071-7D03-30CD-994E-D343D54EA6A2}"/>
          </ac:spMkLst>
        </pc:spChg>
        <pc:spChg chg="mod">
          <ac:chgData name="Henry Pettit" userId="039505f5d07aca1a" providerId="LiveId" clId="{81D17FC1-29FB-4C75-934D-DEB26C5324FB}" dt="2022-11-26T11:59:05.256" v="4124"/>
          <ac:spMkLst>
            <pc:docMk/>
            <pc:sldMk cId="1487700712" sldId="256"/>
            <ac:spMk id="28" creationId="{62CB8D42-235F-102E-04CF-1381E2E59A2B}"/>
          </ac:spMkLst>
        </pc:spChg>
        <pc:spChg chg="mod">
          <ac:chgData name="Henry Pettit" userId="039505f5d07aca1a" providerId="LiveId" clId="{81D17FC1-29FB-4C75-934D-DEB26C5324FB}" dt="2022-11-26T11:59:05.256" v="4124"/>
          <ac:spMkLst>
            <pc:docMk/>
            <pc:sldMk cId="1487700712" sldId="256"/>
            <ac:spMk id="29" creationId="{F2F93B03-965E-D5AE-13BA-80D69AA7E74E}"/>
          </ac:spMkLst>
        </pc:spChg>
        <pc:spChg chg="mod">
          <ac:chgData name="Henry Pettit" userId="039505f5d07aca1a" providerId="LiveId" clId="{81D17FC1-29FB-4C75-934D-DEB26C5324FB}" dt="2022-11-26T11:59:05.256" v="4124"/>
          <ac:spMkLst>
            <pc:docMk/>
            <pc:sldMk cId="1487700712" sldId="256"/>
            <ac:spMk id="30" creationId="{A928EED8-50AC-0BF0-C2D4-91AE6DD372E6}"/>
          </ac:spMkLst>
        </pc:spChg>
        <pc:spChg chg="mod">
          <ac:chgData name="Henry Pettit" userId="039505f5d07aca1a" providerId="LiveId" clId="{81D17FC1-29FB-4C75-934D-DEB26C5324FB}" dt="2022-11-26T11:59:05.256" v="4124"/>
          <ac:spMkLst>
            <pc:docMk/>
            <pc:sldMk cId="1487700712" sldId="256"/>
            <ac:spMk id="31" creationId="{7E66D3E4-4BFA-D6CD-D644-917D55928E4B}"/>
          </ac:spMkLst>
        </pc:spChg>
        <pc:spChg chg="mod">
          <ac:chgData name="Henry Pettit" userId="039505f5d07aca1a" providerId="LiveId" clId="{81D17FC1-29FB-4C75-934D-DEB26C5324FB}" dt="2022-11-26T11:59:05.256" v="4124"/>
          <ac:spMkLst>
            <pc:docMk/>
            <pc:sldMk cId="1487700712" sldId="256"/>
            <ac:spMk id="32" creationId="{1B8910FA-3C87-8A05-3E0A-CAAE3E612F40}"/>
          </ac:spMkLst>
        </pc:spChg>
        <pc:spChg chg="mod">
          <ac:chgData name="Henry Pettit" userId="039505f5d07aca1a" providerId="LiveId" clId="{81D17FC1-29FB-4C75-934D-DEB26C5324FB}" dt="2022-11-26T11:59:05.256" v="4124"/>
          <ac:spMkLst>
            <pc:docMk/>
            <pc:sldMk cId="1487700712" sldId="256"/>
            <ac:spMk id="33" creationId="{75B3C41D-2F9A-0F15-1C0B-A8FC8109F49E}"/>
          </ac:spMkLst>
        </pc:spChg>
        <pc:spChg chg="mod">
          <ac:chgData name="Henry Pettit" userId="039505f5d07aca1a" providerId="LiveId" clId="{81D17FC1-29FB-4C75-934D-DEB26C5324FB}" dt="2022-11-26T11:59:05.256" v="4124"/>
          <ac:spMkLst>
            <pc:docMk/>
            <pc:sldMk cId="1487700712" sldId="256"/>
            <ac:spMk id="34" creationId="{84A6155B-BD54-5C15-4317-158D72EFF5B5}"/>
          </ac:spMkLst>
        </pc:spChg>
        <pc:spChg chg="mod">
          <ac:chgData name="Henry Pettit" userId="039505f5d07aca1a" providerId="LiveId" clId="{81D17FC1-29FB-4C75-934D-DEB26C5324FB}" dt="2022-11-26T11:59:05.256" v="4124"/>
          <ac:spMkLst>
            <pc:docMk/>
            <pc:sldMk cId="1487700712" sldId="256"/>
            <ac:spMk id="35" creationId="{8D5DF510-45CE-6C75-2EF6-E7F1DC6C324F}"/>
          </ac:spMkLst>
        </pc:spChg>
        <pc:spChg chg="mod">
          <ac:chgData name="Henry Pettit" userId="039505f5d07aca1a" providerId="LiveId" clId="{81D17FC1-29FB-4C75-934D-DEB26C5324FB}" dt="2022-11-26T11:59:05.256" v="4124"/>
          <ac:spMkLst>
            <pc:docMk/>
            <pc:sldMk cId="1487700712" sldId="256"/>
            <ac:spMk id="36" creationId="{B97F53DB-68AD-1F92-330B-237B9A1EEEFA}"/>
          </ac:spMkLst>
        </pc:spChg>
        <pc:spChg chg="mod">
          <ac:chgData name="Henry Pettit" userId="039505f5d07aca1a" providerId="LiveId" clId="{81D17FC1-29FB-4C75-934D-DEB26C5324FB}" dt="2022-11-26T11:59:05.256" v="4124"/>
          <ac:spMkLst>
            <pc:docMk/>
            <pc:sldMk cId="1487700712" sldId="256"/>
            <ac:spMk id="37" creationId="{9AA14AC3-651D-F0CE-DA5E-724E2E91FAB4}"/>
          </ac:spMkLst>
        </pc:spChg>
        <pc:spChg chg="mod">
          <ac:chgData name="Henry Pettit" userId="039505f5d07aca1a" providerId="LiveId" clId="{81D17FC1-29FB-4C75-934D-DEB26C5324FB}" dt="2022-11-26T11:59:05.256" v="4124"/>
          <ac:spMkLst>
            <pc:docMk/>
            <pc:sldMk cId="1487700712" sldId="256"/>
            <ac:spMk id="38" creationId="{EC6F6E7B-9D7C-5B3B-D3B4-E6A202DD92D3}"/>
          </ac:spMkLst>
        </pc:spChg>
        <pc:spChg chg="mod">
          <ac:chgData name="Henry Pettit" userId="039505f5d07aca1a" providerId="LiveId" clId="{81D17FC1-29FB-4C75-934D-DEB26C5324FB}" dt="2022-11-26T11:59:05.256" v="4124"/>
          <ac:spMkLst>
            <pc:docMk/>
            <pc:sldMk cId="1487700712" sldId="256"/>
            <ac:spMk id="39" creationId="{907B0005-A13F-785C-A114-BB6C51F20C87}"/>
          </ac:spMkLst>
        </pc:spChg>
        <pc:spChg chg="mod">
          <ac:chgData name="Henry Pettit" userId="039505f5d07aca1a" providerId="LiveId" clId="{81D17FC1-29FB-4C75-934D-DEB26C5324FB}" dt="2022-11-26T11:59:05.256" v="4124"/>
          <ac:spMkLst>
            <pc:docMk/>
            <pc:sldMk cId="1487700712" sldId="256"/>
            <ac:spMk id="40" creationId="{ECF2ED1D-BDA8-D50F-7D05-8C4E9A2F3ECD}"/>
          </ac:spMkLst>
        </pc:spChg>
        <pc:spChg chg="mod">
          <ac:chgData name="Henry Pettit" userId="039505f5d07aca1a" providerId="LiveId" clId="{81D17FC1-29FB-4C75-934D-DEB26C5324FB}" dt="2022-11-26T11:59:05.256" v="4124"/>
          <ac:spMkLst>
            <pc:docMk/>
            <pc:sldMk cId="1487700712" sldId="256"/>
            <ac:spMk id="41" creationId="{864E8256-14D5-6F81-9272-D534200FC1C4}"/>
          </ac:spMkLst>
        </pc:spChg>
        <pc:spChg chg="mod">
          <ac:chgData name="Henry Pettit" userId="039505f5d07aca1a" providerId="LiveId" clId="{81D17FC1-29FB-4C75-934D-DEB26C5324FB}" dt="2022-11-26T11:59:05.256" v="4124"/>
          <ac:spMkLst>
            <pc:docMk/>
            <pc:sldMk cId="1487700712" sldId="256"/>
            <ac:spMk id="42" creationId="{829670D1-8E43-969F-5691-31ABE577E782}"/>
          </ac:spMkLst>
        </pc:spChg>
        <pc:spChg chg="add mod">
          <ac:chgData name="Henry Pettit" userId="039505f5d07aca1a" providerId="LiveId" clId="{81D17FC1-29FB-4C75-934D-DEB26C5324FB}" dt="2022-11-26T11:59:35.614" v="4129"/>
          <ac:spMkLst>
            <pc:docMk/>
            <pc:sldMk cId="1487700712" sldId="256"/>
            <ac:spMk id="43" creationId="{6597CE9C-4B01-6849-AF26-BB52B8FB8981}"/>
          </ac:spMkLst>
        </pc:spChg>
        <pc:spChg chg="add mod">
          <ac:chgData name="Henry Pettit" userId="039505f5d07aca1a" providerId="LiveId" clId="{81D17FC1-29FB-4C75-934D-DEB26C5324FB}" dt="2022-11-26T11:59:46.928" v="4130"/>
          <ac:spMkLst>
            <pc:docMk/>
            <pc:sldMk cId="1487700712" sldId="256"/>
            <ac:spMk id="44" creationId="{2A94C21C-A2F0-477A-74EE-8C5EE932D254}"/>
          </ac:spMkLst>
        </pc:spChg>
        <pc:spChg chg="add del mod">
          <ac:chgData name="Henry Pettit" userId="039505f5d07aca1a" providerId="LiveId" clId="{81D17FC1-29FB-4C75-934D-DEB26C5324FB}" dt="2022-11-26T11:59:54.807" v="4132" actId="478"/>
          <ac:spMkLst>
            <pc:docMk/>
            <pc:sldMk cId="1487700712" sldId="256"/>
            <ac:spMk id="46" creationId="{B13AC027-6AED-7AC0-CA03-FB9A375BE9FD}"/>
          </ac:spMkLst>
        </pc:spChg>
        <pc:grpChg chg="add mod">
          <ac:chgData name="Henry Pettit" userId="039505f5d07aca1a" providerId="LiveId" clId="{81D17FC1-29FB-4C75-934D-DEB26C5324FB}" dt="2022-11-26T11:59:07.755" v="4125" actId="1076"/>
          <ac:grpSpMkLst>
            <pc:docMk/>
            <pc:sldMk cId="1487700712" sldId="256"/>
            <ac:grpSpMk id="10" creationId="{3912CE61-0886-BC5A-EBB1-4B3DB8CE82DD}"/>
          </ac:grpSpMkLst>
        </pc:grpChg>
        <pc:grpChg chg="add mod">
          <ac:chgData name="Henry Pettit" userId="039505f5d07aca1a" providerId="LiveId" clId="{81D17FC1-29FB-4C75-934D-DEB26C5324FB}" dt="2022-11-26T11:59:07.755" v="4125" actId="1076"/>
          <ac:grpSpMkLst>
            <pc:docMk/>
            <pc:sldMk cId="1487700712" sldId="256"/>
            <ac:grpSpMk id="14" creationId="{A246BE2E-4209-A37A-FE6C-5AC9E094A551}"/>
          </ac:grpSpMkLst>
        </pc:grpChg>
        <pc:grpChg chg="mod">
          <ac:chgData name="Henry Pettit" userId="039505f5d07aca1a" providerId="LiveId" clId="{81D17FC1-29FB-4C75-934D-DEB26C5324FB}" dt="2022-11-26T11:59:05.256" v="4124"/>
          <ac:grpSpMkLst>
            <pc:docMk/>
            <pc:sldMk cId="1487700712" sldId="256"/>
            <ac:grpSpMk id="21" creationId="{DBD6D578-352B-B1F5-1F81-0EA1C3B5BC91}"/>
          </ac:grpSpMkLst>
        </pc:grpChg>
        <pc:picChg chg="del">
          <ac:chgData name="Henry Pettit" userId="039505f5d07aca1a" providerId="LiveId" clId="{81D17FC1-29FB-4C75-934D-DEB26C5324FB}" dt="2022-11-26T11:57:15.260" v="4108" actId="478"/>
          <ac:picMkLst>
            <pc:docMk/>
            <pc:sldMk cId="1487700712" sldId="256"/>
            <ac:picMk id="5" creationId="{85BAD34B-D429-8E86-F471-046B48EAFCD7}"/>
          </ac:picMkLst>
        </pc:picChg>
        <pc:picChg chg="del">
          <ac:chgData name="Henry Pettit" userId="039505f5d07aca1a" providerId="LiveId" clId="{81D17FC1-29FB-4C75-934D-DEB26C5324FB}" dt="2022-11-26T11:53:19.262" v="4018" actId="478"/>
          <ac:picMkLst>
            <pc:docMk/>
            <pc:sldMk cId="1487700712" sldId="256"/>
            <ac:picMk id="7" creationId="{3840F91C-EDD0-4D4E-A4AB-E6C77856C88C}"/>
          </ac:picMkLst>
        </pc:picChg>
        <pc:picChg chg="add del mod modCrop">
          <ac:chgData name="Henry Pettit" userId="039505f5d07aca1a" providerId="LiveId" clId="{81D17FC1-29FB-4C75-934D-DEB26C5324FB}" dt="2022-11-26T11:55:12.802" v="4027" actId="478"/>
          <ac:picMkLst>
            <pc:docMk/>
            <pc:sldMk cId="1487700712" sldId="256"/>
            <ac:picMk id="8" creationId="{32227A3A-B373-7617-8AC7-F9A3CC5378A2}"/>
          </ac:picMkLst>
        </pc:picChg>
        <pc:picChg chg="add del ord">
          <ac:chgData name="Henry Pettit" userId="039505f5d07aca1a" providerId="LiveId" clId="{81D17FC1-29FB-4C75-934D-DEB26C5324FB}" dt="2022-11-26T11:58:55.314" v="4123" actId="478"/>
          <ac:picMkLst>
            <pc:docMk/>
            <pc:sldMk cId="1487700712" sldId="256"/>
            <ac:picMk id="9" creationId="{51F9628D-0CDC-20BE-F416-205B074187D4}"/>
          </ac:picMkLst>
        </pc:picChg>
        <pc:picChg chg="mod">
          <ac:chgData name="Henry Pettit" userId="039505f5d07aca1a" providerId="LiveId" clId="{81D17FC1-29FB-4C75-934D-DEB26C5324FB}" dt="2022-11-26T11:59:05.256" v="4124"/>
          <ac:picMkLst>
            <pc:docMk/>
            <pc:sldMk cId="1487700712" sldId="256"/>
            <ac:picMk id="12" creationId="{75E67D12-CFF1-4EB1-926F-90C051F4134B}"/>
          </ac:picMkLst>
        </pc:picChg>
        <pc:picChg chg="add mod">
          <ac:chgData name="Henry Pettit" userId="039505f5d07aca1a" providerId="LiveId" clId="{81D17FC1-29FB-4C75-934D-DEB26C5324FB}" dt="2022-11-26T12:00:27.670" v="4145" actId="1076"/>
          <ac:picMkLst>
            <pc:docMk/>
            <pc:sldMk cId="1487700712" sldId="256"/>
            <ac:picMk id="13" creationId="{2555A410-4BD7-56DC-7AFD-0C47EE81943E}"/>
          </ac:picMkLst>
        </pc:picChg>
      </pc:sldChg>
      <pc:sldChg chg="add del setBg">
        <pc:chgData name="Henry Pettit" userId="039505f5d07aca1a" providerId="LiveId" clId="{81D17FC1-29FB-4C75-934D-DEB26C5324FB}" dt="2022-11-26T11:47:41.227" v="3916" actId="47"/>
        <pc:sldMkLst>
          <pc:docMk/>
          <pc:sldMk cId="824417123" sldId="257"/>
        </pc:sldMkLst>
      </pc:sldChg>
      <pc:sldChg chg="addSp delSp modSp mod ord modTransition setBg modAnim setClrOvrMap modNotes">
        <pc:chgData name="Henry Pettit" userId="039505f5d07aca1a" providerId="LiveId" clId="{81D17FC1-29FB-4C75-934D-DEB26C5324FB}" dt="2022-11-27T10:18:48.515" v="12955"/>
        <pc:sldMkLst>
          <pc:docMk/>
          <pc:sldMk cId="497607547" sldId="258"/>
        </pc:sldMkLst>
        <pc:spChg chg="mod">
          <ac:chgData name="Henry Pettit" userId="039505f5d07aca1a" providerId="LiveId" clId="{81D17FC1-29FB-4C75-934D-DEB26C5324FB}" dt="2022-11-26T10:23:10.286" v="1069" actId="20577"/>
          <ac:spMkLst>
            <pc:docMk/>
            <pc:sldMk cId="497607547" sldId="258"/>
            <ac:spMk id="2" creationId="{921633EB-7DCB-4DDC-80AF-C885A3EE1245}"/>
          </ac:spMkLst>
        </pc:spChg>
        <pc:spChg chg="add mod ord">
          <ac:chgData name="Henry Pettit" userId="039505f5d07aca1a" providerId="LiveId" clId="{81D17FC1-29FB-4C75-934D-DEB26C5324FB}" dt="2022-11-26T10:27:01.956" v="1488" actId="27636"/>
          <ac:spMkLst>
            <pc:docMk/>
            <pc:sldMk cId="497607547" sldId="258"/>
            <ac:spMk id="4" creationId="{86E6A4F8-276B-F0C5-2D78-4356107F601E}"/>
          </ac:spMkLst>
        </pc:spChg>
        <pc:spChg chg="add del mod">
          <ac:chgData name="Henry Pettit" userId="039505f5d07aca1a" providerId="LiveId" clId="{81D17FC1-29FB-4C75-934D-DEB26C5324FB}" dt="2022-11-26T10:16:39.503" v="1006" actId="478"/>
          <ac:spMkLst>
            <pc:docMk/>
            <pc:sldMk cId="497607547" sldId="258"/>
            <ac:spMk id="6" creationId="{AF7C6C66-4DCD-0A25-5FFC-EAC6DFA3C0F9}"/>
          </ac:spMkLst>
        </pc:spChg>
        <pc:spChg chg="add mod">
          <ac:chgData name="Henry Pettit" userId="039505f5d07aca1a" providerId="LiveId" clId="{81D17FC1-29FB-4C75-934D-DEB26C5324FB}" dt="2022-11-26T10:20:17.134" v="1024" actId="20577"/>
          <ac:spMkLst>
            <pc:docMk/>
            <pc:sldMk cId="497607547" sldId="258"/>
            <ac:spMk id="8" creationId="{B06357C9-D745-B20F-5FDD-34C29BF695CD}"/>
          </ac:spMkLst>
        </pc:spChg>
        <pc:spChg chg="add mod">
          <ac:chgData name="Henry Pettit" userId="039505f5d07aca1a" providerId="LiveId" clId="{81D17FC1-29FB-4C75-934D-DEB26C5324FB}" dt="2022-11-26T10:29:12.903" v="1494" actId="1076"/>
          <ac:spMkLst>
            <pc:docMk/>
            <pc:sldMk cId="497607547" sldId="258"/>
            <ac:spMk id="10" creationId="{648F8DFC-457F-0802-0444-7BBC6F61AAB8}"/>
          </ac:spMkLst>
        </pc:spChg>
        <pc:spChg chg="add del">
          <ac:chgData name="Henry Pettit" userId="039505f5d07aca1a" providerId="LiveId" clId="{81D17FC1-29FB-4C75-934D-DEB26C5324FB}" dt="2022-11-26T10:16:51.347" v="1011" actId="26606"/>
          <ac:spMkLst>
            <pc:docMk/>
            <pc:sldMk cId="497607547" sldId="258"/>
            <ac:spMk id="55" creationId="{046B922C-5BA7-4973-B12F-71A509E4BF13}"/>
          </ac:spMkLst>
        </pc:spChg>
        <pc:spChg chg="add del">
          <ac:chgData name="Henry Pettit" userId="039505f5d07aca1a" providerId="LiveId" clId="{81D17FC1-29FB-4C75-934D-DEB26C5324FB}" dt="2022-11-26T10:16:51.347" v="1011" actId="26606"/>
          <ac:spMkLst>
            <pc:docMk/>
            <pc:sldMk cId="497607547" sldId="258"/>
            <ac:spMk id="100" creationId="{F2B1468C-8227-4785-8776-7BDBDDF08F85}"/>
          </ac:spMkLst>
        </pc:spChg>
        <pc:spChg chg="add">
          <ac:chgData name="Henry Pettit" userId="039505f5d07aca1a" providerId="LiveId" clId="{81D17FC1-29FB-4C75-934D-DEB26C5324FB}" dt="2022-11-26T10:16:52.814" v="1014" actId="26606"/>
          <ac:spMkLst>
            <pc:docMk/>
            <pc:sldMk cId="497607547" sldId="258"/>
            <ac:spMk id="109" creationId="{3CBA50DB-DBC7-4B6E-B3C1-8FF1EA519791}"/>
          </ac:spMkLst>
        </pc:spChg>
        <pc:spChg chg="add">
          <ac:chgData name="Henry Pettit" userId="039505f5d07aca1a" providerId="LiveId" clId="{81D17FC1-29FB-4C75-934D-DEB26C5324FB}" dt="2022-11-26T10:16:52.814" v="1014" actId="26606"/>
          <ac:spMkLst>
            <pc:docMk/>
            <pc:sldMk cId="497607547" sldId="258"/>
            <ac:spMk id="112" creationId="{A1351C6B-7343-451F-AB4A-1CE294A4E927}"/>
          </ac:spMkLst>
        </pc:spChg>
        <pc:grpChg chg="add del">
          <ac:chgData name="Henry Pettit" userId="039505f5d07aca1a" providerId="LiveId" clId="{81D17FC1-29FB-4C75-934D-DEB26C5324FB}" dt="2022-11-26T10:16:51.347" v="1011" actId="26606"/>
          <ac:grpSpMkLst>
            <pc:docMk/>
            <pc:sldMk cId="497607547" sldId="258"/>
            <ac:grpSpMk id="14" creationId="{EB95AFDF-FA7D-4311-9C65-6D507D92F474}"/>
          </ac:grpSpMkLst>
        </pc:grpChg>
        <pc:grpChg chg="add del">
          <ac:chgData name="Henry Pettit" userId="039505f5d07aca1a" providerId="LiveId" clId="{81D17FC1-29FB-4C75-934D-DEB26C5324FB}" dt="2022-11-26T10:16:51.347" v="1011" actId="26606"/>
          <ac:grpSpMkLst>
            <pc:docMk/>
            <pc:sldMk cId="497607547" sldId="258"/>
            <ac:grpSpMk id="57" creationId="{96D34D8D-9EE9-4659-8C22-7551A95F96FA}"/>
          </ac:grpSpMkLst>
        </pc:grpChg>
        <pc:grpChg chg="add del">
          <ac:chgData name="Henry Pettit" userId="039505f5d07aca1a" providerId="LiveId" clId="{81D17FC1-29FB-4C75-934D-DEB26C5324FB}" dt="2022-11-26T10:16:52.772" v="1013" actId="26606"/>
          <ac:grpSpMkLst>
            <pc:docMk/>
            <pc:sldMk cId="497607547" sldId="258"/>
            <ac:grpSpMk id="103" creationId="{A838DBA2-246D-4087-AE0A-6EA2B4B65AF3}"/>
          </ac:grpSpMkLst>
        </pc:grpChg>
        <pc:grpChg chg="add">
          <ac:chgData name="Henry Pettit" userId="039505f5d07aca1a" providerId="LiveId" clId="{81D17FC1-29FB-4C75-934D-DEB26C5324FB}" dt="2022-11-26T10:16:52.814" v="1014" actId="26606"/>
          <ac:grpSpMkLst>
            <pc:docMk/>
            <pc:sldMk cId="497607547" sldId="258"/>
            <ac:grpSpMk id="107" creationId="{EB95AFDF-FA7D-4311-9C65-6D507D92F474}"/>
          </ac:grpSpMkLst>
        </pc:grpChg>
        <pc:grpChg chg="add">
          <ac:chgData name="Henry Pettit" userId="039505f5d07aca1a" providerId="LiveId" clId="{81D17FC1-29FB-4C75-934D-DEB26C5324FB}" dt="2022-11-26T10:16:52.814" v="1014" actId="26606"/>
          <ac:grpSpMkLst>
            <pc:docMk/>
            <pc:sldMk cId="497607547" sldId="258"/>
            <ac:grpSpMk id="110" creationId="{1DED8FB6-AF8D-4D98-913D-E6486FEC1021}"/>
          </ac:grpSpMkLst>
        </pc:grpChg>
        <pc:picChg chg="add mod">
          <ac:chgData name="Henry Pettit" userId="039505f5d07aca1a" providerId="LiveId" clId="{81D17FC1-29FB-4C75-934D-DEB26C5324FB}" dt="2022-11-26T10:16:52.814" v="1014" actId="26606"/>
          <ac:picMkLst>
            <pc:docMk/>
            <pc:sldMk cId="497607547" sldId="258"/>
            <ac:picMk id="7" creationId="{B2AC9AB4-B22F-192D-964D-63675EC46ABF}"/>
          </ac:picMkLst>
        </pc:picChg>
        <pc:picChg chg="del">
          <ac:chgData name="Henry Pettit" userId="039505f5d07aca1a" providerId="LiveId" clId="{81D17FC1-29FB-4C75-934D-DEB26C5324FB}" dt="2022-11-26T10:16:36.079" v="1004" actId="478"/>
          <ac:picMkLst>
            <pc:docMk/>
            <pc:sldMk cId="497607547" sldId="258"/>
            <ac:picMk id="11" creationId="{47D9BE16-119C-43B2-9AE6-18C4A150C0EF}"/>
          </ac:picMkLst>
        </pc:picChg>
        <pc:picChg chg="add del mod">
          <ac:chgData name="Henry Pettit" userId="039505f5d07aca1a" providerId="LiveId" clId="{81D17FC1-29FB-4C75-934D-DEB26C5324FB}" dt="2022-11-27T10:11:53.870" v="12947"/>
          <ac:picMkLst>
            <pc:docMk/>
            <pc:sldMk cId="497607547" sldId="258"/>
            <ac:picMk id="11" creationId="{74F55C8F-C69C-7618-C972-90B7B572867A}"/>
          </ac:picMkLst>
        </pc:picChg>
        <pc:picChg chg="add del">
          <ac:chgData name="Henry Pettit" userId="039505f5d07aca1a" providerId="LiveId" clId="{81D17FC1-29FB-4C75-934D-DEB26C5324FB}" dt="2022-11-26T10:16:51.347" v="1011" actId="26606"/>
          <ac:picMkLst>
            <pc:docMk/>
            <pc:sldMk cId="497607547" sldId="258"/>
            <ac:picMk id="12" creationId="{5FF7B57D-FF7B-48B3-9F60-9BCEEECF9E76}"/>
          </ac:picMkLst>
        </pc:picChg>
        <pc:picChg chg="del">
          <ac:chgData name="Henry Pettit" userId="039505f5d07aca1a" providerId="LiveId" clId="{81D17FC1-29FB-4C75-934D-DEB26C5324FB}" dt="2022-11-26T10:16:37.063" v="1005" actId="478"/>
          <ac:picMkLst>
            <pc:docMk/>
            <pc:sldMk cId="497607547" sldId="258"/>
            <ac:picMk id="18" creationId="{BFEA8EC1-23A4-4843-A9C3-AE771D73392A}"/>
          </ac:picMkLst>
        </pc:picChg>
        <pc:picChg chg="add del mod">
          <ac:chgData name="Henry Pettit" userId="039505f5d07aca1a" providerId="LiveId" clId="{81D17FC1-29FB-4C75-934D-DEB26C5324FB}" dt="2022-11-27T10:14:52.193" v="12950"/>
          <ac:picMkLst>
            <pc:docMk/>
            <pc:sldMk cId="497607547" sldId="258"/>
            <ac:picMk id="56" creationId="{4AD431CB-E15B-C1C6-663B-729C2B08D7FE}"/>
          </ac:picMkLst>
        </pc:picChg>
        <pc:picChg chg="add del">
          <ac:chgData name="Henry Pettit" userId="039505f5d07aca1a" providerId="LiveId" clId="{81D17FC1-29FB-4C75-934D-DEB26C5324FB}" dt="2022-11-26T10:16:51.347" v="1011" actId="26606"/>
          <ac:picMkLst>
            <pc:docMk/>
            <pc:sldMk cId="497607547" sldId="258"/>
            <ac:picMk id="98" creationId="{2FB01CCF-839B-4126-9BF9-132C64D8A1AA}"/>
          </ac:picMkLst>
        </pc:picChg>
        <pc:picChg chg="add del mod">
          <ac:chgData name="Henry Pettit" userId="039505f5d07aca1a" providerId="LiveId" clId="{81D17FC1-29FB-4C75-934D-DEB26C5324FB}" dt="2022-11-27T10:16:01.451" v="12952"/>
          <ac:picMkLst>
            <pc:docMk/>
            <pc:sldMk cId="497607547" sldId="258"/>
            <ac:picMk id="100" creationId="{D8088D1E-E448-DE29-2947-63D23EFAB851}"/>
          </ac:picMkLst>
        </pc:picChg>
        <pc:picChg chg="add del">
          <ac:chgData name="Henry Pettit" userId="039505f5d07aca1a" providerId="LiveId" clId="{81D17FC1-29FB-4C75-934D-DEB26C5324FB}" dt="2022-11-26T10:16:52.772" v="1013" actId="26606"/>
          <ac:picMkLst>
            <pc:docMk/>
            <pc:sldMk cId="497607547" sldId="258"/>
            <ac:picMk id="102" creationId="{59FACE42-44B0-4185-8ED4-9043A78C8600}"/>
          </ac:picMkLst>
        </pc:picChg>
        <pc:picChg chg="add mod">
          <ac:chgData name="Henry Pettit" userId="039505f5d07aca1a" providerId="LiveId" clId="{81D17FC1-29FB-4C75-934D-DEB26C5324FB}" dt="2022-11-27T10:18:48.515" v="12955"/>
          <ac:picMkLst>
            <pc:docMk/>
            <pc:sldMk cId="497607547" sldId="258"/>
            <ac:picMk id="104" creationId="{77A05E38-6012-7737-28D6-BB51A560A619}"/>
          </ac:picMkLst>
        </pc:picChg>
        <pc:picChg chg="add">
          <ac:chgData name="Henry Pettit" userId="039505f5d07aca1a" providerId="LiveId" clId="{81D17FC1-29FB-4C75-934D-DEB26C5324FB}" dt="2022-11-26T10:16:52.814" v="1014" actId="26606"/>
          <ac:picMkLst>
            <pc:docMk/>
            <pc:sldMk cId="497607547" sldId="258"/>
            <ac:picMk id="106" creationId="{5FF7B57D-FF7B-48B3-9F60-9BCEEECF9E76}"/>
          </ac:picMkLst>
        </pc:picChg>
        <pc:picChg chg="add">
          <ac:chgData name="Henry Pettit" userId="039505f5d07aca1a" providerId="LiveId" clId="{81D17FC1-29FB-4C75-934D-DEB26C5324FB}" dt="2022-11-26T10:16:52.814" v="1014" actId="26606"/>
          <ac:picMkLst>
            <pc:docMk/>
            <pc:sldMk cId="497607547" sldId="258"/>
            <ac:picMk id="111" creationId="{5B3DE270-418F-47A7-B311-C4D876041DC6}"/>
          </ac:picMkLst>
        </pc:picChg>
      </pc:sldChg>
      <pc:sldChg chg="add del ord">
        <pc:chgData name="Henry Pettit" userId="039505f5d07aca1a" providerId="LiveId" clId="{81D17FC1-29FB-4C75-934D-DEB26C5324FB}" dt="2022-11-26T11:47:41.227" v="3916" actId="47"/>
        <pc:sldMkLst>
          <pc:docMk/>
          <pc:sldMk cId="4209322005" sldId="259"/>
        </pc:sldMkLst>
      </pc:sldChg>
      <pc:sldChg chg="addSp delSp modSp mod modTransition setBg addAnim modAnim modNotes">
        <pc:chgData name="Henry Pettit" userId="039505f5d07aca1a" providerId="LiveId" clId="{81D17FC1-29FB-4C75-934D-DEB26C5324FB}" dt="2022-11-27T10:42:06.412" v="12974"/>
        <pc:sldMkLst>
          <pc:docMk/>
          <pc:sldMk cId="3501347425" sldId="260"/>
        </pc:sldMkLst>
        <pc:spChg chg="mod">
          <ac:chgData name="Henry Pettit" userId="039505f5d07aca1a" providerId="LiveId" clId="{81D17FC1-29FB-4C75-934D-DEB26C5324FB}" dt="2022-11-26T11:52:55.704" v="4012" actId="26606"/>
          <ac:spMkLst>
            <pc:docMk/>
            <pc:sldMk cId="3501347425" sldId="260"/>
            <ac:spMk id="2" creationId="{0F87E73C-2B1A-4602-BFBE-CFE1E55D9B38}"/>
          </ac:spMkLst>
        </pc:spChg>
        <pc:spChg chg="mod">
          <ac:chgData name="Henry Pettit" userId="039505f5d07aca1a" providerId="LiveId" clId="{81D17FC1-29FB-4C75-934D-DEB26C5324FB}" dt="2022-11-26T11:52:55.704" v="4012" actId="26606"/>
          <ac:spMkLst>
            <pc:docMk/>
            <pc:sldMk cId="3501347425" sldId="260"/>
            <ac:spMk id="3" creationId="{A9CB511D-EA45-4336-847C-1252667143B5}"/>
          </ac:spMkLst>
        </pc:spChg>
        <pc:spChg chg="add mod">
          <ac:chgData name="Henry Pettit" userId="039505f5d07aca1a" providerId="LiveId" clId="{81D17FC1-29FB-4C75-934D-DEB26C5324FB}" dt="2022-11-26T12:03:48.573" v="4212" actId="1076"/>
          <ac:spMkLst>
            <pc:docMk/>
            <pc:sldMk cId="3501347425" sldId="260"/>
            <ac:spMk id="7" creationId="{545FC5C7-1F8D-7F2E-EB9C-395919891092}"/>
          </ac:spMkLst>
        </pc:spChg>
        <pc:grpChg chg="add del">
          <ac:chgData name="Henry Pettit" userId="039505f5d07aca1a" providerId="LiveId" clId="{81D17FC1-29FB-4C75-934D-DEB26C5324FB}" dt="2022-11-26T11:52:55.669" v="4011" actId="26606"/>
          <ac:grpSpMkLst>
            <pc:docMk/>
            <pc:sldMk cId="3501347425" sldId="260"/>
            <ac:grpSpMk id="9" creationId="{068ACACB-DD9E-4155-84BF-8E4D43DEC13D}"/>
          </ac:grpSpMkLst>
        </pc:grpChg>
        <pc:grpChg chg="add del">
          <ac:chgData name="Henry Pettit" userId="039505f5d07aca1a" providerId="LiveId" clId="{81D17FC1-29FB-4C75-934D-DEB26C5324FB}" dt="2022-11-26T11:52:55.669" v="4011" actId="26606"/>
          <ac:grpSpMkLst>
            <pc:docMk/>
            <pc:sldMk cId="3501347425" sldId="260"/>
            <ac:grpSpMk id="13" creationId="{BF3AEE19-128A-4FF8-954B-A9724F42E0D4}"/>
          </ac:grpSpMkLst>
        </pc:grpChg>
        <pc:grpChg chg="add">
          <ac:chgData name="Henry Pettit" userId="039505f5d07aca1a" providerId="LiveId" clId="{81D17FC1-29FB-4C75-934D-DEB26C5324FB}" dt="2022-11-26T11:52:55.704" v="4012" actId="26606"/>
          <ac:grpSpMkLst>
            <pc:docMk/>
            <pc:sldMk cId="3501347425" sldId="260"/>
            <ac:grpSpMk id="37" creationId="{316DCFC9-6877-407C-8170-608FCB8E35AE}"/>
          </ac:grpSpMkLst>
        </pc:grpChg>
        <pc:grpChg chg="add">
          <ac:chgData name="Henry Pettit" userId="039505f5d07aca1a" providerId="LiveId" clId="{81D17FC1-29FB-4C75-934D-DEB26C5324FB}" dt="2022-11-26T11:52:55.704" v="4012" actId="26606"/>
          <ac:grpSpMkLst>
            <pc:docMk/>
            <pc:sldMk cId="3501347425" sldId="260"/>
            <ac:grpSpMk id="39" creationId="{89353FE7-0D03-4AD2-8B8A-60A06F6BDA4C}"/>
          </ac:grpSpMkLst>
        </pc:grpChg>
        <pc:picChg chg="add mod ord">
          <ac:chgData name="Henry Pettit" userId="039505f5d07aca1a" providerId="LiveId" clId="{81D17FC1-29FB-4C75-934D-DEB26C5324FB}" dt="2022-11-26T11:52:55.704" v="4012" actId="26606"/>
          <ac:picMkLst>
            <pc:docMk/>
            <pc:sldMk cId="3501347425" sldId="260"/>
            <ac:picMk id="4" creationId="{7ADAD998-68F8-0C2C-D01D-578E597E1326}"/>
          </ac:picMkLst>
        </pc:picChg>
        <pc:picChg chg="del">
          <ac:chgData name="Henry Pettit" userId="039505f5d07aca1a" providerId="LiveId" clId="{81D17FC1-29FB-4C75-934D-DEB26C5324FB}" dt="2022-11-26T11:52:36.872" v="4007" actId="478"/>
          <ac:picMkLst>
            <pc:docMk/>
            <pc:sldMk cId="3501347425" sldId="260"/>
            <ac:picMk id="5" creationId="{A21EA617-6D48-425F-97A8-7FEC82C8F401}"/>
          </ac:picMkLst>
        </pc:picChg>
        <pc:picChg chg="add mod">
          <ac:chgData name="Henry Pettit" userId="039505f5d07aca1a" providerId="LiveId" clId="{81D17FC1-29FB-4C75-934D-DEB26C5324FB}" dt="2022-11-27T10:42:06.412" v="12974"/>
          <ac:picMkLst>
            <pc:docMk/>
            <pc:sldMk cId="3501347425" sldId="260"/>
            <ac:picMk id="6" creationId="{4CA49C73-7B24-41FC-BB63-C2231401F2E6}"/>
          </ac:picMkLst>
        </pc:picChg>
      </pc:sldChg>
      <pc:sldChg chg="del">
        <pc:chgData name="Henry Pettit" userId="039505f5d07aca1a" providerId="LiveId" clId="{81D17FC1-29FB-4C75-934D-DEB26C5324FB}" dt="2022-11-26T05:24:37.370" v="60" actId="2696"/>
        <pc:sldMkLst>
          <pc:docMk/>
          <pc:sldMk cId="1703342593" sldId="261"/>
        </pc:sldMkLst>
      </pc:sldChg>
      <pc:sldChg chg="addSp delSp modSp mod modTransition setBg modAnim modNotes">
        <pc:chgData name="Henry Pettit" userId="039505f5d07aca1a" providerId="LiveId" clId="{81D17FC1-29FB-4C75-934D-DEB26C5324FB}" dt="2022-11-27T10:18:48.515" v="12955"/>
        <pc:sldMkLst>
          <pc:docMk/>
          <pc:sldMk cId="3093384158" sldId="262"/>
        </pc:sldMkLst>
        <pc:spChg chg="mod">
          <ac:chgData name="Henry Pettit" userId="039505f5d07aca1a" providerId="LiveId" clId="{81D17FC1-29FB-4C75-934D-DEB26C5324FB}" dt="2022-11-26T05:21:57.625" v="6" actId="26606"/>
          <ac:spMkLst>
            <pc:docMk/>
            <pc:sldMk cId="3093384158" sldId="262"/>
            <ac:spMk id="2" creationId="{31010F03-9746-197C-8F46-47AD48FC5360}"/>
          </ac:spMkLst>
        </pc:spChg>
        <pc:spChg chg="del">
          <ac:chgData name="Henry Pettit" userId="039505f5d07aca1a" providerId="LiveId" clId="{81D17FC1-29FB-4C75-934D-DEB26C5324FB}" dt="2022-11-26T05:18:40.951" v="0" actId="478"/>
          <ac:spMkLst>
            <pc:docMk/>
            <pc:sldMk cId="3093384158" sldId="262"/>
            <ac:spMk id="3" creationId="{7239B3D3-16E3-6C59-D829-1C37270F57A4}"/>
          </ac:spMkLst>
        </pc:spChg>
        <pc:spChg chg="mod">
          <ac:chgData name="Henry Pettit" userId="039505f5d07aca1a" providerId="LiveId" clId="{81D17FC1-29FB-4C75-934D-DEB26C5324FB}" dt="2022-11-26T05:23:00.434" v="12" actId="1076"/>
          <ac:spMkLst>
            <pc:docMk/>
            <pc:sldMk cId="3093384158" sldId="262"/>
            <ac:spMk id="4" creationId="{F91D6A81-BFDB-DDBE-EC44-58ADAD5C5BB4}"/>
          </ac:spMkLst>
        </pc:spChg>
        <pc:grpChg chg="add">
          <ac:chgData name="Henry Pettit" userId="039505f5d07aca1a" providerId="LiveId" clId="{81D17FC1-29FB-4C75-934D-DEB26C5324FB}" dt="2022-11-26T05:21:57.625" v="6" actId="26606"/>
          <ac:grpSpMkLst>
            <pc:docMk/>
            <pc:sldMk cId="3093384158" sldId="262"/>
            <ac:grpSpMk id="57" creationId="{15502586-682B-4EDF-9515-674BB4E1CD13}"/>
          </ac:grpSpMkLst>
        </pc:grpChg>
        <pc:grpChg chg="add mod">
          <ac:chgData name="Henry Pettit" userId="039505f5d07aca1a" providerId="LiveId" clId="{81D17FC1-29FB-4C75-934D-DEB26C5324FB}" dt="2022-11-27T03:19:43.757" v="4282" actId="26606"/>
          <ac:grpSpMkLst>
            <pc:docMk/>
            <pc:sldMk cId="3093384158" sldId="262"/>
            <ac:grpSpMk id="86" creationId="{A838DBA2-246D-4087-AE0A-6EA2B4B65AF3}"/>
          </ac:grpSpMkLst>
        </pc:grpChg>
        <pc:grpChg chg="add mod">
          <ac:chgData name="Henry Pettit" userId="039505f5d07aca1a" providerId="LiveId" clId="{81D17FC1-29FB-4C75-934D-DEB26C5324FB}" dt="2022-11-27T03:19:43.757" v="4282" actId="26606"/>
          <ac:grpSpMkLst>
            <pc:docMk/>
            <pc:sldMk cId="3093384158" sldId="262"/>
            <ac:grpSpMk id="117" creationId="{A0B38558-5389-4817-936F-FD62560CAC11}"/>
          </ac:grpSpMkLst>
        </pc:grpChg>
        <pc:graphicFrameChg chg="add mod modGraphic">
          <ac:chgData name="Henry Pettit" userId="039505f5d07aca1a" providerId="LiveId" clId="{81D17FC1-29FB-4C75-934D-DEB26C5324FB}" dt="2022-11-27T03:19:43.757" v="4282" actId="26606"/>
          <ac:graphicFrameMkLst>
            <pc:docMk/>
            <pc:sldMk cId="3093384158" sldId="262"/>
            <ac:graphicFrameMk id="6" creationId="{BAC0EE01-0ED2-C8A8-4A10-9AA44C4212A0}"/>
          </ac:graphicFrameMkLst>
        </pc:graphicFrameChg>
        <pc:picChg chg="add mod">
          <ac:chgData name="Henry Pettit" userId="039505f5d07aca1a" providerId="LiveId" clId="{81D17FC1-29FB-4C75-934D-DEB26C5324FB}" dt="2022-11-27T03:19:43.757" v="4282" actId="26606"/>
          <ac:picMkLst>
            <pc:docMk/>
            <pc:sldMk cId="3093384158" sldId="262"/>
            <ac:picMk id="3" creationId="{59FACE42-44B0-4185-8ED4-9043A78C8600}"/>
          </ac:picMkLst>
        </pc:picChg>
        <pc:picChg chg="add del mod ord">
          <ac:chgData name="Henry Pettit" userId="039505f5d07aca1a" providerId="LiveId" clId="{81D17FC1-29FB-4C75-934D-DEB26C5324FB}" dt="2022-11-26T05:22:34.276" v="10" actId="478"/>
          <ac:picMkLst>
            <pc:docMk/>
            <pc:sldMk cId="3093384158" sldId="262"/>
            <ac:picMk id="5" creationId="{4C247339-35A2-2A3F-6E3C-A4797E5E3A43}"/>
          </ac:picMkLst>
        </pc:picChg>
        <pc:picChg chg="add del mod">
          <ac:chgData name="Henry Pettit" userId="039505f5d07aca1a" providerId="LiveId" clId="{81D17FC1-29FB-4C75-934D-DEB26C5324FB}" dt="2022-11-27T10:10:36.314" v="12945"/>
          <ac:picMkLst>
            <pc:docMk/>
            <pc:sldMk cId="3093384158" sldId="262"/>
            <ac:picMk id="7" creationId="{9C179D66-629C-33F1-24ED-02CFAC477EE0}"/>
          </ac:picMkLst>
        </pc:picChg>
        <pc:picChg chg="add del mod">
          <ac:chgData name="Henry Pettit" userId="039505f5d07aca1a" providerId="LiveId" clId="{81D17FC1-29FB-4C75-934D-DEB26C5324FB}" dt="2022-11-27T10:10:59.048" v="12946"/>
          <ac:picMkLst>
            <pc:docMk/>
            <pc:sldMk cId="3093384158" sldId="262"/>
            <ac:picMk id="120" creationId="{C8DDBC71-35F7-2438-D09A-415384396A7E}"/>
          </ac:picMkLst>
        </pc:picChg>
        <pc:picChg chg="add del mod">
          <ac:chgData name="Henry Pettit" userId="039505f5d07aca1a" providerId="LiveId" clId="{81D17FC1-29FB-4C75-934D-DEB26C5324FB}" dt="2022-11-27T10:11:53.870" v="12947"/>
          <ac:picMkLst>
            <pc:docMk/>
            <pc:sldMk cId="3093384158" sldId="262"/>
            <ac:picMk id="121" creationId="{CA286FB1-EBD9-EAA5-ACDD-F6CBA099D951}"/>
          </ac:picMkLst>
        </pc:picChg>
        <pc:picChg chg="add del mod">
          <ac:chgData name="Henry Pettit" userId="039505f5d07aca1a" providerId="LiveId" clId="{81D17FC1-29FB-4C75-934D-DEB26C5324FB}" dt="2022-11-27T10:14:33.224" v="12949"/>
          <ac:picMkLst>
            <pc:docMk/>
            <pc:sldMk cId="3093384158" sldId="262"/>
            <ac:picMk id="124" creationId="{26FDC40D-EFB2-18F3-8A78-E73E55D724ED}"/>
          </ac:picMkLst>
        </pc:picChg>
        <pc:picChg chg="add del mod">
          <ac:chgData name="Henry Pettit" userId="039505f5d07aca1a" providerId="LiveId" clId="{81D17FC1-29FB-4C75-934D-DEB26C5324FB}" dt="2022-11-27T10:16:05.674" v="12953"/>
          <ac:picMkLst>
            <pc:docMk/>
            <pc:sldMk cId="3093384158" sldId="262"/>
            <ac:picMk id="129" creationId="{C9FF8F11-6B6F-D96C-9E7A-150093904795}"/>
          </ac:picMkLst>
        </pc:picChg>
        <pc:picChg chg="add mod">
          <ac:chgData name="Henry Pettit" userId="039505f5d07aca1a" providerId="LiveId" clId="{81D17FC1-29FB-4C75-934D-DEB26C5324FB}" dt="2022-11-27T10:18:48.515" v="12955"/>
          <ac:picMkLst>
            <pc:docMk/>
            <pc:sldMk cId="3093384158" sldId="262"/>
            <ac:picMk id="133" creationId="{A89B0FE7-833F-FE50-09B7-2CE63B29E2F9}"/>
          </ac:picMkLst>
        </pc:picChg>
      </pc:sldChg>
      <pc:sldChg chg="addSp delSp modSp mod ord modTransition setBg modAnim setClrOvrMap modNotes">
        <pc:chgData name="Henry Pettit" userId="039505f5d07aca1a" providerId="LiveId" clId="{81D17FC1-29FB-4C75-934D-DEB26C5324FB}" dt="2022-11-27T10:18:48.515" v="12955"/>
        <pc:sldMkLst>
          <pc:docMk/>
          <pc:sldMk cId="873721881" sldId="263"/>
        </pc:sldMkLst>
        <pc:spChg chg="mod">
          <ac:chgData name="Henry Pettit" userId="039505f5d07aca1a" providerId="LiveId" clId="{81D17FC1-29FB-4C75-934D-DEB26C5324FB}" dt="2022-11-26T06:39:19.622" v="118" actId="20577"/>
          <ac:spMkLst>
            <pc:docMk/>
            <pc:sldMk cId="873721881" sldId="263"/>
            <ac:spMk id="2" creationId="{E540CEDE-96CE-CB29-A603-617E8F59AA0D}"/>
          </ac:spMkLst>
        </pc:spChg>
        <pc:spChg chg="mod">
          <ac:chgData name="Henry Pettit" userId="039505f5d07aca1a" providerId="LiveId" clId="{81D17FC1-29FB-4C75-934D-DEB26C5324FB}" dt="2022-11-26T09:50:27.999" v="559" actId="20577"/>
          <ac:spMkLst>
            <pc:docMk/>
            <pc:sldMk cId="873721881" sldId="263"/>
            <ac:spMk id="3" creationId="{94925395-1995-5CAE-3E88-24C42C7E25D1}"/>
          </ac:spMkLst>
        </pc:spChg>
        <pc:spChg chg="add del mod">
          <ac:chgData name="Henry Pettit" userId="039505f5d07aca1a" providerId="LiveId" clId="{81D17FC1-29FB-4C75-934D-DEB26C5324FB}" dt="2022-11-26T10:10:45.985" v="999"/>
          <ac:spMkLst>
            <pc:docMk/>
            <pc:sldMk cId="873721881" sldId="263"/>
            <ac:spMk id="4" creationId="{3AEF4CC5-5173-88A1-B217-7508654FD87F}"/>
          </ac:spMkLst>
        </pc:spChg>
        <pc:spChg chg="add del mod">
          <ac:chgData name="Henry Pettit" userId="039505f5d07aca1a" providerId="LiveId" clId="{81D17FC1-29FB-4C75-934D-DEB26C5324FB}" dt="2022-11-26T10:10:38.325" v="994"/>
          <ac:spMkLst>
            <pc:docMk/>
            <pc:sldMk cId="873721881" sldId="263"/>
            <ac:spMk id="6" creationId="{26A49808-877B-F8BC-E9AD-22CBA5CE5295}"/>
          </ac:spMkLst>
        </pc:spChg>
        <pc:spChg chg="add del">
          <ac:chgData name="Henry Pettit" userId="039505f5d07aca1a" providerId="LiveId" clId="{81D17FC1-29FB-4C75-934D-DEB26C5324FB}" dt="2022-11-26T05:24:54.214" v="62" actId="26606"/>
          <ac:spMkLst>
            <pc:docMk/>
            <pc:sldMk cId="873721881" sldId="263"/>
            <ac:spMk id="8" creationId="{CC892AB0-7D6D-4FC9-9105-0CB427161889}"/>
          </ac:spMkLst>
        </pc:spChg>
        <pc:spChg chg="add mod">
          <ac:chgData name="Henry Pettit" userId="039505f5d07aca1a" providerId="LiveId" clId="{81D17FC1-29FB-4C75-934D-DEB26C5324FB}" dt="2022-11-26T10:10:54.806" v="1003" actId="1076"/>
          <ac:spMkLst>
            <pc:docMk/>
            <pc:sldMk cId="873721881" sldId="263"/>
            <ac:spMk id="9" creationId="{F66A83AF-87D2-0191-F12B-8FF82CE2C106}"/>
          </ac:spMkLst>
        </pc:spChg>
        <pc:spChg chg="add del">
          <ac:chgData name="Henry Pettit" userId="039505f5d07aca1a" providerId="LiveId" clId="{81D17FC1-29FB-4C75-934D-DEB26C5324FB}" dt="2022-11-26T05:24:54.214" v="62" actId="26606"/>
          <ac:spMkLst>
            <pc:docMk/>
            <pc:sldMk cId="873721881" sldId="263"/>
            <ac:spMk id="38" creationId="{6D29BE04-4454-4832-B83F-10D001BFF94D}"/>
          </ac:spMkLst>
        </pc:spChg>
        <pc:spChg chg="add del">
          <ac:chgData name="Henry Pettit" userId="039505f5d07aca1a" providerId="LiveId" clId="{81D17FC1-29FB-4C75-934D-DEB26C5324FB}" dt="2022-11-26T05:24:54.214" v="62" actId="26606"/>
          <ac:spMkLst>
            <pc:docMk/>
            <pc:sldMk cId="873721881" sldId="263"/>
            <ac:spMk id="40" creationId="{98714CE9-3C2C-48E1-8B8F-CFB7735C43D7}"/>
          </ac:spMkLst>
        </pc:spChg>
        <pc:spChg chg="add del">
          <ac:chgData name="Henry Pettit" userId="039505f5d07aca1a" providerId="LiveId" clId="{81D17FC1-29FB-4C75-934D-DEB26C5324FB}" dt="2022-11-26T05:24:55.849" v="64" actId="26606"/>
          <ac:spMkLst>
            <pc:docMk/>
            <pc:sldMk cId="873721881" sldId="263"/>
            <ac:spMk id="52" creationId="{E9B448F0-DA06-4165-AB5F-4330A20E06D0}"/>
          </ac:spMkLst>
        </pc:spChg>
        <pc:spChg chg="add del">
          <ac:chgData name="Henry Pettit" userId="039505f5d07aca1a" providerId="LiveId" clId="{81D17FC1-29FB-4C75-934D-DEB26C5324FB}" dt="2022-11-26T05:25:37.461" v="72" actId="26606"/>
          <ac:spMkLst>
            <pc:docMk/>
            <pc:sldMk cId="873721881" sldId="263"/>
            <ac:spMk id="59" creationId="{CC892AB0-7D6D-4FC9-9105-0CB427161889}"/>
          </ac:spMkLst>
        </pc:spChg>
        <pc:spChg chg="add del">
          <ac:chgData name="Henry Pettit" userId="039505f5d07aca1a" providerId="LiveId" clId="{81D17FC1-29FB-4C75-934D-DEB26C5324FB}" dt="2022-11-26T05:25:37.461" v="72" actId="26606"/>
          <ac:spMkLst>
            <pc:docMk/>
            <pc:sldMk cId="873721881" sldId="263"/>
            <ac:spMk id="65" creationId="{6D29BE04-4454-4832-B83F-10D001BFF94D}"/>
          </ac:spMkLst>
        </pc:spChg>
        <pc:spChg chg="add del">
          <ac:chgData name="Henry Pettit" userId="039505f5d07aca1a" providerId="LiveId" clId="{81D17FC1-29FB-4C75-934D-DEB26C5324FB}" dt="2022-11-26T05:25:37.461" v="72" actId="26606"/>
          <ac:spMkLst>
            <pc:docMk/>
            <pc:sldMk cId="873721881" sldId="263"/>
            <ac:spMk id="66" creationId="{98714CE9-3C2C-48E1-8B8F-CFB7735C43D7}"/>
          </ac:spMkLst>
        </pc:spChg>
        <pc:spChg chg="add">
          <ac:chgData name="Henry Pettit" userId="039505f5d07aca1a" providerId="LiveId" clId="{81D17FC1-29FB-4C75-934D-DEB26C5324FB}" dt="2022-11-26T05:25:37.461" v="72" actId="26606"/>
          <ac:spMkLst>
            <pc:docMk/>
            <pc:sldMk cId="873721881" sldId="263"/>
            <ac:spMk id="68" creationId="{CC892AB0-7D6D-4FC9-9105-0CB427161889}"/>
          </ac:spMkLst>
        </pc:spChg>
        <pc:spChg chg="add del">
          <ac:chgData name="Henry Pettit" userId="039505f5d07aca1a" providerId="LiveId" clId="{81D17FC1-29FB-4C75-934D-DEB26C5324FB}" dt="2022-11-26T05:25:24.332" v="67" actId="26606"/>
          <ac:spMkLst>
            <pc:docMk/>
            <pc:sldMk cId="873721881" sldId="263"/>
            <ac:spMk id="71" creationId="{E978A47D-4F17-40FE-AB70-7AF78A9575EB}"/>
          </ac:spMkLst>
        </pc:spChg>
        <pc:spChg chg="add">
          <ac:chgData name="Henry Pettit" userId="039505f5d07aca1a" providerId="LiveId" clId="{81D17FC1-29FB-4C75-934D-DEB26C5324FB}" dt="2022-11-26T05:25:37.461" v="72" actId="26606"/>
          <ac:spMkLst>
            <pc:docMk/>
            <pc:sldMk cId="873721881" sldId="263"/>
            <ac:spMk id="101" creationId="{6D29BE04-4454-4832-B83F-10D001BFF94D}"/>
          </ac:spMkLst>
        </pc:spChg>
        <pc:spChg chg="add">
          <ac:chgData name="Henry Pettit" userId="039505f5d07aca1a" providerId="LiveId" clId="{81D17FC1-29FB-4C75-934D-DEB26C5324FB}" dt="2022-11-26T05:25:37.461" v="72" actId="26606"/>
          <ac:spMkLst>
            <pc:docMk/>
            <pc:sldMk cId="873721881" sldId="263"/>
            <ac:spMk id="103" creationId="{98714CE9-3C2C-48E1-8B8F-CFB7735C43D7}"/>
          </ac:spMkLst>
        </pc:spChg>
        <pc:spChg chg="add del">
          <ac:chgData name="Henry Pettit" userId="039505f5d07aca1a" providerId="LiveId" clId="{81D17FC1-29FB-4C75-934D-DEB26C5324FB}" dt="2022-11-26T05:25:26.817" v="69" actId="26606"/>
          <ac:spMkLst>
            <pc:docMk/>
            <pc:sldMk cId="873721881" sldId="263"/>
            <ac:spMk id="116" creationId="{EAC88772-6DB3-49EC-9C8A-A0B46ACE37A3}"/>
          </ac:spMkLst>
        </pc:spChg>
        <pc:spChg chg="add del">
          <ac:chgData name="Henry Pettit" userId="039505f5d07aca1a" providerId="LiveId" clId="{81D17FC1-29FB-4C75-934D-DEB26C5324FB}" dt="2022-11-26T05:25:26.817" v="69" actId="26606"/>
          <ac:spMkLst>
            <pc:docMk/>
            <pc:sldMk cId="873721881" sldId="263"/>
            <ac:spMk id="117" creationId="{17A3DD84-FAA5-438A-8462-D1E01EA0D624}"/>
          </ac:spMkLst>
        </pc:spChg>
        <pc:grpChg chg="add del">
          <ac:chgData name="Henry Pettit" userId="039505f5d07aca1a" providerId="LiveId" clId="{81D17FC1-29FB-4C75-934D-DEB26C5324FB}" dt="2022-11-26T05:24:54.214" v="62" actId="26606"/>
          <ac:grpSpMkLst>
            <pc:docMk/>
            <pc:sldMk cId="873721881" sldId="263"/>
            <ac:grpSpMk id="10" creationId="{807353E4-FA19-40CB-8AF8-3A8E6704BE09}"/>
          </ac:grpSpMkLst>
        </pc:grpChg>
        <pc:grpChg chg="add del">
          <ac:chgData name="Henry Pettit" userId="039505f5d07aca1a" providerId="LiveId" clId="{81D17FC1-29FB-4C75-934D-DEB26C5324FB}" dt="2022-11-26T05:24:55.849" v="64" actId="26606"/>
          <ac:grpSpMkLst>
            <pc:docMk/>
            <pc:sldMk cId="873721881" sldId="263"/>
            <ac:grpSpMk id="12" creationId="{2576BCDF-119F-4EB5-83D7-ED823C93EBBD}"/>
          </ac:grpSpMkLst>
        </pc:grpChg>
        <pc:grpChg chg="add del">
          <ac:chgData name="Henry Pettit" userId="039505f5d07aca1a" providerId="LiveId" clId="{81D17FC1-29FB-4C75-934D-DEB26C5324FB}" dt="2022-11-26T05:24:54.214" v="62" actId="26606"/>
          <ac:grpSpMkLst>
            <pc:docMk/>
            <pc:sldMk cId="873721881" sldId="263"/>
            <ac:grpSpMk id="18" creationId="{0328E69E-CE3D-4110-8BF7-AD3C0C10CB1C}"/>
          </ac:grpSpMkLst>
        </pc:grpChg>
        <pc:grpChg chg="add del">
          <ac:chgData name="Henry Pettit" userId="039505f5d07aca1a" providerId="LiveId" clId="{81D17FC1-29FB-4C75-934D-DEB26C5324FB}" dt="2022-11-26T05:24:54.214" v="62" actId="26606"/>
          <ac:grpSpMkLst>
            <pc:docMk/>
            <pc:sldMk cId="873721881" sldId="263"/>
            <ac:grpSpMk id="24" creationId="{F64806C9-3599-45A7-BCFF-F762C54276F8}"/>
          </ac:grpSpMkLst>
        </pc:grpChg>
        <pc:grpChg chg="add del">
          <ac:chgData name="Henry Pettit" userId="039505f5d07aca1a" providerId="LiveId" clId="{81D17FC1-29FB-4C75-934D-DEB26C5324FB}" dt="2022-11-26T05:24:54.214" v="62" actId="26606"/>
          <ac:grpSpMkLst>
            <pc:docMk/>
            <pc:sldMk cId="873721881" sldId="263"/>
            <ac:grpSpMk id="30" creationId="{1287AC97-A8E8-4B45-A50A-3057A88B4088}"/>
          </ac:grpSpMkLst>
        </pc:grpChg>
        <pc:grpChg chg="add del">
          <ac:chgData name="Henry Pettit" userId="039505f5d07aca1a" providerId="LiveId" clId="{81D17FC1-29FB-4C75-934D-DEB26C5324FB}" dt="2022-11-26T05:24:55.849" v="64" actId="26606"/>
          <ac:grpSpMkLst>
            <pc:docMk/>
            <pc:sldMk cId="873721881" sldId="263"/>
            <ac:grpSpMk id="41" creationId="{8DB4BB99-C854-45F9-BED1-63D15E3A2411}"/>
          </ac:grpSpMkLst>
        </pc:grpChg>
        <pc:grpChg chg="add del">
          <ac:chgData name="Henry Pettit" userId="039505f5d07aca1a" providerId="LiveId" clId="{81D17FC1-29FB-4C75-934D-DEB26C5324FB}" dt="2022-11-26T05:25:37.461" v="72" actId="26606"/>
          <ac:grpSpMkLst>
            <pc:docMk/>
            <pc:sldMk cId="873721881" sldId="263"/>
            <ac:grpSpMk id="60" creationId="{807353E4-FA19-40CB-8AF8-3A8E6704BE09}"/>
          </ac:grpSpMkLst>
        </pc:grpChg>
        <pc:grpChg chg="add del">
          <ac:chgData name="Henry Pettit" userId="039505f5d07aca1a" providerId="LiveId" clId="{81D17FC1-29FB-4C75-934D-DEB26C5324FB}" dt="2022-11-26T05:25:37.461" v="72" actId="26606"/>
          <ac:grpSpMkLst>
            <pc:docMk/>
            <pc:sldMk cId="873721881" sldId="263"/>
            <ac:grpSpMk id="62" creationId="{0328E69E-CE3D-4110-8BF7-AD3C0C10CB1C}"/>
          </ac:grpSpMkLst>
        </pc:grpChg>
        <pc:grpChg chg="add del">
          <ac:chgData name="Henry Pettit" userId="039505f5d07aca1a" providerId="LiveId" clId="{81D17FC1-29FB-4C75-934D-DEB26C5324FB}" dt="2022-11-26T05:25:37.461" v="72" actId="26606"/>
          <ac:grpSpMkLst>
            <pc:docMk/>
            <pc:sldMk cId="873721881" sldId="263"/>
            <ac:grpSpMk id="63" creationId="{F64806C9-3599-45A7-BCFF-F762C54276F8}"/>
          </ac:grpSpMkLst>
        </pc:grpChg>
        <pc:grpChg chg="add del">
          <ac:chgData name="Henry Pettit" userId="039505f5d07aca1a" providerId="LiveId" clId="{81D17FC1-29FB-4C75-934D-DEB26C5324FB}" dt="2022-11-26T05:25:37.461" v="72" actId="26606"/>
          <ac:grpSpMkLst>
            <pc:docMk/>
            <pc:sldMk cId="873721881" sldId="263"/>
            <ac:grpSpMk id="64" creationId="{1287AC97-A8E8-4B45-A50A-3057A88B4088}"/>
          </ac:grpSpMkLst>
        </pc:grpChg>
        <pc:grpChg chg="add">
          <ac:chgData name="Henry Pettit" userId="039505f5d07aca1a" providerId="LiveId" clId="{81D17FC1-29FB-4C75-934D-DEB26C5324FB}" dt="2022-11-26T05:25:37.461" v="72" actId="26606"/>
          <ac:grpSpMkLst>
            <pc:docMk/>
            <pc:sldMk cId="873721881" sldId="263"/>
            <ac:grpSpMk id="69" creationId="{807353E4-FA19-40CB-8AF8-3A8E6704BE09}"/>
          </ac:grpSpMkLst>
        </pc:grpChg>
        <pc:grpChg chg="add del">
          <ac:chgData name="Henry Pettit" userId="039505f5d07aca1a" providerId="LiveId" clId="{81D17FC1-29FB-4C75-934D-DEB26C5324FB}" dt="2022-11-26T05:25:24.332" v="67" actId="26606"/>
          <ac:grpSpMkLst>
            <pc:docMk/>
            <pc:sldMk cId="873721881" sldId="263"/>
            <ac:grpSpMk id="73" creationId="{85BE3A7E-6A3F-401E-A025-BBB8FDB8DD30}"/>
          </ac:grpSpMkLst>
        </pc:grpChg>
        <pc:grpChg chg="add">
          <ac:chgData name="Henry Pettit" userId="039505f5d07aca1a" providerId="LiveId" clId="{81D17FC1-29FB-4C75-934D-DEB26C5324FB}" dt="2022-11-26T05:25:37.461" v="72" actId="26606"/>
          <ac:grpSpMkLst>
            <pc:docMk/>
            <pc:sldMk cId="873721881" sldId="263"/>
            <ac:grpSpMk id="81" creationId="{0328E69E-CE3D-4110-8BF7-AD3C0C10CB1C}"/>
          </ac:grpSpMkLst>
        </pc:grpChg>
        <pc:grpChg chg="add">
          <ac:chgData name="Henry Pettit" userId="039505f5d07aca1a" providerId="LiveId" clId="{81D17FC1-29FB-4C75-934D-DEB26C5324FB}" dt="2022-11-26T05:25:37.461" v="72" actId="26606"/>
          <ac:grpSpMkLst>
            <pc:docMk/>
            <pc:sldMk cId="873721881" sldId="263"/>
            <ac:grpSpMk id="87" creationId="{F64806C9-3599-45A7-BCFF-F762C54276F8}"/>
          </ac:grpSpMkLst>
        </pc:grpChg>
        <pc:grpChg chg="add">
          <ac:chgData name="Henry Pettit" userId="039505f5d07aca1a" providerId="LiveId" clId="{81D17FC1-29FB-4C75-934D-DEB26C5324FB}" dt="2022-11-26T05:25:37.461" v="72" actId="26606"/>
          <ac:grpSpMkLst>
            <pc:docMk/>
            <pc:sldMk cId="873721881" sldId="263"/>
            <ac:grpSpMk id="93" creationId="{1287AC97-A8E8-4B45-A50A-3057A88B4088}"/>
          </ac:grpSpMkLst>
        </pc:grpChg>
        <pc:grpChg chg="add del">
          <ac:chgData name="Henry Pettit" userId="039505f5d07aca1a" providerId="LiveId" clId="{81D17FC1-29FB-4C75-934D-DEB26C5324FB}" dt="2022-11-26T05:25:24.332" v="67" actId="26606"/>
          <ac:grpSpMkLst>
            <pc:docMk/>
            <pc:sldMk cId="873721881" sldId="263"/>
            <ac:grpSpMk id="104" creationId="{F4E035BE-9FF4-43D3-BC25-CF582D7FF85E}"/>
          </ac:grpSpMkLst>
        </pc:grpChg>
        <pc:picChg chg="add del mod">
          <ac:chgData name="Henry Pettit" userId="039505f5d07aca1a" providerId="LiveId" clId="{81D17FC1-29FB-4C75-934D-DEB26C5324FB}" dt="2022-11-27T10:16:15.855" v="12954"/>
          <ac:picMkLst>
            <pc:docMk/>
            <pc:sldMk cId="873721881" sldId="263"/>
            <ac:picMk id="12" creationId="{8F83E32B-EBD0-2222-A032-D4F31FBB66E4}"/>
          </ac:picMkLst>
        </pc:picChg>
        <pc:picChg chg="add mod">
          <ac:chgData name="Henry Pettit" userId="039505f5d07aca1a" providerId="LiveId" clId="{81D17FC1-29FB-4C75-934D-DEB26C5324FB}" dt="2022-11-27T10:18:48.515" v="12955"/>
          <ac:picMkLst>
            <pc:docMk/>
            <pc:sldMk cId="873721881" sldId="263"/>
            <ac:picMk id="18" creationId="{4099099F-A9B3-C7D6-1128-D04589963CB6}"/>
          </ac:picMkLst>
        </pc:picChg>
        <pc:picChg chg="add del">
          <ac:chgData name="Henry Pettit" userId="039505f5d07aca1a" providerId="LiveId" clId="{81D17FC1-29FB-4C75-934D-DEB26C5324FB}" dt="2022-11-26T05:24:55.849" v="64" actId="26606"/>
          <ac:picMkLst>
            <pc:docMk/>
            <pc:sldMk cId="873721881" sldId="263"/>
            <ac:picMk id="53" creationId="{92D83638-A467-411A-9C31-FE9A111CD885}"/>
          </ac:picMkLst>
        </pc:picChg>
        <pc:cxnChg chg="add del">
          <ac:chgData name="Henry Pettit" userId="039505f5d07aca1a" providerId="LiveId" clId="{81D17FC1-29FB-4C75-934D-DEB26C5324FB}" dt="2022-11-26T05:25:26.817" v="69" actId="26606"/>
          <ac:cxnSpMkLst>
            <pc:docMk/>
            <pc:sldMk cId="873721881" sldId="263"/>
            <ac:cxnSpMk id="75" creationId="{46640D31-0CFD-4B3F-AE95-530AA5174FEB}"/>
          </ac:cxnSpMkLst>
        </pc:cxnChg>
        <pc:cxnChg chg="add del">
          <ac:chgData name="Henry Pettit" userId="039505f5d07aca1a" providerId="LiveId" clId="{81D17FC1-29FB-4C75-934D-DEB26C5324FB}" dt="2022-11-26T05:25:24.332" v="67" actId="26606"/>
          <ac:cxnSpMkLst>
            <pc:docMk/>
            <pc:sldMk cId="873721881" sldId="263"/>
            <ac:cxnSpMk id="102" creationId="{085ECEC0-FF5D-4348-92C7-1EA7C61E770C}"/>
          </ac:cxnSpMkLst>
        </pc:cxnChg>
      </pc:sldChg>
      <pc:sldChg chg="addSp modSp add del mod delDesignElem">
        <pc:chgData name="Henry Pettit" userId="039505f5d07aca1a" providerId="LiveId" clId="{81D17FC1-29FB-4C75-934D-DEB26C5324FB}" dt="2022-11-27T03:49:40.651" v="5284" actId="47"/>
        <pc:sldMkLst>
          <pc:docMk/>
          <pc:sldMk cId="2394239901" sldId="264"/>
        </pc:sldMkLst>
        <pc:spChg chg="mod">
          <ac:chgData name="Henry Pettit" userId="039505f5d07aca1a" providerId="LiveId" clId="{81D17FC1-29FB-4C75-934D-DEB26C5324FB}" dt="2022-11-26T11:21:28.853" v="2958" actId="20577"/>
          <ac:spMkLst>
            <pc:docMk/>
            <pc:sldMk cId="2394239901" sldId="264"/>
            <ac:spMk id="5" creationId="{727E9944-E6CD-796B-EE1E-E313C9F0E85F}"/>
          </ac:spMkLst>
        </pc:spChg>
        <pc:spChg chg="add mod">
          <ac:chgData name="Henry Pettit" userId="039505f5d07aca1a" providerId="LiveId" clId="{81D17FC1-29FB-4C75-934D-DEB26C5324FB}" dt="2022-11-26T11:42:33.057" v="3883" actId="20577"/>
          <ac:spMkLst>
            <pc:docMk/>
            <pc:sldMk cId="2394239901" sldId="264"/>
            <ac:spMk id="15" creationId="{38695DC1-C106-571F-3A5A-026FF6DE7AAF}"/>
          </ac:spMkLst>
        </pc:spChg>
        <pc:spChg chg="add mod">
          <ac:chgData name="Henry Pettit" userId="039505f5d07aca1a" providerId="LiveId" clId="{81D17FC1-29FB-4C75-934D-DEB26C5324FB}" dt="2022-11-26T11:42:39.047" v="3884" actId="1076"/>
          <ac:spMkLst>
            <pc:docMk/>
            <pc:sldMk cId="2394239901" sldId="264"/>
            <ac:spMk id="44" creationId="{EFDF2E1B-06CE-F1C4-A451-FDF76F156BC1}"/>
          </ac:spMkLst>
        </pc:spChg>
      </pc:sldChg>
      <pc:sldChg chg="addSp modSp mod ord modTransition modNotes">
        <pc:chgData name="Henry Pettit" userId="039505f5d07aca1a" providerId="LiveId" clId="{81D17FC1-29FB-4C75-934D-DEB26C5324FB}" dt="2022-11-27T10:42:06.412" v="12974"/>
        <pc:sldMkLst>
          <pc:docMk/>
          <pc:sldMk cId="185091382" sldId="265"/>
        </pc:sldMkLst>
        <pc:spChg chg="mod">
          <ac:chgData name="Henry Pettit" userId="039505f5d07aca1a" providerId="LiveId" clId="{81D17FC1-29FB-4C75-934D-DEB26C5324FB}" dt="2022-11-27T04:02:51.687" v="6100" actId="20577"/>
          <ac:spMkLst>
            <pc:docMk/>
            <pc:sldMk cId="185091382" sldId="265"/>
            <ac:spMk id="2" creationId="{FC4F8760-3843-1665-E463-8B2B49B7955B}"/>
          </ac:spMkLst>
        </pc:spChg>
        <pc:spChg chg="mod">
          <ac:chgData name="Henry Pettit" userId="039505f5d07aca1a" providerId="LiveId" clId="{81D17FC1-29FB-4C75-934D-DEB26C5324FB}" dt="2022-11-26T12:03:18.746" v="4208"/>
          <ac:spMkLst>
            <pc:docMk/>
            <pc:sldMk cId="185091382" sldId="265"/>
            <ac:spMk id="3" creationId="{6072C307-9E69-1EE9-CC01-78FE3332D44E}"/>
          </ac:spMkLst>
        </pc:spChg>
        <pc:picChg chg="add mod">
          <ac:chgData name="Henry Pettit" userId="039505f5d07aca1a" providerId="LiveId" clId="{81D17FC1-29FB-4C75-934D-DEB26C5324FB}" dt="2022-11-27T10:42:06.412" v="12974"/>
          <ac:picMkLst>
            <pc:docMk/>
            <pc:sldMk cId="185091382" sldId="265"/>
            <ac:picMk id="5" creationId="{7B76C7CC-235C-E462-D02E-B71988FFEE71}"/>
          </ac:picMkLst>
        </pc:picChg>
      </pc:sldChg>
      <pc:sldChg chg="delSp add del setBg delDesignElem">
        <pc:chgData name="Henry Pettit" userId="039505f5d07aca1a" providerId="LiveId" clId="{81D17FC1-29FB-4C75-934D-DEB26C5324FB}" dt="2022-11-26T10:32:07.409" v="1507" actId="2696"/>
        <pc:sldMkLst>
          <pc:docMk/>
          <pc:sldMk cId="745576192" sldId="266"/>
        </pc:sldMkLst>
        <pc:spChg chg="del">
          <ac:chgData name="Henry Pettit" userId="039505f5d07aca1a" providerId="LiveId" clId="{81D17FC1-29FB-4C75-934D-DEB26C5324FB}" dt="2022-11-26T09:48:55.526" v="554"/>
          <ac:spMkLst>
            <pc:docMk/>
            <pc:sldMk cId="745576192" sldId="266"/>
            <ac:spMk id="48" creationId="{56C94072-1B34-48FB-9A9C-5A9A0FFC857C}"/>
          </ac:spMkLst>
        </pc:spChg>
        <pc:spChg chg="del">
          <ac:chgData name="Henry Pettit" userId="039505f5d07aca1a" providerId="LiveId" clId="{81D17FC1-29FB-4C75-934D-DEB26C5324FB}" dt="2022-11-26T09:48:55.526" v="554"/>
          <ac:spMkLst>
            <pc:docMk/>
            <pc:sldMk cId="745576192" sldId="266"/>
            <ac:spMk id="50" creationId="{1D5941F3-0256-4E90-BBBC-5A6EDEB8E0AF}"/>
          </ac:spMkLst>
        </pc:spChg>
        <pc:spChg chg="del">
          <ac:chgData name="Henry Pettit" userId="039505f5d07aca1a" providerId="LiveId" clId="{81D17FC1-29FB-4C75-934D-DEB26C5324FB}" dt="2022-11-26T09:48:55.526" v="554"/>
          <ac:spMkLst>
            <pc:docMk/>
            <pc:sldMk cId="745576192" sldId="266"/>
            <ac:spMk id="52" creationId="{A5019358-4900-4555-99FF-EF6AE90B8E32}"/>
          </ac:spMkLst>
        </pc:spChg>
      </pc:sldChg>
      <pc:sldChg chg="add del">
        <pc:chgData name="Henry Pettit" userId="039505f5d07aca1a" providerId="LiveId" clId="{81D17FC1-29FB-4C75-934D-DEB26C5324FB}" dt="2022-11-26T11:47:41.227" v="3916" actId="47"/>
        <pc:sldMkLst>
          <pc:docMk/>
          <pc:sldMk cId="70285356" sldId="267"/>
        </pc:sldMkLst>
      </pc:sldChg>
      <pc:sldChg chg="delSp add del setBg delDesignElem">
        <pc:chgData name="Henry Pettit" userId="039505f5d07aca1a" providerId="LiveId" clId="{81D17FC1-29FB-4C75-934D-DEB26C5324FB}" dt="2022-11-26T11:47:34.537" v="3915" actId="47"/>
        <pc:sldMkLst>
          <pc:docMk/>
          <pc:sldMk cId="555089011" sldId="268"/>
        </pc:sldMkLst>
        <pc:spChg chg="del">
          <ac:chgData name="Henry Pettit" userId="039505f5d07aca1a" providerId="LiveId" clId="{81D17FC1-29FB-4C75-934D-DEB26C5324FB}" dt="2022-11-26T09:49:44.198" v="557"/>
          <ac:spMkLst>
            <pc:docMk/>
            <pc:sldMk cId="555089011" sldId="268"/>
            <ac:spMk id="53" creationId="{8F54B2FB-3F54-4350-8D1B-F86D677CA7ED}"/>
          </ac:spMkLst>
        </pc:spChg>
        <pc:spChg chg="del">
          <ac:chgData name="Henry Pettit" userId="039505f5d07aca1a" providerId="LiveId" clId="{81D17FC1-29FB-4C75-934D-DEB26C5324FB}" dt="2022-11-26T09:49:44.198" v="557"/>
          <ac:spMkLst>
            <pc:docMk/>
            <pc:sldMk cId="555089011" sldId="268"/>
            <ac:spMk id="59" creationId="{DDB56DB5-0324-4F79-9AB8-CB18C1DC8743}"/>
          </ac:spMkLst>
        </pc:spChg>
        <pc:picChg chg="del">
          <ac:chgData name="Henry Pettit" userId="039505f5d07aca1a" providerId="LiveId" clId="{81D17FC1-29FB-4C75-934D-DEB26C5324FB}" dt="2022-11-26T09:49:44.198" v="557"/>
          <ac:picMkLst>
            <pc:docMk/>
            <pc:sldMk cId="555089011" sldId="268"/>
            <ac:picMk id="49" creationId="{AA085689-791F-4B8F-9F30-12415B97D366}"/>
          </ac:picMkLst>
        </pc:picChg>
        <pc:picChg chg="del">
          <ac:chgData name="Henry Pettit" userId="039505f5d07aca1a" providerId="LiveId" clId="{81D17FC1-29FB-4C75-934D-DEB26C5324FB}" dt="2022-11-26T09:49:44.198" v="557"/>
          <ac:picMkLst>
            <pc:docMk/>
            <pc:sldMk cId="555089011" sldId="268"/>
            <ac:picMk id="51" creationId="{AA3FED7F-6821-47C0-A464-E9278B24129E}"/>
          </ac:picMkLst>
        </pc:picChg>
        <pc:picChg chg="del">
          <ac:chgData name="Henry Pettit" userId="039505f5d07aca1a" providerId="LiveId" clId="{81D17FC1-29FB-4C75-934D-DEB26C5324FB}" dt="2022-11-26T09:49:44.198" v="557"/>
          <ac:picMkLst>
            <pc:docMk/>
            <pc:sldMk cId="555089011" sldId="268"/>
            <ac:picMk id="55" creationId="{561B34F5-88E5-4711-BC16-3005C29AD7C6}"/>
          </ac:picMkLst>
        </pc:picChg>
        <pc:picChg chg="del">
          <ac:chgData name="Henry Pettit" userId="039505f5d07aca1a" providerId="LiveId" clId="{81D17FC1-29FB-4C75-934D-DEB26C5324FB}" dt="2022-11-26T09:49:44.198" v="557"/>
          <ac:picMkLst>
            <pc:docMk/>
            <pc:sldMk cId="555089011" sldId="268"/>
            <ac:picMk id="57" creationId="{4F3661D0-2268-4D3E-88BA-0647BCBE33AF}"/>
          </ac:picMkLst>
        </pc:picChg>
      </pc:sldChg>
      <pc:sldChg chg="add del">
        <pc:chgData name="Henry Pettit" userId="039505f5d07aca1a" providerId="LiveId" clId="{81D17FC1-29FB-4C75-934D-DEB26C5324FB}" dt="2022-11-26T11:47:34.537" v="3915" actId="47"/>
        <pc:sldMkLst>
          <pc:docMk/>
          <pc:sldMk cId="661899269" sldId="271"/>
        </pc:sldMkLst>
      </pc:sldChg>
      <pc:sldChg chg="add del">
        <pc:chgData name="Henry Pettit" userId="039505f5d07aca1a" providerId="LiveId" clId="{81D17FC1-29FB-4C75-934D-DEB26C5324FB}" dt="2022-11-26T11:47:34.537" v="3915" actId="47"/>
        <pc:sldMkLst>
          <pc:docMk/>
          <pc:sldMk cId="658341537" sldId="272"/>
        </pc:sldMkLst>
      </pc:sldChg>
      <pc:sldChg chg="add del modTransition">
        <pc:chgData name="Henry Pettit" userId="039505f5d07aca1a" providerId="LiveId" clId="{81D17FC1-29FB-4C75-934D-DEB26C5324FB}" dt="2022-11-26T11:47:34.537" v="3915" actId="47"/>
        <pc:sldMkLst>
          <pc:docMk/>
          <pc:sldMk cId="38495893" sldId="273"/>
        </pc:sldMkLst>
      </pc:sldChg>
      <pc:sldChg chg="add del">
        <pc:chgData name="Henry Pettit" userId="039505f5d07aca1a" providerId="LiveId" clId="{81D17FC1-29FB-4C75-934D-DEB26C5324FB}" dt="2022-11-26T11:47:31.114" v="3914" actId="47"/>
        <pc:sldMkLst>
          <pc:docMk/>
          <pc:sldMk cId="1276003059" sldId="274"/>
        </pc:sldMkLst>
      </pc:sldChg>
      <pc:sldChg chg="add del modTransition">
        <pc:chgData name="Henry Pettit" userId="039505f5d07aca1a" providerId="LiveId" clId="{81D17FC1-29FB-4C75-934D-DEB26C5324FB}" dt="2022-11-26T11:47:31.114" v="3914" actId="47"/>
        <pc:sldMkLst>
          <pc:docMk/>
          <pc:sldMk cId="2398622572" sldId="275"/>
        </pc:sldMkLst>
      </pc:sldChg>
      <pc:sldChg chg="add del">
        <pc:chgData name="Henry Pettit" userId="039505f5d07aca1a" providerId="LiveId" clId="{81D17FC1-29FB-4C75-934D-DEB26C5324FB}" dt="2022-11-26T11:47:31.114" v="3914" actId="47"/>
        <pc:sldMkLst>
          <pc:docMk/>
          <pc:sldMk cId="1277103297" sldId="276"/>
        </pc:sldMkLst>
      </pc:sldChg>
      <pc:sldChg chg="add del">
        <pc:chgData name="Henry Pettit" userId="039505f5d07aca1a" providerId="LiveId" clId="{81D17FC1-29FB-4C75-934D-DEB26C5324FB}" dt="2022-11-26T11:47:34.537" v="3915" actId="47"/>
        <pc:sldMkLst>
          <pc:docMk/>
          <pc:sldMk cId="1019813843" sldId="277"/>
        </pc:sldMkLst>
      </pc:sldChg>
      <pc:sldChg chg="add del">
        <pc:chgData name="Henry Pettit" userId="039505f5d07aca1a" providerId="LiveId" clId="{81D17FC1-29FB-4C75-934D-DEB26C5324FB}" dt="2022-11-26T11:47:31.114" v="3914" actId="47"/>
        <pc:sldMkLst>
          <pc:docMk/>
          <pc:sldMk cId="18658571" sldId="278"/>
        </pc:sldMkLst>
      </pc:sldChg>
      <pc:sldChg chg="add del setBg">
        <pc:chgData name="Henry Pettit" userId="039505f5d07aca1a" providerId="LiveId" clId="{81D17FC1-29FB-4C75-934D-DEB26C5324FB}" dt="2022-11-26T11:47:31.114" v="3914" actId="47"/>
        <pc:sldMkLst>
          <pc:docMk/>
          <pc:sldMk cId="4056726527" sldId="279"/>
        </pc:sldMkLst>
      </pc:sldChg>
      <pc:sldChg chg="addSp delSp modSp add mod ord modTransition modAnim modNotes">
        <pc:chgData name="Henry Pettit" userId="039505f5d07aca1a" providerId="LiveId" clId="{81D17FC1-29FB-4C75-934D-DEB26C5324FB}" dt="2022-11-27T10:26:36.530" v="12961"/>
        <pc:sldMkLst>
          <pc:docMk/>
          <pc:sldMk cId="1821533511" sldId="280"/>
        </pc:sldMkLst>
        <pc:spChg chg="mod">
          <ac:chgData name="Henry Pettit" userId="039505f5d07aca1a" providerId="LiveId" clId="{81D17FC1-29FB-4C75-934D-DEB26C5324FB}" dt="2022-11-26T09:57:51.749" v="606" actId="26606"/>
          <ac:spMkLst>
            <pc:docMk/>
            <pc:sldMk cId="1821533511" sldId="280"/>
            <ac:spMk id="2" creationId="{E540CEDE-96CE-CB29-A603-617E8F59AA0D}"/>
          </ac:spMkLst>
        </pc:spChg>
        <pc:spChg chg="add del mod ord">
          <ac:chgData name="Henry Pettit" userId="039505f5d07aca1a" providerId="LiveId" clId="{81D17FC1-29FB-4C75-934D-DEB26C5324FB}" dt="2022-11-26T11:40:31.211" v="3863" actId="20577"/>
          <ac:spMkLst>
            <pc:docMk/>
            <pc:sldMk cId="1821533511" sldId="280"/>
            <ac:spMk id="3" creationId="{94925395-1995-5CAE-3E88-24C42C7E25D1}"/>
          </ac:spMkLst>
        </pc:spChg>
        <pc:spChg chg="add del">
          <ac:chgData name="Henry Pettit" userId="039505f5d07aca1a" providerId="LiveId" clId="{81D17FC1-29FB-4C75-934D-DEB26C5324FB}" dt="2022-11-26T09:56:05.906" v="601" actId="26606"/>
          <ac:spMkLst>
            <pc:docMk/>
            <pc:sldMk cId="1821533511" sldId="280"/>
            <ac:spMk id="4" creationId="{3AEF4CC5-5173-88A1-B217-7508654FD87F}"/>
          </ac:spMkLst>
        </pc:spChg>
        <pc:spChg chg="add del mod">
          <ac:chgData name="Henry Pettit" userId="039505f5d07aca1a" providerId="LiveId" clId="{81D17FC1-29FB-4C75-934D-DEB26C5324FB}" dt="2022-11-26T09:55:50.444" v="597"/>
          <ac:spMkLst>
            <pc:docMk/>
            <pc:sldMk cId="1821533511" sldId="280"/>
            <ac:spMk id="6" creationId="{EBE9970E-661F-C04A-541D-F94839084876}"/>
          </ac:spMkLst>
        </pc:spChg>
        <pc:spChg chg="add mod">
          <ac:chgData name="Henry Pettit" userId="039505f5d07aca1a" providerId="LiveId" clId="{81D17FC1-29FB-4C75-934D-DEB26C5324FB}" dt="2022-11-26T09:58:10.609" v="608" actId="1076"/>
          <ac:spMkLst>
            <pc:docMk/>
            <pc:sldMk cId="1821533511" sldId="280"/>
            <ac:spMk id="10" creationId="{EAD73ED6-0E03-B889-8BE3-FDA99151973C}"/>
          </ac:spMkLst>
        </pc:spChg>
        <pc:spChg chg="add mod">
          <ac:chgData name="Henry Pettit" userId="039505f5d07aca1a" providerId="LiveId" clId="{81D17FC1-29FB-4C75-934D-DEB26C5324FB}" dt="2022-11-26T10:00:51.938" v="723" actId="164"/>
          <ac:spMkLst>
            <pc:docMk/>
            <pc:sldMk cId="1821533511" sldId="280"/>
            <ac:spMk id="11" creationId="{F59A9228-1193-C584-E6DF-D68E0E2811E9}"/>
          </ac:spMkLst>
        </pc:spChg>
        <pc:spChg chg="add mod">
          <ac:chgData name="Henry Pettit" userId="039505f5d07aca1a" providerId="LiveId" clId="{81D17FC1-29FB-4C75-934D-DEB26C5324FB}" dt="2022-11-26T10:05:29.536" v="781" actId="122"/>
          <ac:spMkLst>
            <pc:docMk/>
            <pc:sldMk cId="1821533511" sldId="280"/>
            <ac:spMk id="12" creationId="{4487B03A-075A-6C22-7A04-47BDF3263E0D}"/>
          </ac:spMkLst>
        </pc:spChg>
        <pc:spChg chg="add">
          <ac:chgData name="Henry Pettit" userId="039505f5d07aca1a" providerId="LiveId" clId="{81D17FC1-29FB-4C75-934D-DEB26C5324FB}" dt="2022-11-26T09:57:51.749" v="606" actId="26606"/>
          <ac:spMkLst>
            <pc:docMk/>
            <pc:sldMk cId="1821533511" sldId="280"/>
            <ac:spMk id="14" creationId="{C2E4E997-8672-4FFD-B8EC-9932A8E4714B}"/>
          </ac:spMkLst>
        </pc:spChg>
        <pc:spChg chg="mod">
          <ac:chgData name="Henry Pettit" userId="039505f5d07aca1a" providerId="LiveId" clId="{81D17FC1-29FB-4C75-934D-DEB26C5324FB}" dt="2022-11-26T10:03:39.445" v="746" actId="1076"/>
          <ac:spMkLst>
            <pc:docMk/>
            <pc:sldMk cId="1821533511" sldId="280"/>
            <ac:spMk id="17" creationId="{81E2CCE3-AB00-3240-98A1-061089EDDD45}"/>
          </ac:spMkLst>
        </pc:spChg>
        <pc:spChg chg="mod">
          <ac:chgData name="Henry Pettit" userId="039505f5d07aca1a" providerId="LiveId" clId="{81D17FC1-29FB-4C75-934D-DEB26C5324FB}" dt="2022-11-26T10:05:32.995" v="782" actId="122"/>
          <ac:spMkLst>
            <pc:docMk/>
            <pc:sldMk cId="1821533511" sldId="280"/>
            <ac:spMk id="46" creationId="{F5100A7E-5BD2-D938-6590-7899E7440DA5}"/>
          </ac:spMkLst>
        </pc:spChg>
        <pc:spChg chg="add del">
          <ac:chgData name="Henry Pettit" userId="039505f5d07aca1a" providerId="LiveId" clId="{81D17FC1-29FB-4C75-934D-DEB26C5324FB}" dt="2022-11-26T09:56:05.906" v="601" actId="26606"/>
          <ac:spMkLst>
            <pc:docMk/>
            <pc:sldMk cId="1821533511" sldId="280"/>
            <ac:spMk id="68" creationId="{CC892AB0-7D6D-4FC9-9105-0CB427161889}"/>
          </ac:spMkLst>
        </pc:spChg>
        <pc:spChg chg="add del">
          <ac:chgData name="Henry Pettit" userId="039505f5d07aca1a" providerId="LiveId" clId="{81D17FC1-29FB-4C75-934D-DEB26C5324FB}" dt="2022-11-26T09:56:05.906" v="601" actId="26606"/>
          <ac:spMkLst>
            <pc:docMk/>
            <pc:sldMk cId="1821533511" sldId="280"/>
            <ac:spMk id="101" creationId="{6D29BE04-4454-4832-B83F-10D001BFF94D}"/>
          </ac:spMkLst>
        </pc:spChg>
        <pc:spChg chg="add del">
          <ac:chgData name="Henry Pettit" userId="039505f5d07aca1a" providerId="LiveId" clId="{81D17FC1-29FB-4C75-934D-DEB26C5324FB}" dt="2022-11-26T09:56:05.906" v="601" actId="26606"/>
          <ac:spMkLst>
            <pc:docMk/>
            <pc:sldMk cId="1821533511" sldId="280"/>
            <ac:spMk id="103" creationId="{98714CE9-3C2C-48E1-8B8F-CFB7735C43D7}"/>
          </ac:spMkLst>
        </pc:spChg>
        <pc:grpChg chg="add mod">
          <ac:chgData name="Henry Pettit" userId="039505f5d07aca1a" providerId="LiveId" clId="{81D17FC1-29FB-4C75-934D-DEB26C5324FB}" dt="2022-11-26T10:03:48.292" v="748" actId="1076"/>
          <ac:grpSpMkLst>
            <pc:docMk/>
            <pc:sldMk cId="1821533511" sldId="280"/>
            <ac:grpSpMk id="13" creationId="{9667FA34-0469-1C5A-4C8C-726B89A248D4}"/>
          </ac:grpSpMkLst>
        </pc:grpChg>
        <pc:grpChg chg="add mod">
          <ac:chgData name="Henry Pettit" userId="039505f5d07aca1a" providerId="LiveId" clId="{81D17FC1-29FB-4C75-934D-DEB26C5324FB}" dt="2022-11-26T10:04:30.222" v="760" actId="1076"/>
          <ac:grpSpMkLst>
            <pc:docMk/>
            <pc:sldMk cId="1821533511" sldId="280"/>
            <ac:grpSpMk id="15" creationId="{10259933-AF04-943D-5A72-1A87C32536BC}"/>
          </ac:grpSpMkLst>
        </pc:grpChg>
        <pc:grpChg chg="add">
          <ac:chgData name="Henry Pettit" userId="039505f5d07aca1a" providerId="LiveId" clId="{81D17FC1-29FB-4C75-934D-DEB26C5324FB}" dt="2022-11-26T09:57:51.749" v="606" actId="26606"/>
          <ac:grpSpMkLst>
            <pc:docMk/>
            <pc:sldMk cId="1821533511" sldId="280"/>
            <ac:grpSpMk id="18" creationId="{453E4DEE-E996-40F8-8635-0FF43D7348F9}"/>
          </ac:grpSpMkLst>
        </pc:grpChg>
        <pc:grpChg chg="add del">
          <ac:chgData name="Henry Pettit" userId="039505f5d07aca1a" providerId="LiveId" clId="{81D17FC1-29FB-4C75-934D-DEB26C5324FB}" dt="2022-11-26T09:56:05.906" v="601" actId="26606"/>
          <ac:grpSpMkLst>
            <pc:docMk/>
            <pc:sldMk cId="1821533511" sldId="280"/>
            <ac:grpSpMk id="69" creationId="{807353E4-FA19-40CB-8AF8-3A8E6704BE09}"/>
          </ac:grpSpMkLst>
        </pc:grpChg>
        <pc:grpChg chg="add del">
          <ac:chgData name="Henry Pettit" userId="039505f5d07aca1a" providerId="LiveId" clId="{81D17FC1-29FB-4C75-934D-DEB26C5324FB}" dt="2022-11-26T09:56:05.906" v="601" actId="26606"/>
          <ac:grpSpMkLst>
            <pc:docMk/>
            <pc:sldMk cId="1821533511" sldId="280"/>
            <ac:grpSpMk id="81" creationId="{0328E69E-CE3D-4110-8BF7-AD3C0C10CB1C}"/>
          </ac:grpSpMkLst>
        </pc:grpChg>
        <pc:grpChg chg="add del">
          <ac:chgData name="Henry Pettit" userId="039505f5d07aca1a" providerId="LiveId" clId="{81D17FC1-29FB-4C75-934D-DEB26C5324FB}" dt="2022-11-26T09:56:05.906" v="601" actId="26606"/>
          <ac:grpSpMkLst>
            <pc:docMk/>
            <pc:sldMk cId="1821533511" sldId="280"/>
            <ac:grpSpMk id="87" creationId="{F64806C9-3599-45A7-BCFF-F762C54276F8}"/>
          </ac:grpSpMkLst>
        </pc:grpChg>
        <pc:grpChg chg="add del">
          <ac:chgData name="Henry Pettit" userId="039505f5d07aca1a" providerId="LiveId" clId="{81D17FC1-29FB-4C75-934D-DEB26C5324FB}" dt="2022-11-26T09:56:05.906" v="601" actId="26606"/>
          <ac:grpSpMkLst>
            <pc:docMk/>
            <pc:sldMk cId="1821533511" sldId="280"/>
            <ac:grpSpMk id="93" creationId="{1287AC97-A8E8-4B45-A50A-3057A88B4088}"/>
          </ac:grpSpMkLst>
        </pc:grpChg>
        <pc:picChg chg="add del mod">
          <ac:chgData name="Henry Pettit" userId="039505f5d07aca1a" providerId="LiveId" clId="{81D17FC1-29FB-4C75-934D-DEB26C5324FB}" dt="2022-11-26T09:55:37.683" v="595" actId="478"/>
          <ac:picMkLst>
            <pc:docMk/>
            <pc:sldMk cId="1821533511" sldId="280"/>
            <ac:picMk id="5" creationId="{34DFD4F2-F63F-D793-77FA-D79DA8787962}"/>
          </ac:picMkLst>
        </pc:picChg>
        <pc:picChg chg="add del mod">
          <ac:chgData name="Henry Pettit" userId="039505f5d07aca1a" providerId="LiveId" clId="{81D17FC1-29FB-4C75-934D-DEB26C5324FB}" dt="2022-11-27T10:24:31.002" v="12960"/>
          <ac:picMkLst>
            <pc:docMk/>
            <pc:sldMk cId="1821533511" sldId="280"/>
            <ac:picMk id="5" creationId="{B227833A-C8C1-B470-205E-63D87A911EE8}"/>
          </ac:picMkLst>
        </pc:picChg>
        <pc:picChg chg="add del mod">
          <ac:chgData name="Henry Pettit" userId="039505f5d07aca1a" providerId="LiveId" clId="{81D17FC1-29FB-4C75-934D-DEB26C5324FB}" dt="2022-11-26T09:57:45.371" v="603" actId="478"/>
          <ac:picMkLst>
            <pc:docMk/>
            <pc:sldMk cId="1821533511" sldId="280"/>
            <ac:picMk id="7" creationId="{AAD2DB8D-DA90-5F13-F858-EA3122E104CB}"/>
          </ac:picMkLst>
        </pc:picChg>
        <pc:picChg chg="add mod">
          <ac:chgData name="Henry Pettit" userId="039505f5d07aca1a" providerId="LiveId" clId="{81D17FC1-29FB-4C75-934D-DEB26C5324FB}" dt="2022-11-26T09:57:51.749" v="606" actId="26606"/>
          <ac:picMkLst>
            <pc:docMk/>
            <pc:sldMk cId="1821533511" sldId="280"/>
            <ac:picMk id="9" creationId="{FDE09B88-EC64-91AA-B34A-1D151061028F}"/>
          </ac:picMkLst>
        </pc:picChg>
        <pc:picChg chg="add">
          <ac:chgData name="Henry Pettit" userId="039505f5d07aca1a" providerId="LiveId" clId="{81D17FC1-29FB-4C75-934D-DEB26C5324FB}" dt="2022-11-26T09:57:51.749" v="606" actId="26606"/>
          <ac:picMkLst>
            <pc:docMk/>
            <pc:sldMk cId="1821533511" sldId="280"/>
            <ac:picMk id="16" creationId="{FE6BA9E6-1D9E-4D30-B528-D49FA1342E4E}"/>
          </ac:picMkLst>
        </pc:picChg>
        <pc:picChg chg="add mod">
          <ac:chgData name="Henry Pettit" userId="039505f5d07aca1a" providerId="LiveId" clId="{81D17FC1-29FB-4C75-934D-DEB26C5324FB}" dt="2022-11-27T10:26:36.530" v="12961"/>
          <ac:picMkLst>
            <pc:docMk/>
            <pc:sldMk cId="1821533511" sldId="280"/>
            <ac:picMk id="51" creationId="{B8B10000-DBDF-B56E-B89B-E5C91A73C4B0}"/>
          </ac:picMkLst>
        </pc:picChg>
        <pc:cxnChg chg="add mod">
          <ac:chgData name="Henry Pettit" userId="039505f5d07aca1a" providerId="LiveId" clId="{81D17FC1-29FB-4C75-934D-DEB26C5324FB}" dt="2022-11-26T10:03:54.416" v="749" actId="14100"/>
          <ac:cxnSpMkLst>
            <pc:docMk/>
            <pc:sldMk cId="1821533511" sldId="280"/>
            <ac:cxnSpMk id="48" creationId="{F5D704C6-6E6C-3B3E-1FEB-83DB1004F6D0}"/>
          </ac:cxnSpMkLst>
        </pc:cxnChg>
        <pc:cxnChg chg="add mod">
          <ac:chgData name="Henry Pettit" userId="039505f5d07aca1a" providerId="LiveId" clId="{81D17FC1-29FB-4C75-934D-DEB26C5324FB}" dt="2022-11-26T10:04:51.284" v="766" actId="14100"/>
          <ac:cxnSpMkLst>
            <pc:docMk/>
            <pc:sldMk cId="1821533511" sldId="280"/>
            <ac:cxnSpMk id="50" creationId="{84CF89E4-5851-CFB2-0C05-49DA42B7FA49}"/>
          </ac:cxnSpMkLst>
        </pc:cxnChg>
        <pc:cxnChg chg="add mod">
          <ac:chgData name="Henry Pettit" userId="039505f5d07aca1a" providerId="LiveId" clId="{81D17FC1-29FB-4C75-934D-DEB26C5324FB}" dt="2022-11-26T10:04:43.561" v="763" actId="14100"/>
          <ac:cxnSpMkLst>
            <pc:docMk/>
            <pc:sldMk cId="1821533511" sldId="280"/>
            <ac:cxnSpMk id="52" creationId="{F1BB5593-7C42-E908-9F95-FF614B31F749}"/>
          </ac:cxnSpMkLst>
        </pc:cxnChg>
        <pc:cxnChg chg="add mod">
          <ac:chgData name="Henry Pettit" userId="039505f5d07aca1a" providerId="LiveId" clId="{81D17FC1-29FB-4C75-934D-DEB26C5324FB}" dt="2022-11-26T10:03:58.663" v="750" actId="14100"/>
          <ac:cxnSpMkLst>
            <pc:docMk/>
            <pc:sldMk cId="1821533511" sldId="280"/>
            <ac:cxnSpMk id="54" creationId="{E653C07E-C58B-EDC6-78DE-3591E9E205DF}"/>
          </ac:cxnSpMkLst>
        </pc:cxnChg>
      </pc:sldChg>
      <pc:sldChg chg="addSp delSp modSp add mod ord modTransition modAnim modNotes">
        <pc:chgData name="Henry Pettit" userId="039505f5d07aca1a" providerId="LiveId" clId="{81D17FC1-29FB-4C75-934D-DEB26C5324FB}" dt="2022-11-27T10:24:26.299" v="12959"/>
        <pc:sldMkLst>
          <pc:docMk/>
          <pc:sldMk cId="2872357129" sldId="281"/>
        </pc:sldMkLst>
        <pc:spChg chg="mod">
          <ac:chgData name="Henry Pettit" userId="039505f5d07aca1a" providerId="LiveId" clId="{81D17FC1-29FB-4C75-934D-DEB26C5324FB}" dt="2022-11-26T10:36:54.540" v="1530" actId="20577"/>
          <ac:spMkLst>
            <pc:docMk/>
            <pc:sldMk cId="2872357129" sldId="281"/>
            <ac:spMk id="2" creationId="{E540CEDE-96CE-CB29-A603-617E8F59AA0D}"/>
          </ac:spMkLst>
        </pc:spChg>
        <pc:spChg chg="mod">
          <ac:chgData name="Henry Pettit" userId="039505f5d07aca1a" providerId="LiveId" clId="{81D17FC1-29FB-4C75-934D-DEB26C5324FB}" dt="2022-11-27T03:19:44.123" v="4283" actId="26606"/>
          <ac:spMkLst>
            <pc:docMk/>
            <pc:sldMk cId="2872357129" sldId="281"/>
            <ac:spMk id="3" creationId="{94925395-1995-5CAE-3E88-24C42C7E25D1}"/>
          </ac:spMkLst>
        </pc:spChg>
        <pc:spChg chg="del mod">
          <ac:chgData name="Henry Pettit" userId="039505f5d07aca1a" providerId="LiveId" clId="{81D17FC1-29FB-4C75-934D-DEB26C5324FB}" dt="2022-11-26T10:42:38.200" v="2177" actId="478"/>
          <ac:spMkLst>
            <pc:docMk/>
            <pc:sldMk cId="2872357129" sldId="281"/>
            <ac:spMk id="9" creationId="{F66A83AF-87D2-0191-F12B-8FF82CE2C106}"/>
          </ac:spMkLst>
        </pc:spChg>
        <pc:spChg chg="add del">
          <ac:chgData name="Henry Pettit" userId="039505f5d07aca1a" providerId="LiveId" clId="{81D17FC1-29FB-4C75-934D-DEB26C5324FB}" dt="2022-11-27T03:19:44.123" v="4283" actId="26606"/>
          <ac:spMkLst>
            <pc:docMk/>
            <pc:sldMk cId="2872357129" sldId="281"/>
            <ac:spMk id="68" creationId="{CC892AB0-7D6D-4FC9-9105-0CB427161889}"/>
          </ac:spMkLst>
        </pc:spChg>
        <pc:spChg chg="add del">
          <ac:chgData name="Henry Pettit" userId="039505f5d07aca1a" providerId="LiveId" clId="{81D17FC1-29FB-4C75-934D-DEB26C5324FB}" dt="2022-11-27T03:19:44.123" v="4283" actId="26606"/>
          <ac:spMkLst>
            <pc:docMk/>
            <pc:sldMk cId="2872357129" sldId="281"/>
            <ac:spMk id="101" creationId="{6D29BE04-4454-4832-B83F-10D001BFF94D}"/>
          </ac:spMkLst>
        </pc:spChg>
        <pc:spChg chg="add del">
          <ac:chgData name="Henry Pettit" userId="039505f5d07aca1a" providerId="LiveId" clId="{81D17FC1-29FB-4C75-934D-DEB26C5324FB}" dt="2022-11-27T03:19:44.123" v="4283" actId="26606"/>
          <ac:spMkLst>
            <pc:docMk/>
            <pc:sldMk cId="2872357129" sldId="281"/>
            <ac:spMk id="103" creationId="{98714CE9-3C2C-48E1-8B8F-CFB7735C43D7}"/>
          </ac:spMkLst>
        </pc:spChg>
        <pc:spChg chg="add del">
          <ac:chgData name="Henry Pettit" userId="039505f5d07aca1a" providerId="LiveId" clId="{81D17FC1-29FB-4C75-934D-DEB26C5324FB}" dt="2022-11-27T03:19:44.123" v="4283" actId="26606"/>
          <ac:spMkLst>
            <pc:docMk/>
            <pc:sldMk cId="2872357129" sldId="281"/>
            <ac:spMk id="108" creationId="{CC892AB0-7D6D-4FC9-9105-0CB427161889}"/>
          </ac:spMkLst>
        </pc:spChg>
        <pc:spChg chg="add del">
          <ac:chgData name="Henry Pettit" userId="039505f5d07aca1a" providerId="LiveId" clId="{81D17FC1-29FB-4C75-934D-DEB26C5324FB}" dt="2022-11-27T03:19:44.123" v="4283" actId="26606"/>
          <ac:spMkLst>
            <pc:docMk/>
            <pc:sldMk cId="2872357129" sldId="281"/>
            <ac:spMk id="138" creationId="{6D29BE04-4454-4832-B83F-10D001BFF94D}"/>
          </ac:spMkLst>
        </pc:spChg>
        <pc:spChg chg="add del">
          <ac:chgData name="Henry Pettit" userId="039505f5d07aca1a" providerId="LiveId" clId="{81D17FC1-29FB-4C75-934D-DEB26C5324FB}" dt="2022-11-27T03:19:44.123" v="4283" actId="26606"/>
          <ac:spMkLst>
            <pc:docMk/>
            <pc:sldMk cId="2872357129" sldId="281"/>
            <ac:spMk id="140" creationId="{98714CE9-3C2C-48E1-8B8F-CFB7735C43D7}"/>
          </ac:spMkLst>
        </pc:spChg>
        <pc:grpChg chg="add del">
          <ac:chgData name="Henry Pettit" userId="039505f5d07aca1a" providerId="LiveId" clId="{81D17FC1-29FB-4C75-934D-DEB26C5324FB}" dt="2022-11-27T03:19:44.123" v="4283" actId="26606"/>
          <ac:grpSpMkLst>
            <pc:docMk/>
            <pc:sldMk cId="2872357129" sldId="281"/>
            <ac:grpSpMk id="69" creationId="{807353E4-FA19-40CB-8AF8-3A8E6704BE09}"/>
          </ac:grpSpMkLst>
        </pc:grpChg>
        <pc:grpChg chg="add del">
          <ac:chgData name="Henry Pettit" userId="039505f5d07aca1a" providerId="LiveId" clId="{81D17FC1-29FB-4C75-934D-DEB26C5324FB}" dt="2022-11-27T03:19:44.123" v="4283" actId="26606"/>
          <ac:grpSpMkLst>
            <pc:docMk/>
            <pc:sldMk cId="2872357129" sldId="281"/>
            <ac:grpSpMk id="81" creationId="{0328E69E-CE3D-4110-8BF7-AD3C0C10CB1C}"/>
          </ac:grpSpMkLst>
        </pc:grpChg>
        <pc:grpChg chg="add del">
          <ac:chgData name="Henry Pettit" userId="039505f5d07aca1a" providerId="LiveId" clId="{81D17FC1-29FB-4C75-934D-DEB26C5324FB}" dt="2022-11-27T03:19:44.123" v="4283" actId="26606"/>
          <ac:grpSpMkLst>
            <pc:docMk/>
            <pc:sldMk cId="2872357129" sldId="281"/>
            <ac:grpSpMk id="87" creationId="{F64806C9-3599-45A7-BCFF-F762C54276F8}"/>
          </ac:grpSpMkLst>
        </pc:grpChg>
        <pc:grpChg chg="add del">
          <ac:chgData name="Henry Pettit" userId="039505f5d07aca1a" providerId="LiveId" clId="{81D17FC1-29FB-4C75-934D-DEB26C5324FB}" dt="2022-11-27T03:19:44.123" v="4283" actId="26606"/>
          <ac:grpSpMkLst>
            <pc:docMk/>
            <pc:sldMk cId="2872357129" sldId="281"/>
            <ac:grpSpMk id="93" creationId="{1287AC97-A8E8-4B45-A50A-3057A88B4088}"/>
          </ac:grpSpMkLst>
        </pc:grpChg>
        <pc:grpChg chg="add del">
          <ac:chgData name="Henry Pettit" userId="039505f5d07aca1a" providerId="LiveId" clId="{81D17FC1-29FB-4C75-934D-DEB26C5324FB}" dt="2022-11-27T03:19:44.123" v="4283" actId="26606"/>
          <ac:grpSpMkLst>
            <pc:docMk/>
            <pc:sldMk cId="2872357129" sldId="281"/>
            <ac:grpSpMk id="110" creationId="{807353E4-FA19-40CB-8AF8-3A8E6704BE09}"/>
          </ac:grpSpMkLst>
        </pc:grpChg>
        <pc:grpChg chg="add del">
          <ac:chgData name="Henry Pettit" userId="039505f5d07aca1a" providerId="LiveId" clId="{81D17FC1-29FB-4C75-934D-DEB26C5324FB}" dt="2022-11-27T03:19:44.123" v="4283" actId="26606"/>
          <ac:grpSpMkLst>
            <pc:docMk/>
            <pc:sldMk cId="2872357129" sldId="281"/>
            <ac:grpSpMk id="118" creationId="{0328E69E-CE3D-4110-8BF7-AD3C0C10CB1C}"/>
          </ac:grpSpMkLst>
        </pc:grpChg>
        <pc:grpChg chg="add del">
          <ac:chgData name="Henry Pettit" userId="039505f5d07aca1a" providerId="LiveId" clId="{81D17FC1-29FB-4C75-934D-DEB26C5324FB}" dt="2022-11-27T03:19:44.123" v="4283" actId="26606"/>
          <ac:grpSpMkLst>
            <pc:docMk/>
            <pc:sldMk cId="2872357129" sldId="281"/>
            <ac:grpSpMk id="124" creationId="{F64806C9-3599-45A7-BCFF-F762C54276F8}"/>
          </ac:grpSpMkLst>
        </pc:grpChg>
        <pc:grpChg chg="add del">
          <ac:chgData name="Henry Pettit" userId="039505f5d07aca1a" providerId="LiveId" clId="{81D17FC1-29FB-4C75-934D-DEB26C5324FB}" dt="2022-11-27T03:19:44.123" v="4283" actId="26606"/>
          <ac:grpSpMkLst>
            <pc:docMk/>
            <pc:sldMk cId="2872357129" sldId="281"/>
            <ac:grpSpMk id="130" creationId="{1287AC97-A8E8-4B45-A50A-3057A88B4088}"/>
          </ac:grpSpMkLst>
        </pc:grpChg>
        <pc:picChg chg="add del mod">
          <ac:chgData name="Henry Pettit" userId="039505f5d07aca1a" providerId="LiveId" clId="{81D17FC1-29FB-4C75-934D-DEB26C5324FB}" dt="2022-11-27T10:22:05.675" v="12958"/>
          <ac:picMkLst>
            <pc:docMk/>
            <pc:sldMk cId="2872357129" sldId="281"/>
            <ac:picMk id="5" creationId="{D217254D-D0A4-7604-477F-4EE94377521F}"/>
          </ac:picMkLst>
        </pc:picChg>
        <pc:picChg chg="add mod">
          <ac:chgData name="Henry Pettit" userId="039505f5d07aca1a" providerId="LiveId" clId="{81D17FC1-29FB-4C75-934D-DEB26C5324FB}" dt="2022-11-27T10:24:26.299" v="12959"/>
          <ac:picMkLst>
            <pc:docMk/>
            <pc:sldMk cId="2872357129" sldId="281"/>
            <ac:picMk id="11" creationId="{E9F724B4-E569-5D30-4AE9-2987E75CAA39}"/>
          </ac:picMkLst>
        </pc:picChg>
      </pc:sldChg>
      <pc:sldChg chg="addSp delSp modSp add del mod ord modTransition setBg setClrOvrMap modNotes">
        <pc:chgData name="Henry Pettit" userId="039505f5d07aca1a" providerId="LiveId" clId="{81D17FC1-29FB-4C75-934D-DEB26C5324FB}" dt="2022-11-27T10:38:09.144" v="12971" actId="47"/>
        <pc:sldMkLst>
          <pc:docMk/>
          <pc:sldMk cId="3269242352" sldId="282"/>
        </pc:sldMkLst>
        <pc:spChg chg="mod">
          <ac:chgData name="Henry Pettit" userId="039505f5d07aca1a" providerId="LiveId" clId="{81D17FC1-29FB-4C75-934D-DEB26C5324FB}" dt="2022-11-27T03:18:53.671" v="4266" actId="26606"/>
          <ac:spMkLst>
            <pc:docMk/>
            <pc:sldMk cId="3269242352" sldId="282"/>
            <ac:spMk id="2" creationId="{E540CEDE-96CE-CB29-A603-617E8F59AA0D}"/>
          </ac:spMkLst>
        </pc:spChg>
        <pc:spChg chg="add del mod">
          <ac:chgData name="Henry Pettit" userId="039505f5d07aca1a" providerId="LiveId" clId="{81D17FC1-29FB-4C75-934D-DEB26C5324FB}" dt="2022-11-27T03:19:11.271" v="4273" actId="26606"/>
          <ac:spMkLst>
            <pc:docMk/>
            <pc:sldMk cId="3269242352" sldId="282"/>
            <ac:spMk id="3" creationId="{94925395-1995-5CAE-3E88-24C42C7E25D1}"/>
          </ac:spMkLst>
        </pc:spChg>
        <pc:spChg chg="add del">
          <ac:chgData name="Henry Pettit" userId="039505f5d07aca1a" providerId="LiveId" clId="{81D17FC1-29FB-4C75-934D-DEB26C5324FB}" dt="2022-11-27T03:19:11.271" v="4273" actId="26606"/>
          <ac:spMkLst>
            <pc:docMk/>
            <pc:sldMk cId="3269242352" sldId="282"/>
            <ac:spMk id="68" creationId="{CC892AB0-7D6D-4FC9-9105-0CB427161889}"/>
          </ac:spMkLst>
        </pc:spChg>
        <pc:spChg chg="add del">
          <ac:chgData name="Henry Pettit" userId="039505f5d07aca1a" providerId="LiveId" clId="{81D17FC1-29FB-4C75-934D-DEB26C5324FB}" dt="2022-11-27T03:19:11.271" v="4273" actId="26606"/>
          <ac:spMkLst>
            <pc:docMk/>
            <pc:sldMk cId="3269242352" sldId="282"/>
            <ac:spMk id="101" creationId="{6D29BE04-4454-4832-B83F-10D001BFF94D}"/>
          </ac:spMkLst>
        </pc:spChg>
        <pc:spChg chg="add del">
          <ac:chgData name="Henry Pettit" userId="039505f5d07aca1a" providerId="LiveId" clId="{81D17FC1-29FB-4C75-934D-DEB26C5324FB}" dt="2022-11-27T03:19:11.271" v="4273" actId="26606"/>
          <ac:spMkLst>
            <pc:docMk/>
            <pc:sldMk cId="3269242352" sldId="282"/>
            <ac:spMk id="103" creationId="{98714CE9-3C2C-48E1-8B8F-CFB7735C43D7}"/>
          </ac:spMkLst>
        </pc:spChg>
        <pc:spChg chg="add del">
          <ac:chgData name="Henry Pettit" userId="039505f5d07aca1a" providerId="LiveId" clId="{81D17FC1-29FB-4C75-934D-DEB26C5324FB}" dt="2022-11-27T03:18:49.971" v="4264" actId="26606"/>
          <ac:spMkLst>
            <pc:docMk/>
            <pc:sldMk cId="3269242352" sldId="282"/>
            <ac:spMk id="109" creationId="{2EEF4763-EB4A-4A35-89EB-AD2763B48C3B}"/>
          </ac:spMkLst>
        </pc:spChg>
        <pc:spChg chg="add del">
          <ac:chgData name="Henry Pettit" userId="039505f5d07aca1a" providerId="LiveId" clId="{81D17FC1-29FB-4C75-934D-DEB26C5324FB}" dt="2022-11-27T03:18:53.671" v="4266" actId="26606"/>
          <ac:spMkLst>
            <pc:docMk/>
            <pc:sldMk cId="3269242352" sldId="282"/>
            <ac:spMk id="110" creationId="{046B922C-5BA7-4973-B12F-71A509E4BF13}"/>
          </ac:spMkLst>
        </pc:spChg>
        <pc:spChg chg="add del">
          <ac:chgData name="Henry Pettit" userId="039505f5d07aca1a" providerId="LiveId" clId="{81D17FC1-29FB-4C75-934D-DEB26C5324FB}" dt="2022-11-27T03:18:53.671" v="4266" actId="26606"/>
          <ac:spMkLst>
            <pc:docMk/>
            <pc:sldMk cId="3269242352" sldId="282"/>
            <ac:spMk id="111" creationId="{94925395-1995-5CAE-3E88-24C42C7E25D1}"/>
          </ac:spMkLst>
        </pc:spChg>
        <pc:spChg chg="add del">
          <ac:chgData name="Henry Pettit" userId="039505f5d07aca1a" providerId="LiveId" clId="{81D17FC1-29FB-4C75-934D-DEB26C5324FB}" dt="2022-11-27T03:18:53.671" v="4266" actId="26606"/>
          <ac:spMkLst>
            <pc:docMk/>
            <pc:sldMk cId="3269242352" sldId="282"/>
            <ac:spMk id="155" creationId="{F2B1468C-8227-4785-8776-7BDBDDF08F85}"/>
          </ac:spMkLst>
        </pc:spChg>
        <pc:spChg chg="add del">
          <ac:chgData name="Henry Pettit" userId="039505f5d07aca1a" providerId="LiveId" clId="{81D17FC1-29FB-4C75-934D-DEB26C5324FB}" dt="2022-11-27T03:19:01.754" v="4268" actId="26606"/>
          <ac:spMkLst>
            <pc:docMk/>
            <pc:sldMk cId="3269242352" sldId="282"/>
            <ac:spMk id="157" creationId="{CC892AB0-7D6D-4FC9-9105-0CB427161889}"/>
          </ac:spMkLst>
        </pc:spChg>
        <pc:spChg chg="add del">
          <ac:chgData name="Henry Pettit" userId="039505f5d07aca1a" providerId="LiveId" clId="{81D17FC1-29FB-4C75-934D-DEB26C5324FB}" dt="2022-11-27T03:19:01.754" v="4268" actId="26606"/>
          <ac:spMkLst>
            <pc:docMk/>
            <pc:sldMk cId="3269242352" sldId="282"/>
            <ac:spMk id="182" creationId="{6D29BE04-4454-4832-B83F-10D001BFF94D}"/>
          </ac:spMkLst>
        </pc:spChg>
        <pc:spChg chg="add del">
          <ac:chgData name="Henry Pettit" userId="039505f5d07aca1a" providerId="LiveId" clId="{81D17FC1-29FB-4C75-934D-DEB26C5324FB}" dt="2022-11-27T03:19:01.754" v="4268" actId="26606"/>
          <ac:spMkLst>
            <pc:docMk/>
            <pc:sldMk cId="3269242352" sldId="282"/>
            <ac:spMk id="183" creationId="{98714CE9-3C2C-48E1-8B8F-CFB7735C43D7}"/>
          </ac:spMkLst>
        </pc:spChg>
        <pc:spChg chg="add del">
          <ac:chgData name="Henry Pettit" userId="039505f5d07aca1a" providerId="LiveId" clId="{81D17FC1-29FB-4C75-934D-DEB26C5324FB}" dt="2022-11-27T03:19:10.057" v="4270" actId="26606"/>
          <ac:spMkLst>
            <pc:docMk/>
            <pc:sldMk cId="3269242352" sldId="282"/>
            <ac:spMk id="186" creationId="{CC892AB0-7D6D-4FC9-9105-0CB427161889}"/>
          </ac:spMkLst>
        </pc:spChg>
        <pc:spChg chg="add del">
          <ac:chgData name="Henry Pettit" userId="039505f5d07aca1a" providerId="LiveId" clId="{81D17FC1-29FB-4C75-934D-DEB26C5324FB}" dt="2022-11-27T03:19:10.057" v="4270" actId="26606"/>
          <ac:spMkLst>
            <pc:docMk/>
            <pc:sldMk cId="3269242352" sldId="282"/>
            <ac:spMk id="211" creationId="{6D29BE04-4454-4832-B83F-10D001BFF94D}"/>
          </ac:spMkLst>
        </pc:spChg>
        <pc:spChg chg="add del">
          <ac:chgData name="Henry Pettit" userId="039505f5d07aca1a" providerId="LiveId" clId="{81D17FC1-29FB-4C75-934D-DEB26C5324FB}" dt="2022-11-27T03:19:10.057" v="4270" actId="26606"/>
          <ac:spMkLst>
            <pc:docMk/>
            <pc:sldMk cId="3269242352" sldId="282"/>
            <ac:spMk id="212" creationId="{98714CE9-3C2C-48E1-8B8F-CFB7735C43D7}"/>
          </ac:spMkLst>
        </pc:spChg>
        <pc:spChg chg="add del">
          <ac:chgData name="Henry Pettit" userId="039505f5d07aca1a" providerId="LiveId" clId="{81D17FC1-29FB-4C75-934D-DEB26C5324FB}" dt="2022-11-27T03:19:11.254" v="4272" actId="26606"/>
          <ac:spMkLst>
            <pc:docMk/>
            <pc:sldMk cId="3269242352" sldId="282"/>
            <ac:spMk id="215" creationId="{CC892AB0-7D6D-4FC9-9105-0CB427161889}"/>
          </ac:spMkLst>
        </pc:spChg>
        <pc:spChg chg="add del">
          <ac:chgData name="Henry Pettit" userId="039505f5d07aca1a" providerId="LiveId" clId="{81D17FC1-29FB-4C75-934D-DEB26C5324FB}" dt="2022-11-27T03:19:11.254" v="4272" actId="26606"/>
          <ac:spMkLst>
            <pc:docMk/>
            <pc:sldMk cId="3269242352" sldId="282"/>
            <ac:spMk id="240" creationId="{6D29BE04-4454-4832-B83F-10D001BFF94D}"/>
          </ac:spMkLst>
        </pc:spChg>
        <pc:spChg chg="add del">
          <ac:chgData name="Henry Pettit" userId="039505f5d07aca1a" providerId="LiveId" clId="{81D17FC1-29FB-4C75-934D-DEB26C5324FB}" dt="2022-11-27T03:19:11.254" v="4272" actId="26606"/>
          <ac:spMkLst>
            <pc:docMk/>
            <pc:sldMk cId="3269242352" sldId="282"/>
            <ac:spMk id="241" creationId="{98714CE9-3C2C-48E1-8B8F-CFB7735C43D7}"/>
          </ac:spMkLst>
        </pc:spChg>
        <pc:spChg chg="add">
          <ac:chgData name="Henry Pettit" userId="039505f5d07aca1a" providerId="LiveId" clId="{81D17FC1-29FB-4C75-934D-DEB26C5324FB}" dt="2022-11-27T03:19:11.271" v="4273" actId="26606"/>
          <ac:spMkLst>
            <pc:docMk/>
            <pc:sldMk cId="3269242352" sldId="282"/>
            <ac:spMk id="244" creationId="{CC892AB0-7D6D-4FC9-9105-0CB427161889}"/>
          </ac:spMkLst>
        </pc:spChg>
        <pc:spChg chg="add">
          <ac:chgData name="Henry Pettit" userId="039505f5d07aca1a" providerId="LiveId" clId="{81D17FC1-29FB-4C75-934D-DEB26C5324FB}" dt="2022-11-27T03:19:11.271" v="4273" actId="26606"/>
          <ac:spMkLst>
            <pc:docMk/>
            <pc:sldMk cId="3269242352" sldId="282"/>
            <ac:spMk id="269" creationId="{6D29BE04-4454-4832-B83F-10D001BFF94D}"/>
          </ac:spMkLst>
        </pc:spChg>
        <pc:spChg chg="add">
          <ac:chgData name="Henry Pettit" userId="039505f5d07aca1a" providerId="LiveId" clId="{81D17FC1-29FB-4C75-934D-DEB26C5324FB}" dt="2022-11-27T03:19:11.271" v="4273" actId="26606"/>
          <ac:spMkLst>
            <pc:docMk/>
            <pc:sldMk cId="3269242352" sldId="282"/>
            <ac:spMk id="270" creationId="{98714CE9-3C2C-48E1-8B8F-CFB7735C43D7}"/>
          </ac:spMkLst>
        </pc:spChg>
        <pc:grpChg chg="add del">
          <ac:chgData name="Henry Pettit" userId="039505f5d07aca1a" providerId="LiveId" clId="{81D17FC1-29FB-4C75-934D-DEB26C5324FB}" dt="2022-11-27T03:19:11.271" v="4273" actId="26606"/>
          <ac:grpSpMkLst>
            <pc:docMk/>
            <pc:sldMk cId="3269242352" sldId="282"/>
            <ac:grpSpMk id="69" creationId="{807353E4-FA19-40CB-8AF8-3A8E6704BE09}"/>
          </ac:grpSpMkLst>
        </pc:grpChg>
        <pc:grpChg chg="add del">
          <ac:chgData name="Henry Pettit" userId="039505f5d07aca1a" providerId="LiveId" clId="{81D17FC1-29FB-4C75-934D-DEB26C5324FB}" dt="2022-11-27T03:19:11.271" v="4273" actId="26606"/>
          <ac:grpSpMkLst>
            <pc:docMk/>
            <pc:sldMk cId="3269242352" sldId="282"/>
            <ac:grpSpMk id="81" creationId="{0328E69E-CE3D-4110-8BF7-AD3C0C10CB1C}"/>
          </ac:grpSpMkLst>
        </pc:grpChg>
        <pc:grpChg chg="add del">
          <ac:chgData name="Henry Pettit" userId="039505f5d07aca1a" providerId="LiveId" clId="{81D17FC1-29FB-4C75-934D-DEB26C5324FB}" dt="2022-11-27T03:19:11.271" v="4273" actId="26606"/>
          <ac:grpSpMkLst>
            <pc:docMk/>
            <pc:sldMk cId="3269242352" sldId="282"/>
            <ac:grpSpMk id="87" creationId="{F64806C9-3599-45A7-BCFF-F762C54276F8}"/>
          </ac:grpSpMkLst>
        </pc:grpChg>
        <pc:grpChg chg="add del">
          <ac:chgData name="Henry Pettit" userId="039505f5d07aca1a" providerId="LiveId" clId="{81D17FC1-29FB-4C75-934D-DEB26C5324FB}" dt="2022-11-27T03:19:11.271" v="4273" actId="26606"/>
          <ac:grpSpMkLst>
            <pc:docMk/>
            <pc:sldMk cId="3269242352" sldId="282"/>
            <ac:grpSpMk id="93" creationId="{1287AC97-A8E8-4B45-A50A-3057A88B4088}"/>
          </ac:grpSpMkLst>
        </pc:grpChg>
        <pc:grpChg chg="add del">
          <ac:chgData name="Henry Pettit" userId="039505f5d07aca1a" providerId="LiveId" clId="{81D17FC1-29FB-4C75-934D-DEB26C5324FB}" dt="2022-11-27T03:18:53.671" v="4266" actId="26606"/>
          <ac:grpSpMkLst>
            <pc:docMk/>
            <pc:sldMk cId="3269242352" sldId="282"/>
            <ac:grpSpMk id="112" creationId="{96D34D8D-9EE9-4659-8C22-7551A95F96FA}"/>
          </ac:grpSpMkLst>
        </pc:grpChg>
        <pc:grpChg chg="add del">
          <ac:chgData name="Henry Pettit" userId="039505f5d07aca1a" providerId="LiveId" clId="{81D17FC1-29FB-4C75-934D-DEB26C5324FB}" dt="2022-11-27T03:19:01.754" v="4268" actId="26606"/>
          <ac:grpSpMkLst>
            <pc:docMk/>
            <pc:sldMk cId="3269242352" sldId="282"/>
            <ac:grpSpMk id="158" creationId="{807353E4-FA19-40CB-8AF8-3A8E6704BE09}"/>
          </ac:grpSpMkLst>
        </pc:grpChg>
        <pc:grpChg chg="add del">
          <ac:chgData name="Henry Pettit" userId="039505f5d07aca1a" providerId="LiveId" clId="{81D17FC1-29FB-4C75-934D-DEB26C5324FB}" dt="2022-11-27T03:19:01.754" v="4268" actId="26606"/>
          <ac:grpSpMkLst>
            <pc:docMk/>
            <pc:sldMk cId="3269242352" sldId="282"/>
            <ac:grpSpMk id="165" creationId="{0328E69E-CE3D-4110-8BF7-AD3C0C10CB1C}"/>
          </ac:grpSpMkLst>
        </pc:grpChg>
        <pc:grpChg chg="add del">
          <ac:chgData name="Henry Pettit" userId="039505f5d07aca1a" providerId="LiveId" clId="{81D17FC1-29FB-4C75-934D-DEB26C5324FB}" dt="2022-11-27T03:19:01.754" v="4268" actId="26606"/>
          <ac:grpSpMkLst>
            <pc:docMk/>
            <pc:sldMk cId="3269242352" sldId="282"/>
            <ac:grpSpMk id="170" creationId="{F64806C9-3599-45A7-BCFF-F762C54276F8}"/>
          </ac:grpSpMkLst>
        </pc:grpChg>
        <pc:grpChg chg="add del">
          <ac:chgData name="Henry Pettit" userId="039505f5d07aca1a" providerId="LiveId" clId="{81D17FC1-29FB-4C75-934D-DEB26C5324FB}" dt="2022-11-27T03:19:01.754" v="4268" actId="26606"/>
          <ac:grpSpMkLst>
            <pc:docMk/>
            <pc:sldMk cId="3269242352" sldId="282"/>
            <ac:grpSpMk id="175" creationId="{1287AC97-A8E8-4B45-A50A-3057A88B4088}"/>
          </ac:grpSpMkLst>
        </pc:grpChg>
        <pc:grpChg chg="add del">
          <ac:chgData name="Henry Pettit" userId="039505f5d07aca1a" providerId="LiveId" clId="{81D17FC1-29FB-4C75-934D-DEB26C5324FB}" dt="2022-11-27T03:19:10.057" v="4270" actId="26606"/>
          <ac:grpSpMkLst>
            <pc:docMk/>
            <pc:sldMk cId="3269242352" sldId="282"/>
            <ac:grpSpMk id="187" creationId="{807353E4-FA19-40CB-8AF8-3A8E6704BE09}"/>
          </ac:grpSpMkLst>
        </pc:grpChg>
        <pc:grpChg chg="add del">
          <ac:chgData name="Henry Pettit" userId="039505f5d07aca1a" providerId="LiveId" clId="{81D17FC1-29FB-4C75-934D-DEB26C5324FB}" dt="2022-11-27T03:19:10.057" v="4270" actId="26606"/>
          <ac:grpSpMkLst>
            <pc:docMk/>
            <pc:sldMk cId="3269242352" sldId="282"/>
            <ac:grpSpMk id="194" creationId="{0328E69E-CE3D-4110-8BF7-AD3C0C10CB1C}"/>
          </ac:grpSpMkLst>
        </pc:grpChg>
        <pc:grpChg chg="add del">
          <ac:chgData name="Henry Pettit" userId="039505f5d07aca1a" providerId="LiveId" clId="{81D17FC1-29FB-4C75-934D-DEB26C5324FB}" dt="2022-11-27T03:19:10.057" v="4270" actId="26606"/>
          <ac:grpSpMkLst>
            <pc:docMk/>
            <pc:sldMk cId="3269242352" sldId="282"/>
            <ac:grpSpMk id="199" creationId="{F64806C9-3599-45A7-BCFF-F762C54276F8}"/>
          </ac:grpSpMkLst>
        </pc:grpChg>
        <pc:grpChg chg="add del">
          <ac:chgData name="Henry Pettit" userId="039505f5d07aca1a" providerId="LiveId" clId="{81D17FC1-29FB-4C75-934D-DEB26C5324FB}" dt="2022-11-27T03:19:10.057" v="4270" actId="26606"/>
          <ac:grpSpMkLst>
            <pc:docMk/>
            <pc:sldMk cId="3269242352" sldId="282"/>
            <ac:grpSpMk id="204" creationId="{1287AC97-A8E8-4B45-A50A-3057A88B4088}"/>
          </ac:grpSpMkLst>
        </pc:grpChg>
        <pc:grpChg chg="add del">
          <ac:chgData name="Henry Pettit" userId="039505f5d07aca1a" providerId="LiveId" clId="{81D17FC1-29FB-4C75-934D-DEB26C5324FB}" dt="2022-11-27T03:19:11.254" v="4272" actId="26606"/>
          <ac:grpSpMkLst>
            <pc:docMk/>
            <pc:sldMk cId="3269242352" sldId="282"/>
            <ac:grpSpMk id="216" creationId="{807353E4-FA19-40CB-8AF8-3A8E6704BE09}"/>
          </ac:grpSpMkLst>
        </pc:grpChg>
        <pc:grpChg chg="add del">
          <ac:chgData name="Henry Pettit" userId="039505f5d07aca1a" providerId="LiveId" clId="{81D17FC1-29FB-4C75-934D-DEB26C5324FB}" dt="2022-11-27T03:19:11.254" v="4272" actId="26606"/>
          <ac:grpSpMkLst>
            <pc:docMk/>
            <pc:sldMk cId="3269242352" sldId="282"/>
            <ac:grpSpMk id="223" creationId="{0328E69E-CE3D-4110-8BF7-AD3C0C10CB1C}"/>
          </ac:grpSpMkLst>
        </pc:grpChg>
        <pc:grpChg chg="add del">
          <ac:chgData name="Henry Pettit" userId="039505f5d07aca1a" providerId="LiveId" clId="{81D17FC1-29FB-4C75-934D-DEB26C5324FB}" dt="2022-11-27T03:19:11.254" v="4272" actId="26606"/>
          <ac:grpSpMkLst>
            <pc:docMk/>
            <pc:sldMk cId="3269242352" sldId="282"/>
            <ac:grpSpMk id="228" creationId="{F64806C9-3599-45A7-BCFF-F762C54276F8}"/>
          </ac:grpSpMkLst>
        </pc:grpChg>
        <pc:grpChg chg="add del">
          <ac:chgData name="Henry Pettit" userId="039505f5d07aca1a" providerId="LiveId" clId="{81D17FC1-29FB-4C75-934D-DEB26C5324FB}" dt="2022-11-27T03:19:11.254" v="4272" actId="26606"/>
          <ac:grpSpMkLst>
            <pc:docMk/>
            <pc:sldMk cId="3269242352" sldId="282"/>
            <ac:grpSpMk id="233" creationId="{1287AC97-A8E8-4B45-A50A-3057A88B4088}"/>
          </ac:grpSpMkLst>
        </pc:grpChg>
        <pc:grpChg chg="add">
          <ac:chgData name="Henry Pettit" userId="039505f5d07aca1a" providerId="LiveId" clId="{81D17FC1-29FB-4C75-934D-DEB26C5324FB}" dt="2022-11-27T03:19:11.271" v="4273" actId="26606"/>
          <ac:grpSpMkLst>
            <pc:docMk/>
            <pc:sldMk cId="3269242352" sldId="282"/>
            <ac:grpSpMk id="245" creationId="{807353E4-FA19-40CB-8AF8-3A8E6704BE09}"/>
          </ac:grpSpMkLst>
        </pc:grpChg>
        <pc:grpChg chg="add">
          <ac:chgData name="Henry Pettit" userId="039505f5d07aca1a" providerId="LiveId" clId="{81D17FC1-29FB-4C75-934D-DEB26C5324FB}" dt="2022-11-27T03:19:11.271" v="4273" actId="26606"/>
          <ac:grpSpMkLst>
            <pc:docMk/>
            <pc:sldMk cId="3269242352" sldId="282"/>
            <ac:grpSpMk id="252" creationId="{0328E69E-CE3D-4110-8BF7-AD3C0C10CB1C}"/>
          </ac:grpSpMkLst>
        </pc:grpChg>
        <pc:grpChg chg="add">
          <ac:chgData name="Henry Pettit" userId="039505f5d07aca1a" providerId="LiveId" clId="{81D17FC1-29FB-4C75-934D-DEB26C5324FB}" dt="2022-11-27T03:19:11.271" v="4273" actId="26606"/>
          <ac:grpSpMkLst>
            <pc:docMk/>
            <pc:sldMk cId="3269242352" sldId="282"/>
            <ac:grpSpMk id="257" creationId="{F64806C9-3599-45A7-BCFF-F762C54276F8}"/>
          </ac:grpSpMkLst>
        </pc:grpChg>
        <pc:grpChg chg="add">
          <ac:chgData name="Henry Pettit" userId="039505f5d07aca1a" providerId="LiveId" clId="{81D17FC1-29FB-4C75-934D-DEB26C5324FB}" dt="2022-11-27T03:19:11.271" v="4273" actId="26606"/>
          <ac:grpSpMkLst>
            <pc:docMk/>
            <pc:sldMk cId="3269242352" sldId="282"/>
            <ac:grpSpMk id="262" creationId="{1287AC97-A8E8-4B45-A50A-3057A88B4088}"/>
          </ac:grpSpMkLst>
        </pc:grpChg>
        <pc:graphicFrameChg chg="add del">
          <ac:chgData name="Henry Pettit" userId="039505f5d07aca1a" providerId="LiveId" clId="{81D17FC1-29FB-4C75-934D-DEB26C5324FB}" dt="2022-11-27T03:18:49.971" v="4264" actId="26606"/>
          <ac:graphicFrameMkLst>
            <pc:docMk/>
            <pc:sldMk cId="3269242352" sldId="282"/>
            <ac:graphicFrameMk id="105" creationId="{12696BB5-9083-9294-18F0-ADF17893F478}"/>
          </ac:graphicFrameMkLst>
        </pc:graphicFrameChg>
        <pc:graphicFrameChg chg="add del">
          <ac:chgData name="Henry Pettit" userId="039505f5d07aca1a" providerId="LiveId" clId="{81D17FC1-29FB-4C75-934D-DEB26C5324FB}" dt="2022-11-27T03:19:01.754" v="4268" actId="26606"/>
          <ac:graphicFrameMkLst>
            <pc:docMk/>
            <pc:sldMk cId="3269242352" sldId="282"/>
            <ac:graphicFrameMk id="184" creationId="{6FF69550-DDA8-6845-1843-25FE291E4AC7}"/>
          </ac:graphicFrameMkLst>
        </pc:graphicFrameChg>
        <pc:graphicFrameChg chg="add del">
          <ac:chgData name="Henry Pettit" userId="039505f5d07aca1a" providerId="LiveId" clId="{81D17FC1-29FB-4C75-934D-DEB26C5324FB}" dt="2022-11-27T03:19:10.057" v="4270" actId="26606"/>
          <ac:graphicFrameMkLst>
            <pc:docMk/>
            <pc:sldMk cId="3269242352" sldId="282"/>
            <ac:graphicFrameMk id="213" creationId="{E32F4C39-6BBA-93C7-D637-8AA187408C97}"/>
          </ac:graphicFrameMkLst>
        </pc:graphicFrameChg>
        <pc:graphicFrameChg chg="add del">
          <ac:chgData name="Henry Pettit" userId="039505f5d07aca1a" providerId="LiveId" clId="{81D17FC1-29FB-4C75-934D-DEB26C5324FB}" dt="2022-11-27T03:19:11.254" v="4272" actId="26606"/>
          <ac:graphicFrameMkLst>
            <pc:docMk/>
            <pc:sldMk cId="3269242352" sldId="282"/>
            <ac:graphicFrameMk id="242" creationId="{89C0FD95-30A7-6555-4683-4818F5C93FA7}"/>
          </ac:graphicFrameMkLst>
        </pc:graphicFrameChg>
        <pc:graphicFrameChg chg="add">
          <ac:chgData name="Henry Pettit" userId="039505f5d07aca1a" providerId="LiveId" clId="{81D17FC1-29FB-4C75-934D-DEB26C5324FB}" dt="2022-11-27T03:19:11.271" v="4273" actId="26606"/>
          <ac:graphicFrameMkLst>
            <pc:docMk/>
            <pc:sldMk cId="3269242352" sldId="282"/>
            <ac:graphicFrameMk id="271" creationId="{E32F4C39-6BBA-93C7-D637-8AA187408C97}"/>
          </ac:graphicFrameMkLst>
        </pc:graphicFrameChg>
        <pc:picChg chg="add mod">
          <ac:chgData name="Henry Pettit" userId="039505f5d07aca1a" providerId="LiveId" clId="{81D17FC1-29FB-4C75-934D-DEB26C5324FB}" dt="2022-11-27T10:37:24.626" v="12970"/>
          <ac:picMkLst>
            <pc:docMk/>
            <pc:sldMk cId="3269242352" sldId="282"/>
            <ac:picMk id="4" creationId="{37821B87-BEA3-2118-266E-C38C4A0CB3EA}"/>
          </ac:picMkLst>
        </pc:picChg>
        <pc:picChg chg="add del">
          <ac:chgData name="Henry Pettit" userId="039505f5d07aca1a" providerId="LiveId" clId="{81D17FC1-29FB-4C75-934D-DEB26C5324FB}" dt="2022-11-27T03:18:53.671" v="4266" actId="26606"/>
          <ac:picMkLst>
            <pc:docMk/>
            <pc:sldMk cId="3269242352" sldId="282"/>
            <ac:picMk id="107" creationId="{1132F198-FB38-7DED-C177-08D03CAEAA83}"/>
          </ac:picMkLst>
        </pc:picChg>
        <pc:picChg chg="add del">
          <ac:chgData name="Henry Pettit" userId="039505f5d07aca1a" providerId="LiveId" clId="{81D17FC1-29FB-4C75-934D-DEB26C5324FB}" dt="2022-11-27T03:18:53.671" v="4266" actId="26606"/>
          <ac:picMkLst>
            <pc:docMk/>
            <pc:sldMk cId="3269242352" sldId="282"/>
            <ac:picMk id="153" creationId="{2FB01CCF-839B-4126-9BF9-132C64D8A1AA}"/>
          </ac:picMkLst>
        </pc:picChg>
      </pc:sldChg>
      <pc:sldChg chg="delSp modSp add del mod">
        <pc:chgData name="Henry Pettit" userId="039505f5d07aca1a" providerId="LiveId" clId="{81D17FC1-29FB-4C75-934D-DEB26C5324FB}" dt="2022-11-26T11:22:55.087" v="2963" actId="2696"/>
        <pc:sldMkLst>
          <pc:docMk/>
          <pc:sldMk cId="1980005922" sldId="283"/>
        </pc:sldMkLst>
        <pc:picChg chg="del">
          <ac:chgData name="Henry Pettit" userId="039505f5d07aca1a" providerId="LiveId" clId="{81D17FC1-29FB-4C75-934D-DEB26C5324FB}" dt="2022-11-26T11:22:30.346" v="2960" actId="478"/>
          <ac:picMkLst>
            <pc:docMk/>
            <pc:sldMk cId="1980005922" sldId="283"/>
            <ac:picMk id="6" creationId="{09935D9D-A92B-FE39-F51D-2F279C6CF885}"/>
          </ac:picMkLst>
        </pc:picChg>
        <pc:picChg chg="mod">
          <ac:chgData name="Henry Pettit" userId="039505f5d07aca1a" providerId="LiveId" clId="{81D17FC1-29FB-4C75-934D-DEB26C5324FB}" dt="2022-11-26T11:22:41.139" v="2962" actId="1076"/>
          <ac:picMkLst>
            <pc:docMk/>
            <pc:sldMk cId="1980005922" sldId="283"/>
            <ac:picMk id="7" creationId="{2D431FCE-B553-AA04-857B-B6F7D39F90D1}"/>
          </ac:picMkLst>
        </pc:picChg>
      </pc:sldChg>
      <pc:sldChg chg="addSp delSp modSp new mod ord modTransition setBg modAnim modNotes">
        <pc:chgData name="Henry Pettit" userId="039505f5d07aca1a" providerId="LiveId" clId="{81D17FC1-29FB-4C75-934D-DEB26C5324FB}" dt="2022-11-27T10:35:38.223" v="12968"/>
        <pc:sldMkLst>
          <pc:docMk/>
          <pc:sldMk cId="3075126893" sldId="283"/>
        </pc:sldMkLst>
        <pc:spChg chg="mod ord">
          <ac:chgData name="Henry Pettit" userId="039505f5d07aca1a" providerId="LiveId" clId="{81D17FC1-29FB-4C75-934D-DEB26C5324FB}" dt="2022-11-26T11:34:28.073" v="3799" actId="1076"/>
          <ac:spMkLst>
            <pc:docMk/>
            <pc:sldMk cId="3075126893" sldId="283"/>
            <ac:spMk id="2" creationId="{213F7CBD-A487-77AC-E5B2-1F6EFE9236BC}"/>
          </ac:spMkLst>
        </pc:spChg>
        <pc:spChg chg="add del mod ord">
          <ac:chgData name="Henry Pettit" userId="039505f5d07aca1a" providerId="LiveId" clId="{81D17FC1-29FB-4C75-934D-DEB26C5324FB}" dt="2022-11-26T11:37:38.117" v="3847" actId="26606"/>
          <ac:spMkLst>
            <pc:docMk/>
            <pc:sldMk cId="3075126893" sldId="283"/>
            <ac:spMk id="3" creationId="{D4F033C6-4B42-7EF6-34C1-96D7230ACC8C}"/>
          </ac:spMkLst>
        </pc:spChg>
        <pc:spChg chg="add mod">
          <ac:chgData name="Henry Pettit" userId="039505f5d07aca1a" providerId="LiveId" clId="{81D17FC1-29FB-4C75-934D-DEB26C5324FB}" dt="2022-11-26T11:36:46.333" v="3823" actId="1076"/>
          <ac:spMkLst>
            <pc:docMk/>
            <pc:sldMk cId="3075126893" sldId="283"/>
            <ac:spMk id="5" creationId="{2974B96F-0D17-FAC3-917D-EAB99E4FC080}"/>
          </ac:spMkLst>
        </pc:spChg>
        <pc:spChg chg="add mod">
          <ac:chgData name="Henry Pettit" userId="039505f5d07aca1a" providerId="LiveId" clId="{81D17FC1-29FB-4C75-934D-DEB26C5324FB}" dt="2022-11-26T11:36:36.267" v="3822" actId="1076"/>
          <ac:spMkLst>
            <pc:docMk/>
            <pc:sldMk cId="3075126893" sldId="283"/>
            <ac:spMk id="7" creationId="{7EA7F5AB-84A1-619F-F404-F71BF3125712}"/>
          </ac:spMkLst>
        </pc:spChg>
        <pc:grpChg chg="add mod">
          <ac:chgData name="Henry Pettit" userId="039505f5d07aca1a" providerId="LiveId" clId="{81D17FC1-29FB-4C75-934D-DEB26C5324FB}" dt="2022-11-26T11:37:38.117" v="3847" actId="26606"/>
          <ac:grpSpMkLst>
            <pc:docMk/>
            <pc:sldMk cId="3075126893" sldId="283"/>
            <ac:grpSpMk id="9" creationId="{A0B38558-5389-4817-936F-FD62560CAC11}"/>
          </ac:grpSpMkLst>
        </pc:grpChg>
        <pc:grpChg chg="add">
          <ac:chgData name="Henry Pettit" userId="039505f5d07aca1a" providerId="LiveId" clId="{81D17FC1-29FB-4C75-934D-DEB26C5324FB}" dt="2022-11-26T11:23:52.710" v="2986" actId="26606"/>
          <ac:grpSpMkLst>
            <pc:docMk/>
            <pc:sldMk cId="3075126893" sldId="283"/>
            <ac:grpSpMk id="13" creationId="{15502586-682B-4EDF-9515-674BB4E1CD13}"/>
          </ac:grpSpMkLst>
        </pc:grpChg>
        <pc:graphicFrameChg chg="add del">
          <ac:chgData name="Henry Pettit" userId="039505f5d07aca1a" providerId="LiveId" clId="{81D17FC1-29FB-4C75-934D-DEB26C5324FB}" dt="2022-11-26T11:37:02.646" v="3826" actId="26606"/>
          <ac:graphicFrameMkLst>
            <pc:docMk/>
            <pc:sldMk cId="3075126893" sldId="283"/>
            <ac:graphicFrameMk id="40" creationId="{C3CB5A73-354C-E3BB-85DF-E166B5BD2DD7}"/>
          </ac:graphicFrameMkLst>
        </pc:graphicFrameChg>
        <pc:graphicFrameChg chg="add del">
          <ac:chgData name="Henry Pettit" userId="039505f5d07aca1a" providerId="LiveId" clId="{81D17FC1-29FB-4C75-934D-DEB26C5324FB}" dt="2022-11-26T11:37:07.248" v="3828" actId="26606"/>
          <ac:graphicFrameMkLst>
            <pc:docMk/>
            <pc:sldMk cId="3075126893" sldId="283"/>
            <ac:graphicFrameMk id="42" creationId="{46607359-DFE3-A8E6-5D49-7FE81E19A77D}"/>
          </ac:graphicFrameMkLst>
        </pc:graphicFrameChg>
        <pc:graphicFrameChg chg="add del">
          <ac:chgData name="Henry Pettit" userId="039505f5d07aca1a" providerId="LiveId" clId="{81D17FC1-29FB-4C75-934D-DEB26C5324FB}" dt="2022-11-26T11:37:08.244" v="3830" actId="26606"/>
          <ac:graphicFrameMkLst>
            <pc:docMk/>
            <pc:sldMk cId="3075126893" sldId="283"/>
            <ac:graphicFrameMk id="44" creationId="{0656333F-8ABF-FB27-6059-02C64CC6C8B6}"/>
          </ac:graphicFrameMkLst>
        </pc:graphicFrameChg>
        <pc:graphicFrameChg chg="add del">
          <ac:chgData name="Henry Pettit" userId="039505f5d07aca1a" providerId="LiveId" clId="{81D17FC1-29FB-4C75-934D-DEB26C5324FB}" dt="2022-11-26T11:37:12.565" v="3832" actId="26606"/>
          <ac:graphicFrameMkLst>
            <pc:docMk/>
            <pc:sldMk cId="3075126893" sldId="283"/>
            <ac:graphicFrameMk id="46" creationId="{C8C53E9E-1E37-601E-3314-E57B77F30E3F}"/>
          </ac:graphicFrameMkLst>
        </pc:graphicFrameChg>
        <pc:graphicFrameChg chg="add del">
          <ac:chgData name="Henry Pettit" userId="039505f5d07aca1a" providerId="LiveId" clId="{81D17FC1-29FB-4C75-934D-DEB26C5324FB}" dt="2022-11-26T11:37:13.816" v="3834" actId="26606"/>
          <ac:graphicFrameMkLst>
            <pc:docMk/>
            <pc:sldMk cId="3075126893" sldId="283"/>
            <ac:graphicFrameMk id="48" creationId="{C3CB5A73-354C-E3BB-85DF-E166B5BD2DD7}"/>
          </ac:graphicFrameMkLst>
        </pc:graphicFrameChg>
        <pc:graphicFrameChg chg="add del">
          <ac:chgData name="Henry Pettit" userId="039505f5d07aca1a" providerId="LiveId" clId="{81D17FC1-29FB-4C75-934D-DEB26C5324FB}" dt="2022-11-26T11:37:22.318" v="3836" actId="26606"/>
          <ac:graphicFrameMkLst>
            <pc:docMk/>
            <pc:sldMk cId="3075126893" sldId="283"/>
            <ac:graphicFrameMk id="50" creationId="{46607359-DFE3-A8E6-5D49-7FE81E19A77D}"/>
          </ac:graphicFrameMkLst>
        </pc:graphicFrameChg>
        <pc:graphicFrameChg chg="add del">
          <ac:chgData name="Henry Pettit" userId="039505f5d07aca1a" providerId="LiveId" clId="{81D17FC1-29FB-4C75-934D-DEB26C5324FB}" dt="2022-11-26T11:37:23.985" v="3838" actId="26606"/>
          <ac:graphicFrameMkLst>
            <pc:docMk/>
            <pc:sldMk cId="3075126893" sldId="283"/>
            <ac:graphicFrameMk id="52" creationId="{C3CB5A73-354C-E3BB-85DF-E166B5BD2DD7}"/>
          </ac:graphicFrameMkLst>
        </pc:graphicFrameChg>
        <pc:graphicFrameChg chg="add del">
          <ac:chgData name="Henry Pettit" userId="039505f5d07aca1a" providerId="LiveId" clId="{81D17FC1-29FB-4C75-934D-DEB26C5324FB}" dt="2022-11-26T11:37:25.167" v="3840" actId="26606"/>
          <ac:graphicFrameMkLst>
            <pc:docMk/>
            <pc:sldMk cId="3075126893" sldId="283"/>
            <ac:graphicFrameMk id="54" creationId="{46607359-DFE3-A8E6-5D49-7FE81E19A77D}"/>
          </ac:graphicFrameMkLst>
        </pc:graphicFrameChg>
        <pc:graphicFrameChg chg="add del">
          <ac:chgData name="Henry Pettit" userId="039505f5d07aca1a" providerId="LiveId" clId="{81D17FC1-29FB-4C75-934D-DEB26C5324FB}" dt="2022-11-26T11:37:28.229" v="3842" actId="26606"/>
          <ac:graphicFrameMkLst>
            <pc:docMk/>
            <pc:sldMk cId="3075126893" sldId="283"/>
            <ac:graphicFrameMk id="56" creationId="{0656333F-8ABF-FB27-6059-02C64CC6C8B6}"/>
          </ac:graphicFrameMkLst>
        </pc:graphicFrameChg>
        <pc:graphicFrameChg chg="add del">
          <ac:chgData name="Henry Pettit" userId="039505f5d07aca1a" providerId="LiveId" clId="{81D17FC1-29FB-4C75-934D-DEB26C5324FB}" dt="2022-11-26T11:37:36.076" v="3844" actId="26606"/>
          <ac:graphicFrameMkLst>
            <pc:docMk/>
            <pc:sldMk cId="3075126893" sldId="283"/>
            <ac:graphicFrameMk id="58" creationId="{C8C53E9E-1E37-601E-3314-E57B77F30E3F}"/>
          </ac:graphicFrameMkLst>
        </pc:graphicFrameChg>
        <pc:graphicFrameChg chg="add del">
          <ac:chgData name="Henry Pettit" userId="039505f5d07aca1a" providerId="LiveId" clId="{81D17FC1-29FB-4C75-934D-DEB26C5324FB}" dt="2022-11-26T11:37:38.098" v="3846" actId="26606"/>
          <ac:graphicFrameMkLst>
            <pc:docMk/>
            <pc:sldMk cId="3075126893" sldId="283"/>
            <ac:graphicFrameMk id="60" creationId="{46607359-DFE3-A8E6-5D49-7FE81E19A77D}"/>
          </ac:graphicFrameMkLst>
        </pc:graphicFrameChg>
        <pc:graphicFrameChg chg="add mod">
          <ac:chgData name="Henry Pettit" userId="039505f5d07aca1a" providerId="LiveId" clId="{81D17FC1-29FB-4C75-934D-DEB26C5324FB}" dt="2022-11-26T11:39:23.175" v="3862" actId="33524"/>
          <ac:graphicFrameMkLst>
            <pc:docMk/>
            <pc:sldMk cId="3075126893" sldId="283"/>
            <ac:graphicFrameMk id="62" creationId="{C8C53E9E-1E37-601E-3314-E57B77F30E3F}"/>
          </ac:graphicFrameMkLst>
        </pc:graphicFrameChg>
        <pc:picChg chg="add del mod">
          <ac:chgData name="Henry Pettit" userId="039505f5d07aca1a" providerId="LiveId" clId="{81D17FC1-29FB-4C75-934D-DEB26C5324FB}" dt="2022-11-27T10:32:11.509" v="12966"/>
          <ac:picMkLst>
            <pc:docMk/>
            <pc:sldMk cId="3075126893" sldId="283"/>
            <ac:picMk id="4" creationId="{866A8C97-98CF-62A8-CABD-E48EB284817D}"/>
          </ac:picMkLst>
        </pc:picChg>
        <pc:picChg chg="add del mod">
          <ac:chgData name="Henry Pettit" userId="039505f5d07aca1a" providerId="LiveId" clId="{81D17FC1-29FB-4C75-934D-DEB26C5324FB}" dt="2022-11-26T11:35:09.799" v="3809" actId="478"/>
          <ac:picMkLst>
            <pc:docMk/>
            <pc:sldMk cId="3075126893" sldId="283"/>
            <ac:picMk id="4" creationId="{C994055A-9255-81E2-E623-F0E6FD212D28}"/>
          </ac:picMkLst>
        </pc:picChg>
        <pc:picChg chg="add mod ord">
          <ac:chgData name="Henry Pettit" userId="039505f5d07aca1a" providerId="LiveId" clId="{81D17FC1-29FB-4C75-934D-DEB26C5324FB}" dt="2022-11-26T11:38:09.244" v="3849" actId="27614"/>
          <ac:picMkLst>
            <pc:docMk/>
            <pc:sldMk cId="3075126893" sldId="283"/>
            <ac:picMk id="6" creationId="{A79E1A4E-4394-1BEB-D4DD-236BC1E6F89D}"/>
          </ac:picMkLst>
        </pc:picChg>
        <pc:picChg chg="add mod">
          <ac:chgData name="Henry Pettit" userId="039505f5d07aca1a" providerId="LiveId" clId="{81D17FC1-29FB-4C75-934D-DEB26C5324FB}" dt="2022-11-27T10:35:38.223" v="12968"/>
          <ac:picMkLst>
            <pc:docMk/>
            <pc:sldMk cId="3075126893" sldId="283"/>
            <ac:picMk id="47" creationId="{497AB8A9-E7AA-7158-AE37-D7BC7A3B64BA}"/>
          </ac:picMkLst>
        </pc:picChg>
      </pc:sldChg>
      <pc:sldChg chg="addSp delSp modSp add mod ord modTransition modAnim modNotes">
        <pc:chgData name="Henry Pettit" userId="039505f5d07aca1a" providerId="LiveId" clId="{81D17FC1-29FB-4C75-934D-DEB26C5324FB}" dt="2022-11-27T10:37:24.626" v="12970"/>
        <pc:sldMkLst>
          <pc:docMk/>
          <pc:sldMk cId="1659545568" sldId="284"/>
        </pc:sldMkLst>
        <pc:spChg chg="mod">
          <ac:chgData name="Henry Pettit" userId="039505f5d07aca1a" providerId="LiveId" clId="{81D17FC1-29FB-4C75-934D-DEB26C5324FB}" dt="2022-11-27T03:46:52.443" v="5282" actId="26606"/>
          <ac:spMkLst>
            <pc:docMk/>
            <pc:sldMk cId="1659545568" sldId="284"/>
            <ac:spMk id="2" creationId="{E540CEDE-96CE-CB29-A603-617E8F59AA0D}"/>
          </ac:spMkLst>
        </pc:spChg>
        <pc:spChg chg="mod">
          <ac:chgData name="Henry Pettit" userId="039505f5d07aca1a" providerId="LiveId" clId="{81D17FC1-29FB-4C75-934D-DEB26C5324FB}" dt="2022-11-27T03:46:52.443" v="5282" actId="26606"/>
          <ac:spMkLst>
            <pc:docMk/>
            <pc:sldMk cId="1659545568" sldId="284"/>
            <ac:spMk id="3" creationId="{94925395-1995-5CAE-3E88-24C42C7E25D1}"/>
          </ac:spMkLst>
        </pc:spChg>
        <pc:spChg chg="add mod">
          <ac:chgData name="Henry Pettit" userId="039505f5d07aca1a" providerId="LiveId" clId="{81D17FC1-29FB-4C75-934D-DEB26C5324FB}" dt="2022-11-27T03:50:09.703" v="5286" actId="1076"/>
          <ac:spMkLst>
            <pc:docMk/>
            <pc:sldMk cId="1659545568" sldId="284"/>
            <ac:spMk id="6" creationId="{71CCDD13-6A23-BA61-ACC2-6E7E0991E945}"/>
          </ac:spMkLst>
        </pc:spChg>
        <pc:spChg chg="add del">
          <ac:chgData name="Henry Pettit" userId="039505f5d07aca1a" providerId="LiveId" clId="{81D17FC1-29FB-4C75-934D-DEB26C5324FB}" dt="2022-11-27T03:46:52.443" v="5282" actId="26606"/>
          <ac:spMkLst>
            <pc:docMk/>
            <pc:sldMk cId="1659545568" sldId="284"/>
            <ac:spMk id="68" creationId="{CC892AB0-7D6D-4FC9-9105-0CB427161889}"/>
          </ac:spMkLst>
        </pc:spChg>
        <pc:spChg chg="add del">
          <ac:chgData name="Henry Pettit" userId="039505f5d07aca1a" providerId="LiveId" clId="{81D17FC1-29FB-4C75-934D-DEB26C5324FB}" dt="2022-11-27T03:46:52.443" v="5282" actId="26606"/>
          <ac:spMkLst>
            <pc:docMk/>
            <pc:sldMk cId="1659545568" sldId="284"/>
            <ac:spMk id="101" creationId="{6D29BE04-4454-4832-B83F-10D001BFF94D}"/>
          </ac:spMkLst>
        </pc:spChg>
        <pc:spChg chg="add del">
          <ac:chgData name="Henry Pettit" userId="039505f5d07aca1a" providerId="LiveId" clId="{81D17FC1-29FB-4C75-934D-DEB26C5324FB}" dt="2022-11-27T03:46:52.443" v="5282" actId="26606"/>
          <ac:spMkLst>
            <pc:docMk/>
            <pc:sldMk cId="1659545568" sldId="284"/>
            <ac:spMk id="103" creationId="{98714CE9-3C2C-48E1-8B8F-CFB7735C43D7}"/>
          </ac:spMkLst>
        </pc:spChg>
        <pc:grpChg chg="add del">
          <ac:chgData name="Henry Pettit" userId="039505f5d07aca1a" providerId="LiveId" clId="{81D17FC1-29FB-4C75-934D-DEB26C5324FB}" dt="2022-11-27T03:46:52.443" v="5282" actId="26606"/>
          <ac:grpSpMkLst>
            <pc:docMk/>
            <pc:sldMk cId="1659545568" sldId="284"/>
            <ac:grpSpMk id="69" creationId="{807353E4-FA19-40CB-8AF8-3A8E6704BE09}"/>
          </ac:grpSpMkLst>
        </pc:grpChg>
        <pc:grpChg chg="add del">
          <ac:chgData name="Henry Pettit" userId="039505f5d07aca1a" providerId="LiveId" clId="{81D17FC1-29FB-4C75-934D-DEB26C5324FB}" dt="2022-11-27T03:46:52.443" v="5282" actId="26606"/>
          <ac:grpSpMkLst>
            <pc:docMk/>
            <pc:sldMk cId="1659545568" sldId="284"/>
            <ac:grpSpMk id="81" creationId="{0328E69E-CE3D-4110-8BF7-AD3C0C10CB1C}"/>
          </ac:grpSpMkLst>
        </pc:grpChg>
        <pc:grpChg chg="add del">
          <ac:chgData name="Henry Pettit" userId="039505f5d07aca1a" providerId="LiveId" clId="{81D17FC1-29FB-4C75-934D-DEB26C5324FB}" dt="2022-11-27T03:46:52.443" v="5282" actId="26606"/>
          <ac:grpSpMkLst>
            <pc:docMk/>
            <pc:sldMk cId="1659545568" sldId="284"/>
            <ac:grpSpMk id="87" creationId="{F64806C9-3599-45A7-BCFF-F762C54276F8}"/>
          </ac:grpSpMkLst>
        </pc:grpChg>
        <pc:grpChg chg="add del">
          <ac:chgData name="Henry Pettit" userId="039505f5d07aca1a" providerId="LiveId" clId="{81D17FC1-29FB-4C75-934D-DEB26C5324FB}" dt="2022-11-27T03:46:52.443" v="5282" actId="26606"/>
          <ac:grpSpMkLst>
            <pc:docMk/>
            <pc:sldMk cId="1659545568" sldId="284"/>
            <ac:grpSpMk id="93" creationId="{1287AC97-A8E8-4B45-A50A-3057A88B4088}"/>
          </ac:grpSpMkLst>
        </pc:grpChg>
        <pc:grpChg chg="add">
          <ac:chgData name="Henry Pettit" userId="039505f5d07aca1a" providerId="LiveId" clId="{81D17FC1-29FB-4C75-934D-DEB26C5324FB}" dt="2022-11-27T03:46:52.443" v="5282" actId="26606"/>
          <ac:grpSpMkLst>
            <pc:docMk/>
            <pc:sldMk cId="1659545568" sldId="284"/>
            <ac:grpSpMk id="105" creationId="{A0B38558-5389-4817-936F-FD62560CAC11}"/>
          </ac:grpSpMkLst>
        </pc:grpChg>
        <pc:grpChg chg="add">
          <ac:chgData name="Henry Pettit" userId="039505f5d07aca1a" providerId="LiveId" clId="{81D17FC1-29FB-4C75-934D-DEB26C5324FB}" dt="2022-11-27T03:46:52.443" v="5282" actId="26606"/>
          <ac:grpSpMkLst>
            <pc:docMk/>
            <pc:sldMk cId="1659545568" sldId="284"/>
            <ac:grpSpMk id="106" creationId="{15502586-682B-4EDF-9515-674BB4E1CD13}"/>
          </ac:grpSpMkLst>
        </pc:grpChg>
        <pc:grpChg chg="add del">
          <ac:chgData name="Henry Pettit" userId="039505f5d07aca1a" providerId="LiveId" clId="{81D17FC1-29FB-4C75-934D-DEB26C5324FB}" dt="2022-11-27T03:46:42.551" v="5279" actId="26606"/>
          <ac:grpSpMkLst>
            <pc:docMk/>
            <pc:sldMk cId="1659545568" sldId="284"/>
            <ac:grpSpMk id="108" creationId="{A0B38558-5389-4817-936F-FD62560CAC11}"/>
          </ac:grpSpMkLst>
        </pc:grpChg>
        <pc:grpChg chg="add del">
          <ac:chgData name="Henry Pettit" userId="039505f5d07aca1a" providerId="LiveId" clId="{81D17FC1-29FB-4C75-934D-DEB26C5324FB}" dt="2022-11-27T03:46:42.551" v="5279" actId="26606"/>
          <ac:grpSpMkLst>
            <pc:docMk/>
            <pc:sldMk cId="1659545568" sldId="284"/>
            <ac:grpSpMk id="112" creationId="{15502586-682B-4EDF-9515-674BB4E1CD13}"/>
          </ac:grpSpMkLst>
        </pc:grpChg>
        <pc:picChg chg="add del mod ord">
          <ac:chgData name="Henry Pettit" userId="039505f5d07aca1a" providerId="LiveId" clId="{81D17FC1-29FB-4C75-934D-DEB26C5324FB}" dt="2022-11-27T03:46:45.740" v="5280"/>
          <ac:picMkLst>
            <pc:docMk/>
            <pc:sldMk cId="1659545568" sldId="284"/>
            <ac:picMk id="4" creationId="{60821CB7-9728-5564-E671-674991C904AC}"/>
          </ac:picMkLst>
        </pc:picChg>
        <pc:picChg chg="add mod ord">
          <ac:chgData name="Henry Pettit" userId="039505f5d07aca1a" providerId="LiveId" clId="{81D17FC1-29FB-4C75-934D-DEB26C5324FB}" dt="2022-11-27T03:46:52.443" v="5282" actId="26606"/>
          <ac:picMkLst>
            <pc:docMk/>
            <pc:sldMk cId="1659545568" sldId="284"/>
            <ac:picMk id="5" creationId="{0242DD3A-CDDA-1FB3-5BE9-6A88AA8001BC}"/>
          </ac:picMkLst>
        </pc:picChg>
        <pc:picChg chg="add del mod">
          <ac:chgData name="Henry Pettit" userId="039505f5d07aca1a" providerId="LiveId" clId="{81D17FC1-29FB-4C75-934D-DEB26C5324FB}" dt="2022-11-27T10:35:47.103" v="12969"/>
          <ac:picMkLst>
            <pc:docMk/>
            <pc:sldMk cId="1659545568" sldId="284"/>
            <ac:picMk id="12" creationId="{599EC22B-BB50-6A3D-DD3E-8F3135353CBF}"/>
          </ac:picMkLst>
        </pc:picChg>
        <pc:picChg chg="add mod">
          <ac:chgData name="Henry Pettit" userId="039505f5d07aca1a" providerId="LiveId" clId="{81D17FC1-29FB-4C75-934D-DEB26C5324FB}" dt="2022-11-27T10:37:24.626" v="12970"/>
          <ac:picMkLst>
            <pc:docMk/>
            <pc:sldMk cId="1659545568" sldId="284"/>
            <ac:picMk id="18" creationId="{B12BA00E-35D6-0E6F-C519-EA3265E7B2DF}"/>
          </ac:picMkLst>
        </pc:picChg>
      </pc:sldChg>
      <pc:sldChg chg="addSp delSp modSp add mod ord modTransition setBg modAnim modNotes">
        <pc:chgData name="Henry Pettit" userId="039505f5d07aca1a" providerId="LiveId" clId="{81D17FC1-29FB-4C75-934D-DEB26C5324FB}" dt="2022-11-27T10:21:59.935" v="12957"/>
        <pc:sldMkLst>
          <pc:docMk/>
          <pc:sldMk cId="2710896140" sldId="285"/>
        </pc:sldMkLst>
        <pc:spChg chg="mod">
          <ac:chgData name="Henry Pettit" userId="039505f5d07aca1a" providerId="LiveId" clId="{81D17FC1-29FB-4C75-934D-DEB26C5324FB}" dt="2022-11-27T03:27:58.399" v="4847" actId="26606"/>
          <ac:spMkLst>
            <pc:docMk/>
            <pc:sldMk cId="2710896140" sldId="285"/>
            <ac:spMk id="2" creationId="{E540CEDE-96CE-CB29-A603-617E8F59AA0D}"/>
          </ac:spMkLst>
        </pc:spChg>
        <pc:spChg chg="add del mod">
          <ac:chgData name="Henry Pettit" userId="039505f5d07aca1a" providerId="LiveId" clId="{81D17FC1-29FB-4C75-934D-DEB26C5324FB}" dt="2022-11-27T03:27:58.418" v="4848" actId="26606"/>
          <ac:spMkLst>
            <pc:docMk/>
            <pc:sldMk cId="2710896140" sldId="285"/>
            <ac:spMk id="3" creationId="{94925395-1995-5CAE-3E88-24C42C7E25D1}"/>
          </ac:spMkLst>
        </pc:spChg>
        <pc:spChg chg="add mod">
          <ac:chgData name="Henry Pettit" userId="039505f5d07aca1a" providerId="LiveId" clId="{81D17FC1-29FB-4C75-934D-DEB26C5324FB}" dt="2022-11-27T03:29:25.798" v="4867"/>
          <ac:spMkLst>
            <pc:docMk/>
            <pc:sldMk cId="2710896140" sldId="285"/>
            <ac:spMk id="4" creationId="{D31EF375-D8CC-A9E0-D2C3-C8E8F9144417}"/>
          </ac:spMkLst>
        </pc:spChg>
        <pc:spChg chg="add del">
          <ac:chgData name="Henry Pettit" userId="039505f5d07aca1a" providerId="LiveId" clId="{81D17FC1-29FB-4C75-934D-DEB26C5324FB}" dt="2022-11-27T03:27:58.418" v="4848" actId="26606"/>
          <ac:spMkLst>
            <pc:docMk/>
            <pc:sldMk cId="2710896140" sldId="285"/>
            <ac:spMk id="68" creationId="{CC892AB0-7D6D-4FC9-9105-0CB427161889}"/>
          </ac:spMkLst>
        </pc:spChg>
        <pc:spChg chg="add del">
          <ac:chgData name="Henry Pettit" userId="039505f5d07aca1a" providerId="LiveId" clId="{81D17FC1-29FB-4C75-934D-DEB26C5324FB}" dt="2022-11-27T03:27:58.418" v="4848" actId="26606"/>
          <ac:spMkLst>
            <pc:docMk/>
            <pc:sldMk cId="2710896140" sldId="285"/>
            <ac:spMk id="101" creationId="{6D29BE04-4454-4832-B83F-10D001BFF94D}"/>
          </ac:spMkLst>
        </pc:spChg>
        <pc:spChg chg="add del">
          <ac:chgData name="Henry Pettit" userId="039505f5d07aca1a" providerId="LiveId" clId="{81D17FC1-29FB-4C75-934D-DEB26C5324FB}" dt="2022-11-27T03:27:58.418" v="4848" actId="26606"/>
          <ac:spMkLst>
            <pc:docMk/>
            <pc:sldMk cId="2710896140" sldId="285"/>
            <ac:spMk id="103" creationId="{98714CE9-3C2C-48E1-8B8F-CFB7735C43D7}"/>
          </ac:spMkLst>
        </pc:spChg>
        <pc:spChg chg="add del">
          <ac:chgData name="Henry Pettit" userId="039505f5d07aca1a" providerId="LiveId" clId="{81D17FC1-29FB-4C75-934D-DEB26C5324FB}" dt="2022-11-27T03:27:58.399" v="4847" actId="26606"/>
          <ac:spMkLst>
            <pc:docMk/>
            <pc:sldMk cId="2710896140" sldId="285"/>
            <ac:spMk id="108" creationId="{E978A47D-4F17-40FE-AB70-7AF78A9575EB}"/>
          </ac:spMkLst>
        </pc:spChg>
        <pc:spChg chg="add del">
          <ac:chgData name="Henry Pettit" userId="039505f5d07aca1a" providerId="LiveId" clId="{81D17FC1-29FB-4C75-934D-DEB26C5324FB}" dt="2022-11-27T03:27:51.076" v="4845" actId="26606"/>
          <ac:spMkLst>
            <pc:docMk/>
            <pc:sldMk cId="2710896140" sldId="285"/>
            <ac:spMk id="109" creationId="{2EEF4763-EB4A-4A35-89EB-AD2763B48C3B}"/>
          </ac:spMkLst>
        </pc:spChg>
        <pc:spChg chg="add del">
          <ac:chgData name="Henry Pettit" userId="039505f5d07aca1a" providerId="LiveId" clId="{81D17FC1-29FB-4C75-934D-DEB26C5324FB}" dt="2022-11-27T03:27:58.399" v="4847" actId="26606"/>
          <ac:spMkLst>
            <pc:docMk/>
            <pc:sldMk cId="2710896140" sldId="285"/>
            <ac:spMk id="138" creationId="{94925395-1995-5CAE-3E88-24C42C7E25D1}"/>
          </ac:spMkLst>
        </pc:spChg>
        <pc:spChg chg="add">
          <ac:chgData name="Henry Pettit" userId="039505f5d07aca1a" providerId="LiveId" clId="{81D17FC1-29FB-4C75-934D-DEB26C5324FB}" dt="2022-11-27T03:27:58.418" v="4848" actId="26606"/>
          <ac:spMkLst>
            <pc:docMk/>
            <pc:sldMk cId="2710896140" sldId="285"/>
            <ac:spMk id="153" creationId="{CC892AB0-7D6D-4FC9-9105-0CB427161889}"/>
          </ac:spMkLst>
        </pc:spChg>
        <pc:spChg chg="add">
          <ac:chgData name="Henry Pettit" userId="039505f5d07aca1a" providerId="LiveId" clId="{81D17FC1-29FB-4C75-934D-DEB26C5324FB}" dt="2022-11-27T03:27:58.418" v="4848" actId="26606"/>
          <ac:spMkLst>
            <pc:docMk/>
            <pc:sldMk cId="2710896140" sldId="285"/>
            <ac:spMk id="178" creationId="{6D29BE04-4454-4832-B83F-10D001BFF94D}"/>
          </ac:spMkLst>
        </pc:spChg>
        <pc:spChg chg="add">
          <ac:chgData name="Henry Pettit" userId="039505f5d07aca1a" providerId="LiveId" clId="{81D17FC1-29FB-4C75-934D-DEB26C5324FB}" dt="2022-11-27T03:27:58.418" v="4848" actId="26606"/>
          <ac:spMkLst>
            <pc:docMk/>
            <pc:sldMk cId="2710896140" sldId="285"/>
            <ac:spMk id="179" creationId="{98714CE9-3C2C-48E1-8B8F-CFB7735C43D7}"/>
          </ac:spMkLst>
        </pc:spChg>
        <pc:grpChg chg="add del">
          <ac:chgData name="Henry Pettit" userId="039505f5d07aca1a" providerId="LiveId" clId="{81D17FC1-29FB-4C75-934D-DEB26C5324FB}" dt="2022-11-27T03:27:58.418" v="4848" actId="26606"/>
          <ac:grpSpMkLst>
            <pc:docMk/>
            <pc:sldMk cId="2710896140" sldId="285"/>
            <ac:grpSpMk id="69" creationId="{807353E4-FA19-40CB-8AF8-3A8E6704BE09}"/>
          </ac:grpSpMkLst>
        </pc:grpChg>
        <pc:grpChg chg="add del">
          <ac:chgData name="Henry Pettit" userId="039505f5d07aca1a" providerId="LiveId" clId="{81D17FC1-29FB-4C75-934D-DEB26C5324FB}" dt="2022-11-27T03:27:58.418" v="4848" actId="26606"/>
          <ac:grpSpMkLst>
            <pc:docMk/>
            <pc:sldMk cId="2710896140" sldId="285"/>
            <ac:grpSpMk id="81" creationId="{0328E69E-CE3D-4110-8BF7-AD3C0C10CB1C}"/>
          </ac:grpSpMkLst>
        </pc:grpChg>
        <pc:grpChg chg="add del">
          <ac:chgData name="Henry Pettit" userId="039505f5d07aca1a" providerId="LiveId" clId="{81D17FC1-29FB-4C75-934D-DEB26C5324FB}" dt="2022-11-27T03:27:58.418" v="4848" actId="26606"/>
          <ac:grpSpMkLst>
            <pc:docMk/>
            <pc:sldMk cId="2710896140" sldId="285"/>
            <ac:grpSpMk id="87" creationId="{F64806C9-3599-45A7-BCFF-F762C54276F8}"/>
          </ac:grpSpMkLst>
        </pc:grpChg>
        <pc:grpChg chg="add del">
          <ac:chgData name="Henry Pettit" userId="039505f5d07aca1a" providerId="LiveId" clId="{81D17FC1-29FB-4C75-934D-DEB26C5324FB}" dt="2022-11-27T03:27:58.418" v="4848" actId="26606"/>
          <ac:grpSpMkLst>
            <pc:docMk/>
            <pc:sldMk cId="2710896140" sldId="285"/>
            <ac:grpSpMk id="93" creationId="{1287AC97-A8E8-4B45-A50A-3057A88B4088}"/>
          </ac:grpSpMkLst>
        </pc:grpChg>
        <pc:grpChg chg="add del">
          <ac:chgData name="Henry Pettit" userId="039505f5d07aca1a" providerId="LiveId" clId="{81D17FC1-29FB-4C75-934D-DEB26C5324FB}" dt="2022-11-27T03:27:58.399" v="4847" actId="26606"/>
          <ac:grpSpMkLst>
            <pc:docMk/>
            <pc:sldMk cId="2710896140" sldId="285"/>
            <ac:grpSpMk id="110" creationId="{85BE3A7E-6A3F-401E-A025-BBB8FDB8DD30}"/>
          </ac:grpSpMkLst>
        </pc:grpChg>
        <pc:grpChg chg="add del">
          <ac:chgData name="Henry Pettit" userId="039505f5d07aca1a" providerId="LiveId" clId="{81D17FC1-29FB-4C75-934D-DEB26C5324FB}" dt="2022-11-27T03:27:58.399" v="4847" actId="26606"/>
          <ac:grpSpMkLst>
            <pc:docMk/>
            <pc:sldMk cId="2710896140" sldId="285"/>
            <ac:grpSpMk id="141" creationId="{F4E035BE-9FF4-43D3-BC25-CF582D7FF85E}"/>
          </ac:grpSpMkLst>
        </pc:grpChg>
        <pc:grpChg chg="add">
          <ac:chgData name="Henry Pettit" userId="039505f5d07aca1a" providerId="LiveId" clId="{81D17FC1-29FB-4C75-934D-DEB26C5324FB}" dt="2022-11-27T03:27:58.418" v="4848" actId="26606"/>
          <ac:grpSpMkLst>
            <pc:docMk/>
            <pc:sldMk cId="2710896140" sldId="285"/>
            <ac:grpSpMk id="154" creationId="{807353E4-FA19-40CB-8AF8-3A8E6704BE09}"/>
          </ac:grpSpMkLst>
        </pc:grpChg>
        <pc:grpChg chg="add">
          <ac:chgData name="Henry Pettit" userId="039505f5d07aca1a" providerId="LiveId" clId="{81D17FC1-29FB-4C75-934D-DEB26C5324FB}" dt="2022-11-27T03:27:58.418" v="4848" actId="26606"/>
          <ac:grpSpMkLst>
            <pc:docMk/>
            <pc:sldMk cId="2710896140" sldId="285"/>
            <ac:grpSpMk id="161" creationId="{0328E69E-CE3D-4110-8BF7-AD3C0C10CB1C}"/>
          </ac:grpSpMkLst>
        </pc:grpChg>
        <pc:grpChg chg="add">
          <ac:chgData name="Henry Pettit" userId="039505f5d07aca1a" providerId="LiveId" clId="{81D17FC1-29FB-4C75-934D-DEB26C5324FB}" dt="2022-11-27T03:27:58.418" v="4848" actId="26606"/>
          <ac:grpSpMkLst>
            <pc:docMk/>
            <pc:sldMk cId="2710896140" sldId="285"/>
            <ac:grpSpMk id="166" creationId="{F64806C9-3599-45A7-BCFF-F762C54276F8}"/>
          </ac:grpSpMkLst>
        </pc:grpChg>
        <pc:grpChg chg="add">
          <ac:chgData name="Henry Pettit" userId="039505f5d07aca1a" providerId="LiveId" clId="{81D17FC1-29FB-4C75-934D-DEB26C5324FB}" dt="2022-11-27T03:27:58.418" v="4848" actId="26606"/>
          <ac:grpSpMkLst>
            <pc:docMk/>
            <pc:sldMk cId="2710896140" sldId="285"/>
            <ac:grpSpMk id="171" creationId="{1287AC97-A8E8-4B45-A50A-3057A88B4088}"/>
          </ac:grpSpMkLst>
        </pc:grpChg>
        <pc:graphicFrameChg chg="add del">
          <ac:chgData name="Henry Pettit" userId="039505f5d07aca1a" providerId="LiveId" clId="{81D17FC1-29FB-4C75-934D-DEB26C5324FB}" dt="2022-11-27T03:27:51.076" v="4845" actId="26606"/>
          <ac:graphicFrameMkLst>
            <pc:docMk/>
            <pc:sldMk cId="2710896140" sldId="285"/>
            <ac:graphicFrameMk id="105" creationId="{A653BB2A-061A-ABC7-A21A-549D8ADD6094}"/>
          </ac:graphicFrameMkLst>
        </pc:graphicFrameChg>
        <pc:graphicFrameChg chg="add mod">
          <ac:chgData name="Henry Pettit" userId="039505f5d07aca1a" providerId="LiveId" clId="{81D17FC1-29FB-4C75-934D-DEB26C5324FB}" dt="2022-11-27T03:28:51.149" v="4866" actId="20577"/>
          <ac:graphicFrameMkLst>
            <pc:docMk/>
            <pc:sldMk cId="2710896140" sldId="285"/>
            <ac:graphicFrameMk id="180" creationId="{DF9D3B2A-6272-1852-50D5-0BCF88A98FF3}"/>
          </ac:graphicFrameMkLst>
        </pc:graphicFrameChg>
        <pc:picChg chg="add del mod">
          <ac:chgData name="Henry Pettit" userId="039505f5d07aca1a" providerId="LiveId" clId="{81D17FC1-29FB-4C75-934D-DEB26C5324FB}" dt="2022-11-27T10:18:57.093" v="12956"/>
          <ac:picMkLst>
            <pc:docMk/>
            <pc:sldMk cId="2710896140" sldId="285"/>
            <ac:picMk id="5" creationId="{5C1E4DB2-1E6D-7213-2F03-31FF7F8BA378}"/>
          </ac:picMkLst>
        </pc:picChg>
        <pc:picChg chg="add mod">
          <ac:chgData name="Henry Pettit" userId="039505f5d07aca1a" providerId="LiveId" clId="{81D17FC1-29FB-4C75-934D-DEB26C5324FB}" dt="2022-11-27T10:21:59.935" v="12957"/>
          <ac:picMkLst>
            <pc:docMk/>
            <pc:sldMk cId="2710896140" sldId="285"/>
            <ac:picMk id="13" creationId="{9609E899-8F93-0C23-C7CD-337C328DEA7D}"/>
          </ac:picMkLst>
        </pc:picChg>
        <pc:cxnChg chg="add del">
          <ac:chgData name="Henry Pettit" userId="039505f5d07aca1a" providerId="LiveId" clId="{81D17FC1-29FB-4C75-934D-DEB26C5324FB}" dt="2022-11-27T03:27:58.399" v="4847" actId="26606"/>
          <ac:cxnSpMkLst>
            <pc:docMk/>
            <pc:sldMk cId="2710896140" sldId="285"/>
            <ac:cxnSpMk id="139" creationId="{085ECEC0-FF5D-4348-92C7-1EA7C61E770C}"/>
          </ac:cxnSpMkLst>
        </pc:cxnChg>
      </pc:sldChg>
      <pc:sldChg chg="addSp delSp add del setBg delDesignElem">
        <pc:chgData name="Henry Pettit" userId="039505f5d07aca1a" providerId="LiveId" clId="{81D17FC1-29FB-4C75-934D-DEB26C5324FB}" dt="2022-11-26T12:01:00.907" v="4149"/>
        <pc:sldMkLst>
          <pc:docMk/>
          <pc:sldMk cId="3018278997" sldId="286"/>
        </pc:sldMkLst>
        <pc:grpChg chg="add del">
          <ac:chgData name="Henry Pettit" userId="039505f5d07aca1a" providerId="LiveId" clId="{81D17FC1-29FB-4C75-934D-DEB26C5324FB}" dt="2022-11-26T12:01:00.907" v="4149"/>
          <ac:grpSpMkLst>
            <pc:docMk/>
            <pc:sldMk cId="3018278997" sldId="286"/>
            <ac:grpSpMk id="37" creationId="{316DCFC9-6877-407C-8170-608FCB8E35AE}"/>
          </ac:grpSpMkLst>
        </pc:grpChg>
        <pc:grpChg chg="add del">
          <ac:chgData name="Henry Pettit" userId="039505f5d07aca1a" providerId="LiveId" clId="{81D17FC1-29FB-4C75-934D-DEB26C5324FB}" dt="2022-11-26T12:01:00.907" v="4149"/>
          <ac:grpSpMkLst>
            <pc:docMk/>
            <pc:sldMk cId="3018278997" sldId="286"/>
            <ac:grpSpMk id="39" creationId="{89353FE7-0D03-4AD2-8B8A-60A06F6BDA4C}"/>
          </ac:grpSpMkLst>
        </pc:grpChg>
      </pc:sldChg>
      <pc:sldChg chg="addSp delSp modSp add mod ord modTransition modAnim modNotes">
        <pc:chgData name="Henry Pettit" userId="039505f5d07aca1a" providerId="LiveId" clId="{81D17FC1-29FB-4C75-934D-DEB26C5324FB}" dt="2022-11-27T10:13:46.142" v="12948"/>
        <pc:sldMkLst>
          <pc:docMk/>
          <pc:sldMk cId="3805215809" sldId="286"/>
        </pc:sldMkLst>
        <pc:spChg chg="mod">
          <ac:chgData name="Henry Pettit" userId="039505f5d07aca1a" providerId="LiveId" clId="{81D17FC1-29FB-4C75-934D-DEB26C5324FB}" dt="2022-11-26T12:01:15.479" v="4166" actId="20577"/>
          <ac:spMkLst>
            <pc:docMk/>
            <pc:sldMk cId="3805215809" sldId="286"/>
            <ac:spMk id="2" creationId="{0F87E73C-2B1A-4602-BFBE-CFE1E55D9B38}"/>
          </ac:spMkLst>
        </pc:spChg>
        <pc:spChg chg="mod">
          <ac:chgData name="Henry Pettit" userId="039505f5d07aca1a" providerId="LiveId" clId="{81D17FC1-29FB-4C75-934D-DEB26C5324FB}" dt="2022-11-26T12:01:33.040" v="4206" actId="20577"/>
          <ac:spMkLst>
            <pc:docMk/>
            <pc:sldMk cId="3805215809" sldId="286"/>
            <ac:spMk id="3" creationId="{A9CB511D-EA45-4336-847C-1252667143B5}"/>
          </ac:spMkLst>
        </pc:spChg>
        <pc:spChg chg="add mod">
          <ac:chgData name="Henry Pettit" userId="039505f5d07aca1a" providerId="LiveId" clId="{81D17FC1-29FB-4C75-934D-DEB26C5324FB}" dt="2022-11-26T12:03:39.885" v="4210" actId="1076"/>
          <ac:spMkLst>
            <pc:docMk/>
            <pc:sldMk cId="3805215809" sldId="286"/>
            <ac:spMk id="6" creationId="{15C336B1-0707-9563-9161-6696C13A4E07}"/>
          </ac:spMkLst>
        </pc:spChg>
        <pc:picChg chg="add del mod">
          <ac:chgData name="Henry Pettit" userId="039505f5d07aca1a" providerId="LiveId" clId="{81D17FC1-29FB-4C75-934D-DEB26C5324FB}" dt="2022-11-27T10:10:36.314" v="12945"/>
          <ac:picMkLst>
            <pc:docMk/>
            <pc:sldMk cId="3805215809" sldId="286"/>
            <ac:picMk id="12" creationId="{DB72AA08-732A-90E4-6E72-0BC3ABE8F93E}"/>
          </ac:picMkLst>
        </pc:picChg>
        <pc:picChg chg="add del mod">
          <ac:chgData name="Henry Pettit" userId="039505f5d07aca1a" providerId="LiveId" clId="{81D17FC1-29FB-4C75-934D-DEB26C5324FB}" dt="2022-11-27T10:10:59.048" v="12946"/>
          <ac:picMkLst>
            <pc:docMk/>
            <pc:sldMk cId="3805215809" sldId="286"/>
            <ac:picMk id="36" creationId="{0A8F5C52-57A1-0E92-4DA2-D573C3E590CC}"/>
          </ac:picMkLst>
        </pc:picChg>
        <pc:picChg chg="add del mod">
          <ac:chgData name="Henry Pettit" userId="039505f5d07aca1a" providerId="LiveId" clId="{81D17FC1-29FB-4C75-934D-DEB26C5324FB}" dt="2022-11-27T10:11:53.870" v="12947"/>
          <ac:picMkLst>
            <pc:docMk/>
            <pc:sldMk cId="3805215809" sldId="286"/>
            <ac:picMk id="41" creationId="{98F10245-90D4-579E-1043-2EAAFEC120B8}"/>
          </ac:picMkLst>
        </pc:picChg>
        <pc:picChg chg="add mod">
          <ac:chgData name="Henry Pettit" userId="039505f5d07aca1a" providerId="LiveId" clId="{81D17FC1-29FB-4C75-934D-DEB26C5324FB}" dt="2022-11-27T10:13:46.142" v="12948"/>
          <ac:picMkLst>
            <pc:docMk/>
            <pc:sldMk cId="3805215809" sldId="286"/>
            <ac:picMk id="47" creationId="{F62DB05F-2776-0C64-0143-4B32A0FB3374}"/>
          </ac:picMkLst>
        </pc:picChg>
      </pc:sldChg>
      <pc:sldChg chg="addSp delSp modSp add mod modTransition setBg setClrOvrMap modNotes">
        <pc:chgData name="Henry Pettit" userId="039505f5d07aca1a" providerId="LiveId" clId="{81D17FC1-29FB-4C75-934D-DEB26C5324FB}" dt="2022-11-27T10:39:57.324" v="12972"/>
        <pc:sldMkLst>
          <pc:docMk/>
          <pc:sldMk cId="4020353947" sldId="287"/>
        </pc:sldMkLst>
        <pc:spChg chg="mod">
          <ac:chgData name="Henry Pettit" userId="039505f5d07aca1a" providerId="LiveId" clId="{81D17FC1-29FB-4C75-934D-DEB26C5324FB}" dt="2022-11-27T03:58:17.539" v="6072" actId="26606"/>
          <ac:spMkLst>
            <pc:docMk/>
            <pc:sldMk cId="4020353947" sldId="287"/>
            <ac:spMk id="2" creationId="{E540CEDE-96CE-CB29-A603-617E8F59AA0D}"/>
          </ac:spMkLst>
        </pc:spChg>
        <pc:spChg chg="add del mod">
          <ac:chgData name="Henry Pettit" userId="039505f5d07aca1a" providerId="LiveId" clId="{81D17FC1-29FB-4C75-934D-DEB26C5324FB}" dt="2022-11-27T03:58:17.571" v="6073" actId="26606"/>
          <ac:spMkLst>
            <pc:docMk/>
            <pc:sldMk cId="4020353947" sldId="287"/>
            <ac:spMk id="3" creationId="{94925395-1995-5CAE-3E88-24C42C7E25D1}"/>
          </ac:spMkLst>
        </pc:spChg>
        <pc:spChg chg="add del">
          <ac:chgData name="Henry Pettit" userId="039505f5d07aca1a" providerId="LiveId" clId="{81D17FC1-29FB-4C75-934D-DEB26C5324FB}" dt="2022-11-27T03:58:17.571" v="6073" actId="26606"/>
          <ac:spMkLst>
            <pc:docMk/>
            <pc:sldMk cId="4020353947" sldId="287"/>
            <ac:spMk id="68" creationId="{CC892AB0-7D6D-4FC9-9105-0CB427161889}"/>
          </ac:spMkLst>
        </pc:spChg>
        <pc:spChg chg="add del">
          <ac:chgData name="Henry Pettit" userId="039505f5d07aca1a" providerId="LiveId" clId="{81D17FC1-29FB-4C75-934D-DEB26C5324FB}" dt="2022-11-27T03:58:17.571" v="6073" actId="26606"/>
          <ac:spMkLst>
            <pc:docMk/>
            <pc:sldMk cId="4020353947" sldId="287"/>
            <ac:spMk id="101" creationId="{6D29BE04-4454-4832-B83F-10D001BFF94D}"/>
          </ac:spMkLst>
        </pc:spChg>
        <pc:spChg chg="add del">
          <ac:chgData name="Henry Pettit" userId="039505f5d07aca1a" providerId="LiveId" clId="{81D17FC1-29FB-4C75-934D-DEB26C5324FB}" dt="2022-11-27T03:58:17.571" v="6073" actId="26606"/>
          <ac:spMkLst>
            <pc:docMk/>
            <pc:sldMk cId="4020353947" sldId="287"/>
            <ac:spMk id="103" creationId="{98714CE9-3C2C-48E1-8B8F-CFB7735C43D7}"/>
          </ac:spMkLst>
        </pc:spChg>
        <pc:spChg chg="add del">
          <ac:chgData name="Henry Pettit" userId="039505f5d07aca1a" providerId="LiveId" clId="{81D17FC1-29FB-4C75-934D-DEB26C5324FB}" dt="2022-11-27T03:57:47.403" v="6068" actId="26606"/>
          <ac:spMkLst>
            <pc:docMk/>
            <pc:sldMk cId="4020353947" sldId="287"/>
            <ac:spMk id="109" creationId="{2EEF4763-EB4A-4A35-89EB-AD2763B48C3B}"/>
          </ac:spMkLst>
        </pc:spChg>
        <pc:spChg chg="add del">
          <ac:chgData name="Henry Pettit" userId="039505f5d07aca1a" providerId="LiveId" clId="{81D17FC1-29FB-4C75-934D-DEB26C5324FB}" dt="2022-11-27T03:57:59.457" v="6070" actId="26606"/>
          <ac:spMkLst>
            <pc:docMk/>
            <pc:sldMk cId="4020353947" sldId="287"/>
            <ac:spMk id="111" creationId="{CC892AB0-7D6D-4FC9-9105-0CB427161889}"/>
          </ac:spMkLst>
        </pc:spChg>
        <pc:spChg chg="add del">
          <ac:chgData name="Henry Pettit" userId="039505f5d07aca1a" providerId="LiveId" clId="{81D17FC1-29FB-4C75-934D-DEB26C5324FB}" dt="2022-11-27T03:57:59.457" v="6070" actId="26606"/>
          <ac:spMkLst>
            <pc:docMk/>
            <pc:sldMk cId="4020353947" sldId="287"/>
            <ac:spMk id="136" creationId="{6D29BE04-4454-4832-B83F-10D001BFF94D}"/>
          </ac:spMkLst>
        </pc:spChg>
        <pc:spChg chg="add del">
          <ac:chgData name="Henry Pettit" userId="039505f5d07aca1a" providerId="LiveId" clId="{81D17FC1-29FB-4C75-934D-DEB26C5324FB}" dt="2022-11-27T03:57:59.457" v="6070" actId="26606"/>
          <ac:spMkLst>
            <pc:docMk/>
            <pc:sldMk cId="4020353947" sldId="287"/>
            <ac:spMk id="137" creationId="{98714CE9-3C2C-48E1-8B8F-CFB7735C43D7}"/>
          </ac:spMkLst>
        </pc:spChg>
        <pc:spChg chg="add del">
          <ac:chgData name="Henry Pettit" userId="039505f5d07aca1a" providerId="LiveId" clId="{81D17FC1-29FB-4C75-934D-DEB26C5324FB}" dt="2022-11-27T03:58:17.539" v="6072" actId="26606"/>
          <ac:spMkLst>
            <pc:docMk/>
            <pc:sldMk cId="4020353947" sldId="287"/>
            <ac:spMk id="141" creationId="{E79AA19A-D2E5-47F2-AF0A-1AF60D42CCBD}"/>
          </ac:spMkLst>
        </pc:spChg>
        <pc:spChg chg="add del">
          <ac:chgData name="Henry Pettit" userId="039505f5d07aca1a" providerId="LiveId" clId="{81D17FC1-29FB-4C75-934D-DEB26C5324FB}" dt="2022-11-27T03:58:17.539" v="6072" actId="26606"/>
          <ac:spMkLst>
            <pc:docMk/>
            <pc:sldMk cId="4020353947" sldId="287"/>
            <ac:spMk id="142" creationId="{092ADBCF-B973-4C52-B740-4963E95B35C5}"/>
          </ac:spMkLst>
        </pc:spChg>
        <pc:spChg chg="add">
          <ac:chgData name="Henry Pettit" userId="039505f5d07aca1a" providerId="LiveId" clId="{81D17FC1-29FB-4C75-934D-DEB26C5324FB}" dt="2022-11-27T03:58:17.571" v="6073" actId="26606"/>
          <ac:spMkLst>
            <pc:docMk/>
            <pc:sldMk cId="4020353947" sldId="287"/>
            <ac:spMk id="163" creationId="{CC892AB0-7D6D-4FC9-9105-0CB427161889}"/>
          </ac:spMkLst>
        </pc:spChg>
        <pc:spChg chg="add">
          <ac:chgData name="Henry Pettit" userId="039505f5d07aca1a" providerId="LiveId" clId="{81D17FC1-29FB-4C75-934D-DEB26C5324FB}" dt="2022-11-27T03:58:17.571" v="6073" actId="26606"/>
          <ac:spMkLst>
            <pc:docMk/>
            <pc:sldMk cId="4020353947" sldId="287"/>
            <ac:spMk id="188" creationId="{6D29BE04-4454-4832-B83F-10D001BFF94D}"/>
          </ac:spMkLst>
        </pc:spChg>
        <pc:spChg chg="add">
          <ac:chgData name="Henry Pettit" userId="039505f5d07aca1a" providerId="LiveId" clId="{81D17FC1-29FB-4C75-934D-DEB26C5324FB}" dt="2022-11-27T03:58:17.571" v="6073" actId="26606"/>
          <ac:spMkLst>
            <pc:docMk/>
            <pc:sldMk cId="4020353947" sldId="287"/>
            <ac:spMk id="189" creationId="{98714CE9-3C2C-48E1-8B8F-CFB7735C43D7}"/>
          </ac:spMkLst>
        </pc:spChg>
        <pc:grpChg chg="add del">
          <ac:chgData name="Henry Pettit" userId="039505f5d07aca1a" providerId="LiveId" clId="{81D17FC1-29FB-4C75-934D-DEB26C5324FB}" dt="2022-11-27T03:58:17.571" v="6073" actId="26606"/>
          <ac:grpSpMkLst>
            <pc:docMk/>
            <pc:sldMk cId="4020353947" sldId="287"/>
            <ac:grpSpMk id="69" creationId="{807353E4-FA19-40CB-8AF8-3A8E6704BE09}"/>
          </ac:grpSpMkLst>
        </pc:grpChg>
        <pc:grpChg chg="add del">
          <ac:chgData name="Henry Pettit" userId="039505f5d07aca1a" providerId="LiveId" clId="{81D17FC1-29FB-4C75-934D-DEB26C5324FB}" dt="2022-11-27T03:58:17.571" v="6073" actId="26606"/>
          <ac:grpSpMkLst>
            <pc:docMk/>
            <pc:sldMk cId="4020353947" sldId="287"/>
            <ac:grpSpMk id="81" creationId="{0328E69E-CE3D-4110-8BF7-AD3C0C10CB1C}"/>
          </ac:grpSpMkLst>
        </pc:grpChg>
        <pc:grpChg chg="add del">
          <ac:chgData name="Henry Pettit" userId="039505f5d07aca1a" providerId="LiveId" clId="{81D17FC1-29FB-4C75-934D-DEB26C5324FB}" dt="2022-11-27T03:58:17.571" v="6073" actId="26606"/>
          <ac:grpSpMkLst>
            <pc:docMk/>
            <pc:sldMk cId="4020353947" sldId="287"/>
            <ac:grpSpMk id="87" creationId="{F64806C9-3599-45A7-BCFF-F762C54276F8}"/>
          </ac:grpSpMkLst>
        </pc:grpChg>
        <pc:grpChg chg="add del">
          <ac:chgData name="Henry Pettit" userId="039505f5d07aca1a" providerId="LiveId" clId="{81D17FC1-29FB-4C75-934D-DEB26C5324FB}" dt="2022-11-27T03:58:17.571" v="6073" actId="26606"/>
          <ac:grpSpMkLst>
            <pc:docMk/>
            <pc:sldMk cId="4020353947" sldId="287"/>
            <ac:grpSpMk id="93" creationId="{1287AC97-A8E8-4B45-A50A-3057A88B4088}"/>
          </ac:grpSpMkLst>
        </pc:grpChg>
        <pc:grpChg chg="add del">
          <ac:chgData name="Henry Pettit" userId="039505f5d07aca1a" providerId="LiveId" clId="{81D17FC1-29FB-4C75-934D-DEB26C5324FB}" dt="2022-11-27T03:57:59.457" v="6070" actId="26606"/>
          <ac:grpSpMkLst>
            <pc:docMk/>
            <pc:sldMk cId="4020353947" sldId="287"/>
            <ac:grpSpMk id="112" creationId="{807353E4-FA19-40CB-8AF8-3A8E6704BE09}"/>
          </ac:grpSpMkLst>
        </pc:grpChg>
        <pc:grpChg chg="add del">
          <ac:chgData name="Henry Pettit" userId="039505f5d07aca1a" providerId="LiveId" clId="{81D17FC1-29FB-4C75-934D-DEB26C5324FB}" dt="2022-11-27T03:58:17.539" v="6072" actId="26606"/>
          <ac:grpSpMkLst>
            <pc:docMk/>
            <pc:sldMk cId="4020353947" sldId="287"/>
            <ac:grpSpMk id="113" creationId="{81F2BFD0-D896-4BA3-BA8F-0C866BD0246E}"/>
          </ac:grpSpMkLst>
        </pc:grpChg>
        <pc:grpChg chg="add del">
          <ac:chgData name="Henry Pettit" userId="039505f5d07aca1a" providerId="LiveId" clId="{81D17FC1-29FB-4C75-934D-DEB26C5324FB}" dt="2022-11-27T03:57:59.457" v="6070" actId="26606"/>
          <ac:grpSpMkLst>
            <pc:docMk/>
            <pc:sldMk cId="4020353947" sldId="287"/>
            <ac:grpSpMk id="119" creationId="{0328E69E-CE3D-4110-8BF7-AD3C0C10CB1C}"/>
          </ac:grpSpMkLst>
        </pc:grpChg>
        <pc:grpChg chg="add del">
          <ac:chgData name="Henry Pettit" userId="039505f5d07aca1a" providerId="LiveId" clId="{81D17FC1-29FB-4C75-934D-DEB26C5324FB}" dt="2022-11-27T03:57:59.457" v="6070" actId="26606"/>
          <ac:grpSpMkLst>
            <pc:docMk/>
            <pc:sldMk cId="4020353947" sldId="287"/>
            <ac:grpSpMk id="124" creationId="{F64806C9-3599-45A7-BCFF-F762C54276F8}"/>
          </ac:grpSpMkLst>
        </pc:grpChg>
        <pc:grpChg chg="add del">
          <ac:chgData name="Henry Pettit" userId="039505f5d07aca1a" providerId="LiveId" clId="{81D17FC1-29FB-4C75-934D-DEB26C5324FB}" dt="2022-11-27T03:57:59.457" v="6070" actId="26606"/>
          <ac:grpSpMkLst>
            <pc:docMk/>
            <pc:sldMk cId="4020353947" sldId="287"/>
            <ac:grpSpMk id="129" creationId="{1287AC97-A8E8-4B45-A50A-3057A88B4088}"/>
          </ac:grpSpMkLst>
        </pc:grpChg>
        <pc:grpChg chg="add del">
          <ac:chgData name="Henry Pettit" userId="039505f5d07aca1a" providerId="LiveId" clId="{81D17FC1-29FB-4C75-934D-DEB26C5324FB}" dt="2022-11-27T03:58:17.539" v="6072" actId="26606"/>
          <ac:grpSpMkLst>
            <pc:docMk/>
            <pc:sldMk cId="4020353947" sldId="287"/>
            <ac:grpSpMk id="144" creationId="{3FDD94EF-2C73-4E4C-8332-A75D8AC6BE3E}"/>
          </ac:grpSpMkLst>
        </pc:grpChg>
        <pc:grpChg chg="add">
          <ac:chgData name="Henry Pettit" userId="039505f5d07aca1a" providerId="LiveId" clId="{81D17FC1-29FB-4C75-934D-DEB26C5324FB}" dt="2022-11-27T03:58:17.571" v="6073" actId="26606"/>
          <ac:grpSpMkLst>
            <pc:docMk/>
            <pc:sldMk cId="4020353947" sldId="287"/>
            <ac:grpSpMk id="164" creationId="{807353E4-FA19-40CB-8AF8-3A8E6704BE09}"/>
          </ac:grpSpMkLst>
        </pc:grpChg>
        <pc:grpChg chg="add">
          <ac:chgData name="Henry Pettit" userId="039505f5d07aca1a" providerId="LiveId" clId="{81D17FC1-29FB-4C75-934D-DEB26C5324FB}" dt="2022-11-27T03:58:17.571" v="6073" actId="26606"/>
          <ac:grpSpMkLst>
            <pc:docMk/>
            <pc:sldMk cId="4020353947" sldId="287"/>
            <ac:grpSpMk id="171" creationId="{0328E69E-CE3D-4110-8BF7-AD3C0C10CB1C}"/>
          </ac:grpSpMkLst>
        </pc:grpChg>
        <pc:grpChg chg="add">
          <ac:chgData name="Henry Pettit" userId="039505f5d07aca1a" providerId="LiveId" clId="{81D17FC1-29FB-4C75-934D-DEB26C5324FB}" dt="2022-11-27T03:58:17.571" v="6073" actId="26606"/>
          <ac:grpSpMkLst>
            <pc:docMk/>
            <pc:sldMk cId="4020353947" sldId="287"/>
            <ac:grpSpMk id="176" creationId="{F64806C9-3599-45A7-BCFF-F762C54276F8}"/>
          </ac:grpSpMkLst>
        </pc:grpChg>
        <pc:grpChg chg="add">
          <ac:chgData name="Henry Pettit" userId="039505f5d07aca1a" providerId="LiveId" clId="{81D17FC1-29FB-4C75-934D-DEB26C5324FB}" dt="2022-11-27T03:58:17.571" v="6073" actId="26606"/>
          <ac:grpSpMkLst>
            <pc:docMk/>
            <pc:sldMk cId="4020353947" sldId="287"/>
            <ac:grpSpMk id="181" creationId="{1287AC97-A8E8-4B45-A50A-3057A88B4088}"/>
          </ac:grpSpMkLst>
        </pc:grpChg>
        <pc:graphicFrameChg chg="add del">
          <ac:chgData name="Henry Pettit" userId="039505f5d07aca1a" providerId="LiveId" clId="{81D17FC1-29FB-4C75-934D-DEB26C5324FB}" dt="2022-11-27T03:57:47.403" v="6068" actId="26606"/>
          <ac:graphicFrameMkLst>
            <pc:docMk/>
            <pc:sldMk cId="4020353947" sldId="287"/>
            <ac:graphicFrameMk id="105" creationId="{5DA39D90-4BAD-CFA2-FCF9-F0C7D2BF28A5}"/>
          </ac:graphicFrameMkLst>
        </pc:graphicFrameChg>
        <pc:graphicFrameChg chg="add del">
          <ac:chgData name="Henry Pettit" userId="039505f5d07aca1a" providerId="LiveId" clId="{81D17FC1-29FB-4C75-934D-DEB26C5324FB}" dt="2022-11-27T03:57:59.457" v="6070" actId="26606"/>
          <ac:graphicFrameMkLst>
            <pc:docMk/>
            <pc:sldMk cId="4020353947" sldId="287"/>
            <ac:graphicFrameMk id="138" creationId="{64982C2A-9D78-41F1-BD7E-9C2796AA1301}"/>
          </ac:graphicFrameMkLst>
        </pc:graphicFrameChg>
        <pc:graphicFrameChg chg="add del">
          <ac:chgData name="Henry Pettit" userId="039505f5d07aca1a" providerId="LiveId" clId="{81D17FC1-29FB-4C75-934D-DEB26C5324FB}" dt="2022-11-27T03:58:17.539" v="6072" actId="26606"/>
          <ac:graphicFrameMkLst>
            <pc:docMk/>
            <pc:sldMk cId="4020353947" sldId="287"/>
            <ac:graphicFrameMk id="161" creationId="{5AF211D4-9346-D62B-DDE0-0D6914F1C59B}"/>
          </ac:graphicFrameMkLst>
        </pc:graphicFrameChg>
        <pc:graphicFrameChg chg="add mod">
          <ac:chgData name="Henry Pettit" userId="039505f5d07aca1a" providerId="LiveId" clId="{81D17FC1-29FB-4C75-934D-DEB26C5324FB}" dt="2022-11-27T04:02:22.653" v="6088" actId="33524"/>
          <ac:graphicFrameMkLst>
            <pc:docMk/>
            <pc:sldMk cId="4020353947" sldId="287"/>
            <ac:graphicFrameMk id="190" creationId="{64982C2A-9D78-41F1-BD7E-9C2796AA1301}"/>
          </ac:graphicFrameMkLst>
        </pc:graphicFrameChg>
        <pc:picChg chg="add mod">
          <ac:chgData name="Henry Pettit" userId="039505f5d07aca1a" providerId="LiveId" clId="{81D17FC1-29FB-4C75-934D-DEB26C5324FB}" dt="2022-11-27T10:39:57.324" v="12972"/>
          <ac:picMkLst>
            <pc:docMk/>
            <pc:sldMk cId="4020353947" sldId="287"/>
            <ac:picMk id="6" creationId="{7134C694-FD66-E629-3CD1-9D4A808F8068}"/>
          </ac:picMkLst>
        </pc:picChg>
        <pc:picChg chg="add del">
          <ac:chgData name="Henry Pettit" userId="039505f5d07aca1a" providerId="LiveId" clId="{81D17FC1-29FB-4C75-934D-DEB26C5324FB}" dt="2022-11-27T03:58:17.539" v="6072" actId="26606"/>
          <ac:picMkLst>
            <pc:docMk/>
            <pc:sldMk cId="4020353947" sldId="287"/>
            <ac:picMk id="143" creationId="{91A1E618-D29E-4367-8C34-500E34D05B1E}"/>
          </ac:picMkLst>
        </pc:picChg>
      </pc:sldChg>
      <pc:sldChg chg="addSp delSp modSp add mod modTransition setBg modAnim modNotes">
        <pc:chgData name="Henry Pettit" userId="039505f5d07aca1a" providerId="LiveId" clId="{81D17FC1-29FB-4C75-934D-DEB26C5324FB}" dt="2022-11-27T10:42:06.412" v="12974"/>
        <pc:sldMkLst>
          <pc:docMk/>
          <pc:sldMk cId="420475741" sldId="288"/>
        </pc:sldMkLst>
        <pc:spChg chg="mod">
          <ac:chgData name="Henry Pettit" userId="039505f5d07aca1a" providerId="LiveId" clId="{81D17FC1-29FB-4C75-934D-DEB26C5324FB}" dt="2022-11-27T03:53:38.558" v="5677" actId="26606"/>
          <ac:spMkLst>
            <pc:docMk/>
            <pc:sldMk cId="420475741" sldId="288"/>
            <ac:spMk id="2" creationId="{E540CEDE-96CE-CB29-A603-617E8F59AA0D}"/>
          </ac:spMkLst>
        </pc:spChg>
        <pc:spChg chg="add del mod">
          <ac:chgData name="Henry Pettit" userId="039505f5d07aca1a" providerId="LiveId" clId="{81D17FC1-29FB-4C75-934D-DEB26C5324FB}" dt="2022-11-27T03:53:38.590" v="5678" actId="26606"/>
          <ac:spMkLst>
            <pc:docMk/>
            <pc:sldMk cId="420475741" sldId="288"/>
            <ac:spMk id="3" creationId="{94925395-1995-5CAE-3E88-24C42C7E25D1}"/>
          </ac:spMkLst>
        </pc:spChg>
        <pc:spChg chg="add del">
          <ac:chgData name="Henry Pettit" userId="039505f5d07aca1a" providerId="LiveId" clId="{81D17FC1-29FB-4C75-934D-DEB26C5324FB}" dt="2022-11-27T03:53:38.590" v="5678" actId="26606"/>
          <ac:spMkLst>
            <pc:docMk/>
            <pc:sldMk cId="420475741" sldId="288"/>
            <ac:spMk id="68" creationId="{CC892AB0-7D6D-4FC9-9105-0CB427161889}"/>
          </ac:spMkLst>
        </pc:spChg>
        <pc:spChg chg="add del">
          <ac:chgData name="Henry Pettit" userId="039505f5d07aca1a" providerId="LiveId" clId="{81D17FC1-29FB-4C75-934D-DEB26C5324FB}" dt="2022-11-27T03:53:38.590" v="5678" actId="26606"/>
          <ac:spMkLst>
            <pc:docMk/>
            <pc:sldMk cId="420475741" sldId="288"/>
            <ac:spMk id="101" creationId="{6D29BE04-4454-4832-B83F-10D001BFF94D}"/>
          </ac:spMkLst>
        </pc:spChg>
        <pc:spChg chg="add del">
          <ac:chgData name="Henry Pettit" userId="039505f5d07aca1a" providerId="LiveId" clId="{81D17FC1-29FB-4C75-934D-DEB26C5324FB}" dt="2022-11-27T03:53:38.590" v="5678" actId="26606"/>
          <ac:spMkLst>
            <pc:docMk/>
            <pc:sldMk cId="420475741" sldId="288"/>
            <ac:spMk id="103" creationId="{98714CE9-3C2C-48E1-8B8F-CFB7735C43D7}"/>
          </ac:spMkLst>
        </pc:spChg>
        <pc:spChg chg="add del">
          <ac:chgData name="Henry Pettit" userId="039505f5d07aca1a" providerId="LiveId" clId="{81D17FC1-29FB-4C75-934D-DEB26C5324FB}" dt="2022-11-27T03:53:31.002" v="5673" actId="26606"/>
          <ac:spMkLst>
            <pc:docMk/>
            <pc:sldMk cId="420475741" sldId="288"/>
            <ac:spMk id="108" creationId="{6BFC9644-673A-459F-B3C5-9310A4E50E3B}"/>
          </ac:spMkLst>
        </pc:spChg>
        <pc:spChg chg="add">
          <ac:chgData name="Henry Pettit" userId="039505f5d07aca1a" providerId="LiveId" clId="{81D17FC1-29FB-4C75-934D-DEB26C5324FB}" dt="2022-11-27T03:53:38.590" v="5678" actId="26606"/>
          <ac:spMkLst>
            <pc:docMk/>
            <pc:sldMk cId="420475741" sldId="288"/>
            <ac:spMk id="109" creationId="{CC892AB0-7D6D-4FC9-9105-0CB427161889}"/>
          </ac:spMkLst>
        </pc:spChg>
        <pc:spChg chg="add">
          <ac:chgData name="Henry Pettit" userId="039505f5d07aca1a" providerId="LiveId" clId="{81D17FC1-29FB-4C75-934D-DEB26C5324FB}" dt="2022-11-27T03:53:38.590" v="5678" actId="26606"/>
          <ac:spMkLst>
            <pc:docMk/>
            <pc:sldMk cId="420475741" sldId="288"/>
            <ac:spMk id="135" creationId="{6D29BE04-4454-4832-B83F-10D001BFF94D}"/>
          </ac:spMkLst>
        </pc:spChg>
        <pc:spChg chg="add">
          <ac:chgData name="Henry Pettit" userId="039505f5d07aca1a" providerId="LiveId" clId="{81D17FC1-29FB-4C75-934D-DEB26C5324FB}" dt="2022-11-27T03:53:38.590" v="5678" actId="26606"/>
          <ac:spMkLst>
            <pc:docMk/>
            <pc:sldMk cId="420475741" sldId="288"/>
            <ac:spMk id="136" creationId="{98714CE9-3C2C-48E1-8B8F-CFB7735C43D7}"/>
          </ac:spMkLst>
        </pc:spChg>
        <pc:spChg chg="add del">
          <ac:chgData name="Henry Pettit" userId="039505f5d07aca1a" providerId="LiveId" clId="{81D17FC1-29FB-4C75-934D-DEB26C5324FB}" dt="2022-11-27T03:53:31.002" v="5673" actId="26606"/>
          <ac:spMkLst>
            <pc:docMk/>
            <pc:sldMk cId="420475741" sldId="288"/>
            <ac:spMk id="139" creationId="{7D1C411D-0818-4640-8657-2AF78250C802}"/>
          </ac:spMkLst>
        </pc:spChg>
        <pc:grpChg chg="add del">
          <ac:chgData name="Henry Pettit" userId="039505f5d07aca1a" providerId="LiveId" clId="{81D17FC1-29FB-4C75-934D-DEB26C5324FB}" dt="2022-11-27T03:53:38.590" v="5678" actId="26606"/>
          <ac:grpSpMkLst>
            <pc:docMk/>
            <pc:sldMk cId="420475741" sldId="288"/>
            <ac:grpSpMk id="69" creationId="{807353E4-FA19-40CB-8AF8-3A8E6704BE09}"/>
          </ac:grpSpMkLst>
        </pc:grpChg>
        <pc:grpChg chg="add del">
          <ac:chgData name="Henry Pettit" userId="039505f5d07aca1a" providerId="LiveId" clId="{81D17FC1-29FB-4C75-934D-DEB26C5324FB}" dt="2022-11-27T03:53:38.590" v="5678" actId="26606"/>
          <ac:grpSpMkLst>
            <pc:docMk/>
            <pc:sldMk cId="420475741" sldId="288"/>
            <ac:grpSpMk id="81" creationId="{0328E69E-CE3D-4110-8BF7-AD3C0C10CB1C}"/>
          </ac:grpSpMkLst>
        </pc:grpChg>
        <pc:grpChg chg="add del">
          <ac:chgData name="Henry Pettit" userId="039505f5d07aca1a" providerId="LiveId" clId="{81D17FC1-29FB-4C75-934D-DEB26C5324FB}" dt="2022-11-27T03:53:38.590" v="5678" actId="26606"/>
          <ac:grpSpMkLst>
            <pc:docMk/>
            <pc:sldMk cId="420475741" sldId="288"/>
            <ac:grpSpMk id="87" creationId="{F64806C9-3599-45A7-BCFF-F762C54276F8}"/>
          </ac:grpSpMkLst>
        </pc:grpChg>
        <pc:grpChg chg="add del">
          <ac:chgData name="Henry Pettit" userId="039505f5d07aca1a" providerId="LiveId" clId="{81D17FC1-29FB-4C75-934D-DEB26C5324FB}" dt="2022-11-27T03:53:38.590" v="5678" actId="26606"/>
          <ac:grpSpMkLst>
            <pc:docMk/>
            <pc:sldMk cId="420475741" sldId="288"/>
            <ac:grpSpMk id="93" creationId="{1287AC97-A8E8-4B45-A50A-3057A88B4088}"/>
          </ac:grpSpMkLst>
        </pc:grpChg>
        <pc:grpChg chg="add del">
          <ac:chgData name="Henry Pettit" userId="039505f5d07aca1a" providerId="LiveId" clId="{81D17FC1-29FB-4C75-934D-DEB26C5324FB}" dt="2022-11-27T03:53:31.002" v="5673" actId="26606"/>
          <ac:grpSpMkLst>
            <pc:docMk/>
            <pc:sldMk cId="420475741" sldId="288"/>
            <ac:grpSpMk id="110" creationId="{4ADB9295-9645-4BF2-ADFD-75800B7FAD06}"/>
          </ac:grpSpMkLst>
        </pc:grpChg>
        <pc:grpChg chg="add">
          <ac:chgData name="Henry Pettit" userId="039505f5d07aca1a" providerId="LiveId" clId="{81D17FC1-29FB-4C75-934D-DEB26C5324FB}" dt="2022-11-27T03:53:38.590" v="5678" actId="26606"/>
          <ac:grpSpMkLst>
            <pc:docMk/>
            <pc:sldMk cId="420475741" sldId="288"/>
            <ac:grpSpMk id="111" creationId="{807353E4-FA19-40CB-8AF8-3A8E6704BE09}"/>
          </ac:grpSpMkLst>
        </pc:grpChg>
        <pc:grpChg chg="add">
          <ac:chgData name="Henry Pettit" userId="039505f5d07aca1a" providerId="LiveId" clId="{81D17FC1-29FB-4C75-934D-DEB26C5324FB}" dt="2022-11-27T03:53:38.590" v="5678" actId="26606"/>
          <ac:grpSpMkLst>
            <pc:docMk/>
            <pc:sldMk cId="420475741" sldId="288"/>
            <ac:grpSpMk id="118" creationId="{0328E69E-CE3D-4110-8BF7-AD3C0C10CB1C}"/>
          </ac:grpSpMkLst>
        </pc:grpChg>
        <pc:grpChg chg="add">
          <ac:chgData name="Henry Pettit" userId="039505f5d07aca1a" providerId="LiveId" clId="{81D17FC1-29FB-4C75-934D-DEB26C5324FB}" dt="2022-11-27T03:53:38.590" v="5678" actId="26606"/>
          <ac:grpSpMkLst>
            <pc:docMk/>
            <pc:sldMk cId="420475741" sldId="288"/>
            <ac:grpSpMk id="123" creationId="{F64806C9-3599-45A7-BCFF-F762C54276F8}"/>
          </ac:grpSpMkLst>
        </pc:grpChg>
        <pc:grpChg chg="add">
          <ac:chgData name="Henry Pettit" userId="039505f5d07aca1a" providerId="LiveId" clId="{81D17FC1-29FB-4C75-934D-DEB26C5324FB}" dt="2022-11-27T03:53:38.590" v="5678" actId="26606"/>
          <ac:grpSpMkLst>
            <pc:docMk/>
            <pc:sldMk cId="420475741" sldId="288"/>
            <ac:grpSpMk id="128" creationId="{1287AC97-A8E8-4B45-A50A-3057A88B4088}"/>
          </ac:grpSpMkLst>
        </pc:grpChg>
        <pc:graphicFrameChg chg="add del">
          <ac:chgData name="Henry Pettit" userId="039505f5d07aca1a" providerId="LiveId" clId="{81D17FC1-29FB-4C75-934D-DEB26C5324FB}" dt="2022-11-27T03:53:32.214" v="5675" actId="26606"/>
          <ac:graphicFrameMkLst>
            <pc:docMk/>
            <pc:sldMk cId="420475741" sldId="288"/>
            <ac:graphicFrameMk id="105" creationId="{2C918198-6BEE-1142-96F4-CD5B0DFDFE6C}"/>
          </ac:graphicFrameMkLst>
        </pc:graphicFrameChg>
        <pc:graphicFrameChg chg="add del">
          <ac:chgData name="Henry Pettit" userId="039505f5d07aca1a" providerId="LiveId" clId="{81D17FC1-29FB-4C75-934D-DEB26C5324FB}" dt="2022-11-27T03:53:38.558" v="5677" actId="26606"/>
          <ac:graphicFrameMkLst>
            <pc:docMk/>
            <pc:sldMk cId="420475741" sldId="288"/>
            <ac:graphicFrameMk id="107" creationId="{C34E6D63-469B-C62F-2D7C-5ABFE60CBDD3}"/>
          </ac:graphicFrameMkLst>
        </pc:graphicFrameChg>
        <pc:graphicFrameChg chg="add mod">
          <ac:chgData name="Henry Pettit" userId="039505f5d07aca1a" providerId="LiveId" clId="{81D17FC1-29FB-4C75-934D-DEB26C5324FB}" dt="2022-11-27T03:53:42.962" v="5679" actId="33524"/>
          <ac:graphicFrameMkLst>
            <pc:docMk/>
            <pc:sldMk cId="420475741" sldId="288"/>
            <ac:graphicFrameMk id="137" creationId="{15C729AA-0763-1221-BE1A-BF5B7801A42F}"/>
          </ac:graphicFrameMkLst>
        </pc:graphicFrameChg>
        <pc:picChg chg="add del mod">
          <ac:chgData name="Henry Pettit" userId="039505f5d07aca1a" providerId="LiveId" clId="{81D17FC1-29FB-4C75-934D-DEB26C5324FB}" dt="2022-11-27T10:40:03.591" v="12973"/>
          <ac:picMkLst>
            <pc:docMk/>
            <pc:sldMk cId="420475741" sldId="288"/>
            <ac:picMk id="4" creationId="{58365BF0-052F-8B7E-2529-52BDFF686FEA}"/>
          </ac:picMkLst>
        </pc:picChg>
        <pc:picChg chg="add mod">
          <ac:chgData name="Henry Pettit" userId="039505f5d07aca1a" providerId="LiveId" clId="{81D17FC1-29FB-4C75-934D-DEB26C5324FB}" dt="2022-11-27T10:42:06.412" v="12974"/>
          <ac:picMkLst>
            <pc:docMk/>
            <pc:sldMk cId="420475741" sldId="288"/>
            <ac:picMk id="10" creationId="{2A95BEA9-1BB2-6EF9-2718-E41F89D34288}"/>
          </ac:picMkLst>
        </pc:picChg>
      </pc:sldChg>
      <pc:sldChg chg="addSp delSp modSp ord modTransition modAnim modNotes">
        <pc:chgData name="Henry Pettit" userId="039505f5d07aca1a" providerId="LiveId" clId="{81D17FC1-29FB-4C75-934D-DEB26C5324FB}" dt="2022-11-27T10:31:54.664" v="12965"/>
        <pc:sldMkLst>
          <pc:docMk/>
          <pc:sldMk cId="1503246" sldId="289"/>
        </pc:sldMkLst>
        <pc:picChg chg="add del mod">
          <ac:chgData name="Henry Pettit" userId="039505f5d07aca1a" providerId="LiveId" clId="{81D17FC1-29FB-4C75-934D-DEB26C5324FB}" dt="2022-11-27T10:26:41.759" v="12962"/>
          <ac:picMkLst>
            <pc:docMk/>
            <pc:sldMk cId="1503246" sldId="289"/>
            <ac:picMk id="4" creationId="{62A70318-078F-0594-79AD-7A3077DEFABA}"/>
          </ac:picMkLst>
        </pc:picChg>
        <pc:picChg chg="add del mod">
          <ac:chgData name="Henry Pettit" userId="039505f5d07aca1a" providerId="LiveId" clId="{81D17FC1-29FB-4C75-934D-DEB26C5324FB}" dt="2022-11-27T10:30:56.227" v="12964"/>
          <ac:picMkLst>
            <pc:docMk/>
            <pc:sldMk cId="1503246" sldId="289"/>
            <ac:picMk id="16" creationId="{6465D55D-B0A6-54CF-5D9A-74AF6B25FF45}"/>
          </ac:picMkLst>
        </pc:picChg>
        <pc:picChg chg="add mod">
          <ac:chgData name="Henry Pettit" userId="039505f5d07aca1a" providerId="LiveId" clId="{81D17FC1-29FB-4C75-934D-DEB26C5324FB}" dt="2022-11-27T10:31:54.664" v="12965"/>
          <ac:picMkLst>
            <pc:docMk/>
            <pc:sldMk cId="1503246" sldId="289"/>
            <ac:picMk id="54" creationId="{724E5036-29D6-0601-2004-8232B2A30BD0}"/>
          </ac:picMkLst>
        </pc:picChg>
      </pc:sldChg>
      <pc:sldChg chg="addSp delSp modSp add mod modTransition modNotes">
        <pc:chgData name="Henry Pettit" userId="039505f5d07aca1a" providerId="LiveId" clId="{81D17FC1-29FB-4C75-934D-DEB26C5324FB}" dt="2022-11-27T10:42:06.412" v="12974"/>
        <pc:sldMkLst>
          <pc:docMk/>
          <pc:sldMk cId="231196735" sldId="290"/>
        </pc:sldMkLst>
        <pc:spChg chg="mod">
          <ac:chgData name="Henry Pettit" userId="039505f5d07aca1a" providerId="LiveId" clId="{81D17FC1-29FB-4C75-934D-DEB26C5324FB}" dt="2022-11-27T04:16:27.929" v="6128" actId="20577"/>
          <ac:spMkLst>
            <pc:docMk/>
            <pc:sldMk cId="231196735" sldId="290"/>
            <ac:spMk id="2" creationId="{E540CEDE-96CE-CB29-A603-617E8F59AA0D}"/>
          </ac:spMkLst>
        </pc:spChg>
        <pc:spChg chg="add del mod">
          <ac:chgData name="Henry Pettit" userId="039505f5d07aca1a" providerId="LiveId" clId="{81D17FC1-29FB-4C75-934D-DEB26C5324FB}" dt="2022-11-27T04:19:38.912" v="6645" actId="26606"/>
          <ac:spMkLst>
            <pc:docMk/>
            <pc:sldMk cId="231196735" sldId="290"/>
            <ac:spMk id="4" creationId="{B4F18A4E-5D8C-3898-F6BF-34291866CD2B}"/>
          </ac:spMkLst>
        </pc:spChg>
        <pc:graphicFrameChg chg="del mod">
          <ac:chgData name="Henry Pettit" userId="039505f5d07aca1a" providerId="LiveId" clId="{81D17FC1-29FB-4C75-934D-DEB26C5324FB}" dt="2022-11-27T04:16:21.992" v="6121" actId="478"/>
          <ac:graphicFrameMkLst>
            <pc:docMk/>
            <pc:sldMk cId="231196735" sldId="290"/>
            <ac:graphicFrameMk id="137" creationId="{15C729AA-0763-1221-BE1A-BF5B7801A42F}"/>
          </ac:graphicFrameMkLst>
        </pc:graphicFrameChg>
        <pc:graphicFrameChg chg="add mod">
          <ac:chgData name="Henry Pettit" userId="039505f5d07aca1a" providerId="LiveId" clId="{81D17FC1-29FB-4C75-934D-DEB26C5324FB}" dt="2022-11-27T04:21:23.435" v="6663" actId="2085"/>
          <ac:graphicFrameMkLst>
            <pc:docMk/>
            <pc:sldMk cId="231196735" sldId="290"/>
            <ac:graphicFrameMk id="138" creationId="{FC2D60B1-9734-517D-AE00-BB53BE9817B2}"/>
          </ac:graphicFrameMkLst>
        </pc:graphicFrameChg>
        <pc:picChg chg="add mod">
          <ac:chgData name="Henry Pettit" userId="039505f5d07aca1a" providerId="LiveId" clId="{81D17FC1-29FB-4C75-934D-DEB26C5324FB}" dt="2022-11-27T10:42:06.412" v="12974"/>
          <ac:picMkLst>
            <pc:docMk/>
            <pc:sldMk cId="231196735" sldId="290"/>
            <ac:picMk id="4" creationId="{D7B524A1-37D7-21AC-A22D-65DE75402713}"/>
          </ac:picMkLst>
        </pc:picChg>
      </pc:sldChg>
      <pc:sldMasterChg chg="addSldLayout delSldLayout">
        <pc:chgData name="Henry Pettit" userId="039505f5d07aca1a" providerId="LiveId" clId="{81D17FC1-29FB-4C75-934D-DEB26C5324FB}" dt="2022-11-26T11:47:34.537" v="3915" actId="47"/>
        <pc:sldMasterMkLst>
          <pc:docMk/>
          <pc:sldMasterMk cId="3522174735" sldId="2147483684"/>
        </pc:sldMasterMkLst>
        <pc:sldLayoutChg chg="add del">
          <pc:chgData name="Henry Pettit" userId="039505f5d07aca1a" providerId="LiveId" clId="{81D17FC1-29FB-4C75-934D-DEB26C5324FB}" dt="2022-11-26T11:47:34.537" v="3915" actId="47"/>
          <pc:sldLayoutMkLst>
            <pc:docMk/>
            <pc:sldMasterMk cId="3522174735" sldId="2147483684"/>
            <pc:sldLayoutMk cId="1284905950" sldId="2147483702"/>
          </pc:sldLayoutMkLst>
        </pc:sldLayoutChg>
        <pc:sldLayoutChg chg="add del">
          <pc:chgData name="Henry Pettit" userId="039505f5d07aca1a" providerId="LiveId" clId="{81D17FC1-29FB-4C75-934D-DEB26C5324FB}" dt="2022-11-26T11:47:31.114" v="3914" actId="47"/>
          <pc:sldLayoutMkLst>
            <pc:docMk/>
            <pc:sldMasterMk cId="3522174735" sldId="2147483684"/>
            <pc:sldLayoutMk cId="2156847853" sldId="2147483703"/>
          </pc:sldLayoutMkLst>
        </pc:sldLayoutChg>
      </pc:sldMasterChg>
    </pc:docChg>
  </pc:docChgLst>
  <pc:docChgLst>
    <pc:chgData name="Henry Pettit" userId="039505f5d07aca1a" providerId="LiveId" clId="{F41DFAF4-DCE0-41C1-AAE4-AB5096D776F4}"/>
    <pc:docChg chg="undo redo custSel addSld delSld modSld sldOrd addMainMaster delMainMaster modMainMaster addSection delSection">
      <pc:chgData name="Henry Pettit" userId="039505f5d07aca1a" providerId="LiveId" clId="{F41DFAF4-DCE0-41C1-AAE4-AB5096D776F4}" dt="2022-12-23T02:08:11.202" v="2149"/>
      <pc:docMkLst>
        <pc:docMk/>
      </pc:docMkLst>
      <pc:sldChg chg="addSp delSp modSp mod ord modTransition setBg modAnim setClrOvrMap delDesignElem chgLayout">
        <pc:chgData name="Henry Pettit" userId="039505f5d07aca1a" providerId="LiveId" clId="{F41DFAF4-DCE0-41C1-AAE4-AB5096D776F4}" dt="2022-12-23T02:01:11.368" v="2066" actId="700"/>
        <pc:sldMkLst>
          <pc:docMk/>
          <pc:sldMk cId="497607547" sldId="258"/>
        </pc:sldMkLst>
        <pc:spChg chg="mod ord">
          <ac:chgData name="Henry Pettit" userId="039505f5d07aca1a" providerId="LiveId" clId="{F41DFAF4-DCE0-41C1-AAE4-AB5096D776F4}" dt="2022-12-23T02:01:11.368" v="2066" actId="700"/>
          <ac:spMkLst>
            <pc:docMk/>
            <pc:sldMk cId="497607547" sldId="258"/>
            <ac:spMk id="2" creationId="{921633EB-7DCB-4DDC-80AF-C885A3EE1245}"/>
          </ac:spMkLst>
        </pc:spChg>
        <pc:spChg chg="add del mod ord">
          <ac:chgData name="Henry Pettit" userId="039505f5d07aca1a" providerId="LiveId" clId="{F41DFAF4-DCE0-41C1-AAE4-AB5096D776F4}" dt="2022-12-23T00:35:10.390" v="1484" actId="700"/>
          <ac:spMkLst>
            <pc:docMk/>
            <pc:sldMk cId="497607547" sldId="258"/>
            <ac:spMk id="3" creationId="{0B035084-7D47-2B97-974A-E234AD058A76}"/>
          </ac:spMkLst>
        </pc:spChg>
        <pc:spChg chg="mod ord">
          <ac:chgData name="Henry Pettit" userId="039505f5d07aca1a" providerId="LiveId" clId="{F41DFAF4-DCE0-41C1-AAE4-AB5096D776F4}" dt="2022-12-23T02:01:11.368" v="2066" actId="700"/>
          <ac:spMkLst>
            <pc:docMk/>
            <pc:sldMk cId="497607547" sldId="258"/>
            <ac:spMk id="4" creationId="{86E6A4F8-276B-F0C5-2D78-4356107F601E}"/>
          </ac:spMkLst>
        </pc:spChg>
        <pc:spChg chg="add del mod ord">
          <ac:chgData name="Henry Pettit" userId="039505f5d07aca1a" providerId="LiveId" clId="{F41DFAF4-DCE0-41C1-AAE4-AB5096D776F4}" dt="2022-12-23T02:01:11.368" v="2066" actId="700"/>
          <ac:spMkLst>
            <pc:docMk/>
            <pc:sldMk cId="497607547" sldId="258"/>
            <ac:spMk id="5" creationId="{87C38E0B-650B-987F-FAEE-2EB8C85F1505}"/>
          </ac:spMkLst>
        </pc:spChg>
        <pc:spChg chg="mod">
          <ac:chgData name="Henry Pettit" userId="039505f5d07aca1a" providerId="LiveId" clId="{F41DFAF4-DCE0-41C1-AAE4-AB5096D776F4}" dt="2022-12-23T01:24:53.785" v="1791" actId="26606"/>
          <ac:spMkLst>
            <pc:docMk/>
            <pc:sldMk cId="497607547" sldId="258"/>
            <ac:spMk id="8" creationId="{B06357C9-D745-B20F-5FDD-34C29BF695CD}"/>
          </ac:spMkLst>
        </pc:spChg>
        <pc:spChg chg="mod">
          <ac:chgData name="Henry Pettit" userId="039505f5d07aca1a" providerId="LiveId" clId="{F41DFAF4-DCE0-41C1-AAE4-AB5096D776F4}" dt="2022-12-23T01:24:53.785" v="1791" actId="26606"/>
          <ac:spMkLst>
            <pc:docMk/>
            <pc:sldMk cId="497607547" sldId="258"/>
            <ac:spMk id="10" creationId="{648F8DFC-457F-0802-0444-7BBC6F61AAB8}"/>
          </ac:spMkLst>
        </pc:spChg>
        <pc:spChg chg="add del">
          <ac:chgData name="Henry Pettit" userId="039505f5d07aca1a" providerId="LiveId" clId="{F41DFAF4-DCE0-41C1-AAE4-AB5096D776F4}" dt="2022-12-23T01:24:53.702" v="1790" actId="26606"/>
          <ac:spMkLst>
            <pc:docMk/>
            <pc:sldMk cId="497607547" sldId="258"/>
            <ac:spMk id="58" creationId="{C2E4E997-8672-4FFD-B8EC-9932A8E4714B}"/>
          </ac:spMkLst>
        </pc:spChg>
        <pc:spChg chg="add del">
          <ac:chgData name="Henry Pettit" userId="039505f5d07aca1a" providerId="LiveId" clId="{F41DFAF4-DCE0-41C1-AAE4-AB5096D776F4}" dt="2022-12-23T00:34:29.157" v="1468" actId="700"/>
          <ac:spMkLst>
            <pc:docMk/>
            <pc:sldMk cId="497607547" sldId="258"/>
            <ac:spMk id="109" creationId="{3CBA50DB-DBC7-4B6E-B3C1-8FF1EA519791}"/>
          </ac:spMkLst>
        </pc:spChg>
        <pc:spChg chg="add del">
          <ac:chgData name="Henry Pettit" userId="039505f5d07aca1a" providerId="LiveId" clId="{F41DFAF4-DCE0-41C1-AAE4-AB5096D776F4}" dt="2022-12-23T00:34:29.157" v="1468" actId="700"/>
          <ac:spMkLst>
            <pc:docMk/>
            <pc:sldMk cId="497607547" sldId="258"/>
            <ac:spMk id="112" creationId="{A1351C6B-7343-451F-AB4A-1CE294A4E927}"/>
          </ac:spMkLst>
        </pc:spChg>
        <pc:spChg chg="add del">
          <ac:chgData name="Henry Pettit" userId="039505f5d07aca1a" providerId="LiveId" clId="{F41DFAF4-DCE0-41C1-AAE4-AB5096D776F4}" dt="2022-12-23T02:01:11.368" v="2066" actId="700"/>
          <ac:spMkLst>
            <pc:docMk/>
            <pc:sldMk cId="497607547" sldId="258"/>
            <ac:spMk id="116" creationId="{3CBA50DB-DBC7-4B6E-B3C1-8FF1EA519791}"/>
          </ac:spMkLst>
        </pc:spChg>
        <pc:spChg chg="add del">
          <ac:chgData name="Henry Pettit" userId="039505f5d07aca1a" providerId="LiveId" clId="{F41DFAF4-DCE0-41C1-AAE4-AB5096D776F4}" dt="2022-12-23T02:01:11.368" v="2066" actId="700"/>
          <ac:spMkLst>
            <pc:docMk/>
            <pc:sldMk cId="497607547" sldId="258"/>
            <ac:spMk id="120" creationId="{A1351C6B-7343-451F-AB4A-1CE294A4E927}"/>
          </ac:spMkLst>
        </pc:spChg>
        <pc:grpChg chg="add del">
          <ac:chgData name="Henry Pettit" userId="039505f5d07aca1a" providerId="LiveId" clId="{F41DFAF4-DCE0-41C1-AAE4-AB5096D776F4}" dt="2022-12-23T01:24:53.702" v="1790" actId="26606"/>
          <ac:grpSpMkLst>
            <pc:docMk/>
            <pc:sldMk cId="497607547" sldId="258"/>
            <ac:grpSpMk id="17" creationId="{EB95AFDF-FA7D-4311-9C65-6D507D92F474}"/>
          </ac:grpSpMkLst>
        </pc:grpChg>
        <pc:grpChg chg="add del">
          <ac:chgData name="Henry Pettit" userId="039505f5d07aca1a" providerId="LiveId" clId="{F41DFAF4-DCE0-41C1-AAE4-AB5096D776F4}" dt="2022-12-23T01:24:53.702" v="1790" actId="26606"/>
          <ac:grpSpMkLst>
            <pc:docMk/>
            <pc:sldMk cId="497607547" sldId="258"/>
            <ac:grpSpMk id="62" creationId="{453E4DEE-E996-40F8-8635-0FF43D7348F9}"/>
          </ac:grpSpMkLst>
        </pc:grpChg>
        <pc:grpChg chg="add del">
          <ac:chgData name="Henry Pettit" userId="039505f5d07aca1a" providerId="LiveId" clId="{F41DFAF4-DCE0-41C1-AAE4-AB5096D776F4}" dt="2022-12-23T00:34:29.157" v="1468" actId="700"/>
          <ac:grpSpMkLst>
            <pc:docMk/>
            <pc:sldMk cId="497607547" sldId="258"/>
            <ac:grpSpMk id="107" creationId="{EB95AFDF-FA7D-4311-9C65-6D507D92F474}"/>
          </ac:grpSpMkLst>
        </pc:grpChg>
        <pc:grpChg chg="add del">
          <ac:chgData name="Henry Pettit" userId="039505f5d07aca1a" providerId="LiveId" clId="{F41DFAF4-DCE0-41C1-AAE4-AB5096D776F4}" dt="2022-12-23T02:01:11.368" v="2066" actId="700"/>
          <ac:grpSpMkLst>
            <pc:docMk/>
            <pc:sldMk cId="497607547" sldId="258"/>
            <ac:grpSpMk id="108" creationId="{EB95AFDF-FA7D-4311-9C65-6D507D92F474}"/>
          </ac:grpSpMkLst>
        </pc:grpChg>
        <pc:grpChg chg="add del">
          <ac:chgData name="Henry Pettit" userId="039505f5d07aca1a" providerId="LiveId" clId="{F41DFAF4-DCE0-41C1-AAE4-AB5096D776F4}" dt="2022-12-23T00:34:29.157" v="1468" actId="700"/>
          <ac:grpSpMkLst>
            <pc:docMk/>
            <pc:sldMk cId="497607547" sldId="258"/>
            <ac:grpSpMk id="110" creationId="{1DED8FB6-AF8D-4D98-913D-E6486FEC1021}"/>
          </ac:grpSpMkLst>
        </pc:grpChg>
        <pc:grpChg chg="add del">
          <ac:chgData name="Henry Pettit" userId="039505f5d07aca1a" providerId="LiveId" clId="{F41DFAF4-DCE0-41C1-AAE4-AB5096D776F4}" dt="2022-12-23T02:01:11.368" v="2066" actId="700"/>
          <ac:grpSpMkLst>
            <pc:docMk/>
            <pc:sldMk cId="497607547" sldId="258"/>
            <ac:grpSpMk id="117" creationId="{1DED8FB6-AF8D-4D98-913D-E6486FEC1021}"/>
          </ac:grpSpMkLst>
        </pc:grpChg>
        <pc:picChg chg="mod">
          <ac:chgData name="Henry Pettit" userId="039505f5d07aca1a" providerId="LiveId" clId="{F41DFAF4-DCE0-41C1-AAE4-AB5096D776F4}" dt="2022-12-23T01:24:53.785" v="1791" actId="26606"/>
          <ac:picMkLst>
            <pc:docMk/>
            <pc:sldMk cId="497607547" sldId="258"/>
            <ac:picMk id="7" creationId="{B2AC9AB4-B22F-192D-964D-63675EC46ABF}"/>
          </ac:picMkLst>
        </pc:picChg>
        <pc:picChg chg="add del">
          <ac:chgData name="Henry Pettit" userId="039505f5d07aca1a" providerId="LiveId" clId="{F41DFAF4-DCE0-41C1-AAE4-AB5096D776F4}" dt="2022-12-23T01:24:53.702" v="1790" actId="26606"/>
          <ac:picMkLst>
            <pc:docMk/>
            <pc:sldMk cId="497607547" sldId="258"/>
            <ac:picMk id="15" creationId="{5FF7B57D-FF7B-48B3-9F60-9BCEEECF9E76}"/>
          </ac:picMkLst>
        </pc:picChg>
        <pc:picChg chg="add del">
          <ac:chgData name="Henry Pettit" userId="039505f5d07aca1a" providerId="LiveId" clId="{F41DFAF4-DCE0-41C1-AAE4-AB5096D776F4}" dt="2022-12-23T01:24:53.702" v="1790" actId="26606"/>
          <ac:picMkLst>
            <pc:docMk/>
            <pc:sldMk cId="497607547" sldId="258"/>
            <ac:picMk id="60" creationId="{FE6BA9E6-1D9E-4D30-B528-D49FA1342E4E}"/>
          </ac:picMkLst>
        </pc:picChg>
        <pc:picChg chg="add del">
          <ac:chgData name="Henry Pettit" userId="039505f5d07aca1a" providerId="LiveId" clId="{F41DFAF4-DCE0-41C1-AAE4-AB5096D776F4}" dt="2022-12-23T02:01:11.368" v="2066" actId="700"/>
          <ac:picMkLst>
            <pc:docMk/>
            <pc:sldMk cId="497607547" sldId="258"/>
            <ac:picMk id="101" creationId="{5B3DE270-418F-47A7-B311-C4D876041DC6}"/>
          </ac:picMkLst>
        </pc:picChg>
        <pc:picChg chg="del">
          <ac:chgData name="Henry Pettit" userId="039505f5d07aca1a" providerId="LiveId" clId="{F41DFAF4-DCE0-41C1-AAE4-AB5096D776F4}" dt="2022-12-22T06:21:41.686" v="1316"/>
          <ac:picMkLst>
            <pc:docMk/>
            <pc:sldMk cId="497607547" sldId="258"/>
            <ac:picMk id="104" creationId="{77A05E38-6012-7737-28D6-BB51A560A619}"/>
          </ac:picMkLst>
        </pc:picChg>
        <pc:picChg chg="add del">
          <ac:chgData name="Henry Pettit" userId="039505f5d07aca1a" providerId="LiveId" clId="{F41DFAF4-DCE0-41C1-AAE4-AB5096D776F4}" dt="2022-12-23T02:01:11.368" v="2066" actId="700"/>
          <ac:picMkLst>
            <pc:docMk/>
            <pc:sldMk cId="497607547" sldId="258"/>
            <ac:picMk id="105" creationId="{5FF7B57D-FF7B-48B3-9F60-9BCEEECF9E76}"/>
          </ac:picMkLst>
        </pc:picChg>
        <pc:picChg chg="add del">
          <ac:chgData name="Henry Pettit" userId="039505f5d07aca1a" providerId="LiveId" clId="{F41DFAF4-DCE0-41C1-AAE4-AB5096D776F4}" dt="2022-12-23T00:34:29.157" v="1468" actId="700"/>
          <ac:picMkLst>
            <pc:docMk/>
            <pc:sldMk cId="497607547" sldId="258"/>
            <ac:picMk id="106" creationId="{5FF7B57D-FF7B-48B3-9F60-9BCEEECF9E76}"/>
          </ac:picMkLst>
        </pc:picChg>
        <pc:picChg chg="add del">
          <ac:chgData name="Henry Pettit" userId="039505f5d07aca1a" providerId="LiveId" clId="{F41DFAF4-DCE0-41C1-AAE4-AB5096D776F4}" dt="2022-12-23T00:34:29.157" v="1468" actId="700"/>
          <ac:picMkLst>
            <pc:docMk/>
            <pc:sldMk cId="497607547" sldId="258"/>
            <ac:picMk id="111" creationId="{5B3DE270-418F-47A7-B311-C4D876041DC6}"/>
          </ac:picMkLst>
        </pc:picChg>
      </pc:sldChg>
      <pc:sldChg chg="addSp delSp modSp mod ord modTransition modClrScheme addAnim modAnim delDesignElem chgLayout">
        <pc:chgData name="Henry Pettit" userId="039505f5d07aca1a" providerId="LiveId" clId="{F41DFAF4-DCE0-41C1-AAE4-AB5096D776F4}" dt="2022-12-23T02:08:11.202" v="2149"/>
        <pc:sldMkLst>
          <pc:docMk/>
          <pc:sldMk cId="3501347425" sldId="260"/>
        </pc:sldMkLst>
        <pc:spChg chg="mod ord">
          <ac:chgData name="Henry Pettit" userId="039505f5d07aca1a" providerId="LiveId" clId="{F41DFAF4-DCE0-41C1-AAE4-AB5096D776F4}" dt="2022-12-23T02:08:02.531" v="2145" actId="26606"/>
          <ac:spMkLst>
            <pc:docMk/>
            <pc:sldMk cId="3501347425" sldId="260"/>
            <ac:spMk id="2" creationId="{0F87E73C-2B1A-4602-BFBE-CFE1E55D9B38}"/>
          </ac:spMkLst>
        </pc:spChg>
        <pc:spChg chg="mod ord">
          <ac:chgData name="Henry Pettit" userId="039505f5d07aca1a" providerId="LiveId" clId="{F41DFAF4-DCE0-41C1-AAE4-AB5096D776F4}" dt="2022-12-23T01:19:56.497" v="1706" actId="26606"/>
          <ac:spMkLst>
            <pc:docMk/>
            <pc:sldMk cId="3501347425" sldId="260"/>
            <ac:spMk id="3" creationId="{A9CB511D-EA45-4336-847C-1252667143B5}"/>
          </ac:spMkLst>
        </pc:spChg>
        <pc:spChg chg="add del mod ord">
          <ac:chgData name="Henry Pettit" userId="039505f5d07aca1a" providerId="LiveId" clId="{F41DFAF4-DCE0-41C1-AAE4-AB5096D776F4}" dt="2022-12-23T00:35:10.390" v="1484" actId="700"/>
          <ac:spMkLst>
            <pc:docMk/>
            <pc:sldMk cId="3501347425" sldId="260"/>
            <ac:spMk id="5" creationId="{DD089A6C-2A12-F16A-85FF-82753E43C775}"/>
          </ac:spMkLst>
        </pc:spChg>
        <pc:spChg chg="mod">
          <ac:chgData name="Henry Pettit" userId="039505f5d07aca1a" providerId="LiveId" clId="{F41DFAF4-DCE0-41C1-AAE4-AB5096D776F4}" dt="2022-12-23T01:19:56.497" v="1706" actId="26606"/>
          <ac:spMkLst>
            <pc:docMk/>
            <pc:sldMk cId="3501347425" sldId="260"/>
            <ac:spMk id="7" creationId="{545FC5C7-1F8D-7F2E-EB9C-395919891092}"/>
          </ac:spMkLst>
        </pc:spChg>
        <pc:grpChg chg="add">
          <ac:chgData name="Henry Pettit" userId="039505f5d07aca1a" providerId="LiveId" clId="{F41DFAF4-DCE0-41C1-AAE4-AB5096D776F4}" dt="2022-12-23T02:08:02.531" v="2145" actId="26606"/>
          <ac:grpSpMkLst>
            <pc:docMk/>
            <pc:sldMk cId="3501347425" sldId="260"/>
            <ac:grpSpMk id="10" creationId="{316DCFC9-6877-407C-8170-608FCB8E35AE}"/>
          </ac:grpSpMkLst>
        </pc:grpChg>
        <pc:grpChg chg="add del">
          <ac:chgData name="Henry Pettit" userId="039505f5d07aca1a" providerId="LiveId" clId="{F41DFAF4-DCE0-41C1-AAE4-AB5096D776F4}" dt="2022-12-23T01:23:30.168" v="1738"/>
          <ac:grpSpMkLst>
            <pc:docMk/>
            <pc:sldMk cId="3501347425" sldId="260"/>
            <ac:grpSpMk id="12" creationId="{316DCFC9-6877-407C-8170-608FCB8E35AE}"/>
          </ac:grpSpMkLst>
        </pc:grpChg>
        <pc:grpChg chg="add">
          <ac:chgData name="Henry Pettit" userId="039505f5d07aca1a" providerId="LiveId" clId="{F41DFAF4-DCE0-41C1-AAE4-AB5096D776F4}" dt="2022-12-23T02:08:02.531" v="2145" actId="26606"/>
          <ac:grpSpMkLst>
            <pc:docMk/>
            <pc:sldMk cId="3501347425" sldId="260"/>
            <ac:grpSpMk id="15" creationId="{89353FE7-0D03-4AD2-8B8A-60A06F6BDA4C}"/>
          </ac:grpSpMkLst>
        </pc:grpChg>
        <pc:grpChg chg="add del">
          <ac:chgData name="Henry Pettit" userId="039505f5d07aca1a" providerId="LiveId" clId="{F41DFAF4-DCE0-41C1-AAE4-AB5096D776F4}" dt="2022-12-23T01:23:30.168" v="1738"/>
          <ac:grpSpMkLst>
            <pc:docMk/>
            <pc:sldMk cId="3501347425" sldId="260"/>
            <ac:grpSpMk id="16" creationId="{89353FE7-0D03-4AD2-8B8A-60A06F6BDA4C}"/>
          </ac:grpSpMkLst>
        </pc:grpChg>
        <pc:grpChg chg="add del">
          <ac:chgData name="Henry Pettit" userId="039505f5d07aca1a" providerId="LiveId" clId="{F41DFAF4-DCE0-41C1-AAE4-AB5096D776F4}" dt="2022-12-23T00:34:29.157" v="1468" actId="700"/>
          <ac:grpSpMkLst>
            <pc:docMk/>
            <pc:sldMk cId="3501347425" sldId="260"/>
            <ac:grpSpMk id="37" creationId="{316DCFC9-6877-407C-8170-608FCB8E35AE}"/>
          </ac:grpSpMkLst>
        </pc:grpChg>
        <pc:grpChg chg="add del">
          <ac:chgData name="Henry Pettit" userId="039505f5d07aca1a" providerId="LiveId" clId="{F41DFAF4-DCE0-41C1-AAE4-AB5096D776F4}" dt="2022-12-23T00:34:29.157" v="1468" actId="700"/>
          <ac:grpSpMkLst>
            <pc:docMk/>
            <pc:sldMk cId="3501347425" sldId="260"/>
            <ac:grpSpMk id="39" creationId="{89353FE7-0D03-4AD2-8B8A-60A06F6BDA4C}"/>
          </ac:grpSpMkLst>
        </pc:grpChg>
        <pc:picChg chg="mod">
          <ac:chgData name="Henry Pettit" userId="039505f5d07aca1a" providerId="LiveId" clId="{F41DFAF4-DCE0-41C1-AAE4-AB5096D776F4}" dt="2022-12-23T01:20:09.362" v="1710" actId="27614"/>
          <ac:picMkLst>
            <pc:docMk/>
            <pc:sldMk cId="3501347425" sldId="260"/>
            <ac:picMk id="4" creationId="{7ADAD998-68F8-0C2C-D01D-578E597E1326}"/>
          </ac:picMkLst>
        </pc:picChg>
        <pc:picChg chg="del">
          <ac:chgData name="Henry Pettit" userId="039505f5d07aca1a" providerId="LiveId" clId="{F41DFAF4-DCE0-41C1-AAE4-AB5096D776F4}" dt="2022-12-22T06:21:41.686" v="1316"/>
          <ac:picMkLst>
            <pc:docMk/>
            <pc:sldMk cId="3501347425" sldId="260"/>
            <ac:picMk id="6" creationId="{4CA49C73-7B24-41FC-BB63-C2231401F2E6}"/>
          </ac:picMkLst>
        </pc:picChg>
      </pc:sldChg>
      <pc:sldChg chg="addSp delSp modSp mod modTransition modClrScheme modAnim delDesignElem chgLayout">
        <pc:chgData name="Henry Pettit" userId="039505f5d07aca1a" providerId="LiveId" clId="{F41DFAF4-DCE0-41C1-AAE4-AB5096D776F4}" dt="2022-12-23T01:29:49.323" v="1854"/>
        <pc:sldMkLst>
          <pc:docMk/>
          <pc:sldMk cId="3093384158" sldId="262"/>
        </pc:sldMkLst>
        <pc:spChg chg="mod ord">
          <ac:chgData name="Henry Pettit" userId="039505f5d07aca1a" providerId="LiveId" clId="{F41DFAF4-DCE0-41C1-AAE4-AB5096D776F4}" dt="2022-12-23T01:29:49.323" v="1854"/>
          <ac:spMkLst>
            <pc:docMk/>
            <pc:sldMk cId="3093384158" sldId="262"/>
            <ac:spMk id="2" creationId="{31010F03-9746-197C-8F46-47AD48FC5360}"/>
          </ac:spMkLst>
        </pc:spChg>
        <pc:spChg chg="mod ord">
          <ac:chgData name="Henry Pettit" userId="039505f5d07aca1a" providerId="LiveId" clId="{F41DFAF4-DCE0-41C1-AAE4-AB5096D776F4}" dt="2022-12-23T00:46:33.606" v="1551" actId="700"/>
          <ac:spMkLst>
            <pc:docMk/>
            <pc:sldMk cId="3093384158" sldId="262"/>
            <ac:spMk id="4" creationId="{F91D6A81-BFDB-DDBE-EC44-58ADAD5C5BB4}"/>
          </ac:spMkLst>
        </pc:spChg>
        <pc:grpChg chg="add del">
          <ac:chgData name="Henry Pettit" userId="039505f5d07aca1a" providerId="LiveId" clId="{F41DFAF4-DCE0-41C1-AAE4-AB5096D776F4}" dt="2022-12-23T00:34:29.157" v="1468" actId="700"/>
          <ac:grpSpMkLst>
            <pc:docMk/>
            <pc:sldMk cId="3093384158" sldId="262"/>
            <ac:grpSpMk id="12" creationId="{A838DBA2-246D-4087-AE0A-6EA2B4B65AF3}"/>
          </ac:grpSpMkLst>
        </pc:grpChg>
        <pc:grpChg chg="add del">
          <ac:chgData name="Henry Pettit" userId="039505f5d07aca1a" providerId="LiveId" clId="{F41DFAF4-DCE0-41C1-AAE4-AB5096D776F4}" dt="2022-12-23T00:34:29.157" v="1468" actId="700"/>
          <ac:grpSpMkLst>
            <pc:docMk/>
            <pc:sldMk cId="3093384158" sldId="262"/>
            <ac:grpSpMk id="53" creationId="{A0B38558-5389-4817-936F-FD62560CAC11}"/>
          </ac:grpSpMkLst>
        </pc:grpChg>
        <pc:grpChg chg="add del">
          <ac:chgData name="Henry Pettit" userId="039505f5d07aca1a" providerId="LiveId" clId="{F41DFAF4-DCE0-41C1-AAE4-AB5096D776F4}" dt="2022-12-23T00:34:29.157" v="1468" actId="700"/>
          <ac:grpSpMkLst>
            <pc:docMk/>
            <pc:sldMk cId="3093384158" sldId="262"/>
            <ac:grpSpMk id="57" creationId="{15502586-682B-4EDF-9515-674BB4E1CD13}"/>
          </ac:grpSpMkLst>
        </pc:grpChg>
        <pc:graphicFrameChg chg="mod ord">
          <ac:chgData name="Henry Pettit" userId="039505f5d07aca1a" providerId="LiveId" clId="{F41DFAF4-DCE0-41C1-AAE4-AB5096D776F4}" dt="2022-12-23T00:46:33.606" v="1551" actId="700"/>
          <ac:graphicFrameMkLst>
            <pc:docMk/>
            <pc:sldMk cId="3093384158" sldId="262"/>
            <ac:graphicFrameMk id="6" creationId="{BAC0EE01-0ED2-C8A8-4A10-9AA44C4212A0}"/>
          </ac:graphicFrameMkLst>
        </pc:graphicFrameChg>
        <pc:picChg chg="add del">
          <ac:chgData name="Henry Pettit" userId="039505f5d07aca1a" providerId="LiveId" clId="{F41DFAF4-DCE0-41C1-AAE4-AB5096D776F4}" dt="2022-12-23T00:34:29.157" v="1468" actId="700"/>
          <ac:picMkLst>
            <pc:docMk/>
            <pc:sldMk cId="3093384158" sldId="262"/>
            <ac:picMk id="10" creationId="{59FACE42-44B0-4185-8ED4-9043A78C8600}"/>
          </ac:picMkLst>
        </pc:picChg>
        <pc:picChg chg="del">
          <ac:chgData name="Henry Pettit" userId="039505f5d07aca1a" providerId="LiveId" clId="{F41DFAF4-DCE0-41C1-AAE4-AB5096D776F4}" dt="2022-12-22T06:21:41.686" v="1316"/>
          <ac:picMkLst>
            <pc:docMk/>
            <pc:sldMk cId="3093384158" sldId="262"/>
            <ac:picMk id="133" creationId="{A89B0FE7-833F-FE50-09B7-2CE63B29E2F9}"/>
          </ac:picMkLst>
        </pc:picChg>
      </pc:sldChg>
      <pc:sldChg chg="addSp delSp modSp mod ord modTransition modAnim delDesignElem chgLayout">
        <pc:chgData name="Henry Pettit" userId="039505f5d07aca1a" providerId="LiveId" clId="{F41DFAF4-DCE0-41C1-AAE4-AB5096D776F4}" dt="2022-12-23T02:06:56.208" v="2138" actId="1076"/>
        <pc:sldMkLst>
          <pc:docMk/>
          <pc:sldMk cId="873721881" sldId="263"/>
        </pc:sldMkLst>
        <pc:spChg chg="mod ord">
          <ac:chgData name="Henry Pettit" userId="039505f5d07aca1a" providerId="LiveId" clId="{F41DFAF4-DCE0-41C1-AAE4-AB5096D776F4}" dt="2022-12-23T01:29:49.323" v="1854"/>
          <ac:spMkLst>
            <pc:docMk/>
            <pc:sldMk cId="873721881" sldId="263"/>
            <ac:spMk id="2" creationId="{E540CEDE-96CE-CB29-A603-617E8F59AA0D}"/>
          </ac:spMkLst>
        </pc:spChg>
        <pc:spChg chg="mod ord">
          <ac:chgData name="Henry Pettit" userId="039505f5d07aca1a" providerId="LiveId" clId="{F41DFAF4-DCE0-41C1-AAE4-AB5096D776F4}" dt="2022-12-23T01:23:30.168" v="1738"/>
          <ac:spMkLst>
            <pc:docMk/>
            <pc:sldMk cId="873721881" sldId="263"/>
            <ac:spMk id="3" creationId="{94925395-1995-5CAE-3E88-24C42C7E25D1}"/>
          </ac:spMkLst>
        </pc:spChg>
        <pc:spChg chg="add del mod ord">
          <ac:chgData name="Henry Pettit" userId="039505f5d07aca1a" providerId="LiveId" clId="{F41DFAF4-DCE0-41C1-AAE4-AB5096D776F4}" dt="2022-12-23T00:35:10.390" v="1484" actId="700"/>
          <ac:spMkLst>
            <pc:docMk/>
            <pc:sldMk cId="873721881" sldId="263"/>
            <ac:spMk id="4" creationId="{55B1D190-9C3B-C61F-4378-8C0F9B326BB4}"/>
          </ac:spMkLst>
        </pc:spChg>
        <pc:spChg chg="mod">
          <ac:chgData name="Henry Pettit" userId="039505f5d07aca1a" providerId="LiveId" clId="{F41DFAF4-DCE0-41C1-AAE4-AB5096D776F4}" dt="2022-12-23T02:06:56.208" v="2138" actId="1076"/>
          <ac:spMkLst>
            <pc:docMk/>
            <pc:sldMk cId="873721881" sldId="263"/>
            <ac:spMk id="9" creationId="{F66A83AF-87D2-0191-F12B-8FF82CE2C106}"/>
          </ac:spMkLst>
        </pc:spChg>
        <pc:spChg chg="add del">
          <ac:chgData name="Henry Pettit" userId="039505f5d07aca1a" providerId="LiveId" clId="{F41DFAF4-DCE0-41C1-AAE4-AB5096D776F4}" dt="2022-12-23T00:34:29.157" v="1468" actId="700"/>
          <ac:spMkLst>
            <pc:docMk/>
            <pc:sldMk cId="873721881" sldId="263"/>
            <ac:spMk id="68" creationId="{CC892AB0-7D6D-4FC9-9105-0CB427161889}"/>
          </ac:spMkLst>
        </pc:spChg>
        <pc:spChg chg="add del">
          <ac:chgData name="Henry Pettit" userId="039505f5d07aca1a" providerId="LiveId" clId="{F41DFAF4-DCE0-41C1-AAE4-AB5096D776F4}" dt="2022-12-23T00:34:29.157" v="1468" actId="700"/>
          <ac:spMkLst>
            <pc:docMk/>
            <pc:sldMk cId="873721881" sldId="263"/>
            <ac:spMk id="101" creationId="{6D29BE04-4454-4832-B83F-10D001BFF94D}"/>
          </ac:spMkLst>
        </pc:spChg>
        <pc:spChg chg="add del">
          <ac:chgData name="Henry Pettit" userId="039505f5d07aca1a" providerId="LiveId" clId="{F41DFAF4-DCE0-41C1-AAE4-AB5096D776F4}" dt="2022-12-23T00:34:29.157" v="1468" actId="700"/>
          <ac:spMkLst>
            <pc:docMk/>
            <pc:sldMk cId="873721881" sldId="263"/>
            <ac:spMk id="103" creationId="{98714CE9-3C2C-48E1-8B8F-CFB7735C43D7}"/>
          </ac:spMkLst>
        </pc:spChg>
        <pc:grpChg chg="add del">
          <ac:chgData name="Henry Pettit" userId="039505f5d07aca1a" providerId="LiveId" clId="{F41DFAF4-DCE0-41C1-AAE4-AB5096D776F4}" dt="2022-12-23T00:34:29.157" v="1468" actId="700"/>
          <ac:grpSpMkLst>
            <pc:docMk/>
            <pc:sldMk cId="873721881" sldId="263"/>
            <ac:grpSpMk id="69" creationId="{807353E4-FA19-40CB-8AF8-3A8E6704BE09}"/>
          </ac:grpSpMkLst>
        </pc:grpChg>
        <pc:grpChg chg="add del">
          <ac:chgData name="Henry Pettit" userId="039505f5d07aca1a" providerId="LiveId" clId="{F41DFAF4-DCE0-41C1-AAE4-AB5096D776F4}" dt="2022-12-23T00:34:29.157" v="1468" actId="700"/>
          <ac:grpSpMkLst>
            <pc:docMk/>
            <pc:sldMk cId="873721881" sldId="263"/>
            <ac:grpSpMk id="81" creationId="{0328E69E-CE3D-4110-8BF7-AD3C0C10CB1C}"/>
          </ac:grpSpMkLst>
        </pc:grpChg>
        <pc:grpChg chg="add del">
          <ac:chgData name="Henry Pettit" userId="039505f5d07aca1a" providerId="LiveId" clId="{F41DFAF4-DCE0-41C1-AAE4-AB5096D776F4}" dt="2022-12-23T00:34:29.157" v="1468" actId="700"/>
          <ac:grpSpMkLst>
            <pc:docMk/>
            <pc:sldMk cId="873721881" sldId="263"/>
            <ac:grpSpMk id="87" creationId="{F64806C9-3599-45A7-BCFF-F762C54276F8}"/>
          </ac:grpSpMkLst>
        </pc:grpChg>
        <pc:grpChg chg="add del">
          <ac:chgData name="Henry Pettit" userId="039505f5d07aca1a" providerId="LiveId" clId="{F41DFAF4-DCE0-41C1-AAE4-AB5096D776F4}" dt="2022-12-23T00:34:29.157" v="1468" actId="700"/>
          <ac:grpSpMkLst>
            <pc:docMk/>
            <pc:sldMk cId="873721881" sldId="263"/>
            <ac:grpSpMk id="93" creationId="{1287AC97-A8E8-4B45-A50A-3057A88B4088}"/>
          </ac:grpSpMkLst>
        </pc:grpChg>
        <pc:picChg chg="del">
          <ac:chgData name="Henry Pettit" userId="039505f5d07aca1a" providerId="LiveId" clId="{F41DFAF4-DCE0-41C1-AAE4-AB5096D776F4}" dt="2022-12-22T06:21:41.686" v="1316"/>
          <ac:picMkLst>
            <pc:docMk/>
            <pc:sldMk cId="873721881" sldId="263"/>
            <ac:picMk id="18" creationId="{4099099F-A9B3-C7D6-1128-D04589963CB6}"/>
          </ac:picMkLst>
        </pc:picChg>
      </pc:sldChg>
      <pc:sldChg chg="addSp delSp modSp mod ord modTransition setBg modAnim chgLayout">
        <pc:chgData name="Henry Pettit" userId="039505f5d07aca1a" providerId="LiveId" clId="{F41DFAF4-DCE0-41C1-AAE4-AB5096D776F4}" dt="2022-12-23T02:07:13.349" v="2142"/>
        <pc:sldMkLst>
          <pc:docMk/>
          <pc:sldMk cId="185091382" sldId="265"/>
        </pc:sldMkLst>
        <pc:spChg chg="mod ord">
          <ac:chgData name="Henry Pettit" userId="039505f5d07aca1a" providerId="LiveId" clId="{F41DFAF4-DCE0-41C1-AAE4-AB5096D776F4}" dt="2022-12-23T02:06:21.429" v="2133" actId="1076"/>
          <ac:spMkLst>
            <pc:docMk/>
            <pc:sldMk cId="185091382" sldId="265"/>
            <ac:spMk id="2" creationId="{FC4F8760-3843-1665-E463-8B2B49B7955B}"/>
          </ac:spMkLst>
        </pc:spChg>
        <pc:spChg chg="add del mod ord">
          <ac:chgData name="Henry Pettit" userId="039505f5d07aca1a" providerId="LiveId" clId="{F41DFAF4-DCE0-41C1-AAE4-AB5096D776F4}" dt="2022-12-23T02:06:36.098" v="2137" actId="255"/>
          <ac:spMkLst>
            <pc:docMk/>
            <pc:sldMk cId="185091382" sldId="265"/>
            <ac:spMk id="3" creationId="{6072C307-9E69-1EE9-CC01-78FE3332D44E}"/>
          </ac:spMkLst>
        </pc:spChg>
        <pc:spChg chg="add del mod ord">
          <ac:chgData name="Henry Pettit" userId="039505f5d07aca1a" providerId="LiveId" clId="{F41DFAF4-DCE0-41C1-AAE4-AB5096D776F4}" dt="2022-12-23T00:35:10.390" v="1484" actId="700"/>
          <ac:spMkLst>
            <pc:docMk/>
            <pc:sldMk cId="185091382" sldId="265"/>
            <ac:spMk id="4" creationId="{6A82FA2F-2620-7CF9-207E-190E45EBBCE5}"/>
          </ac:spMkLst>
        </pc:spChg>
        <pc:spChg chg="add del">
          <ac:chgData name="Henry Pettit" userId="039505f5d07aca1a" providerId="LiveId" clId="{F41DFAF4-DCE0-41C1-AAE4-AB5096D776F4}" dt="2022-12-23T02:04:45.042" v="2099" actId="26606"/>
          <ac:spMkLst>
            <pc:docMk/>
            <pc:sldMk cId="185091382" sldId="265"/>
            <ac:spMk id="167" creationId="{C6270675-9512-4978-8583-36659256EE23}"/>
          </ac:spMkLst>
        </pc:spChg>
        <pc:grpChg chg="add del">
          <ac:chgData name="Henry Pettit" userId="039505f5d07aca1a" providerId="LiveId" clId="{F41DFAF4-DCE0-41C1-AAE4-AB5096D776F4}" dt="2022-12-23T02:01:31.411" v="2068" actId="26606"/>
          <ac:grpSpMkLst>
            <pc:docMk/>
            <pc:sldMk cId="185091382" sldId="265"/>
            <ac:grpSpMk id="11" creationId="{A838DBA2-246D-4087-AE0A-6EA2B4B65AF3}"/>
          </ac:grpSpMkLst>
        </pc:grpChg>
        <pc:grpChg chg="add del">
          <ac:chgData name="Henry Pettit" userId="039505f5d07aca1a" providerId="LiveId" clId="{F41DFAF4-DCE0-41C1-AAE4-AB5096D776F4}" dt="2022-12-23T02:01:31.411" v="2068" actId="26606"/>
          <ac:grpSpMkLst>
            <pc:docMk/>
            <pc:sldMk cId="185091382" sldId="265"/>
            <ac:grpSpMk id="52" creationId="{9AE4726C-1831-4FE3-9A11-227F0DC2F0BC}"/>
          </ac:grpSpMkLst>
        </pc:grpChg>
        <pc:grpChg chg="add del">
          <ac:chgData name="Henry Pettit" userId="039505f5d07aca1a" providerId="LiveId" clId="{F41DFAF4-DCE0-41C1-AAE4-AB5096D776F4}" dt="2022-12-23T02:01:31.411" v="2068" actId="26606"/>
          <ac:grpSpMkLst>
            <pc:docMk/>
            <pc:sldMk cId="185091382" sldId="265"/>
            <ac:grpSpMk id="56" creationId="{E916825F-759B-4F1A-BA80-AF7137691EC5}"/>
          </ac:grpSpMkLst>
        </pc:grpChg>
        <pc:grpChg chg="add del">
          <ac:chgData name="Henry Pettit" userId="039505f5d07aca1a" providerId="LiveId" clId="{F41DFAF4-DCE0-41C1-AAE4-AB5096D776F4}" dt="2022-12-23T02:01:38.984" v="2070" actId="26606"/>
          <ac:grpSpMkLst>
            <pc:docMk/>
            <pc:sldMk cId="185091382" sldId="265"/>
            <ac:grpSpMk id="113" creationId="{A838DBA2-246D-4087-AE0A-6EA2B4B65AF3}"/>
          </ac:grpSpMkLst>
        </pc:grpChg>
        <pc:grpChg chg="add del">
          <ac:chgData name="Henry Pettit" userId="039505f5d07aca1a" providerId="LiveId" clId="{F41DFAF4-DCE0-41C1-AAE4-AB5096D776F4}" dt="2022-12-23T02:01:38.984" v="2070" actId="26606"/>
          <ac:grpSpMkLst>
            <pc:docMk/>
            <pc:sldMk cId="185091382" sldId="265"/>
            <ac:grpSpMk id="114" creationId="{9AE4726C-1831-4FE3-9A11-227F0DC2F0BC}"/>
          </ac:grpSpMkLst>
        </pc:grpChg>
        <pc:grpChg chg="add del">
          <ac:chgData name="Henry Pettit" userId="039505f5d07aca1a" providerId="LiveId" clId="{F41DFAF4-DCE0-41C1-AAE4-AB5096D776F4}" dt="2022-12-23T02:01:38.984" v="2070" actId="26606"/>
          <ac:grpSpMkLst>
            <pc:docMk/>
            <pc:sldMk cId="185091382" sldId="265"/>
            <ac:grpSpMk id="117" creationId="{E916825F-759B-4F1A-BA80-AF7137691EC5}"/>
          </ac:grpSpMkLst>
        </pc:grpChg>
        <pc:grpChg chg="add del">
          <ac:chgData name="Henry Pettit" userId="039505f5d07aca1a" providerId="LiveId" clId="{F41DFAF4-DCE0-41C1-AAE4-AB5096D776F4}" dt="2022-12-23T02:04:45.042" v="2099" actId="26606"/>
          <ac:grpSpMkLst>
            <pc:docMk/>
            <pc:sldMk cId="185091382" sldId="265"/>
            <ac:grpSpMk id="122" creationId="{96FA2727-C33B-44D1-885B-76DC0424E577}"/>
          </ac:grpSpMkLst>
        </pc:grpChg>
        <pc:grpChg chg="add del">
          <ac:chgData name="Henry Pettit" userId="039505f5d07aca1a" providerId="LiveId" clId="{F41DFAF4-DCE0-41C1-AAE4-AB5096D776F4}" dt="2022-12-23T02:03:45.129" v="2087" actId="26606"/>
          <ac:grpSpMkLst>
            <pc:docMk/>
            <pc:sldMk cId="185091382" sldId="265"/>
            <ac:grpSpMk id="126" creationId="{96FA2727-C33B-44D1-885B-76DC0424E577}"/>
          </ac:grpSpMkLst>
        </pc:grpChg>
        <pc:grpChg chg="add del">
          <ac:chgData name="Henry Pettit" userId="039505f5d07aca1a" providerId="LiveId" clId="{F41DFAF4-DCE0-41C1-AAE4-AB5096D776F4}" dt="2022-12-23T02:04:43.063" v="2096" actId="26606"/>
          <ac:grpSpMkLst>
            <pc:docMk/>
            <pc:sldMk cId="185091382" sldId="265"/>
            <ac:grpSpMk id="174" creationId="{EB95AFDF-FA7D-4311-9C65-6D507D92F474}"/>
          </ac:grpSpMkLst>
        </pc:grpChg>
        <pc:graphicFrameChg chg="add del mod modGraphic">
          <ac:chgData name="Henry Pettit" userId="039505f5d07aca1a" providerId="LiveId" clId="{F41DFAF4-DCE0-41C1-AAE4-AB5096D776F4}" dt="2022-12-23T02:04:51.449" v="2107" actId="26606"/>
          <ac:graphicFrameMkLst>
            <pc:docMk/>
            <pc:sldMk cId="185091382" sldId="265"/>
            <ac:graphicFrameMk id="119" creationId="{12FDA397-C843-AF99-7DCB-CEB00358CF57}"/>
          </ac:graphicFrameMkLst>
        </pc:graphicFrameChg>
        <pc:picChg chg="del">
          <ac:chgData name="Henry Pettit" userId="039505f5d07aca1a" providerId="LiveId" clId="{F41DFAF4-DCE0-41C1-AAE4-AB5096D776F4}" dt="2022-12-22T06:21:41.686" v="1316"/>
          <ac:picMkLst>
            <pc:docMk/>
            <pc:sldMk cId="185091382" sldId="265"/>
            <ac:picMk id="5" creationId="{7B76C7CC-235C-E462-D02E-B71988FFEE71}"/>
          </ac:picMkLst>
        </pc:picChg>
        <pc:picChg chg="add del">
          <ac:chgData name="Henry Pettit" userId="039505f5d07aca1a" providerId="LiveId" clId="{F41DFAF4-DCE0-41C1-AAE4-AB5096D776F4}" dt="2022-12-23T02:01:31.411" v="2068" actId="26606"/>
          <ac:picMkLst>
            <pc:docMk/>
            <pc:sldMk cId="185091382" sldId="265"/>
            <ac:picMk id="6" creationId="{894C1A40-9D0B-9E68-FC37-18A8AF67F545}"/>
          </ac:picMkLst>
        </pc:picChg>
        <pc:picChg chg="add del">
          <ac:chgData name="Henry Pettit" userId="039505f5d07aca1a" providerId="LiveId" clId="{F41DFAF4-DCE0-41C1-AAE4-AB5096D776F4}" dt="2022-12-23T02:01:31.411" v="2068" actId="26606"/>
          <ac:picMkLst>
            <pc:docMk/>
            <pc:sldMk cId="185091382" sldId="265"/>
            <ac:picMk id="9" creationId="{59FACE42-44B0-4185-8ED4-9043A78C8600}"/>
          </ac:picMkLst>
        </pc:picChg>
        <pc:picChg chg="add del">
          <ac:chgData name="Henry Pettit" userId="039505f5d07aca1a" providerId="LiveId" clId="{F41DFAF4-DCE0-41C1-AAE4-AB5096D776F4}" dt="2022-12-23T02:01:38.984" v="2070" actId="26606"/>
          <ac:picMkLst>
            <pc:docMk/>
            <pc:sldMk cId="185091382" sldId="265"/>
            <ac:picMk id="112" creationId="{59FACE42-44B0-4185-8ED4-9043A78C8600}"/>
          </ac:picMkLst>
        </pc:picChg>
        <pc:picChg chg="add del">
          <ac:chgData name="Henry Pettit" userId="039505f5d07aca1a" providerId="LiveId" clId="{F41DFAF4-DCE0-41C1-AAE4-AB5096D776F4}" dt="2022-12-23T02:01:38.984" v="2070" actId="26606"/>
          <ac:picMkLst>
            <pc:docMk/>
            <pc:sldMk cId="185091382" sldId="265"/>
            <ac:picMk id="116" creationId="{01C36CEE-580F-2DBD-A019-7ADD97A273FC}"/>
          </ac:picMkLst>
        </pc:picChg>
        <pc:picChg chg="add del">
          <ac:chgData name="Henry Pettit" userId="039505f5d07aca1a" providerId="LiveId" clId="{F41DFAF4-DCE0-41C1-AAE4-AB5096D776F4}" dt="2022-12-23T02:04:45.042" v="2099" actId="26606"/>
          <ac:picMkLst>
            <pc:docMk/>
            <pc:sldMk cId="185091382" sldId="265"/>
            <ac:picMk id="121" creationId="{174E31E4-530B-4247-962C-F46F5F66DFFB}"/>
          </ac:picMkLst>
        </pc:picChg>
        <pc:picChg chg="add del">
          <ac:chgData name="Henry Pettit" userId="039505f5d07aca1a" providerId="LiveId" clId="{F41DFAF4-DCE0-41C1-AAE4-AB5096D776F4}" dt="2022-12-23T02:03:45.129" v="2087" actId="26606"/>
          <ac:picMkLst>
            <pc:docMk/>
            <pc:sldMk cId="185091382" sldId="265"/>
            <ac:picMk id="124" creationId="{174E31E4-530B-4247-962C-F46F5F66DFFB}"/>
          </ac:picMkLst>
        </pc:picChg>
        <pc:picChg chg="add del">
          <ac:chgData name="Henry Pettit" userId="039505f5d07aca1a" providerId="LiveId" clId="{F41DFAF4-DCE0-41C1-AAE4-AB5096D776F4}" dt="2022-12-23T02:04:43.063" v="2096" actId="26606"/>
          <ac:picMkLst>
            <pc:docMk/>
            <pc:sldMk cId="185091382" sldId="265"/>
            <ac:picMk id="172" creationId="{5FF7B57D-FF7B-48B3-9F60-9BCEEECF9E76}"/>
          </ac:picMkLst>
        </pc:picChg>
      </pc:sldChg>
      <pc:sldChg chg="addSp delSp modSp mod modTransition modAnim delDesignElem chgLayout">
        <pc:chgData name="Henry Pettit" userId="039505f5d07aca1a" providerId="LiveId" clId="{F41DFAF4-DCE0-41C1-AAE4-AB5096D776F4}" dt="2022-12-23T01:41:36.398" v="1929"/>
        <pc:sldMkLst>
          <pc:docMk/>
          <pc:sldMk cId="1821533511" sldId="280"/>
        </pc:sldMkLst>
        <pc:spChg chg="mod ord">
          <ac:chgData name="Henry Pettit" userId="039505f5d07aca1a" providerId="LiveId" clId="{F41DFAF4-DCE0-41C1-AAE4-AB5096D776F4}" dt="2022-12-23T01:40:20.043" v="1919" actId="1076"/>
          <ac:spMkLst>
            <pc:docMk/>
            <pc:sldMk cId="1821533511" sldId="280"/>
            <ac:spMk id="2" creationId="{E540CEDE-96CE-CB29-A603-617E8F59AA0D}"/>
          </ac:spMkLst>
        </pc:spChg>
        <pc:spChg chg="del mod ord">
          <ac:chgData name="Henry Pettit" userId="039505f5d07aca1a" providerId="LiveId" clId="{F41DFAF4-DCE0-41C1-AAE4-AB5096D776F4}" dt="2022-12-23T01:41:15.056" v="1926" actId="26606"/>
          <ac:spMkLst>
            <pc:docMk/>
            <pc:sldMk cId="1821533511" sldId="280"/>
            <ac:spMk id="3" creationId="{94925395-1995-5CAE-3E88-24C42C7E25D1}"/>
          </ac:spMkLst>
        </pc:spChg>
        <pc:spChg chg="add del mod ord">
          <ac:chgData name="Henry Pettit" userId="039505f5d07aca1a" providerId="LiveId" clId="{F41DFAF4-DCE0-41C1-AAE4-AB5096D776F4}" dt="2022-12-23T00:35:10.390" v="1484" actId="700"/>
          <ac:spMkLst>
            <pc:docMk/>
            <pc:sldMk cId="1821533511" sldId="280"/>
            <ac:spMk id="4" creationId="{4F7FF752-48EC-1F73-B01A-ADFA2009D49C}"/>
          </ac:spMkLst>
        </pc:spChg>
        <pc:spChg chg="mod">
          <ac:chgData name="Henry Pettit" userId="039505f5d07aca1a" providerId="LiveId" clId="{F41DFAF4-DCE0-41C1-AAE4-AB5096D776F4}" dt="2022-12-23T01:39:12.783" v="1915" actId="1076"/>
          <ac:spMkLst>
            <pc:docMk/>
            <pc:sldMk cId="1821533511" sldId="280"/>
            <ac:spMk id="12" creationId="{4487B03A-075A-6C22-7A04-47BDF3263E0D}"/>
          </ac:spMkLst>
        </pc:spChg>
        <pc:spChg chg="add del">
          <ac:chgData name="Henry Pettit" userId="039505f5d07aca1a" providerId="LiveId" clId="{F41DFAF4-DCE0-41C1-AAE4-AB5096D776F4}" dt="2022-12-23T00:34:29.157" v="1468" actId="700"/>
          <ac:spMkLst>
            <pc:docMk/>
            <pc:sldMk cId="1821533511" sldId="280"/>
            <ac:spMk id="14" creationId="{C2E4E997-8672-4FFD-B8EC-9932A8E4714B}"/>
          </ac:spMkLst>
        </pc:spChg>
        <pc:spChg chg="mod">
          <ac:chgData name="Henry Pettit" userId="039505f5d07aca1a" providerId="LiveId" clId="{F41DFAF4-DCE0-41C1-AAE4-AB5096D776F4}" dt="2022-12-23T01:39:12.783" v="1915" actId="1076"/>
          <ac:spMkLst>
            <pc:docMk/>
            <pc:sldMk cId="1821533511" sldId="280"/>
            <ac:spMk id="17" creationId="{81E2CCE3-AB00-3240-98A1-061089EDDD45}"/>
          </ac:spMkLst>
        </pc:spChg>
        <pc:grpChg chg="add mod">
          <ac:chgData name="Henry Pettit" userId="039505f5d07aca1a" providerId="LiveId" clId="{F41DFAF4-DCE0-41C1-AAE4-AB5096D776F4}" dt="2022-12-23T01:37:46.072" v="1907" actId="164"/>
          <ac:grpSpMkLst>
            <pc:docMk/>
            <pc:sldMk cId="1821533511" sldId="280"/>
            <ac:grpSpMk id="5" creationId="{1755E956-49AA-72D7-726E-F5AA9C24216D}"/>
          </ac:grpSpMkLst>
        </pc:grpChg>
        <pc:grpChg chg="add mod">
          <ac:chgData name="Henry Pettit" userId="039505f5d07aca1a" providerId="LiveId" clId="{F41DFAF4-DCE0-41C1-AAE4-AB5096D776F4}" dt="2022-12-23T01:41:29.689" v="1928" actId="14100"/>
          <ac:grpSpMkLst>
            <pc:docMk/>
            <pc:sldMk cId="1821533511" sldId="280"/>
            <ac:grpSpMk id="6" creationId="{D5E337B1-2695-8BE7-BF85-09ED0CB0A621}"/>
          </ac:grpSpMkLst>
        </pc:grpChg>
        <pc:grpChg chg="mod">
          <ac:chgData name="Henry Pettit" userId="039505f5d07aca1a" providerId="LiveId" clId="{F41DFAF4-DCE0-41C1-AAE4-AB5096D776F4}" dt="2022-12-23T01:37:28.259" v="1904" actId="164"/>
          <ac:grpSpMkLst>
            <pc:docMk/>
            <pc:sldMk cId="1821533511" sldId="280"/>
            <ac:grpSpMk id="13" creationId="{9667FA34-0469-1C5A-4C8C-726B89A248D4}"/>
          </ac:grpSpMkLst>
        </pc:grpChg>
        <pc:grpChg chg="mod">
          <ac:chgData name="Henry Pettit" userId="039505f5d07aca1a" providerId="LiveId" clId="{F41DFAF4-DCE0-41C1-AAE4-AB5096D776F4}" dt="2022-12-23T01:37:28.259" v="1904" actId="164"/>
          <ac:grpSpMkLst>
            <pc:docMk/>
            <pc:sldMk cId="1821533511" sldId="280"/>
            <ac:grpSpMk id="15" creationId="{10259933-AF04-943D-5A72-1A87C32536BC}"/>
          </ac:grpSpMkLst>
        </pc:grpChg>
        <pc:grpChg chg="add del">
          <ac:chgData name="Henry Pettit" userId="039505f5d07aca1a" providerId="LiveId" clId="{F41DFAF4-DCE0-41C1-AAE4-AB5096D776F4}" dt="2022-12-23T00:34:29.157" v="1468" actId="700"/>
          <ac:grpSpMkLst>
            <pc:docMk/>
            <pc:sldMk cId="1821533511" sldId="280"/>
            <ac:grpSpMk id="18" creationId="{453E4DEE-E996-40F8-8635-0FF43D7348F9}"/>
          </ac:grpSpMkLst>
        </pc:grpChg>
        <pc:graphicFrameChg chg="add mod">
          <ac:chgData name="Henry Pettit" userId="039505f5d07aca1a" providerId="LiveId" clId="{F41DFAF4-DCE0-41C1-AAE4-AB5096D776F4}" dt="2022-12-23T01:41:36.398" v="1929"/>
          <ac:graphicFrameMkLst>
            <pc:docMk/>
            <pc:sldMk cId="1821533511" sldId="280"/>
            <ac:graphicFrameMk id="56" creationId="{62F59B71-125E-3918-8FC6-ED764F6DD0A0}"/>
          </ac:graphicFrameMkLst>
        </pc:graphicFrameChg>
        <pc:picChg chg="mod">
          <ac:chgData name="Henry Pettit" userId="039505f5d07aca1a" providerId="LiveId" clId="{F41DFAF4-DCE0-41C1-AAE4-AB5096D776F4}" dt="2022-12-23T01:39:12.783" v="1915" actId="1076"/>
          <ac:picMkLst>
            <pc:docMk/>
            <pc:sldMk cId="1821533511" sldId="280"/>
            <ac:picMk id="9" creationId="{FDE09B88-EC64-91AA-B34A-1D151061028F}"/>
          </ac:picMkLst>
        </pc:picChg>
        <pc:picChg chg="add del">
          <ac:chgData name="Henry Pettit" userId="039505f5d07aca1a" providerId="LiveId" clId="{F41DFAF4-DCE0-41C1-AAE4-AB5096D776F4}" dt="2022-12-23T00:34:29.157" v="1468" actId="700"/>
          <ac:picMkLst>
            <pc:docMk/>
            <pc:sldMk cId="1821533511" sldId="280"/>
            <ac:picMk id="16" creationId="{FE6BA9E6-1D9E-4D30-B528-D49FA1342E4E}"/>
          </ac:picMkLst>
        </pc:picChg>
        <pc:picChg chg="del">
          <ac:chgData name="Henry Pettit" userId="039505f5d07aca1a" providerId="LiveId" clId="{F41DFAF4-DCE0-41C1-AAE4-AB5096D776F4}" dt="2022-12-22T06:21:41.686" v="1316"/>
          <ac:picMkLst>
            <pc:docMk/>
            <pc:sldMk cId="1821533511" sldId="280"/>
            <ac:picMk id="51" creationId="{B8B10000-DBDF-B56E-B89B-E5C91A73C4B0}"/>
          </ac:picMkLst>
        </pc:picChg>
        <pc:cxnChg chg="mod">
          <ac:chgData name="Henry Pettit" userId="039505f5d07aca1a" providerId="LiveId" clId="{F41DFAF4-DCE0-41C1-AAE4-AB5096D776F4}" dt="2022-12-23T01:37:28.259" v="1904" actId="164"/>
          <ac:cxnSpMkLst>
            <pc:docMk/>
            <pc:sldMk cId="1821533511" sldId="280"/>
            <ac:cxnSpMk id="48" creationId="{F5D704C6-6E6C-3B3E-1FEB-83DB1004F6D0}"/>
          </ac:cxnSpMkLst>
        </pc:cxnChg>
        <pc:cxnChg chg="mod ord">
          <ac:chgData name="Henry Pettit" userId="039505f5d07aca1a" providerId="LiveId" clId="{F41DFAF4-DCE0-41C1-AAE4-AB5096D776F4}" dt="2022-12-23T01:38:07.190" v="1911" actId="170"/>
          <ac:cxnSpMkLst>
            <pc:docMk/>
            <pc:sldMk cId="1821533511" sldId="280"/>
            <ac:cxnSpMk id="50" creationId="{84CF89E4-5851-CFB2-0C05-49DA42B7FA49}"/>
          </ac:cxnSpMkLst>
        </pc:cxnChg>
        <pc:cxnChg chg="mod ord">
          <ac:chgData name="Henry Pettit" userId="039505f5d07aca1a" providerId="LiveId" clId="{F41DFAF4-DCE0-41C1-AAE4-AB5096D776F4}" dt="2022-12-23T01:39:12.783" v="1915" actId="1076"/>
          <ac:cxnSpMkLst>
            <pc:docMk/>
            <pc:sldMk cId="1821533511" sldId="280"/>
            <ac:cxnSpMk id="52" creationId="{F1BB5593-7C42-E908-9F95-FF614B31F749}"/>
          </ac:cxnSpMkLst>
        </pc:cxnChg>
        <pc:cxnChg chg="mod">
          <ac:chgData name="Henry Pettit" userId="039505f5d07aca1a" providerId="LiveId" clId="{F41DFAF4-DCE0-41C1-AAE4-AB5096D776F4}" dt="2022-12-23T01:37:28.259" v="1904" actId="164"/>
          <ac:cxnSpMkLst>
            <pc:docMk/>
            <pc:sldMk cId="1821533511" sldId="280"/>
            <ac:cxnSpMk id="54" creationId="{E653C07E-C58B-EDC6-78DE-3591E9E205DF}"/>
          </ac:cxnSpMkLst>
        </pc:cxnChg>
      </pc:sldChg>
      <pc:sldChg chg="addSp delSp modSp mod modTransition modAnim delDesignElem chgLayout">
        <pc:chgData name="Henry Pettit" userId="039505f5d07aca1a" providerId="LiveId" clId="{F41DFAF4-DCE0-41C1-AAE4-AB5096D776F4}" dt="2022-12-23T01:29:49.323" v="1854"/>
        <pc:sldMkLst>
          <pc:docMk/>
          <pc:sldMk cId="2872357129" sldId="281"/>
        </pc:sldMkLst>
        <pc:spChg chg="mod ord">
          <ac:chgData name="Henry Pettit" userId="039505f5d07aca1a" providerId="LiveId" clId="{F41DFAF4-DCE0-41C1-AAE4-AB5096D776F4}" dt="2022-12-23T01:29:49.323" v="1854"/>
          <ac:spMkLst>
            <pc:docMk/>
            <pc:sldMk cId="2872357129" sldId="281"/>
            <ac:spMk id="2" creationId="{E540CEDE-96CE-CB29-A603-617E8F59AA0D}"/>
          </ac:spMkLst>
        </pc:spChg>
        <pc:spChg chg="mod ord">
          <ac:chgData name="Henry Pettit" userId="039505f5d07aca1a" providerId="LiveId" clId="{F41DFAF4-DCE0-41C1-AAE4-AB5096D776F4}" dt="2022-12-23T01:23:30.168" v="1738"/>
          <ac:spMkLst>
            <pc:docMk/>
            <pc:sldMk cId="2872357129" sldId="281"/>
            <ac:spMk id="3" creationId="{94925395-1995-5CAE-3E88-24C42C7E25D1}"/>
          </ac:spMkLst>
        </pc:spChg>
        <pc:spChg chg="add del mod ord">
          <ac:chgData name="Henry Pettit" userId="039505f5d07aca1a" providerId="LiveId" clId="{F41DFAF4-DCE0-41C1-AAE4-AB5096D776F4}" dt="2022-12-23T00:35:10.390" v="1484" actId="700"/>
          <ac:spMkLst>
            <pc:docMk/>
            <pc:sldMk cId="2872357129" sldId="281"/>
            <ac:spMk id="4" creationId="{C4ABDF45-1C39-6433-371A-5BE9C69EB165}"/>
          </ac:spMkLst>
        </pc:spChg>
        <pc:spChg chg="add del">
          <ac:chgData name="Henry Pettit" userId="039505f5d07aca1a" providerId="LiveId" clId="{F41DFAF4-DCE0-41C1-AAE4-AB5096D776F4}" dt="2022-12-23T00:34:29.157" v="1468" actId="700"/>
          <ac:spMkLst>
            <pc:docMk/>
            <pc:sldMk cId="2872357129" sldId="281"/>
            <ac:spMk id="68" creationId="{CC892AB0-7D6D-4FC9-9105-0CB427161889}"/>
          </ac:spMkLst>
        </pc:spChg>
        <pc:spChg chg="add del">
          <ac:chgData name="Henry Pettit" userId="039505f5d07aca1a" providerId="LiveId" clId="{F41DFAF4-DCE0-41C1-AAE4-AB5096D776F4}" dt="2022-12-23T00:34:29.157" v="1468" actId="700"/>
          <ac:spMkLst>
            <pc:docMk/>
            <pc:sldMk cId="2872357129" sldId="281"/>
            <ac:spMk id="101" creationId="{6D29BE04-4454-4832-B83F-10D001BFF94D}"/>
          </ac:spMkLst>
        </pc:spChg>
        <pc:spChg chg="add del">
          <ac:chgData name="Henry Pettit" userId="039505f5d07aca1a" providerId="LiveId" clId="{F41DFAF4-DCE0-41C1-AAE4-AB5096D776F4}" dt="2022-12-23T00:34:29.157" v="1468" actId="700"/>
          <ac:spMkLst>
            <pc:docMk/>
            <pc:sldMk cId="2872357129" sldId="281"/>
            <ac:spMk id="103" creationId="{98714CE9-3C2C-48E1-8B8F-CFB7735C43D7}"/>
          </ac:spMkLst>
        </pc:spChg>
        <pc:grpChg chg="add del">
          <ac:chgData name="Henry Pettit" userId="039505f5d07aca1a" providerId="LiveId" clId="{F41DFAF4-DCE0-41C1-AAE4-AB5096D776F4}" dt="2022-12-23T00:34:29.157" v="1468" actId="700"/>
          <ac:grpSpMkLst>
            <pc:docMk/>
            <pc:sldMk cId="2872357129" sldId="281"/>
            <ac:grpSpMk id="69" creationId="{807353E4-FA19-40CB-8AF8-3A8E6704BE09}"/>
          </ac:grpSpMkLst>
        </pc:grpChg>
        <pc:grpChg chg="add del">
          <ac:chgData name="Henry Pettit" userId="039505f5d07aca1a" providerId="LiveId" clId="{F41DFAF4-DCE0-41C1-AAE4-AB5096D776F4}" dt="2022-12-23T00:34:29.157" v="1468" actId="700"/>
          <ac:grpSpMkLst>
            <pc:docMk/>
            <pc:sldMk cId="2872357129" sldId="281"/>
            <ac:grpSpMk id="81" creationId="{0328E69E-CE3D-4110-8BF7-AD3C0C10CB1C}"/>
          </ac:grpSpMkLst>
        </pc:grpChg>
        <pc:grpChg chg="add del">
          <ac:chgData name="Henry Pettit" userId="039505f5d07aca1a" providerId="LiveId" clId="{F41DFAF4-DCE0-41C1-AAE4-AB5096D776F4}" dt="2022-12-23T00:34:29.157" v="1468" actId="700"/>
          <ac:grpSpMkLst>
            <pc:docMk/>
            <pc:sldMk cId="2872357129" sldId="281"/>
            <ac:grpSpMk id="87" creationId="{F64806C9-3599-45A7-BCFF-F762C54276F8}"/>
          </ac:grpSpMkLst>
        </pc:grpChg>
        <pc:grpChg chg="add del">
          <ac:chgData name="Henry Pettit" userId="039505f5d07aca1a" providerId="LiveId" clId="{F41DFAF4-DCE0-41C1-AAE4-AB5096D776F4}" dt="2022-12-23T00:34:29.157" v="1468" actId="700"/>
          <ac:grpSpMkLst>
            <pc:docMk/>
            <pc:sldMk cId="2872357129" sldId="281"/>
            <ac:grpSpMk id="93" creationId="{1287AC97-A8E8-4B45-A50A-3057A88B4088}"/>
          </ac:grpSpMkLst>
        </pc:grpChg>
        <pc:picChg chg="del">
          <ac:chgData name="Henry Pettit" userId="039505f5d07aca1a" providerId="LiveId" clId="{F41DFAF4-DCE0-41C1-AAE4-AB5096D776F4}" dt="2022-12-22T06:21:41.686" v="1316"/>
          <ac:picMkLst>
            <pc:docMk/>
            <pc:sldMk cId="2872357129" sldId="281"/>
            <ac:picMk id="11" creationId="{E9F724B4-E569-5D30-4AE9-2987E75CAA39}"/>
          </ac:picMkLst>
        </pc:picChg>
      </pc:sldChg>
      <pc:sldChg chg="addSp delSp modSp mod modTransition modAnim delDesignElem chgLayout">
        <pc:chgData name="Henry Pettit" userId="039505f5d07aca1a" providerId="LiveId" clId="{F41DFAF4-DCE0-41C1-AAE4-AB5096D776F4}" dt="2022-12-23T01:56:16.524" v="2035" actId="14100"/>
        <pc:sldMkLst>
          <pc:docMk/>
          <pc:sldMk cId="3075126893" sldId="283"/>
        </pc:sldMkLst>
        <pc:spChg chg="mod ord">
          <ac:chgData name="Henry Pettit" userId="039505f5d07aca1a" providerId="LiveId" clId="{F41DFAF4-DCE0-41C1-AAE4-AB5096D776F4}" dt="2022-12-23T01:55:52.465" v="2031"/>
          <ac:spMkLst>
            <pc:docMk/>
            <pc:sldMk cId="3075126893" sldId="283"/>
            <ac:spMk id="2" creationId="{213F7CBD-A487-77AC-E5B2-1F6EFE9236BC}"/>
          </ac:spMkLst>
        </pc:spChg>
        <pc:spChg chg="add del mod ord">
          <ac:chgData name="Henry Pettit" userId="039505f5d07aca1a" providerId="LiveId" clId="{F41DFAF4-DCE0-41C1-AAE4-AB5096D776F4}" dt="2022-12-23T00:35:10.390" v="1484" actId="700"/>
          <ac:spMkLst>
            <pc:docMk/>
            <pc:sldMk cId="3075126893" sldId="283"/>
            <ac:spMk id="3" creationId="{E597248F-E2DE-2D06-C727-5B712C5CFB93}"/>
          </ac:spMkLst>
        </pc:spChg>
        <pc:spChg chg="add del mod ord">
          <ac:chgData name="Henry Pettit" userId="039505f5d07aca1a" providerId="LiveId" clId="{F41DFAF4-DCE0-41C1-AAE4-AB5096D776F4}" dt="2022-12-23T01:55:21.692" v="2025" actId="478"/>
          <ac:spMkLst>
            <pc:docMk/>
            <pc:sldMk cId="3075126893" sldId="283"/>
            <ac:spMk id="4" creationId="{95BE9102-AFEA-D932-4135-369187F348C7}"/>
          </ac:spMkLst>
        </pc:spChg>
        <pc:grpChg chg="add del">
          <ac:chgData name="Henry Pettit" userId="039505f5d07aca1a" providerId="LiveId" clId="{F41DFAF4-DCE0-41C1-AAE4-AB5096D776F4}" dt="2022-12-23T00:34:29.157" v="1468" actId="700"/>
          <ac:grpSpMkLst>
            <pc:docMk/>
            <pc:sldMk cId="3075126893" sldId="283"/>
            <ac:grpSpMk id="9" creationId="{A0B38558-5389-4817-936F-FD62560CAC11}"/>
          </ac:grpSpMkLst>
        </pc:grpChg>
        <pc:grpChg chg="add del">
          <ac:chgData name="Henry Pettit" userId="039505f5d07aca1a" providerId="LiveId" clId="{F41DFAF4-DCE0-41C1-AAE4-AB5096D776F4}" dt="2022-12-23T00:34:29.157" v="1468" actId="700"/>
          <ac:grpSpMkLst>
            <pc:docMk/>
            <pc:sldMk cId="3075126893" sldId="283"/>
            <ac:grpSpMk id="13" creationId="{15502586-682B-4EDF-9515-674BB4E1CD13}"/>
          </ac:grpSpMkLst>
        </pc:grpChg>
        <pc:graphicFrameChg chg="mod ord">
          <ac:chgData name="Henry Pettit" userId="039505f5d07aca1a" providerId="LiveId" clId="{F41DFAF4-DCE0-41C1-AAE4-AB5096D776F4}" dt="2022-12-23T01:56:16.524" v="2035" actId="14100"/>
          <ac:graphicFrameMkLst>
            <pc:docMk/>
            <pc:sldMk cId="3075126893" sldId="283"/>
            <ac:graphicFrameMk id="62" creationId="{C8C53E9E-1E37-601E-3314-E57B77F30E3F}"/>
          </ac:graphicFrameMkLst>
        </pc:graphicFrameChg>
        <pc:picChg chg="mod ord">
          <ac:chgData name="Henry Pettit" userId="039505f5d07aca1a" providerId="LiveId" clId="{F41DFAF4-DCE0-41C1-AAE4-AB5096D776F4}" dt="2022-12-23T01:55:39.859" v="2029" actId="1076"/>
          <ac:picMkLst>
            <pc:docMk/>
            <pc:sldMk cId="3075126893" sldId="283"/>
            <ac:picMk id="6" creationId="{A79E1A4E-4394-1BEB-D4DD-236BC1E6F89D}"/>
          </ac:picMkLst>
        </pc:picChg>
        <pc:picChg chg="del">
          <ac:chgData name="Henry Pettit" userId="039505f5d07aca1a" providerId="LiveId" clId="{F41DFAF4-DCE0-41C1-AAE4-AB5096D776F4}" dt="2022-12-22T06:21:41.686" v="1316"/>
          <ac:picMkLst>
            <pc:docMk/>
            <pc:sldMk cId="3075126893" sldId="283"/>
            <ac:picMk id="47" creationId="{497AB8A9-E7AA-7158-AE37-D7BC7A3B64BA}"/>
          </ac:picMkLst>
        </pc:picChg>
      </pc:sldChg>
      <pc:sldChg chg="addSp delSp modSp mod modTransition modAnim delDesignElem chgLayout">
        <pc:chgData name="Henry Pettit" userId="039505f5d07aca1a" providerId="LiveId" clId="{F41DFAF4-DCE0-41C1-AAE4-AB5096D776F4}" dt="2022-12-23T01:57:10.107" v="2037" actId="1076"/>
        <pc:sldMkLst>
          <pc:docMk/>
          <pc:sldMk cId="1659545568" sldId="284"/>
        </pc:sldMkLst>
        <pc:spChg chg="mod ord">
          <ac:chgData name="Henry Pettit" userId="039505f5d07aca1a" providerId="LiveId" clId="{F41DFAF4-DCE0-41C1-AAE4-AB5096D776F4}" dt="2022-12-23T01:29:49.323" v="1854"/>
          <ac:spMkLst>
            <pc:docMk/>
            <pc:sldMk cId="1659545568" sldId="284"/>
            <ac:spMk id="2" creationId="{E540CEDE-96CE-CB29-A603-617E8F59AA0D}"/>
          </ac:spMkLst>
        </pc:spChg>
        <pc:spChg chg="mod ord">
          <ac:chgData name="Henry Pettit" userId="039505f5d07aca1a" providerId="LiveId" clId="{F41DFAF4-DCE0-41C1-AAE4-AB5096D776F4}" dt="2022-12-23T01:23:30.168" v="1738"/>
          <ac:spMkLst>
            <pc:docMk/>
            <pc:sldMk cId="1659545568" sldId="284"/>
            <ac:spMk id="3" creationId="{94925395-1995-5CAE-3E88-24C42C7E25D1}"/>
          </ac:spMkLst>
        </pc:spChg>
        <pc:spChg chg="add del mod ord">
          <ac:chgData name="Henry Pettit" userId="039505f5d07aca1a" providerId="LiveId" clId="{F41DFAF4-DCE0-41C1-AAE4-AB5096D776F4}" dt="2022-12-23T00:35:10.390" v="1484" actId="700"/>
          <ac:spMkLst>
            <pc:docMk/>
            <pc:sldMk cId="1659545568" sldId="284"/>
            <ac:spMk id="4" creationId="{DE7E19F6-58DF-7D74-98B1-9B0A5F6E5155}"/>
          </ac:spMkLst>
        </pc:spChg>
        <pc:spChg chg="mod">
          <ac:chgData name="Henry Pettit" userId="039505f5d07aca1a" providerId="LiveId" clId="{F41DFAF4-DCE0-41C1-AAE4-AB5096D776F4}" dt="2022-12-23T01:57:10.107" v="2037" actId="1076"/>
          <ac:spMkLst>
            <pc:docMk/>
            <pc:sldMk cId="1659545568" sldId="284"/>
            <ac:spMk id="6" creationId="{71CCDD13-6A23-BA61-ACC2-6E7E0991E945}"/>
          </ac:spMkLst>
        </pc:spChg>
        <pc:grpChg chg="add del">
          <ac:chgData name="Henry Pettit" userId="039505f5d07aca1a" providerId="LiveId" clId="{F41DFAF4-DCE0-41C1-AAE4-AB5096D776F4}" dt="2022-12-23T00:34:29.157" v="1468" actId="700"/>
          <ac:grpSpMkLst>
            <pc:docMk/>
            <pc:sldMk cId="1659545568" sldId="284"/>
            <ac:grpSpMk id="105" creationId="{A0B38558-5389-4817-936F-FD62560CAC11}"/>
          </ac:grpSpMkLst>
        </pc:grpChg>
        <pc:grpChg chg="add del">
          <ac:chgData name="Henry Pettit" userId="039505f5d07aca1a" providerId="LiveId" clId="{F41DFAF4-DCE0-41C1-AAE4-AB5096D776F4}" dt="2022-12-23T00:34:29.157" v="1468" actId="700"/>
          <ac:grpSpMkLst>
            <pc:docMk/>
            <pc:sldMk cId="1659545568" sldId="284"/>
            <ac:grpSpMk id="106" creationId="{15502586-682B-4EDF-9515-674BB4E1CD13}"/>
          </ac:grpSpMkLst>
        </pc:grpChg>
        <pc:picChg chg="mod">
          <ac:chgData name="Henry Pettit" userId="039505f5d07aca1a" providerId="LiveId" clId="{F41DFAF4-DCE0-41C1-AAE4-AB5096D776F4}" dt="2022-12-23T01:56:54.240" v="2036" actId="29295"/>
          <ac:picMkLst>
            <pc:docMk/>
            <pc:sldMk cId="1659545568" sldId="284"/>
            <ac:picMk id="5" creationId="{0242DD3A-CDDA-1FB3-5BE9-6A88AA8001BC}"/>
          </ac:picMkLst>
        </pc:picChg>
        <pc:picChg chg="del">
          <ac:chgData name="Henry Pettit" userId="039505f5d07aca1a" providerId="LiveId" clId="{F41DFAF4-DCE0-41C1-AAE4-AB5096D776F4}" dt="2022-12-22T06:21:41.686" v="1316"/>
          <ac:picMkLst>
            <pc:docMk/>
            <pc:sldMk cId="1659545568" sldId="284"/>
            <ac:picMk id="18" creationId="{B12BA00E-35D6-0E6F-C519-EA3265E7B2DF}"/>
          </ac:picMkLst>
        </pc:picChg>
      </pc:sldChg>
      <pc:sldChg chg="addSp delSp modSp mod modTransition modClrScheme modAnim delDesignElem chgLayout">
        <pc:chgData name="Henry Pettit" userId="039505f5d07aca1a" providerId="LiveId" clId="{F41DFAF4-DCE0-41C1-AAE4-AB5096D776F4}" dt="2022-12-23T01:36:44.157" v="1901" actId="26606"/>
        <pc:sldMkLst>
          <pc:docMk/>
          <pc:sldMk cId="2710896140" sldId="285"/>
        </pc:sldMkLst>
        <pc:spChg chg="mod ord">
          <ac:chgData name="Henry Pettit" userId="039505f5d07aca1a" providerId="LiveId" clId="{F41DFAF4-DCE0-41C1-AAE4-AB5096D776F4}" dt="2022-12-23T01:36:44.157" v="1901" actId="26606"/>
          <ac:spMkLst>
            <pc:docMk/>
            <pc:sldMk cId="2710896140" sldId="285"/>
            <ac:spMk id="2" creationId="{E540CEDE-96CE-CB29-A603-617E8F59AA0D}"/>
          </ac:spMkLst>
        </pc:spChg>
        <pc:spChg chg="add del mod ord">
          <ac:chgData name="Henry Pettit" userId="039505f5d07aca1a" providerId="LiveId" clId="{F41DFAF4-DCE0-41C1-AAE4-AB5096D776F4}" dt="2022-12-23T00:35:10.390" v="1484" actId="700"/>
          <ac:spMkLst>
            <pc:docMk/>
            <pc:sldMk cId="2710896140" sldId="285"/>
            <ac:spMk id="3" creationId="{B902D79D-4F4B-8329-E856-F8B4C9FACDF0}"/>
          </ac:spMkLst>
        </pc:spChg>
        <pc:spChg chg="mod">
          <ac:chgData name="Henry Pettit" userId="039505f5d07aca1a" providerId="LiveId" clId="{F41DFAF4-DCE0-41C1-AAE4-AB5096D776F4}" dt="2022-12-23T01:36:44.157" v="1901" actId="26606"/>
          <ac:spMkLst>
            <pc:docMk/>
            <pc:sldMk cId="2710896140" sldId="285"/>
            <ac:spMk id="4" creationId="{D31EF375-D8CC-A9E0-D2C3-C8E8F9144417}"/>
          </ac:spMkLst>
        </pc:spChg>
        <pc:spChg chg="add del mod ord">
          <ac:chgData name="Henry Pettit" userId="039505f5d07aca1a" providerId="LiveId" clId="{F41DFAF4-DCE0-41C1-AAE4-AB5096D776F4}" dt="2022-12-23T01:36:25.574" v="1896" actId="700"/>
          <ac:spMkLst>
            <pc:docMk/>
            <pc:sldMk cId="2710896140" sldId="285"/>
            <ac:spMk id="5" creationId="{CC868C7F-B1F9-EC1F-1768-BDC2B5ED50AA}"/>
          </ac:spMkLst>
        </pc:spChg>
        <pc:spChg chg="add del">
          <ac:chgData name="Henry Pettit" userId="039505f5d07aca1a" providerId="LiveId" clId="{F41DFAF4-DCE0-41C1-AAE4-AB5096D776F4}" dt="2022-12-23T00:34:29.157" v="1468" actId="700"/>
          <ac:spMkLst>
            <pc:docMk/>
            <pc:sldMk cId="2710896140" sldId="285"/>
            <ac:spMk id="153" creationId="{CC892AB0-7D6D-4FC9-9105-0CB427161889}"/>
          </ac:spMkLst>
        </pc:spChg>
        <pc:spChg chg="add del">
          <ac:chgData name="Henry Pettit" userId="039505f5d07aca1a" providerId="LiveId" clId="{F41DFAF4-DCE0-41C1-AAE4-AB5096D776F4}" dt="2022-12-23T00:34:29.157" v="1468" actId="700"/>
          <ac:spMkLst>
            <pc:docMk/>
            <pc:sldMk cId="2710896140" sldId="285"/>
            <ac:spMk id="178" creationId="{6D29BE04-4454-4832-B83F-10D001BFF94D}"/>
          </ac:spMkLst>
        </pc:spChg>
        <pc:spChg chg="add del">
          <ac:chgData name="Henry Pettit" userId="039505f5d07aca1a" providerId="LiveId" clId="{F41DFAF4-DCE0-41C1-AAE4-AB5096D776F4}" dt="2022-12-23T00:34:29.157" v="1468" actId="700"/>
          <ac:spMkLst>
            <pc:docMk/>
            <pc:sldMk cId="2710896140" sldId="285"/>
            <ac:spMk id="179" creationId="{98714CE9-3C2C-48E1-8B8F-CFB7735C43D7}"/>
          </ac:spMkLst>
        </pc:spChg>
        <pc:spChg chg="add del">
          <ac:chgData name="Henry Pettit" userId="039505f5d07aca1a" providerId="LiveId" clId="{F41DFAF4-DCE0-41C1-AAE4-AB5096D776F4}" dt="2022-12-23T01:36:31.890" v="1898" actId="26606"/>
          <ac:spMkLst>
            <pc:docMk/>
            <pc:sldMk cId="2710896140" sldId="285"/>
            <ac:spMk id="228" creationId="{C2E4E997-8672-4FFD-B8EC-9932A8E4714B}"/>
          </ac:spMkLst>
        </pc:spChg>
        <pc:grpChg chg="add del">
          <ac:chgData name="Henry Pettit" userId="039505f5d07aca1a" providerId="LiveId" clId="{F41DFAF4-DCE0-41C1-AAE4-AB5096D776F4}" dt="2022-12-23T00:34:29.157" v="1468" actId="700"/>
          <ac:grpSpMkLst>
            <pc:docMk/>
            <pc:sldMk cId="2710896140" sldId="285"/>
            <ac:grpSpMk id="154" creationId="{807353E4-FA19-40CB-8AF8-3A8E6704BE09}"/>
          </ac:grpSpMkLst>
        </pc:grpChg>
        <pc:grpChg chg="add del">
          <ac:chgData name="Henry Pettit" userId="039505f5d07aca1a" providerId="LiveId" clId="{F41DFAF4-DCE0-41C1-AAE4-AB5096D776F4}" dt="2022-12-23T00:34:29.157" v="1468" actId="700"/>
          <ac:grpSpMkLst>
            <pc:docMk/>
            <pc:sldMk cId="2710896140" sldId="285"/>
            <ac:grpSpMk id="161" creationId="{0328E69E-CE3D-4110-8BF7-AD3C0C10CB1C}"/>
          </ac:grpSpMkLst>
        </pc:grpChg>
        <pc:grpChg chg="add del">
          <ac:chgData name="Henry Pettit" userId="039505f5d07aca1a" providerId="LiveId" clId="{F41DFAF4-DCE0-41C1-AAE4-AB5096D776F4}" dt="2022-12-23T00:34:29.157" v="1468" actId="700"/>
          <ac:grpSpMkLst>
            <pc:docMk/>
            <pc:sldMk cId="2710896140" sldId="285"/>
            <ac:grpSpMk id="166" creationId="{F64806C9-3599-45A7-BCFF-F762C54276F8}"/>
          </ac:grpSpMkLst>
        </pc:grpChg>
        <pc:grpChg chg="add del">
          <ac:chgData name="Henry Pettit" userId="039505f5d07aca1a" providerId="LiveId" clId="{F41DFAF4-DCE0-41C1-AAE4-AB5096D776F4}" dt="2022-12-23T00:34:29.157" v="1468" actId="700"/>
          <ac:grpSpMkLst>
            <pc:docMk/>
            <pc:sldMk cId="2710896140" sldId="285"/>
            <ac:grpSpMk id="171" creationId="{1287AC97-A8E8-4B45-A50A-3057A88B4088}"/>
          </ac:grpSpMkLst>
        </pc:grpChg>
        <pc:grpChg chg="add del">
          <ac:chgData name="Henry Pettit" userId="039505f5d07aca1a" providerId="LiveId" clId="{F41DFAF4-DCE0-41C1-AAE4-AB5096D776F4}" dt="2022-12-23T01:36:31.890" v="1898" actId="26606"/>
          <ac:grpSpMkLst>
            <pc:docMk/>
            <pc:sldMk cId="2710896140" sldId="285"/>
            <ac:grpSpMk id="187" creationId="{EB95AFDF-FA7D-4311-9C65-6D507D92F474}"/>
          </ac:grpSpMkLst>
        </pc:grpChg>
        <pc:grpChg chg="add del">
          <ac:chgData name="Henry Pettit" userId="039505f5d07aca1a" providerId="LiveId" clId="{F41DFAF4-DCE0-41C1-AAE4-AB5096D776F4}" dt="2022-12-23T01:36:31.890" v="1898" actId="26606"/>
          <ac:grpSpMkLst>
            <pc:docMk/>
            <pc:sldMk cId="2710896140" sldId="285"/>
            <ac:grpSpMk id="232" creationId="{453E4DEE-E996-40F8-8635-0FF43D7348F9}"/>
          </ac:grpSpMkLst>
        </pc:grpChg>
        <pc:grpChg chg="add del">
          <ac:chgData name="Henry Pettit" userId="039505f5d07aca1a" providerId="LiveId" clId="{F41DFAF4-DCE0-41C1-AAE4-AB5096D776F4}" dt="2022-12-23T01:36:44.061" v="1900" actId="26606"/>
          <ac:grpSpMkLst>
            <pc:docMk/>
            <pc:sldMk cId="2710896140" sldId="285"/>
            <ac:grpSpMk id="262" creationId="{A838DBA2-246D-4087-AE0A-6EA2B4B65AF3}"/>
          </ac:grpSpMkLst>
        </pc:grpChg>
        <pc:grpChg chg="add del">
          <ac:chgData name="Henry Pettit" userId="039505f5d07aca1a" providerId="LiveId" clId="{F41DFAF4-DCE0-41C1-AAE4-AB5096D776F4}" dt="2022-12-23T01:36:44.061" v="1900" actId="26606"/>
          <ac:grpSpMkLst>
            <pc:docMk/>
            <pc:sldMk cId="2710896140" sldId="285"/>
            <ac:grpSpMk id="263" creationId="{70A29ECD-D68F-4AC9-9FA0-BEF7663BC1F5}"/>
          </ac:grpSpMkLst>
        </pc:grpChg>
        <pc:grpChg chg="add del">
          <ac:chgData name="Henry Pettit" userId="039505f5d07aca1a" providerId="LiveId" clId="{F41DFAF4-DCE0-41C1-AAE4-AB5096D776F4}" dt="2022-12-23T01:36:44.061" v="1900" actId="26606"/>
          <ac:grpSpMkLst>
            <pc:docMk/>
            <pc:sldMk cId="2710896140" sldId="285"/>
            <ac:grpSpMk id="265" creationId="{9B1032AD-1AE2-4F16-A732-9C0A6A744C85}"/>
          </ac:grpSpMkLst>
        </pc:grpChg>
        <pc:grpChg chg="add">
          <ac:chgData name="Henry Pettit" userId="039505f5d07aca1a" providerId="LiveId" clId="{F41DFAF4-DCE0-41C1-AAE4-AB5096D776F4}" dt="2022-12-23T01:36:44.157" v="1901" actId="26606"/>
          <ac:grpSpMkLst>
            <pc:docMk/>
            <pc:sldMk cId="2710896140" sldId="285"/>
            <ac:grpSpMk id="268" creationId="{A838DBA2-246D-4087-AE0A-6EA2B4B65AF3}"/>
          </ac:grpSpMkLst>
        </pc:grpChg>
        <pc:grpChg chg="add">
          <ac:chgData name="Henry Pettit" userId="039505f5d07aca1a" providerId="LiveId" clId="{F41DFAF4-DCE0-41C1-AAE4-AB5096D776F4}" dt="2022-12-23T01:36:44.157" v="1901" actId="26606"/>
          <ac:grpSpMkLst>
            <pc:docMk/>
            <pc:sldMk cId="2710896140" sldId="285"/>
            <ac:grpSpMk id="269" creationId="{A0B38558-5389-4817-936F-FD62560CAC11}"/>
          </ac:grpSpMkLst>
        </pc:grpChg>
        <pc:grpChg chg="add">
          <ac:chgData name="Henry Pettit" userId="039505f5d07aca1a" providerId="LiveId" clId="{F41DFAF4-DCE0-41C1-AAE4-AB5096D776F4}" dt="2022-12-23T01:36:44.157" v="1901" actId="26606"/>
          <ac:grpSpMkLst>
            <pc:docMk/>
            <pc:sldMk cId="2710896140" sldId="285"/>
            <ac:grpSpMk id="272" creationId="{15502586-682B-4EDF-9515-674BB4E1CD13}"/>
          </ac:grpSpMkLst>
        </pc:grpChg>
        <pc:graphicFrameChg chg="mod ord modGraphic">
          <ac:chgData name="Henry Pettit" userId="039505f5d07aca1a" providerId="LiveId" clId="{F41DFAF4-DCE0-41C1-AAE4-AB5096D776F4}" dt="2022-12-23T01:36:44.157" v="1901" actId="26606"/>
          <ac:graphicFrameMkLst>
            <pc:docMk/>
            <pc:sldMk cId="2710896140" sldId="285"/>
            <ac:graphicFrameMk id="180" creationId="{DF9D3B2A-6272-1852-50D5-0BCF88A98FF3}"/>
          </ac:graphicFrameMkLst>
        </pc:graphicFrameChg>
        <pc:picChg chg="del">
          <ac:chgData name="Henry Pettit" userId="039505f5d07aca1a" providerId="LiveId" clId="{F41DFAF4-DCE0-41C1-AAE4-AB5096D776F4}" dt="2022-12-22T06:21:41.686" v="1316"/>
          <ac:picMkLst>
            <pc:docMk/>
            <pc:sldMk cId="2710896140" sldId="285"/>
            <ac:picMk id="13" creationId="{9609E899-8F93-0C23-C7CD-337C328DEA7D}"/>
          </ac:picMkLst>
        </pc:picChg>
        <pc:picChg chg="add del">
          <ac:chgData name="Henry Pettit" userId="039505f5d07aca1a" providerId="LiveId" clId="{F41DFAF4-DCE0-41C1-AAE4-AB5096D776F4}" dt="2022-12-23T01:36:31.890" v="1898" actId="26606"/>
          <ac:picMkLst>
            <pc:docMk/>
            <pc:sldMk cId="2710896140" sldId="285"/>
            <ac:picMk id="185" creationId="{5FF7B57D-FF7B-48B3-9F60-9BCEEECF9E76}"/>
          </ac:picMkLst>
        </pc:picChg>
        <pc:picChg chg="add del">
          <ac:chgData name="Henry Pettit" userId="039505f5d07aca1a" providerId="LiveId" clId="{F41DFAF4-DCE0-41C1-AAE4-AB5096D776F4}" dt="2022-12-23T01:36:31.890" v="1898" actId="26606"/>
          <ac:picMkLst>
            <pc:docMk/>
            <pc:sldMk cId="2710896140" sldId="285"/>
            <ac:picMk id="230" creationId="{FE6BA9E6-1D9E-4D30-B528-D49FA1342E4E}"/>
          </ac:picMkLst>
        </pc:picChg>
        <pc:picChg chg="add del">
          <ac:chgData name="Henry Pettit" userId="039505f5d07aca1a" providerId="LiveId" clId="{F41DFAF4-DCE0-41C1-AAE4-AB5096D776F4}" dt="2022-12-23T01:36:44.061" v="1900" actId="26606"/>
          <ac:picMkLst>
            <pc:docMk/>
            <pc:sldMk cId="2710896140" sldId="285"/>
            <ac:picMk id="261" creationId="{59FACE42-44B0-4185-8ED4-9043A78C8600}"/>
          </ac:picMkLst>
        </pc:picChg>
        <pc:picChg chg="add">
          <ac:chgData name="Henry Pettit" userId="039505f5d07aca1a" providerId="LiveId" clId="{F41DFAF4-DCE0-41C1-AAE4-AB5096D776F4}" dt="2022-12-23T01:36:44.157" v="1901" actId="26606"/>
          <ac:picMkLst>
            <pc:docMk/>
            <pc:sldMk cId="2710896140" sldId="285"/>
            <ac:picMk id="267" creationId="{59FACE42-44B0-4185-8ED4-9043A78C8600}"/>
          </ac:picMkLst>
        </pc:picChg>
      </pc:sldChg>
      <pc:sldChg chg="addSp delSp modSp mod modTransition modClrScheme addAnim modAnim delDesignElem chgLayout">
        <pc:chgData name="Henry Pettit" userId="039505f5d07aca1a" providerId="LiveId" clId="{F41DFAF4-DCE0-41C1-AAE4-AB5096D776F4}" dt="2022-12-23T01:35:13.624" v="1892"/>
        <pc:sldMkLst>
          <pc:docMk/>
          <pc:sldMk cId="3805215809" sldId="286"/>
        </pc:sldMkLst>
        <pc:spChg chg="mod ord">
          <ac:chgData name="Henry Pettit" userId="039505f5d07aca1a" providerId="LiveId" clId="{F41DFAF4-DCE0-41C1-AAE4-AB5096D776F4}" dt="2022-12-23T01:34:58.627" v="1888" actId="26606"/>
          <ac:spMkLst>
            <pc:docMk/>
            <pc:sldMk cId="3805215809" sldId="286"/>
            <ac:spMk id="2" creationId="{0F87E73C-2B1A-4602-BFBE-CFE1E55D9B38}"/>
          </ac:spMkLst>
        </pc:spChg>
        <pc:spChg chg="mod ord">
          <ac:chgData name="Henry Pettit" userId="039505f5d07aca1a" providerId="LiveId" clId="{F41DFAF4-DCE0-41C1-AAE4-AB5096D776F4}" dt="2022-12-23T00:48:06.320" v="1557" actId="26606"/>
          <ac:spMkLst>
            <pc:docMk/>
            <pc:sldMk cId="3805215809" sldId="286"/>
            <ac:spMk id="3" creationId="{A9CB511D-EA45-4336-847C-1252667143B5}"/>
          </ac:spMkLst>
        </pc:spChg>
        <pc:spChg chg="add del mod ord">
          <ac:chgData name="Henry Pettit" userId="039505f5d07aca1a" providerId="LiveId" clId="{F41DFAF4-DCE0-41C1-AAE4-AB5096D776F4}" dt="2022-12-23T00:35:10.390" v="1484" actId="700"/>
          <ac:spMkLst>
            <pc:docMk/>
            <pc:sldMk cId="3805215809" sldId="286"/>
            <ac:spMk id="5" creationId="{FD4ECC70-F26C-99B0-AB30-BE8258728DA8}"/>
          </ac:spMkLst>
        </pc:spChg>
        <pc:spChg chg="mod">
          <ac:chgData name="Henry Pettit" userId="039505f5d07aca1a" providerId="LiveId" clId="{F41DFAF4-DCE0-41C1-AAE4-AB5096D776F4}" dt="2022-12-23T00:48:06.320" v="1557" actId="26606"/>
          <ac:spMkLst>
            <pc:docMk/>
            <pc:sldMk cId="3805215809" sldId="286"/>
            <ac:spMk id="6" creationId="{15C336B1-0707-9563-9161-6696C13A4E07}"/>
          </ac:spMkLst>
        </pc:spChg>
        <pc:grpChg chg="add">
          <ac:chgData name="Henry Pettit" userId="039505f5d07aca1a" providerId="LiveId" clId="{F41DFAF4-DCE0-41C1-AAE4-AB5096D776F4}" dt="2022-12-23T01:34:58.627" v="1888" actId="26606"/>
          <ac:grpSpMkLst>
            <pc:docMk/>
            <pc:sldMk cId="3805215809" sldId="286"/>
            <ac:grpSpMk id="8" creationId="{316DCFC9-6877-407C-8170-608FCB8E35AE}"/>
          </ac:grpSpMkLst>
        </pc:grpChg>
        <pc:grpChg chg="add">
          <ac:chgData name="Henry Pettit" userId="039505f5d07aca1a" providerId="LiveId" clId="{F41DFAF4-DCE0-41C1-AAE4-AB5096D776F4}" dt="2022-12-23T01:34:58.627" v="1888" actId="26606"/>
          <ac:grpSpMkLst>
            <pc:docMk/>
            <pc:sldMk cId="3805215809" sldId="286"/>
            <ac:grpSpMk id="10" creationId="{89353FE7-0D03-4AD2-8B8A-60A06F6BDA4C}"/>
          </ac:grpSpMkLst>
        </pc:grpChg>
        <pc:grpChg chg="add del">
          <ac:chgData name="Henry Pettit" userId="039505f5d07aca1a" providerId="LiveId" clId="{F41DFAF4-DCE0-41C1-AAE4-AB5096D776F4}" dt="2022-12-23T01:23:30.168" v="1738"/>
          <ac:grpSpMkLst>
            <pc:docMk/>
            <pc:sldMk cId="3805215809" sldId="286"/>
            <ac:grpSpMk id="11" creationId="{068ACACB-DD9E-4155-84BF-8E4D43DEC13D}"/>
          </ac:grpSpMkLst>
        </pc:grpChg>
        <pc:grpChg chg="add del">
          <ac:chgData name="Henry Pettit" userId="039505f5d07aca1a" providerId="LiveId" clId="{F41DFAF4-DCE0-41C1-AAE4-AB5096D776F4}" dt="2022-12-23T01:23:30.168" v="1738"/>
          <ac:grpSpMkLst>
            <pc:docMk/>
            <pc:sldMk cId="3805215809" sldId="286"/>
            <ac:grpSpMk id="15" creationId="{BF3AEE19-128A-4FF8-954B-A9724F42E0D4}"/>
          </ac:grpSpMkLst>
        </pc:grpChg>
        <pc:grpChg chg="add del">
          <ac:chgData name="Henry Pettit" userId="039505f5d07aca1a" providerId="LiveId" clId="{F41DFAF4-DCE0-41C1-AAE4-AB5096D776F4}" dt="2022-12-23T00:34:29.157" v="1468" actId="700"/>
          <ac:grpSpMkLst>
            <pc:docMk/>
            <pc:sldMk cId="3805215809" sldId="286"/>
            <ac:grpSpMk id="37" creationId="{316DCFC9-6877-407C-8170-608FCB8E35AE}"/>
          </ac:grpSpMkLst>
        </pc:grpChg>
        <pc:grpChg chg="add del">
          <ac:chgData name="Henry Pettit" userId="039505f5d07aca1a" providerId="LiveId" clId="{F41DFAF4-DCE0-41C1-AAE4-AB5096D776F4}" dt="2022-12-23T00:34:29.157" v="1468" actId="700"/>
          <ac:grpSpMkLst>
            <pc:docMk/>
            <pc:sldMk cId="3805215809" sldId="286"/>
            <ac:grpSpMk id="39" creationId="{89353FE7-0D03-4AD2-8B8A-60A06F6BDA4C}"/>
          </ac:grpSpMkLst>
        </pc:grpChg>
        <pc:picChg chg="mod">
          <ac:chgData name="Henry Pettit" userId="039505f5d07aca1a" providerId="LiveId" clId="{F41DFAF4-DCE0-41C1-AAE4-AB5096D776F4}" dt="2022-12-23T00:48:24.067" v="1560" actId="962"/>
          <ac:picMkLst>
            <pc:docMk/>
            <pc:sldMk cId="3805215809" sldId="286"/>
            <ac:picMk id="4" creationId="{7ADAD998-68F8-0C2C-D01D-578E597E1326}"/>
          </ac:picMkLst>
        </pc:picChg>
        <pc:picChg chg="del">
          <ac:chgData name="Henry Pettit" userId="039505f5d07aca1a" providerId="LiveId" clId="{F41DFAF4-DCE0-41C1-AAE4-AB5096D776F4}" dt="2022-12-22T06:21:41.686" v="1316"/>
          <ac:picMkLst>
            <pc:docMk/>
            <pc:sldMk cId="3805215809" sldId="286"/>
            <ac:picMk id="47" creationId="{F62DB05F-2776-0C64-0143-4B32A0FB3374}"/>
          </ac:picMkLst>
        </pc:picChg>
      </pc:sldChg>
      <pc:sldChg chg="addSp delSp modSp mod modTransition modAnim delDesignElem chgLayout">
        <pc:chgData name="Henry Pettit" userId="039505f5d07aca1a" providerId="LiveId" clId="{F41DFAF4-DCE0-41C1-AAE4-AB5096D776F4}" dt="2022-12-23T01:57:34.821" v="2038" actId="26606"/>
        <pc:sldMkLst>
          <pc:docMk/>
          <pc:sldMk cId="4020353947" sldId="287"/>
        </pc:sldMkLst>
        <pc:spChg chg="mod ord">
          <ac:chgData name="Henry Pettit" userId="039505f5d07aca1a" providerId="LiveId" clId="{F41DFAF4-DCE0-41C1-AAE4-AB5096D776F4}" dt="2022-12-23T01:57:34.821" v="2038" actId="26606"/>
          <ac:spMkLst>
            <pc:docMk/>
            <pc:sldMk cId="4020353947" sldId="287"/>
            <ac:spMk id="2" creationId="{E540CEDE-96CE-CB29-A603-617E8F59AA0D}"/>
          </ac:spMkLst>
        </pc:spChg>
        <pc:spChg chg="add del mod ord">
          <ac:chgData name="Henry Pettit" userId="039505f5d07aca1a" providerId="LiveId" clId="{F41DFAF4-DCE0-41C1-AAE4-AB5096D776F4}" dt="2022-12-23T00:35:10.390" v="1484" actId="700"/>
          <ac:spMkLst>
            <pc:docMk/>
            <pc:sldMk cId="4020353947" sldId="287"/>
            <ac:spMk id="3" creationId="{CA938EA3-3E39-D445-72F1-9CC6242BBB3A}"/>
          </ac:spMkLst>
        </pc:spChg>
        <pc:spChg chg="add del">
          <ac:chgData name="Henry Pettit" userId="039505f5d07aca1a" providerId="LiveId" clId="{F41DFAF4-DCE0-41C1-AAE4-AB5096D776F4}" dt="2022-12-23T00:34:29.157" v="1468" actId="700"/>
          <ac:spMkLst>
            <pc:docMk/>
            <pc:sldMk cId="4020353947" sldId="287"/>
            <ac:spMk id="163" creationId="{CC892AB0-7D6D-4FC9-9105-0CB427161889}"/>
          </ac:spMkLst>
        </pc:spChg>
        <pc:spChg chg="add del">
          <ac:chgData name="Henry Pettit" userId="039505f5d07aca1a" providerId="LiveId" clId="{F41DFAF4-DCE0-41C1-AAE4-AB5096D776F4}" dt="2022-12-23T00:34:29.157" v="1468" actId="700"/>
          <ac:spMkLst>
            <pc:docMk/>
            <pc:sldMk cId="4020353947" sldId="287"/>
            <ac:spMk id="188" creationId="{6D29BE04-4454-4832-B83F-10D001BFF94D}"/>
          </ac:spMkLst>
        </pc:spChg>
        <pc:spChg chg="add del">
          <ac:chgData name="Henry Pettit" userId="039505f5d07aca1a" providerId="LiveId" clId="{F41DFAF4-DCE0-41C1-AAE4-AB5096D776F4}" dt="2022-12-23T00:34:29.157" v="1468" actId="700"/>
          <ac:spMkLst>
            <pc:docMk/>
            <pc:sldMk cId="4020353947" sldId="287"/>
            <ac:spMk id="189" creationId="{98714CE9-3C2C-48E1-8B8F-CFB7735C43D7}"/>
          </ac:spMkLst>
        </pc:spChg>
        <pc:grpChg chg="add del">
          <ac:chgData name="Henry Pettit" userId="039505f5d07aca1a" providerId="LiveId" clId="{F41DFAF4-DCE0-41C1-AAE4-AB5096D776F4}" dt="2022-12-23T00:34:29.157" v="1468" actId="700"/>
          <ac:grpSpMkLst>
            <pc:docMk/>
            <pc:sldMk cId="4020353947" sldId="287"/>
            <ac:grpSpMk id="164" creationId="{807353E4-FA19-40CB-8AF8-3A8E6704BE09}"/>
          </ac:grpSpMkLst>
        </pc:grpChg>
        <pc:grpChg chg="add del">
          <ac:chgData name="Henry Pettit" userId="039505f5d07aca1a" providerId="LiveId" clId="{F41DFAF4-DCE0-41C1-AAE4-AB5096D776F4}" dt="2022-12-23T00:34:29.157" v="1468" actId="700"/>
          <ac:grpSpMkLst>
            <pc:docMk/>
            <pc:sldMk cId="4020353947" sldId="287"/>
            <ac:grpSpMk id="171" creationId="{0328E69E-CE3D-4110-8BF7-AD3C0C10CB1C}"/>
          </ac:grpSpMkLst>
        </pc:grpChg>
        <pc:grpChg chg="add del">
          <ac:chgData name="Henry Pettit" userId="039505f5d07aca1a" providerId="LiveId" clId="{F41DFAF4-DCE0-41C1-AAE4-AB5096D776F4}" dt="2022-12-23T00:34:29.157" v="1468" actId="700"/>
          <ac:grpSpMkLst>
            <pc:docMk/>
            <pc:sldMk cId="4020353947" sldId="287"/>
            <ac:grpSpMk id="176" creationId="{F64806C9-3599-45A7-BCFF-F762C54276F8}"/>
          </ac:grpSpMkLst>
        </pc:grpChg>
        <pc:grpChg chg="add del">
          <ac:chgData name="Henry Pettit" userId="039505f5d07aca1a" providerId="LiveId" clId="{F41DFAF4-DCE0-41C1-AAE4-AB5096D776F4}" dt="2022-12-23T00:34:29.157" v="1468" actId="700"/>
          <ac:grpSpMkLst>
            <pc:docMk/>
            <pc:sldMk cId="4020353947" sldId="287"/>
            <ac:grpSpMk id="181" creationId="{1287AC97-A8E8-4B45-A50A-3057A88B4088}"/>
          </ac:grpSpMkLst>
        </pc:grpChg>
        <pc:grpChg chg="add">
          <ac:chgData name="Henry Pettit" userId="039505f5d07aca1a" providerId="LiveId" clId="{F41DFAF4-DCE0-41C1-AAE4-AB5096D776F4}" dt="2022-12-23T01:57:34.821" v="2038" actId="26606"/>
          <ac:grpSpMkLst>
            <pc:docMk/>
            <pc:sldMk cId="4020353947" sldId="287"/>
            <ac:grpSpMk id="197" creationId="{96FA2727-C33B-44D1-885B-76DC0424E577}"/>
          </ac:grpSpMkLst>
        </pc:grpChg>
        <pc:graphicFrameChg chg="mod ord modGraphic">
          <ac:chgData name="Henry Pettit" userId="039505f5d07aca1a" providerId="LiveId" clId="{F41DFAF4-DCE0-41C1-AAE4-AB5096D776F4}" dt="2022-12-23T01:57:34.821" v="2038" actId="26606"/>
          <ac:graphicFrameMkLst>
            <pc:docMk/>
            <pc:sldMk cId="4020353947" sldId="287"/>
            <ac:graphicFrameMk id="190" creationId="{64982C2A-9D78-41F1-BD7E-9C2796AA1301}"/>
          </ac:graphicFrameMkLst>
        </pc:graphicFrameChg>
        <pc:picChg chg="del">
          <ac:chgData name="Henry Pettit" userId="039505f5d07aca1a" providerId="LiveId" clId="{F41DFAF4-DCE0-41C1-AAE4-AB5096D776F4}" dt="2022-12-22T06:21:41.686" v="1316"/>
          <ac:picMkLst>
            <pc:docMk/>
            <pc:sldMk cId="4020353947" sldId="287"/>
            <ac:picMk id="6" creationId="{7134C694-FD66-E629-3CD1-9D4A808F8068}"/>
          </ac:picMkLst>
        </pc:picChg>
        <pc:picChg chg="add">
          <ac:chgData name="Henry Pettit" userId="039505f5d07aca1a" providerId="LiveId" clId="{F41DFAF4-DCE0-41C1-AAE4-AB5096D776F4}" dt="2022-12-23T01:57:34.821" v="2038" actId="26606"/>
          <ac:picMkLst>
            <pc:docMk/>
            <pc:sldMk cId="4020353947" sldId="287"/>
            <ac:picMk id="195" creationId="{174E31E4-530B-4247-962C-F46F5F66DFFB}"/>
          </ac:picMkLst>
        </pc:picChg>
      </pc:sldChg>
      <pc:sldChg chg="addSp delSp modSp mod modTransition modAnim delDesignElem chgLayout">
        <pc:chgData name="Henry Pettit" userId="039505f5d07aca1a" providerId="LiveId" clId="{F41DFAF4-DCE0-41C1-AAE4-AB5096D776F4}" dt="2022-12-23T01:57:43.762" v="2039" actId="26606"/>
        <pc:sldMkLst>
          <pc:docMk/>
          <pc:sldMk cId="420475741" sldId="288"/>
        </pc:sldMkLst>
        <pc:spChg chg="mod ord">
          <ac:chgData name="Henry Pettit" userId="039505f5d07aca1a" providerId="LiveId" clId="{F41DFAF4-DCE0-41C1-AAE4-AB5096D776F4}" dt="2022-12-23T01:57:43.762" v="2039" actId="26606"/>
          <ac:spMkLst>
            <pc:docMk/>
            <pc:sldMk cId="420475741" sldId="288"/>
            <ac:spMk id="2" creationId="{E540CEDE-96CE-CB29-A603-617E8F59AA0D}"/>
          </ac:spMkLst>
        </pc:spChg>
        <pc:spChg chg="add del mod ord">
          <ac:chgData name="Henry Pettit" userId="039505f5d07aca1a" providerId="LiveId" clId="{F41DFAF4-DCE0-41C1-AAE4-AB5096D776F4}" dt="2022-12-23T00:35:10.390" v="1484" actId="700"/>
          <ac:spMkLst>
            <pc:docMk/>
            <pc:sldMk cId="420475741" sldId="288"/>
            <ac:spMk id="3" creationId="{A797101B-2F03-E537-D78C-60D1E02DE390}"/>
          </ac:spMkLst>
        </pc:spChg>
        <pc:spChg chg="add del">
          <ac:chgData name="Henry Pettit" userId="039505f5d07aca1a" providerId="LiveId" clId="{F41DFAF4-DCE0-41C1-AAE4-AB5096D776F4}" dt="2022-12-23T00:34:29.157" v="1468" actId="700"/>
          <ac:spMkLst>
            <pc:docMk/>
            <pc:sldMk cId="420475741" sldId="288"/>
            <ac:spMk id="109" creationId="{CC892AB0-7D6D-4FC9-9105-0CB427161889}"/>
          </ac:spMkLst>
        </pc:spChg>
        <pc:spChg chg="add del">
          <ac:chgData name="Henry Pettit" userId="039505f5d07aca1a" providerId="LiveId" clId="{F41DFAF4-DCE0-41C1-AAE4-AB5096D776F4}" dt="2022-12-23T00:34:29.157" v="1468" actId="700"/>
          <ac:spMkLst>
            <pc:docMk/>
            <pc:sldMk cId="420475741" sldId="288"/>
            <ac:spMk id="135" creationId="{6D29BE04-4454-4832-B83F-10D001BFF94D}"/>
          </ac:spMkLst>
        </pc:spChg>
        <pc:spChg chg="add del">
          <ac:chgData name="Henry Pettit" userId="039505f5d07aca1a" providerId="LiveId" clId="{F41DFAF4-DCE0-41C1-AAE4-AB5096D776F4}" dt="2022-12-23T00:34:29.157" v="1468" actId="700"/>
          <ac:spMkLst>
            <pc:docMk/>
            <pc:sldMk cId="420475741" sldId="288"/>
            <ac:spMk id="136" creationId="{98714CE9-3C2C-48E1-8B8F-CFB7735C43D7}"/>
          </ac:spMkLst>
        </pc:spChg>
        <pc:grpChg chg="add del">
          <ac:chgData name="Henry Pettit" userId="039505f5d07aca1a" providerId="LiveId" clId="{F41DFAF4-DCE0-41C1-AAE4-AB5096D776F4}" dt="2022-12-23T00:34:29.157" v="1468" actId="700"/>
          <ac:grpSpMkLst>
            <pc:docMk/>
            <pc:sldMk cId="420475741" sldId="288"/>
            <ac:grpSpMk id="111" creationId="{807353E4-FA19-40CB-8AF8-3A8E6704BE09}"/>
          </ac:grpSpMkLst>
        </pc:grpChg>
        <pc:grpChg chg="add del">
          <ac:chgData name="Henry Pettit" userId="039505f5d07aca1a" providerId="LiveId" clId="{F41DFAF4-DCE0-41C1-AAE4-AB5096D776F4}" dt="2022-12-23T00:34:29.157" v="1468" actId="700"/>
          <ac:grpSpMkLst>
            <pc:docMk/>
            <pc:sldMk cId="420475741" sldId="288"/>
            <ac:grpSpMk id="118" creationId="{0328E69E-CE3D-4110-8BF7-AD3C0C10CB1C}"/>
          </ac:grpSpMkLst>
        </pc:grpChg>
        <pc:grpChg chg="add del">
          <ac:chgData name="Henry Pettit" userId="039505f5d07aca1a" providerId="LiveId" clId="{F41DFAF4-DCE0-41C1-AAE4-AB5096D776F4}" dt="2022-12-23T00:34:29.157" v="1468" actId="700"/>
          <ac:grpSpMkLst>
            <pc:docMk/>
            <pc:sldMk cId="420475741" sldId="288"/>
            <ac:grpSpMk id="123" creationId="{F64806C9-3599-45A7-BCFF-F762C54276F8}"/>
          </ac:grpSpMkLst>
        </pc:grpChg>
        <pc:grpChg chg="add del">
          <ac:chgData name="Henry Pettit" userId="039505f5d07aca1a" providerId="LiveId" clId="{F41DFAF4-DCE0-41C1-AAE4-AB5096D776F4}" dt="2022-12-23T00:34:29.157" v="1468" actId="700"/>
          <ac:grpSpMkLst>
            <pc:docMk/>
            <pc:sldMk cId="420475741" sldId="288"/>
            <ac:grpSpMk id="128" creationId="{1287AC97-A8E8-4B45-A50A-3057A88B4088}"/>
          </ac:grpSpMkLst>
        </pc:grpChg>
        <pc:grpChg chg="add">
          <ac:chgData name="Henry Pettit" userId="039505f5d07aca1a" providerId="LiveId" clId="{F41DFAF4-DCE0-41C1-AAE4-AB5096D776F4}" dt="2022-12-23T01:57:43.762" v="2039" actId="26606"/>
          <ac:grpSpMkLst>
            <pc:docMk/>
            <pc:sldMk cId="420475741" sldId="288"/>
            <ac:grpSpMk id="144" creationId="{96FA2727-C33B-44D1-885B-76DC0424E577}"/>
          </ac:grpSpMkLst>
        </pc:grpChg>
        <pc:graphicFrameChg chg="mod ord modGraphic">
          <ac:chgData name="Henry Pettit" userId="039505f5d07aca1a" providerId="LiveId" clId="{F41DFAF4-DCE0-41C1-AAE4-AB5096D776F4}" dt="2022-12-23T01:57:43.762" v="2039" actId="26606"/>
          <ac:graphicFrameMkLst>
            <pc:docMk/>
            <pc:sldMk cId="420475741" sldId="288"/>
            <ac:graphicFrameMk id="137" creationId="{15C729AA-0763-1221-BE1A-BF5B7801A42F}"/>
          </ac:graphicFrameMkLst>
        </pc:graphicFrameChg>
        <pc:picChg chg="del">
          <ac:chgData name="Henry Pettit" userId="039505f5d07aca1a" providerId="LiveId" clId="{F41DFAF4-DCE0-41C1-AAE4-AB5096D776F4}" dt="2022-12-22T06:21:41.686" v="1316"/>
          <ac:picMkLst>
            <pc:docMk/>
            <pc:sldMk cId="420475741" sldId="288"/>
            <ac:picMk id="10" creationId="{2A95BEA9-1BB2-6EF9-2718-E41F89D34288}"/>
          </ac:picMkLst>
        </pc:picChg>
        <pc:picChg chg="add">
          <ac:chgData name="Henry Pettit" userId="039505f5d07aca1a" providerId="LiveId" clId="{F41DFAF4-DCE0-41C1-AAE4-AB5096D776F4}" dt="2022-12-23T01:57:43.762" v="2039" actId="26606"/>
          <ac:picMkLst>
            <pc:docMk/>
            <pc:sldMk cId="420475741" sldId="288"/>
            <ac:picMk id="142" creationId="{174E31E4-530B-4247-962C-F46F5F66DFFB}"/>
          </ac:picMkLst>
        </pc:picChg>
      </pc:sldChg>
      <pc:sldChg chg="addSp delSp modSp mod modTransition modClrScheme addAnim delAnim modAnim delDesignElem chgLayout">
        <pc:chgData name="Henry Pettit" userId="039505f5d07aca1a" providerId="LiveId" clId="{F41DFAF4-DCE0-41C1-AAE4-AB5096D776F4}" dt="2022-12-23T01:51:19.225" v="1997" actId="29295"/>
        <pc:sldMkLst>
          <pc:docMk/>
          <pc:sldMk cId="1503246" sldId="289"/>
        </pc:sldMkLst>
        <pc:spChg chg="mod ord">
          <ac:chgData name="Henry Pettit" userId="039505f5d07aca1a" providerId="LiveId" clId="{F41DFAF4-DCE0-41C1-AAE4-AB5096D776F4}" dt="2022-12-23T01:49:15.197" v="1985" actId="1076"/>
          <ac:spMkLst>
            <pc:docMk/>
            <pc:sldMk cId="1503246" sldId="289"/>
            <ac:spMk id="2" creationId="{5B040558-A365-4CCE-92FA-5A48CD98F9C9}"/>
          </ac:spMkLst>
        </pc:spChg>
        <pc:spChg chg="add del mod ord">
          <ac:chgData name="Henry Pettit" userId="039505f5d07aca1a" providerId="LiveId" clId="{F41DFAF4-DCE0-41C1-AAE4-AB5096D776F4}" dt="2022-12-23T00:35:10.390" v="1484" actId="700"/>
          <ac:spMkLst>
            <pc:docMk/>
            <pc:sldMk cId="1503246" sldId="289"/>
            <ac:spMk id="3" creationId="{D94B6E24-D7B8-3B4F-9650-C1B314F857B9}"/>
          </ac:spMkLst>
        </pc:spChg>
        <pc:spChg chg="add del mod ord">
          <ac:chgData name="Henry Pettit" userId="039505f5d07aca1a" providerId="LiveId" clId="{F41DFAF4-DCE0-41C1-AAE4-AB5096D776F4}" dt="2022-12-23T00:51:49.833" v="1586" actId="700"/>
          <ac:spMkLst>
            <pc:docMk/>
            <pc:sldMk cId="1503246" sldId="289"/>
            <ac:spMk id="4" creationId="{29FC2B42-C7AB-BEF9-C1AD-4269771988C7}"/>
          </ac:spMkLst>
        </pc:spChg>
        <pc:spChg chg="mod ord">
          <ac:chgData name="Henry Pettit" userId="039505f5d07aca1a" providerId="LiveId" clId="{F41DFAF4-DCE0-41C1-AAE4-AB5096D776F4}" dt="2022-12-23T01:49:55.706" v="1988" actId="255"/>
          <ac:spMkLst>
            <pc:docMk/>
            <pc:sldMk cId="1503246" sldId="289"/>
            <ac:spMk id="5" creationId="{727E9944-E6CD-796B-EE1E-E313C9F0E85F}"/>
          </ac:spMkLst>
        </pc:spChg>
        <pc:spChg chg="add del mod ord">
          <ac:chgData name="Henry Pettit" userId="039505f5d07aca1a" providerId="LiveId" clId="{F41DFAF4-DCE0-41C1-AAE4-AB5096D776F4}" dt="2022-12-23T00:55:25.988" v="1609" actId="700"/>
          <ac:spMkLst>
            <pc:docMk/>
            <pc:sldMk cId="1503246" sldId="289"/>
            <ac:spMk id="8" creationId="{5C9F2A17-6E7F-B273-3235-91E87C460711}"/>
          </ac:spMkLst>
        </pc:spChg>
        <pc:spChg chg="add del mod ord">
          <ac:chgData name="Henry Pettit" userId="039505f5d07aca1a" providerId="LiveId" clId="{F41DFAF4-DCE0-41C1-AAE4-AB5096D776F4}" dt="2022-12-23T00:55:25.475" v="1608" actId="700"/>
          <ac:spMkLst>
            <pc:docMk/>
            <pc:sldMk cId="1503246" sldId="289"/>
            <ac:spMk id="9" creationId="{4AB835A3-C498-6AB0-DE04-8E2F6EB63EA3}"/>
          </ac:spMkLst>
        </pc:spChg>
        <pc:spChg chg="mod">
          <ac:chgData name="Henry Pettit" userId="039505f5d07aca1a" providerId="LiveId" clId="{F41DFAF4-DCE0-41C1-AAE4-AB5096D776F4}" dt="2022-12-23T00:50:21.733" v="1569" actId="26606"/>
          <ac:spMkLst>
            <pc:docMk/>
            <pc:sldMk cId="1503246" sldId="289"/>
            <ac:spMk id="10" creationId="{92F41F3C-CCED-6259-5861-EE7B7DB49FA8}"/>
          </ac:spMkLst>
        </pc:spChg>
        <pc:spChg chg="mod">
          <ac:chgData name="Henry Pettit" userId="039505f5d07aca1a" providerId="LiveId" clId="{F41DFAF4-DCE0-41C1-AAE4-AB5096D776F4}" dt="2022-12-23T00:50:21.733" v="1569" actId="26606"/>
          <ac:spMkLst>
            <pc:docMk/>
            <pc:sldMk cId="1503246" sldId="289"/>
            <ac:spMk id="11" creationId="{198FB9A5-FC4C-A832-83A6-BC8F46F1DE77}"/>
          </ac:spMkLst>
        </pc:spChg>
        <pc:spChg chg="add del mod ord">
          <ac:chgData name="Henry Pettit" userId="039505f5d07aca1a" providerId="LiveId" clId="{F41DFAF4-DCE0-41C1-AAE4-AB5096D776F4}" dt="2022-12-23T00:55:25.475" v="1608" actId="700"/>
          <ac:spMkLst>
            <pc:docMk/>
            <pc:sldMk cId="1503246" sldId="289"/>
            <ac:spMk id="12" creationId="{B401DA59-A10B-9CE6-F5CB-E72129250864}"/>
          </ac:spMkLst>
        </pc:spChg>
        <pc:spChg chg="add del mod ord">
          <ac:chgData name="Henry Pettit" userId="039505f5d07aca1a" providerId="LiveId" clId="{F41DFAF4-DCE0-41C1-AAE4-AB5096D776F4}" dt="2022-12-23T00:55:25.475" v="1608" actId="700"/>
          <ac:spMkLst>
            <pc:docMk/>
            <pc:sldMk cId="1503246" sldId="289"/>
            <ac:spMk id="15" creationId="{FF39AF28-FF28-24B9-36A2-6A55CB490790}"/>
          </ac:spMkLst>
        </pc:spChg>
        <pc:spChg chg="add del mod ord">
          <ac:chgData name="Henry Pettit" userId="039505f5d07aca1a" providerId="LiveId" clId="{F41DFAF4-DCE0-41C1-AAE4-AB5096D776F4}" dt="2022-12-23T00:55:25.475" v="1608" actId="700"/>
          <ac:spMkLst>
            <pc:docMk/>
            <pc:sldMk cId="1503246" sldId="289"/>
            <ac:spMk id="16" creationId="{C3CED05B-091A-BF98-6EBD-32B914A877A4}"/>
          </ac:spMkLst>
        </pc:spChg>
        <pc:spChg chg="add del mod ord">
          <ac:chgData name="Henry Pettit" userId="039505f5d07aca1a" providerId="LiveId" clId="{F41DFAF4-DCE0-41C1-AAE4-AB5096D776F4}" dt="2022-12-23T00:55:25.475" v="1608" actId="700"/>
          <ac:spMkLst>
            <pc:docMk/>
            <pc:sldMk cId="1503246" sldId="289"/>
            <ac:spMk id="43" creationId="{669A1F0E-E46F-9D94-DA3C-83DF2F1E0CD0}"/>
          </ac:spMkLst>
        </pc:spChg>
        <pc:spChg chg="add del mod ord">
          <ac:chgData name="Henry Pettit" userId="039505f5d07aca1a" providerId="LiveId" clId="{F41DFAF4-DCE0-41C1-AAE4-AB5096D776F4}" dt="2022-12-23T00:55:25.475" v="1608" actId="700"/>
          <ac:spMkLst>
            <pc:docMk/>
            <pc:sldMk cId="1503246" sldId="289"/>
            <ac:spMk id="45" creationId="{3AE9C226-6AC0-778E-B6C4-768347EF9E01}"/>
          </ac:spMkLst>
        </pc:spChg>
        <pc:spChg chg="add del mod ord">
          <ac:chgData name="Henry Pettit" userId="039505f5d07aca1a" providerId="LiveId" clId="{F41DFAF4-DCE0-41C1-AAE4-AB5096D776F4}" dt="2022-12-23T00:55:25.475" v="1608" actId="700"/>
          <ac:spMkLst>
            <pc:docMk/>
            <pc:sldMk cId="1503246" sldId="289"/>
            <ac:spMk id="54" creationId="{B82B4644-7A1F-29A8-6EBA-77A52C5A1BE5}"/>
          </ac:spMkLst>
        </pc:spChg>
        <pc:spChg chg="add del mod ord">
          <ac:chgData name="Henry Pettit" userId="039505f5d07aca1a" providerId="LiveId" clId="{F41DFAF4-DCE0-41C1-AAE4-AB5096D776F4}" dt="2022-12-23T00:55:25.475" v="1608" actId="700"/>
          <ac:spMkLst>
            <pc:docMk/>
            <pc:sldMk cId="1503246" sldId="289"/>
            <ac:spMk id="58" creationId="{66D253AD-93BC-7611-1811-D092C4E7D51C}"/>
          </ac:spMkLst>
        </pc:spChg>
        <pc:spChg chg="add del">
          <ac:chgData name="Henry Pettit" userId="039505f5d07aca1a" providerId="LiveId" clId="{F41DFAF4-DCE0-41C1-AAE4-AB5096D776F4}" dt="2022-12-23T00:56:17.767" v="1614" actId="11529"/>
          <ac:spMkLst>
            <pc:docMk/>
            <pc:sldMk cId="1503246" sldId="289"/>
            <ac:spMk id="63" creationId="{5B13B1E0-1019-9DDF-7626-FD6DEB92FAE2}"/>
          </ac:spMkLst>
        </pc:spChg>
        <pc:spChg chg="add del mod ord">
          <ac:chgData name="Henry Pettit" userId="039505f5d07aca1a" providerId="LiveId" clId="{F41DFAF4-DCE0-41C1-AAE4-AB5096D776F4}" dt="2022-12-23T01:45:46.499" v="1937" actId="478"/>
          <ac:spMkLst>
            <pc:docMk/>
            <pc:sldMk cId="1503246" sldId="289"/>
            <ac:spMk id="64" creationId="{223C21C4-5F4D-9A27-4CF4-11528E8DA495}"/>
          </ac:spMkLst>
        </pc:spChg>
        <pc:grpChg chg="add del">
          <ac:chgData name="Henry Pettit" userId="039505f5d07aca1a" providerId="LiveId" clId="{F41DFAF4-DCE0-41C1-AAE4-AB5096D776F4}" dt="2022-12-23T00:50:18.833" v="1564" actId="26606"/>
          <ac:grpSpMkLst>
            <pc:docMk/>
            <pc:sldMk cId="1503246" sldId="289"/>
            <ac:grpSpMk id="13" creationId="{A6E7DD7E-ED9A-4A5A-A3ED-4A012F1B46B8}"/>
          </ac:grpSpMkLst>
        </pc:grpChg>
        <pc:grpChg chg="add del">
          <ac:chgData name="Henry Pettit" userId="039505f5d07aca1a" providerId="LiveId" clId="{F41DFAF4-DCE0-41C1-AAE4-AB5096D776F4}" dt="2022-12-23T00:50:18.833" v="1564" actId="26606"/>
          <ac:grpSpMkLst>
            <pc:docMk/>
            <pc:sldMk cId="1503246" sldId="289"/>
            <ac:grpSpMk id="20" creationId="{F0B192DE-D719-45E4-B79F-4FC9A59D9703}"/>
          </ac:grpSpMkLst>
        </pc:grpChg>
        <pc:grpChg chg="add del">
          <ac:chgData name="Henry Pettit" userId="039505f5d07aca1a" providerId="LiveId" clId="{F41DFAF4-DCE0-41C1-AAE4-AB5096D776F4}" dt="2022-12-23T00:34:29.157" v="1468" actId="700"/>
          <ac:grpSpMkLst>
            <pc:docMk/>
            <pc:sldMk cId="1503246" sldId="289"/>
            <ac:grpSpMk id="47" creationId="{29067EE2-341F-42A8-AF80-6560B2EB926A}"/>
          </ac:grpSpMkLst>
        </pc:grpChg>
        <pc:grpChg chg="add del">
          <ac:chgData name="Henry Pettit" userId="039505f5d07aca1a" providerId="LiveId" clId="{F41DFAF4-DCE0-41C1-AAE4-AB5096D776F4}" dt="2022-12-23T00:50:21.696" v="1568" actId="26606"/>
          <ac:grpSpMkLst>
            <pc:docMk/>
            <pc:sldMk cId="1503246" sldId="289"/>
            <ac:grpSpMk id="48" creationId="{E30D7E16-7F86-4722-BF6F-99BD5CA2C20C}"/>
          </ac:grpSpMkLst>
        </pc:grpChg>
        <pc:grpChg chg="add del">
          <ac:chgData name="Henry Pettit" userId="039505f5d07aca1a" providerId="LiveId" clId="{F41DFAF4-DCE0-41C1-AAE4-AB5096D776F4}" dt="2022-12-23T00:34:29.157" v="1468" actId="700"/>
          <ac:grpSpMkLst>
            <pc:docMk/>
            <pc:sldMk cId="1503246" sldId="289"/>
            <ac:grpSpMk id="49" creationId="{12E5908B-02A6-4715-9120-A5018EADB522}"/>
          </ac:grpSpMkLst>
        </pc:grpChg>
        <pc:grpChg chg="add del">
          <ac:chgData name="Henry Pettit" userId="039505f5d07aca1a" providerId="LiveId" clId="{F41DFAF4-DCE0-41C1-AAE4-AB5096D776F4}" dt="2022-12-23T00:50:21.696" v="1568" actId="26606"/>
          <ac:grpSpMkLst>
            <pc:docMk/>
            <pc:sldMk cId="1503246" sldId="289"/>
            <ac:grpSpMk id="53" creationId="{CDB03AD1-7FC3-4CB4-997C-9D8CC7B43B78}"/>
          </ac:grpSpMkLst>
        </pc:grpChg>
        <pc:grpChg chg="add del">
          <ac:chgData name="Henry Pettit" userId="039505f5d07aca1a" providerId="LiveId" clId="{F41DFAF4-DCE0-41C1-AAE4-AB5096D776F4}" dt="2022-12-23T00:56:23.889" v="1615" actId="700"/>
          <ac:grpSpMkLst>
            <pc:docMk/>
            <pc:sldMk cId="1503246" sldId="289"/>
            <ac:grpSpMk id="59" creationId="{D0FEB013-AB80-45BB-BF4A-E2F67A6A1D50}"/>
          </ac:grpSpMkLst>
        </pc:grpChg>
        <pc:grpChg chg="add del">
          <ac:chgData name="Henry Pettit" userId="039505f5d07aca1a" providerId="LiveId" clId="{F41DFAF4-DCE0-41C1-AAE4-AB5096D776F4}" dt="2022-12-23T00:56:23.889" v="1615" actId="700"/>
          <ac:grpSpMkLst>
            <pc:docMk/>
            <pc:sldMk cId="1503246" sldId="289"/>
            <ac:grpSpMk id="60" creationId="{DEC7A854-9A78-4DB8-904E-4E08CBDA6D4D}"/>
          </ac:grpSpMkLst>
        </pc:grpChg>
        <pc:picChg chg="mod ord">
          <ac:chgData name="Henry Pettit" userId="039505f5d07aca1a" providerId="LiveId" clId="{F41DFAF4-DCE0-41C1-AAE4-AB5096D776F4}" dt="2022-12-23T01:51:19.225" v="1997" actId="29295"/>
          <ac:picMkLst>
            <pc:docMk/>
            <pc:sldMk cId="1503246" sldId="289"/>
            <ac:picMk id="6" creationId="{09935D9D-A92B-FE39-F51D-2F279C6CF885}"/>
          </ac:picMkLst>
        </pc:picChg>
        <pc:picChg chg="mod ord">
          <ac:chgData name="Henry Pettit" userId="039505f5d07aca1a" providerId="LiveId" clId="{F41DFAF4-DCE0-41C1-AAE4-AB5096D776F4}" dt="2022-12-23T01:51:12.371" v="1996" actId="1076"/>
          <ac:picMkLst>
            <pc:docMk/>
            <pc:sldMk cId="1503246" sldId="289"/>
            <ac:picMk id="7" creationId="{2D431FCE-B553-AA04-857B-B6F7D39F90D1}"/>
          </ac:picMkLst>
        </pc:picChg>
        <pc:picChg chg="del">
          <ac:chgData name="Henry Pettit" userId="039505f5d07aca1a" providerId="LiveId" clId="{F41DFAF4-DCE0-41C1-AAE4-AB5096D776F4}" dt="2022-12-22T06:21:41.686" v="1316"/>
          <ac:picMkLst>
            <pc:docMk/>
            <pc:sldMk cId="1503246" sldId="289"/>
            <ac:picMk id="54" creationId="{724E5036-29D6-0601-2004-8232B2A30BD0}"/>
          </ac:picMkLst>
        </pc:picChg>
        <pc:cxnChg chg="add del">
          <ac:chgData name="Henry Pettit" userId="039505f5d07aca1a" providerId="LiveId" clId="{F41DFAF4-DCE0-41C1-AAE4-AB5096D776F4}" dt="2022-12-23T00:50:18.833" v="1564" actId="26606"/>
          <ac:cxnSpMkLst>
            <pc:docMk/>
            <pc:sldMk cId="1503246" sldId="289"/>
            <ac:cxnSpMk id="44" creationId="{E3F27FCF-51D6-401E-A8ED-9A8A4155F8D5}"/>
          </ac:cxnSpMkLst>
        </pc:cxnChg>
        <pc:cxnChg chg="add del">
          <ac:chgData name="Henry Pettit" userId="039505f5d07aca1a" providerId="LiveId" clId="{F41DFAF4-DCE0-41C1-AAE4-AB5096D776F4}" dt="2022-12-23T00:50:18.833" v="1564" actId="26606"/>
          <ac:cxnSpMkLst>
            <pc:docMk/>
            <pc:sldMk cId="1503246" sldId="289"/>
            <ac:cxnSpMk id="46" creationId="{854D5BE9-34CE-495A-B041-CCD30C217F03}"/>
          </ac:cxnSpMkLst>
        </pc:cxnChg>
        <pc:cxnChg chg="add del">
          <ac:chgData name="Henry Pettit" userId="039505f5d07aca1a" providerId="LiveId" clId="{F41DFAF4-DCE0-41C1-AAE4-AB5096D776F4}" dt="2022-12-23T00:34:29.157" v="1468" actId="700"/>
          <ac:cxnSpMkLst>
            <pc:docMk/>
            <pc:sldMk cId="1503246" sldId="289"/>
            <ac:cxnSpMk id="51" creationId="{D86C5B5A-9825-4FD5-8C33-D25AC1BDF9F1}"/>
          </ac:cxnSpMkLst>
        </pc:cxnChg>
        <pc:cxnChg chg="add del">
          <ac:chgData name="Henry Pettit" userId="039505f5d07aca1a" providerId="LiveId" clId="{F41DFAF4-DCE0-41C1-AAE4-AB5096D776F4}" dt="2022-12-23T00:34:29.157" v="1468" actId="700"/>
          <ac:cxnSpMkLst>
            <pc:docMk/>
            <pc:sldMk cId="1503246" sldId="289"/>
            <ac:cxnSpMk id="52" creationId="{53B59680-4692-4755-925D-FC718900F71B}"/>
          </ac:cxnSpMkLst>
        </pc:cxnChg>
        <pc:cxnChg chg="add del">
          <ac:chgData name="Henry Pettit" userId="039505f5d07aca1a" providerId="LiveId" clId="{F41DFAF4-DCE0-41C1-AAE4-AB5096D776F4}" dt="2022-12-23T00:50:21.696" v="1568" actId="26606"/>
          <ac:cxnSpMkLst>
            <pc:docMk/>
            <pc:sldMk cId="1503246" sldId="289"/>
            <ac:cxnSpMk id="56" creationId="{76422D0B-861E-410F-ABEF-6C611CE0C2AC}"/>
          </ac:cxnSpMkLst>
        </pc:cxnChg>
        <pc:cxnChg chg="add del">
          <ac:chgData name="Henry Pettit" userId="039505f5d07aca1a" providerId="LiveId" clId="{F41DFAF4-DCE0-41C1-AAE4-AB5096D776F4}" dt="2022-12-23T00:50:21.696" v="1568" actId="26606"/>
          <ac:cxnSpMkLst>
            <pc:docMk/>
            <pc:sldMk cId="1503246" sldId="289"/>
            <ac:cxnSpMk id="57" creationId="{DB25C40C-F036-45C1-938E-A334101FFC34}"/>
          </ac:cxnSpMkLst>
        </pc:cxnChg>
        <pc:cxnChg chg="add del mod">
          <ac:chgData name="Henry Pettit" userId="039505f5d07aca1a" providerId="LiveId" clId="{F41DFAF4-DCE0-41C1-AAE4-AB5096D776F4}" dt="2022-12-23T00:56:23.889" v="1615" actId="700"/>
          <ac:cxnSpMkLst>
            <pc:docMk/>
            <pc:sldMk cId="1503246" sldId="289"/>
            <ac:cxnSpMk id="61" creationId="{D5C75924-618C-47AD-8202-8A078F7E78CB}"/>
          </ac:cxnSpMkLst>
        </pc:cxnChg>
        <pc:cxnChg chg="add del">
          <ac:chgData name="Henry Pettit" userId="039505f5d07aca1a" providerId="LiveId" clId="{F41DFAF4-DCE0-41C1-AAE4-AB5096D776F4}" dt="2022-12-23T00:56:23.889" v="1615" actId="700"/>
          <ac:cxnSpMkLst>
            <pc:docMk/>
            <pc:sldMk cId="1503246" sldId="289"/>
            <ac:cxnSpMk id="62" creationId="{6D87DDB9-98D5-4240-BBCD-038E6D26FB17}"/>
          </ac:cxnSpMkLst>
        </pc:cxnChg>
      </pc:sldChg>
      <pc:sldChg chg="addSp delSp modSp mod ord modTransition modAnim delDesignElem chgLayout">
        <pc:chgData name="Henry Pettit" userId="039505f5d07aca1a" providerId="LiveId" clId="{F41DFAF4-DCE0-41C1-AAE4-AB5096D776F4}" dt="2022-12-23T02:07:08.319" v="2140"/>
        <pc:sldMkLst>
          <pc:docMk/>
          <pc:sldMk cId="231196735" sldId="290"/>
        </pc:sldMkLst>
        <pc:spChg chg="mod ord">
          <ac:chgData name="Henry Pettit" userId="039505f5d07aca1a" providerId="LiveId" clId="{F41DFAF4-DCE0-41C1-AAE4-AB5096D776F4}" dt="2022-12-23T02:00:39.615" v="2061" actId="26606"/>
          <ac:spMkLst>
            <pc:docMk/>
            <pc:sldMk cId="231196735" sldId="290"/>
            <ac:spMk id="2" creationId="{E540CEDE-96CE-CB29-A603-617E8F59AA0D}"/>
          </ac:spMkLst>
        </pc:spChg>
        <pc:spChg chg="add del mod ord">
          <ac:chgData name="Henry Pettit" userId="039505f5d07aca1a" providerId="LiveId" clId="{F41DFAF4-DCE0-41C1-AAE4-AB5096D776F4}" dt="2022-12-23T00:35:10.390" v="1484" actId="700"/>
          <ac:spMkLst>
            <pc:docMk/>
            <pc:sldMk cId="231196735" sldId="290"/>
            <ac:spMk id="3" creationId="{7885B977-09A9-962A-5358-9846F6A87B33}"/>
          </ac:spMkLst>
        </pc:spChg>
        <pc:spChg chg="add del">
          <ac:chgData name="Henry Pettit" userId="039505f5d07aca1a" providerId="LiveId" clId="{F41DFAF4-DCE0-41C1-AAE4-AB5096D776F4}" dt="2022-12-23T00:34:29.157" v="1468" actId="700"/>
          <ac:spMkLst>
            <pc:docMk/>
            <pc:sldMk cId="231196735" sldId="290"/>
            <ac:spMk id="109" creationId="{CC892AB0-7D6D-4FC9-9105-0CB427161889}"/>
          </ac:spMkLst>
        </pc:spChg>
        <pc:spChg chg="add del">
          <ac:chgData name="Henry Pettit" userId="039505f5d07aca1a" providerId="LiveId" clId="{F41DFAF4-DCE0-41C1-AAE4-AB5096D776F4}" dt="2022-12-23T00:34:29.157" v="1468" actId="700"/>
          <ac:spMkLst>
            <pc:docMk/>
            <pc:sldMk cId="231196735" sldId="290"/>
            <ac:spMk id="135" creationId="{6D29BE04-4454-4832-B83F-10D001BFF94D}"/>
          </ac:spMkLst>
        </pc:spChg>
        <pc:spChg chg="add del">
          <ac:chgData name="Henry Pettit" userId="039505f5d07aca1a" providerId="LiveId" clId="{F41DFAF4-DCE0-41C1-AAE4-AB5096D776F4}" dt="2022-12-23T00:34:29.157" v="1468" actId="700"/>
          <ac:spMkLst>
            <pc:docMk/>
            <pc:sldMk cId="231196735" sldId="290"/>
            <ac:spMk id="136" creationId="{98714CE9-3C2C-48E1-8B8F-CFB7735C43D7}"/>
          </ac:spMkLst>
        </pc:spChg>
        <pc:grpChg chg="add del">
          <ac:chgData name="Henry Pettit" userId="039505f5d07aca1a" providerId="LiveId" clId="{F41DFAF4-DCE0-41C1-AAE4-AB5096D776F4}" dt="2022-12-23T00:34:29.157" v="1468" actId="700"/>
          <ac:grpSpMkLst>
            <pc:docMk/>
            <pc:sldMk cId="231196735" sldId="290"/>
            <ac:grpSpMk id="111" creationId="{807353E4-FA19-40CB-8AF8-3A8E6704BE09}"/>
          </ac:grpSpMkLst>
        </pc:grpChg>
        <pc:grpChg chg="add del">
          <ac:chgData name="Henry Pettit" userId="039505f5d07aca1a" providerId="LiveId" clId="{F41DFAF4-DCE0-41C1-AAE4-AB5096D776F4}" dt="2022-12-23T00:34:29.157" v="1468" actId="700"/>
          <ac:grpSpMkLst>
            <pc:docMk/>
            <pc:sldMk cId="231196735" sldId="290"/>
            <ac:grpSpMk id="118" creationId="{0328E69E-CE3D-4110-8BF7-AD3C0C10CB1C}"/>
          </ac:grpSpMkLst>
        </pc:grpChg>
        <pc:grpChg chg="add del">
          <ac:chgData name="Henry Pettit" userId="039505f5d07aca1a" providerId="LiveId" clId="{F41DFAF4-DCE0-41C1-AAE4-AB5096D776F4}" dt="2022-12-23T00:34:29.157" v="1468" actId="700"/>
          <ac:grpSpMkLst>
            <pc:docMk/>
            <pc:sldMk cId="231196735" sldId="290"/>
            <ac:grpSpMk id="123" creationId="{F64806C9-3599-45A7-BCFF-F762C54276F8}"/>
          </ac:grpSpMkLst>
        </pc:grpChg>
        <pc:grpChg chg="add del">
          <ac:chgData name="Henry Pettit" userId="039505f5d07aca1a" providerId="LiveId" clId="{F41DFAF4-DCE0-41C1-AAE4-AB5096D776F4}" dt="2022-12-23T00:34:29.157" v="1468" actId="700"/>
          <ac:grpSpMkLst>
            <pc:docMk/>
            <pc:sldMk cId="231196735" sldId="290"/>
            <ac:grpSpMk id="128" creationId="{1287AC97-A8E8-4B45-A50A-3057A88B4088}"/>
          </ac:grpSpMkLst>
        </pc:grpChg>
        <pc:grpChg chg="add">
          <ac:chgData name="Henry Pettit" userId="039505f5d07aca1a" providerId="LiveId" clId="{F41DFAF4-DCE0-41C1-AAE4-AB5096D776F4}" dt="2022-12-23T02:00:39.615" v="2061" actId="26606"/>
          <ac:grpSpMkLst>
            <pc:docMk/>
            <pc:sldMk cId="231196735" sldId="290"/>
            <ac:grpSpMk id="145" creationId="{96FA2727-C33B-44D1-885B-76DC0424E577}"/>
          </ac:grpSpMkLst>
        </pc:grpChg>
        <pc:graphicFrameChg chg="mod ord modGraphic">
          <ac:chgData name="Henry Pettit" userId="039505f5d07aca1a" providerId="LiveId" clId="{F41DFAF4-DCE0-41C1-AAE4-AB5096D776F4}" dt="2022-12-23T02:00:39.615" v="2061" actId="26606"/>
          <ac:graphicFrameMkLst>
            <pc:docMk/>
            <pc:sldMk cId="231196735" sldId="290"/>
            <ac:graphicFrameMk id="138" creationId="{FC2D60B1-9734-517D-AE00-BB53BE9817B2}"/>
          </ac:graphicFrameMkLst>
        </pc:graphicFrameChg>
        <pc:picChg chg="del">
          <ac:chgData name="Henry Pettit" userId="039505f5d07aca1a" providerId="LiveId" clId="{F41DFAF4-DCE0-41C1-AAE4-AB5096D776F4}" dt="2022-12-22T06:21:41.686" v="1316"/>
          <ac:picMkLst>
            <pc:docMk/>
            <pc:sldMk cId="231196735" sldId="290"/>
            <ac:picMk id="4" creationId="{D7B524A1-37D7-21AC-A22D-65DE75402713}"/>
          </ac:picMkLst>
        </pc:picChg>
        <pc:picChg chg="add">
          <ac:chgData name="Henry Pettit" userId="039505f5d07aca1a" providerId="LiveId" clId="{F41DFAF4-DCE0-41C1-AAE4-AB5096D776F4}" dt="2022-12-23T02:00:39.615" v="2061" actId="26606"/>
          <ac:picMkLst>
            <pc:docMk/>
            <pc:sldMk cId="231196735" sldId="290"/>
            <ac:picMk id="143" creationId="{174E31E4-530B-4247-962C-F46F5F66DFFB}"/>
          </ac:picMkLst>
        </pc:picChg>
      </pc:sldChg>
      <pc:sldChg chg="addSp delSp modSp new mod modTransition setBg chgLayout">
        <pc:chgData name="Henry Pettit" userId="039505f5d07aca1a" providerId="LiveId" clId="{F41DFAF4-DCE0-41C1-AAE4-AB5096D776F4}" dt="2022-12-23T01:57:49.962" v="2040" actId="26606"/>
        <pc:sldMkLst>
          <pc:docMk/>
          <pc:sldMk cId="3378082459" sldId="291"/>
        </pc:sldMkLst>
        <pc:spChg chg="mod ord">
          <ac:chgData name="Henry Pettit" userId="039505f5d07aca1a" providerId="LiveId" clId="{F41DFAF4-DCE0-41C1-AAE4-AB5096D776F4}" dt="2022-12-23T01:57:49.962" v="2040" actId="26606"/>
          <ac:spMkLst>
            <pc:docMk/>
            <pc:sldMk cId="3378082459" sldId="291"/>
            <ac:spMk id="2" creationId="{64BB50EE-C7FE-C096-E0AF-FAA28616833D}"/>
          </ac:spMkLst>
        </pc:spChg>
        <pc:spChg chg="add del mod ord">
          <ac:chgData name="Henry Pettit" userId="039505f5d07aca1a" providerId="LiveId" clId="{F41DFAF4-DCE0-41C1-AAE4-AB5096D776F4}" dt="2022-12-23T00:35:10.390" v="1484" actId="700"/>
          <ac:spMkLst>
            <pc:docMk/>
            <pc:sldMk cId="3378082459" sldId="291"/>
            <ac:spMk id="3" creationId="{22FE9E7C-889D-E221-CF82-A4E699644885}"/>
          </ac:spMkLst>
        </pc:spChg>
        <pc:spChg chg="del mod">
          <ac:chgData name="Henry Pettit" userId="039505f5d07aca1a" providerId="LiveId" clId="{F41DFAF4-DCE0-41C1-AAE4-AB5096D776F4}" dt="2022-12-22T05:15:49.199" v="1046" actId="26606"/>
          <ac:spMkLst>
            <pc:docMk/>
            <pc:sldMk cId="3378082459" sldId="291"/>
            <ac:spMk id="3" creationId="{A0BE5D12-BB67-550B-2D99-571C58FCF6C4}"/>
          </ac:spMkLst>
        </pc:spChg>
        <pc:spChg chg="add del mod ord">
          <ac:chgData name="Henry Pettit" userId="039505f5d07aca1a" providerId="LiveId" clId="{F41DFAF4-DCE0-41C1-AAE4-AB5096D776F4}" dt="2022-12-22T05:37:36.317" v="1212" actId="478"/>
          <ac:spMkLst>
            <pc:docMk/>
            <pc:sldMk cId="3378082459" sldId="291"/>
            <ac:spMk id="4" creationId="{6E43E1E9-C75F-E6D7-C7F1-ED51399B1065}"/>
          </ac:spMkLst>
        </pc:spChg>
        <pc:spChg chg="add del mod ord">
          <ac:chgData name="Henry Pettit" userId="039505f5d07aca1a" providerId="LiveId" clId="{F41DFAF4-DCE0-41C1-AAE4-AB5096D776F4}" dt="2022-12-22T05:37:42.072" v="1213" actId="478"/>
          <ac:spMkLst>
            <pc:docMk/>
            <pc:sldMk cId="3378082459" sldId="291"/>
            <ac:spMk id="6" creationId="{8434BE51-19C3-70C4-2F01-88CC45BFA84D}"/>
          </ac:spMkLst>
        </pc:spChg>
        <pc:grpChg chg="add">
          <ac:chgData name="Henry Pettit" userId="039505f5d07aca1a" providerId="LiveId" clId="{F41DFAF4-DCE0-41C1-AAE4-AB5096D776F4}" dt="2022-12-23T01:57:49.962" v="2040" actId="26606"/>
          <ac:grpSpMkLst>
            <pc:docMk/>
            <pc:sldMk cId="3378082459" sldId="291"/>
            <ac:grpSpMk id="12" creationId="{96FA2727-C33B-44D1-885B-76DC0424E577}"/>
          </ac:grpSpMkLst>
        </pc:grpChg>
        <pc:graphicFrameChg chg="add mod ord modGraphic">
          <ac:chgData name="Henry Pettit" userId="039505f5d07aca1a" providerId="LiveId" clId="{F41DFAF4-DCE0-41C1-AAE4-AB5096D776F4}" dt="2022-12-23T01:57:49.962" v="2040" actId="26606"/>
          <ac:graphicFrameMkLst>
            <pc:docMk/>
            <pc:sldMk cId="3378082459" sldId="291"/>
            <ac:graphicFrameMk id="5" creationId="{5E01D8D0-0250-0CF1-F94E-691D8D469F48}"/>
          </ac:graphicFrameMkLst>
        </pc:graphicFrameChg>
        <pc:picChg chg="add">
          <ac:chgData name="Henry Pettit" userId="039505f5d07aca1a" providerId="LiveId" clId="{F41DFAF4-DCE0-41C1-AAE4-AB5096D776F4}" dt="2022-12-23T01:57:49.962" v="2040" actId="26606"/>
          <ac:picMkLst>
            <pc:docMk/>
            <pc:sldMk cId="3378082459" sldId="291"/>
            <ac:picMk id="10" creationId="{174E31E4-530B-4247-962C-F46F5F66DFFB}"/>
          </ac:picMkLst>
        </pc:picChg>
      </pc:sldChg>
      <pc:sldChg chg="addSp delSp modSp new mod modTransition setBg delDesignElem chgLayout">
        <pc:chgData name="Henry Pettit" userId="039505f5d07aca1a" providerId="LiveId" clId="{F41DFAF4-DCE0-41C1-AAE4-AB5096D776F4}" dt="2022-12-23T01:59:20.055" v="2056" actId="12"/>
        <pc:sldMkLst>
          <pc:docMk/>
          <pc:sldMk cId="4260359026" sldId="292"/>
        </pc:sldMkLst>
        <pc:spChg chg="mod ord">
          <ac:chgData name="Henry Pettit" userId="039505f5d07aca1a" providerId="LiveId" clId="{F41DFAF4-DCE0-41C1-AAE4-AB5096D776F4}" dt="2022-12-23T01:59:14.756" v="2055" actId="26606"/>
          <ac:spMkLst>
            <pc:docMk/>
            <pc:sldMk cId="4260359026" sldId="292"/>
            <ac:spMk id="2" creationId="{D2A94254-009F-AB3C-6CD1-9FD64DD3C13E}"/>
          </ac:spMkLst>
        </pc:spChg>
        <pc:spChg chg="mod ord">
          <ac:chgData name="Henry Pettit" userId="039505f5d07aca1a" providerId="LiveId" clId="{F41DFAF4-DCE0-41C1-AAE4-AB5096D776F4}" dt="2022-12-23T01:59:20.055" v="2056" actId="12"/>
          <ac:spMkLst>
            <pc:docMk/>
            <pc:sldMk cId="4260359026" sldId="292"/>
            <ac:spMk id="3" creationId="{9AA7480B-3985-F410-4A0B-8F9025BDE361}"/>
          </ac:spMkLst>
        </pc:spChg>
        <pc:spChg chg="add del mod ord">
          <ac:chgData name="Henry Pettit" userId="039505f5d07aca1a" providerId="LiveId" clId="{F41DFAF4-DCE0-41C1-AAE4-AB5096D776F4}" dt="2022-12-23T00:35:10.390" v="1484" actId="700"/>
          <ac:spMkLst>
            <pc:docMk/>
            <pc:sldMk cId="4260359026" sldId="292"/>
            <ac:spMk id="4" creationId="{0EEA34ED-C371-D403-4717-395918404C8C}"/>
          </ac:spMkLst>
        </pc:spChg>
        <pc:spChg chg="add del">
          <ac:chgData name="Henry Pettit" userId="039505f5d07aca1a" providerId="LiveId" clId="{F41DFAF4-DCE0-41C1-AAE4-AB5096D776F4}" dt="2022-12-23T01:59:14.717" v="2054" actId="26606"/>
          <ac:spMkLst>
            <pc:docMk/>
            <pc:sldMk cId="4260359026" sldId="292"/>
            <ac:spMk id="7" creationId="{B61375F2-60B1-44ED-B60A-019C4BD5A62A}"/>
          </ac:spMkLst>
        </pc:spChg>
        <pc:spChg chg="add del">
          <ac:chgData name="Henry Pettit" userId="039505f5d07aca1a" providerId="LiveId" clId="{F41DFAF4-DCE0-41C1-AAE4-AB5096D776F4}" dt="2022-12-23T01:03:42.558" v="1646" actId="26606"/>
          <ac:spMkLst>
            <pc:docMk/>
            <pc:sldMk cId="4260359026" sldId="292"/>
            <ac:spMk id="51" creationId="{CC892AB0-7D6D-4FC9-9105-0CB427161889}"/>
          </ac:spMkLst>
        </pc:spChg>
        <pc:spChg chg="add del">
          <ac:chgData name="Henry Pettit" userId="039505f5d07aca1a" providerId="LiveId" clId="{F41DFAF4-DCE0-41C1-AAE4-AB5096D776F4}" dt="2022-12-23T01:03:42.558" v="1646" actId="26606"/>
          <ac:spMkLst>
            <pc:docMk/>
            <pc:sldMk cId="4260359026" sldId="292"/>
            <ac:spMk id="81" creationId="{6D29BE04-4454-4832-B83F-10D001BFF94D}"/>
          </ac:spMkLst>
        </pc:spChg>
        <pc:spChg chg="add del">
          <ac:chgData name="Henry Pettit" userId="039505f5d07aca1a" providerId="LiveId" clId="{F41DFAF4-DCE0-41C1-AAE4-AB5096D776F4}" dt="2022-12-23T01:03:42.558" v="1646" actId="26606"/>
          <ac:spMkLst>
            <pc:docMk/>
            <pc:sldMk cId="4260359026" sldId="292"/>
            <ac:spMk id="83" creationId="{98714CE9-3C2C-48E1-8B8F-CFB7735C43D7}"/>
          </ac:spMkLst>
        </pc:spChg>
        <pc:spChg chg="add del">
          <ac:chgData name="Henry Pettit" userId="039505f5d07aca1a" providerId="LiveId" clId="{F41DFAF4-DCE0-41C1-AAE4-AB5096D776F4}" dt="2022-12-23T01:11:50.876" v="1650" actId="26606"/>
          <ac:spMkLst>
            <pc:docMk/>
            <pc:sldMk cId="4260359026" sldId="292"/>
            <ac:spMk id="95" creationId="{B61375F2-60B1-44ED-B60A-019C4BD5A62A}"/>
          </ac:spMkLst>
        </pc:spChg>
        <pc:spChg chg="add del">
          <ac:chgData name="Henry Pettit" userId="039505f5d07aca1a" providerId="LiveId" clId="{F41DFAF4-DCE0-41C1-AAE4-AB5096D776F4}" dt="2022-12-23T01:23:30.168" v="1738"/>
          <ac:spMkLst>
            <pc:docMk/>
            <pc:sldMk cId="4260359026" sldId="292"/>
            <ac:spMk id="148" creationId="{CC892AB0-7D6D-4FC9-9105-0CB427161889}"/>
          </ac:spMkLst>
        </pc:spChg>
        <pc:spChg chg="add del">
          <ac:chgData name="Henry Pettit" userId="039505f5d07aca1a" providerId="LiveId" clId="{F41DFAF4-DCE0-41C1-AAE4-AB5096D776F4}" dt="2022-12-23T01:23:30.168" v="1738"/>
          <ac:spMkLst>
            <pc:docMk/>
            <pc:sldMk cId="4260359026" sldId="292"/>
            <ac:spMk id="178" creationId="{6D29BE04-4454-4832-B83F-10D001BFF94D}"/>
          </ac:spMkLst>
        </pc:spChg>
        <pc:spChg chg="add del">
          <ac:chgData name="Henry Pettit" userId="039505f5d07aca1a" providerId="LiveId" clId="{F41DFAF4-DCE0-41C1-AAE4-AB5096D776F4}" dt="2022-12-23T01:23:30.168" v="1738"/>
          <ac:spMkLst>
            <pc:docMk/>
            <pc:sldMk cId="4260359026" sldId="292"/>
            <ac:spMk id="180" creationId="{98714CE9-3C2C-48E1-8B8F-CFB7735C43D7}"/>
          </ac:spMkLst>
        </pc:spChg>
        <pc:grpChg chg="add del">
          <ac:chgData name="Henry Pettit" userId="039505f5d07aca1a" providerId="LiveId" clId="{F41DFAF4-DCE0-41C1-AAE4-AB5096D776F4}" dt="2022-12-23T01:59:14.717" v="2054" actId="26606"/>
          <ac:grpSpMkLst>
            <pc:docMk/>
            <pc:sldMk cId="4260359026" sldId="292"/>
            <ac:grpSpMk id="6" creationId="{3BAEF7DA-43C4-4736-B5A3-B48E6125AB2D}"/>
          </ac:grpSpMkLst>
        </pc:grpChg>
        <pc:grpChg chg="add del">
          <ac:chgData name="Henry Pettit" userId="039505f5d07aca1a" providerId="LiveId" clId="{F41DFAF4-DCE0-41C1-AAE4-AB5096D776F4}" dt="2022-12-23T01:59:14.717" v="2054" actId="26606"/>
          <ac:grpSpMkLst>
            <pc:docMk/>
            <pc:sldMk cId="4260359026" sldId="292"/>
            <ac:grpSpMk id="9" creationId="{4ADB9295-9645-4BF2-ADFD-75800B7FAD06}"/>
          </ac:grpSpMkLst>
        </pc:grpChg>
        <pc:grpChg chg="add del">
          <ac:chgData name="Henry Pettit" userId="039505f5d07aca1a" providerId="LiveId" clId="{F41DFAF4-DCE0-41C1-AAE4-AB5096D776F4}" dt="2022-12-23T01:03:42.558" v="1646" actId="26606"/>
          <ac:grpSpMkLst>
            <pc:docMk/>
            <pc:sldMk cId="4260359026" sldId="292"/>
            <ac:grpSpMk id="10" creationId="{3BAEF7DA-43C4-4736-B5A3-B48E6125AB2D}"/>
          </ac:grpSpMkLst>
        </pc:grpChg>
        <pc:grpChg chg="add del">
          <ac:chgData name="Henry Pettit" userId="039505f5d07aca1a" providerId="LiveId" clId="{F41DFAF4-DCE0-41C1-AAE4-AB5096D776F4}" dt="2022-12-23T01:03:42.558" v="1646" actId="26606"/>
          <ac:grpSpMkLst>
            <pc:docMk/>
            <pc:sldMk cId="4260359026" sldId="292"/>
            <ac:grpSpMk id="53" creationId="{807353E4-FA19-40CB-8AF8-3A8E6704BE09}"/>
          </ac:grpSpMkLst>
        </pc:grpChg>
        <pc:grpChg chg="add del">
          <ac:chgData name="Henry Pettit" userId="039505f5d07aca1a" providerId="LiveId" clId="{F41DFAF4-DCE0-41C1-AAE4-AB5096D776F4}" dt="2022-12-23T01:03:42.558" v="1646" actId="26606"/>
          <ac:grpSpMkLst>
            <pc:docMk/>
            <pc:sldMk cId="4260359026" sldId="292"/>
            <ac:grpSpMk id="61" creationId="{0328E69E-CE3D-4110-8BF7-AD3C0C10CB1C}"/>
          </ac:grpSpMkLst>
        </pc:grpChg>
        <pc:grpChg chg="add del">
          <ac:chgData name="Henry Pettit" userId="039505f5d07aca1a" providerId="LiveId" clId="{F41DFAF4-DCE0-41C1-AAE4-AB5096D776F4}" dt="2022-12-23T01:03:42.558" v="1646" actId="26606"/>
          <ac:grpSpMkLst>
            <pc:docMk/>
            <pc:sldMk cId="4260359026" sldId="292"/>
            <ac:grpSpMk id="67" creationId="{F64806C9-3599-45A7-BCFF-F762C54276F8}"/>
          </ac:grpSpMkLst>
        </pc:grpChg>
        <pc:grpChg chg="add del">
          <ac:chgData name="Henry Pettit" userId="039505f5d07aca1a" providerId="LiveId" clId="{F41DFAF4-DCE0-41C1-AAE4-AB5096D776F4}" dt="2022-12-23T01:03:42.558" v="1646" actId="26606"/>
          <ac:grpSpMkLst>
            <pc:docMk/>
            <pc:sldMk cId="4260359026" sldId="292"/>
            <ac:grpSpMk id="73" creationId="{1287AC97-A8E8-4B45-A50A-3057A88B4088}"/>
          </ac:grpSpMkLst>
        </pc:grpChg>
        <pc:grpChg chg="add del">
          <ac:chgData name="Henry Pettit" userId="039505f5d07aca1a" providerId="LiveId" clId="{F41DFAF4-DCE0-41C1-AAE4-AB5096D776F4}" dt="2022-12-23T01:11:50.876" v="1650" actId="26606"/>
          <ac:grpSpMkLst>
            <pc:docMk/>
            <pc:sldMk cId="4260359026" sldId="292"/>
            <ac:grpSpMk id="82" creationId="{B485B3F6-654D-4842-A2DE-677D12FED460}"/>
          </ac:grpSpMkLst>
        </pc:grpChg>
        <pc:grpChg chg="add del">
          <ac:chgData name="Henry Pettit" userId="039505f5d07aca1a" providerId="LiveId" clId="{F41DFAF4-DCE0-41C1-AAE4-AB5096D776F4}" dt="2022-12-23T01:11:50.876" v="1650" actId="26606"/>
          <ac:grpSpMkLst>
            <pc:docMk/>
            <pc:sldMk cId="4260359026" sldId="292"/>
            <ac:grpSpMk id="94" creationId="{3BAEF7DA-43C4-4736-B5A3-B48E6125AB2D}"/>
          </ac:grpSpMkLst>
        </pc:grpChg>
        <pc:grpChg chg="add del">
          <ac:chgData name="Henry Pettit" userId="039505f5d07aca1a" providerId="LiveId" clId="{F41DFAF4-DCE0-41C1-AAE4-AB5096D776F4}" dt="2022-12-23T01:11:50.876" v="1650" actId="26606"/>
          <ac:grpSpMkLst>
            <pc:docMk/>
            <pc:sldMk cId="4260359026" sldId="292"/>
            <ac:grpSpMk id="96" creationId="{4ADB9295-9645-4BF2-ADFD-75800B7FAD06}"/>
          </ac:grpSpMkLst>
        </pc:grpChg>
        <pc:grpChg chg="add del">
          <ac:chgData name="Henry Pettit" userId="039505f5d07aca1a" providerId="LiveId" clId="{F41DFAF4-DCE0-41C1-AAE4-AB5096D776F4}" dt="2022-12-23T01:59:14.717" v="2054" actId="26606"/>
          <ac:grpSpMkLst>
            <pc:docMk/>
            <pc:sldMk cId="4260359026" sldId="292"/>
            <ac:grpSpMk id="98" creationId="{B485B3F6-654D-4842-A2DE-677D12FED460}"/>
          </ac:grpSpMkLst>
        </pc:grpChg>
        <pc:grpChg chg="add">
          <ac:chgData name="Henry Pettit" userId="039505f5d07aca1a" providerId="LiveId" clId="{F41DFAF4-DCE0-41C1-AAE4-AB5096D776F4}" dt="2022-12-23T01:59:14.756" v="2055" actId="26606"/>
          <ac:grpSpMkLst>
            <pc:docMk/>
            <pc:sldMk cId="4260359026" sldId="292"/>
            <ac:grpSpMk id="102" creationId="{3BAEF7DA-43C4-4736-B5A3-B48E6125AB2D}"/>
          </ac:grpSpMkLst>
        </pc:grpChg>
        <pc:grpChg chg="add del">
          <ac:chgData name="Henry Pettit" userId="039505f5d07aca1a" providerId="LiveId" clId="{F41DFAF4-DCE0-41C1-AAE4-AB5096D776F4}" dt="2022-12-23T01:23:30.168" v="1738"/>
          <ac:grpSpMkLst>
            <pc:docMk/>
            <pc:sldMk cId="4260359026" sldId="292"/>
            <ac:grpSpMk id="107" creationId="{3BAEF7DA-43C4-4736-B5A3-B48E6125AB2D}"/>
          </ac:grpSpMkLst>
        </pc:grpChg>
        <pc:grpChg chg="add del">
          <ac:chgData name="Henry Pettit" userId="039505f5d07aca1a" providerId="LiveId" clId="{F41DFAF4-DCE0-41C1-AAE4-AB5096D776F4}" dt="2022-12-23T01:23:30.168" v="1738"/>
          <ac:grpSpMkLst>
            <pc:docMk/>
            <pc:sldMk cId="4260359026" sldId="292"/>
            <ac:grpSpMk id="150" creationId="{807353E4-FA19-40CB-8AF8-3A8E6704BE09}"/>
          </ac:grpSpMkLst>
        </pc:grpChg>
        <pc:grpChg chg="add del">
          <ac:chgData name="Henry Pettit" userId="039505f5d07aca1a" providerId="LiveId" clId="{F41DFAF4-DCE0-41C1-AAE4-AB5096D776F4}" dt="2022-12-23T01:23:30.168" v="1738"/>
          <ac:grpSpMkLst>
            <pc:docMk/>
            <pc:sldMk cId="4260359026" sldId="292"/>
            <ac:grpSpMk id="158" creationId="{0328E69E-CE3D-4110-8BF7-AD3C0C10CB1C}"/>
          </ac:grpSpMkLst>
        </pc:grpChg>
        <pc:grpChg chg="add del">
          <ac:chgData name="Henry Pettit" userId="039505f5d07aca1a" providerId="LiveId" clId="{F41DFAF4-DCE0-41C1-AAE4-AB5096D776F4}" dt="2022-12-23T01:23:30.168" v="1738"/>
          <ac:grpSpMkLst>
            <pc:docMk/>
            <pc:sldMk cId="4260359026" sldId="292"/>
            <ac:grpSpMk id="164" creationId="{F64806C9-3599-45A7-BCFF-F762C54276F8}"/>
          </ac:grpSpMkLst>
        </pc:grpChg>
        <pc:grpChg chg="add del">
          <ac:chgData name="Henry Pettit" userId="039505f5d07aca1a" providerId="LiveId" clId="{F41DFAF4-DCE0-41C1-AAE4-AB5096D776F4}" dt="2022-12-23T01:23:30.168" v="1738"/>
          <ac:grpSpMkLst>
            <pc:docMk/>
            <pc:sldMk cId="4260359026" sldId="292"/>
            <ac:grpSpMk id="170" creationId="{1287AC97-A8E8-4B45-A50A-3057A88B4088}"/>
          </ac:grpSpMkLst>
        </pc:grpChg>
        <pc:picChg chg="add del">
          <ac:chgData name="Henry Pettit" userId="039505f5d07aca1a" providerId="LiveId" clId="{F41DFAF4-DCE0-41C1-AAE4-AB5096D776F4}" dt="2022-12-23T01:59:14.717" v="2054" actId="26606"/>
          <ac:picMkLst>
            <pc:docMk/>
            <pc:sldMk cId="4260359026" sldId="292"/>
            <ac:picMk id="5" creationId="{9FBB3149-8289-4060-BB01-ED3047C53146}"/>
          </ac:picMkLst>
        </pc:picChg>
        <pc:picChg chg="add del">
          <ac:chgData name="Henry Pettit" userId="039505f5d07aca1a" providerId="LiveId" clId="{F41DFAF4-DCE0-41C1-AAE4-AB5096D776F4}" dt="2022-12-23T01:03:42.558" v="1646" actId="26606"/>
          <ac:picMkLst>
            <pc:docMk/>
            <pc:sldMk cId="4260359026" sldId="292"/>
            <ac:picMk id="8" creationId="{9FBB3149-8289-4060-BB01-ED3047C53146}"/>
          </ac:picMkLst>
        </pc:picChg>
        <pc:picChg chg="add del">
          <ac:chgData name="Henry Pettit" userId="039505f5d07aca1a" providerId="LiveId" clId="{F41DFAF4-DCE0-41C1-AAE4-AB5096D776F4}" dt="2022-12-23T01:11:50.876" v="1650" actId="26606"/>
          <ac:picMkLst>
            <pc:docMk/>
            <pc:sldMk cId="4260359026" sldId="292"/>
            <ac:picMk id="93" creationId="{9FBB3149-8289-4060-BB01-ED3047C53146}"/>
          </ac:picMkLst>
        </pc:picChg>
        <pc:picChg chg="add">
          <ac:chgData name="Henry Pettit" userId="039505f5d07aca1a" providerId="LiveId" clId="{F41DFAF4-DCE0-41C1-AAE4-AB5096D776F4}" dt="2022-12-23T01:59:14.756" v="2055" actId="26606"/>
          <ac:picMkLst>
            <pc:docMk/>
            <pc:sldMk cId="4260359026" sldId="292"/>
            <ac:picMk id="101" creationId="{9FBB3149-8289-4060-BB01-ED3047C53146}"/>
          </ac:picMkLst>
        </pc:picChg>
        <pc:picChg chg="add del">
          <ac:chgData name="Henry Pettit" userId="039505f5d07aca1a" providerId="LiveId" clId="{F41DFAF4-DCE0-41C1-AAE4-AB5096D776F4}" dt="2022-12-23T01:23:30.168" v="1738"/>
          <ac:picMkLst>
            <pc:docMk/>
            <pc:sldMk cId="4260359026" sldId="292"/>
            <ac:picMk id="105" creationId="{9FBB3149-8289-4060-BB01-ED3047C53146}"/>
          </ac:picMkLst>
        </pc:picChg>
      </pc:sldChg>
      <pc:sldChg chg="addSp delSp modSp new mod modTransition setBg delDesignElem chgLayout">
        <pc:chgData name="Henry Pettit" userId="039505f5d07aca1a" providerId="LiveId" clId="{F41DFAF4-DCE0-41C1-AAE4-AB5096D776F4}" dt="2022-12-23T01:59:59.349" v="2060" actId="26606"/>
        <pc:sldMkLst>
          <pc:docMk/>
          <pc:sldMk cId="3434222323" sldId="293"/>
        </pc:sldMkLst>
        <pc:spChg chg="mod ord">
          <ac:chgData name="Henry Pettit" userId="039505f5d07aca1a" providerId="LiveId" clId="{F41DFAF4-DCE0-41C1-AAE4-AB5096D776F4}" dt="2022-12-23T01:59:59.349" v="2060" actId="26606"/>
          <ac:spMkLst>
            <pc:docMk/>
            <pc:sldMk cId="3434222323" sldId="293"/>
            <ac:spMk id="2" creationId="{2ABCE77F-D331-C4F3-4264-5EB9A00AC8E3}"/>
          </ac:spMkLst>
        </pc:spChg>
        <pc:spChg chg="mod ord">
          <ac:chgData name="Henry Pettit" userId="039505f5d07aca1a" providerId="LiveId" clId="{F41DFAF4-DCE0-41C1-AAE4-AB5096D776F4}" dt="2022-12-23T01:59:59.349" v="2060" actId="26606"/>
          <ac:spMkLst>
            <pc:docMk/>
            <pc:sldMk cId="3434222323" sldId="293"/>
            <ac:spMk id="3" creationId="{04399537-B6A5-5CB6-FF08-C95FBB13F241}"/>
          </ac:spMkLst>
        </pc:spChg>
        <pc:spChg chg="add del mod ord">
          <ac:chgData name="Henry Pettit" userId="039505f5d07aca1a" providerId="LiveId" clId="{F41DFAF4-DCE0-41C1-AAE4-AB5096D776F4}" dt="2022-12-23T00:35:10.390" v="1484" actId="700"/>
          <ac:spMkLst>
            <pc:docMk/>
            <pc:sldMk cId="3434222323" sldId="293"/>
            <ac:spMk id="4" creationId="{550D5D21-AA68-ECBF-1243-B292A8EAD8D1}"/>
          </ac:spMkLst>
        </pc:spChg>
        <pc:spChg chg="add del">
          <ac:chgData name="Henry Pettit" userId="039505f5d07aca1a" providerId="LiveId" clId="{F41DFAF4-DCE0-41C1-AAE4-AB5096D776F4}" dt="2022-12-23T01:23:30.168" v="1738"/>
          <ac:spMkLst>
            <pc:docMk/>
            <pc:sldMk cId="3434222323" sldId="293"/>
            <ac:spMk id="51" creationId="{CC892AB0-7D6D-4FC9-9105-0CB427161889}"/>
          </ac:spMkLst>
        </pc:spChg>
        <pc:spChg chg="add del">
          <ac:chgData name="Henry Pettit" userId="039505f5d07aca1a" providerId="LiveId" clId="{F41DFAF4-DCE0-41C1-AAE4-AB5096D776F4}" dt="2022-12-23T01:23:30.168" v="1738"/>
          <ac:spMkLst>
            <pc:docMk/>
            <pc:sldMk cId="3434222323" sldId="293"/>
            <ac:spMk id="81" creationId="{6D29BE04-4454-4832-B83F-10D001BFF94D}"/>
          </ac:spMkLst>
        </pc:spChg>
        <pc:spChg chg="add del">
          <ac:chgData name="Henry Pettit" userId="039505f5d07aca1a" providerId="LiveId" clId="{F41DFAF4-DCE0-41C1-AAE4-AB5096D776F4}" dt="2022-12-23T01:23:30.168" v="1738"/>
          <ac:spMkLst>
            <pc:docMk/>
            <pc:sldMk cId="3434222323" sldId="293"/>
            <ac:spMk id="83" creationId="{98714CE9-3C2C-48E1-8B8F-CFB7735C43D7}"/>
          </ac:spMkLst>
        </pc:spChg>
        <pc:grpChg chg="add del">
          <ac:chgData name="Henry Pettit" userId="039505f5d07aca1a" providerId="LiveId" clId="{F41DFAF4-DCE0-41C1-AAE4-AB5096D776F4}" dt="2022-12-23T01:23:30.168" v="1738"/>
          <ac:grpSpMkLst>
            <pc:docMk/>
            <pc:sldMk cId="3434222323" sldId="293"/>
            <ac:grpSpMk id="10" creationId="{3BAEF7DA-43C4-4736-B5A3-B48E6125AB2D}"/>
          </ac:grpSpMkLst>
        </pc:grpChg>
        <pc:grpChg chg="add">
          <ac:chgData name="Henry Pettit" userId="039505f5d07aca1a" providerId="LiveId" clId="{F41DFAF4-DCE0-41C1-AAE4-AB5096D776F4}" dt="2022-12-23T01:59:59.349" v="2060" actId="26606"/>
          <ac:grpSpMkLst>
            <pc:docMk/>
            <pc:sldMk cId="3434222323" sldId="293"/>
            <ac:grpSpMk id="11" creationId="{A838DBA2-246D-4087-AE0A-6EA2B4B65AF3}"/>
          </ac:grpSpMkLst>
        </pc:grpChg>
        <pc:grpChg chg="add">
          <ac:chgData name="Henry Pettit" userId="039505f5d07aca1a" providerId="LiveId" clId="{F41DFAF4-DCE0-41C1-AAE4-AB5096D776F4}" dt="2022-12-23T01:59:59.349" v="2060" actId="26606"/>
          <ac:grpSpMkLst>
            <pc:docMk/>
            <pc:sldMk cId="3434222323" sldId="293"/>
            <ac:grpSpMk id="52" creationId="{9AE4726C-1831-4FE3-9A11-227F0DC2F0BC}"/>
          </ac:grpSpMkLst>
        </pc:grpChg>
        <pc:grpChg chg="add del">
          <ac:chgData name="Henry Pettit" userId="039505f5d07aca1a" providerId="LiveId" clId="{F41DFAF4-DCE0-41C1-AAE4-AB5096D776F4}" dt="2022-12-23T01:23:30.168" v="1738"/>
          <ac:grpSpMkLst>
            <pc:docMk/>
            <pc:sldMk cId="3434222323" sldId="293"/>
            <ac:grpSpMk id="53" creationId="{807353E4-FA19-40CB-8AF8-3A8E6704BE09}"/>
          </ac:grpSpMkLst>
        </pc:grpChg>
        <pc:grpChg chg="add">
          <ac:chgData name="Henry Pettit" userId="039505f5d07aca1a" providerId="LiveId" clId="{F41DFAF4-DCE0-41C1-AAE4-AB5096D776F4}" dt="2022-12-23T01:59:59.349" v="2060" actId="26606"/>
          <ac:grpSpMkLst>
            <pc:docMk/>
            <pc:sldMk cId="3434222323" sldId="293"/>
            <ac:grpSpMk id="56" creationId="{E916825F-759B-4F1A-BA80-AF7137691EC5}"/>
          </ac:grpSpMkLst>
        </pc:grpChg>
        <pc:grpChg chg="add del">
          <ac:chgData name="Henry Pettit" userId="039505f5d07aca1a" providerId="LiveId" clId="{F41DFAF4-DCE0-41C1-AAE4-AB5096D776F4}" dt="2022-12-23T01:23:30.168" v="1738"/>
          <ac:grpSpMkLst>
            <pc:docMk/>
            <pc:sldMk cId="3434222323" sldId="293"/>
            <ac:grpSpMk id="61" creationId="{0328E69E-CE3D-4110-8BF7-AD3C0C10CB1C}"/>
          </ac:grpSpMkLst>
        </pc:grpChg>
        <pc:grpChg chg="add del">
          <ac:chgData name="Henry Pettit" userId="039505f5d07aca1a" providerId="LiveId" clId="{F41DFAF4-DCE0-41C1-AAE4-AB5096D776F4}" dt="2022-12-23T01:23:30.168" v="1738"/>
          <ac:grpSpMkLst>
            <pc:docMk/>
            <pc:sldMk cId="3434222323" sldId="293"/>
            <ac:grpSpMk id="67" creationId="{F64806C9-3599-45A7-BCFF-F762C54276F8}"/>
          </ac:grpSpMkLst>
        </pc:grpChg>
        <pc:grpChg chg="add del">
          <ac:chgData name="Henry Pettit" userId="039505f5d07aca1a" providerId="LiveId" clId="{F41DFAF4-DCE0-41C1-AAE4-AB5096D776F4}" dt="2022-12-23T01:23:30.168" v="1738"/>
          <ac:grpSpMkLst>
            <pc:docMk/>
            <pc:sldMk cId="3434222323" sldId="293"/>
            <ac:grpSpMk id="73" creationId="{1287AC97-A8E8-4B45-A50A-3057A88B4088}"/>
          </ac:grpSpMkLst>
        </pc:grpChg>
        <pc:picChg chg="add">
          <ac:chgData name="Henry Pettit" userId="039505f5d07aca1a" providerId="LiveId" clId="{F41DFAF4-DCE0-41C1-AAE4-AB5096D776F4}" dt="2022-12-23T01:59:59.349" v="2060" actId="26606"/>
          <ac:picMkLst>
            <pc:docMk/>
            <pc:sldMk cId="3434222323" sldId="293"/>
            <ac:picMk id="5" creationId="{597843D3-FCC3-9B88-8F55-73BD9DC00BA7}"/>
          </ac:picMkLst>
        </pc:picChg>
        <pc:picChg chg="add del">
          <ac:chgData name="Henry Pettit" userId="039505f5d07aca1a" providerId="LiveId" clId="{F41DFAF4-DCE0-41C1-AAE4-AB5096D776F4}" dt="2022-12-23T01:23:30.168" v="1738"/>
          <ac:picMkLst>
            <pc:docMk/>
            <pc:sldMk cId="3434222323" sldId="293"/>
            <ac:picMk id="8" creationId="{9FBB3149-8289-4060-BB01-ED3047C53146}"/>
          </ac:picMkLst>
        </pc:picChg>
        <pc:picChg chg="add">
          <ac:chgData name="Henry Pettit" userId="039505f5d07aca1a" providerId="LiveId" clId="{F41DFAF4-DCE0-41C1-AAE4-AB5096D776F4}" dt="2022-12-23T01:59:59.349" v="2060" actId="26606"/>
          <ac:picMkLst>
            <pc:docMk/>
            <pc:sldMk cId="3434222323" sldId="293"/>
            <ac:picMk id="9" creationId="{59FACE42-44B0-4185-8ED4-9043A78C8600}"/>
          </ac:picMkLst>
        </pc:picChg>
      </pc:sldChg>
      <pc:sldChg chg="addSp delSp modSp new mod modTransition setBg delDesignElem chgLayout">
        <pc:chgData name="Henry Pettit" userId="039505f5d07aca1a" providerId="LiveId" clId="{F41DFAF4-DCE0-41C1-AAE4-AB5096D776F4}" dt="2022-12-23T01:23:30.168" v="1738"/>
        <pc:sldMkLst>
          <pc:docMk/>
          <pc:sldMk cId="548454692" sldId="294"/>
        </pc:sldMkLst>
        <pc:spChg chg="mod ord">
          <ac:chgData name="Henry Pettit" userId="039505f5d07aca1a" providerId="LiveId" clId="{F41DFAF4-DCE0-41C1-AAE4-AB5096D776F4}" dt="2022-12-23T01:11:56.257" v="1651" actId="26606"/>
          <ac:spMkLst>
            <pc:docMk/>
            <pc:sldMk cId="548454692" sldId="294"/>
            <ac:spMk id="2" creationId="{C242B19B-CA2C-6269-A8B0-10F7A80F2E60}"/>
          </ac:spMkLst>
        </pc:spChg>
        <pc:spChg chg="mod ord">
          <ac:chgData name="Henry Pettit" userId="039505f5d07aca1a" providerId="LiveId" clId="{F41DFAF4-DCE0-41C1-AAE4-AB5096D776F4}" dt="2022-12-23T01:11:56.257" v="1651" actId="26606"/>
          <ac:spMkLst>
            <pc:docMk/>
            <pc:sldMk cId="548454692" sldId="294"/>
            <ac:spMk id="3" creationId="{534DABBA-2494-0DC7-FDCD-ED3DC9D4DB2F}"/>
          </ac:spMkLst>
        </pc:spChg>
        <pc:spChg chg="add del mod ord">
          <ac:chgData name="Henry Pettit" userId="039505f5d07aca1a" providerId="LiveId" clId="{F41DFAF4-DCE0-41C1-AAE4-AB5096D776F4}" dt="2022-12-23T00:35:10.390" v="1484" actId="700"/>
          <ac:spMkLst>
            <pc:docMk/>
            <pc:sldMk cId="548454692" sldId="294"/>
            <ac:spMk id="4" creationId="{9DDE6138-39CB-8741-1E24-644CC7A3E806}"/>
          </ac:spMkLst>
        </pc:spChg>
        <pc:spChg chg="add del">
          <ac:chgData name="Henry Pettit" userId="039505f5d07aca1a" providerId="LiveId" clId="{F41DFAF4-DCE0-41C1-AAE4-AB5096D776F4}" dt="2022-12-23T01:23:30.168" v="1738"/>
          <ac:spMkLst>
            <pc:docMk/>
            <pc:sldMk cId="548454692" sldId="294"/>
            <ac:spMk id="51" creationId="{CC892AB0-7D6D-4FC9-9105-0CB427161889}"/>
          </ac:spMkLst>
        </pc:spChg>
        <pc:spChg chg="add del">
          <ac:chgData name="Henry Pettit" userId="039505f5d07aca1a" providerId="LiveId" clId="{F41DFAF4-DCE0-41C1-AAE4-AB5096D776F4}" dt="2022-12-23T01:23:30.168" v="1738"/>
          <ac:spMkLst>
            <pc:docMk/>
            <pc:sldMk cId="548454692" sldId="294"/>
            <ac:spMk id="81" creationId="{6D29BE04-4454-4832-B83F-10D001BFF94D}"/>
          </ac:spMkLst>
        </pc:spChg>
        <pc:spChg chg="add del">
          <ac:chgData name="Henry Pettit" userId="039505f5d07aca1a" providerId="LiveId" clId="{F41DFAF4-DCE0-41C1-AAE4-AB5096D776F4}" dt="2022-12-23T01:23:30.168" v="1738"/>
          <ac:spMkLst>
            <pc:docMk/>
            <pc:sldMk cId="548454692" sldId="294"/>
            <ac:spMk id="83" creationId="{98714CE9-3C2C-48E1-8B8F-CFB7735C43D7}"/>
          </ac:spMkLst>
        </pc:spChg>
        <pc:grpChg chg="add del">
          <ac:chgData name="Henry Pettit" userId="039505f5d07aca1a" providerId="LiveId" clId="{F41DFAF4-DCE0-41C1-AAE4-AB5096D776F4}" dt="2022-12-23T01:23:30.168" v="1738"/>
          <ac:grpSpMkLst>
            <pc:docMk/>
            <pc:sldMk cId="548454692" sldId="294"/>
            <ac:grpSpMk id="10" creationId="{3BAEF7DA-43C4-4736-B5A3-B48E6125AB2D}"/>
          </ac:grpSpMkLst>
        </pc:grpChg>
        <pc:grpChg chg="add del">
          <ac:chgData name="Henry Pettit" userId="039505f5d07aca1a" providerId="LiveId" clId="{F41DFAF4-DCE0-41C1-AAE4-AB5096D776F4}" dt="2022-12-23T01:23:30.168" v="1738"/>
          <ac:grpSpMkLst>
            <pc:docMk/>
            <pc:sldMk cId="548454692" sldId="294"/>
            <ac:grpSpMk id="53" creationId="{807353E4-FA19-40CB-8AF8-3A8E6704BE09}"/>
          </ac:grpSpMkLst>
        </pc:grpChg>
        <pc:grpChg chg="add del">
          <ac:chgData name="Henry Pettit" userId="039505f5d07aca1a" providerId="LiveId" clId="{F41DFAF4-DCE0-41C1-AAE4-AB5096D776F4}" dt="2022-12-23T01:23:30.168" v="1738"/>
          <ac:grpSpMkLst>
            <pc:docMk/>
            <pc:sldMk cId="548454692" sldId="294"/>
            <ac:grpSpMk id="61" creationId="{0328E69E-CE3D-4110-8BF7-AD3C0C10CB1C}"/>
          </ac:grpSpMkLst>
        </pc:grpChg>
        <pc:grpChg chg="add del">
          <ac:chgData name="Henry Pettit" userId="039505f5d07aca1a" providerId="LiveId" clId="{F41DFAF4-DCE0-41C1-AAE4-AB5096D776F4}" dt="2022-12-23T01:23:30.168" v="1738"/>
          <ac:grpSpMkLst>
            <pc:docMk/>
            <pc:sldMk cId="548454692" sldId="294"/>
            <ac:grpSpMk id="67" creationId="{F64806C9-3599-45A7-BCFF-F762C54276F8}"/>
          </ac:grpSpMkLst>
        </pc:grpChg>
        <pc:grpChg chg="add del">
          <ac:chgData name="Henry Pettit" userId="039505f5d07aca1a" providerId="LiveId" clId="{F41DFAF4-DCE0-41C1-AAE4-AB5096D776F4}" dt="2022-12-23T01:23:30.168" v="1738"/>
          <ac:grpSpMkLst>
            <pc:docMk/>
            <pc:sldMk cId="548454692" sldId="294"/>
            <ac:grpSpMk id="73" creationId="{1287AC97-A8E8-4B45-A50A-3057A88B4088}"/>
          </ac:grpSpMkLst>
        </pc:grpChg>
        <pc:picChg chg="add del">
          <ac:chgData name="Henry Pettit" userId="039505f5d07aca1a" providerId="LiveId" clId="{F41DFAF4-DCE0-41C1-AAE4-AB5096D776F4}" dt="2022-12-23T01:23:30.168" v="1738"/>
          <ac:picMkLst>
            <pc:docMk/>
            <pc:sldMk cId="548454692" sldId="294"/>
            <ac:picMk id="8" creationId="{9FBB3149-8289-4060-BB01-ED3047C53146}"/>
          </ac:picMkLst>
        </pc:picChg>
      </pc:sldChg>
      <pc:sldChg chg="addSp delSp modSp new mod modTransition setBg modClrScheme addAnim modAnim setClrOvrMap delDesignElem chgLayout">
        <pc:chgData name="Henry Pettit" userId="039505f5d07aca1a" providerId="LiveId" clId="{F41DFAF4-DCE0-41C1-AAE4-AB5096D776F4}" dt="2022-12-23T02:07:30.855" v="2144" actId="1076"/>
        <pc:sldMkLst>
          <pc:docMk/>
          <pc:sldMk cId="3082061696" sldId="295"/>
        </pc:sldMkLst>
        <pc:spChg chg="mod ord">
          <ac:chgData name="Henry Pettit" userId="039505f5d07aca1a" providerId="LiveId" clId="{F41DFAF4-DCE0-41C1-AAE4-AB5096D776F4}" dt="2022-12-23T02:07:25.921" v="2143" actId="1076"/>
          <ac:spMkLst>
            <pc:docMk/>
            <pc:sldMk cId="3082061696" sldId="295"/>
            <ac:spMk id="2" creationId="{B66C0110-5682-FE34-E835-4304A78FB734}"/>
          </ac:spMkLst>
        </pc:spChg>
        <pc:spChg chg="mod ord">
          <ac:chgData name="Henry Pettit" userId="039505f5d07aca1a" providerId="LiveId" clId="{F41DFAF4-DCE0-41C1-AAE4-AB5096D776F4}" dt="2022-12-23T02:07:30.855" v="2144" actId="1076"/>
          <ac:spMkLst>
            <pc:docMk/>
            <pc:sldMk cId="3082061696" sldId="295"/>
            <ac:spMk id="3" creationId="{959BBED7-DD06-FE0E-5480-FF70F498A374}"/>
          </ac:spMkLst>
        </pc:spChg>
        <pc:spChg chg="add del mod ord">
          <ac:chgData name="Henry Pettit" userId="039505f5d07aca1a" providerId="LiveId" clId="{F41DFAF4-DCE0-41C1-AAE4-AB5096D776F4}" dt="2022-12-23T00:35:10.390" v="1484" actId="700"/>
          <ac:spMkLst>
            <pc:docMk/>
            <pc:sldMk cId="3082061696" sldId="295"/>
            <ac:spMk id="5" creationId="{4780F7C1-2B2F-3278-6804-70CDCDAA6CB8}"/>
          </ac:spMkLst>
        </pc:spChg>
        <pc:spChg chg="add del">
          <ac:chgData name="Henry Pettit" userId="039505f5d07aca1a" providerId="LiveId" clId="{F41DFAF4-DCE0-41C1-AAE4-AB5096D776F4}" dt="2022-12-23T01:16:57.994" v="1678" actId="11529"/>
          <ac:spMkLst>
            <pc:docMk/>
            <pc:sldMk cId="3082061696" sldId="295"/>
            <ac:spMk id="6" creationId="{4D11B79C-95D6-265A-BD41-7E5B13212043}"/>
          </ac:spMkLst>
        </pc:spChg>
        <pc:spChg chg="add del">
          <ac:chgData name="Henry Pettit" userId="039505f5d07aca1a" providerId="LiveId" clId="{F41DFAF4-DCE0-41C1-AAE4-AB5096D776F4}" dt="2022-12-22T06:09:34.709" v="1280" actId="26606"/>
          <ac:spMkLst>
            <pc:docMk/>
            <pc:sldMk cId="3082061696" sldId="295"/>
            <ac:spMk id="97" creationId="{A1351C6B-7343-451F-AB4A-1CE294A4E927}"/>
          </ac:spMkLst>
        </pc:spChg>
        <pc:spChg chg="add del">
          <ac:chgData name="Henry Pettit" userId="039505f5d07aca1a" providerId="LiveId" clId="{F41DFAF4-DCE0-41C1-AAE4-AB5096D776F4}" dt="2022-12-22T06:09:34.709" v="1280" actId="26606"/>
          <ac:spMkLst>
            <pc:docMk/>
            <pc:sldMk cId="3082061696" sldId="295"/>
            <ac:spMk id="123" creationId="{3CBA50DB-DBC7-4B6E-B3C1-8FF1EA519791}"/>
          </ac:spMkLst>
        </pc:spChg>
        <pc:spChg chg="add del">
          <ac:chgData name="Henry Pettit" userId="039505f5d07aca1a" providerId="LiveId" clId="{F41DFAF4-DCE0-41C1-AAE4-AB5096D776F4}" dt="2022-12-23T01:14:56.580" v="1670" actId="26606"/>
          <ac:spMkLst>
            <pc:docMk/>
            <pc:sldMk cId="3082061696" sldId="295"/>
            <ac:spMk id="154" creationId="{6697F791-5FFA-4164-899F-EB52EA72B024}"/>
          </ac:spMkLst>
        </pc:spChg>
        <pc:spChg chg="add del">
          <ac:chgData name="Henry Pettit" userId="039505f5d07aca1a" providerId="LiveId" clId="{F41DFAF4-DCE0-41C1-AAE4-AB5096D776F4}" dt="2022-12-23T01:14:56.580" v="1670" actId="26606"/>
          <ac:spMkLst>
            <pc:docMk/>
            <pc:sldMk cId="3082061696" sldId="295"/>
            <ac:spMk id="156" creationId="{B773AB25-A422-41AA-9737-5E04C1966DE1}"/>
          </ac:spMkLst>
        </pc:spChg>
        <pc:spChg chg="add del">
          <ac:chgData name="Henry Pettit" userId="039505f5d07aca1a" providerId="LiveId" clId="{F41DFAF4-DCE0-41C1-AAE4-AB5096D776F4}" dt="2022-12-23T01:23:30.168" v="1738"/>
          <ac:spMkLst>
            <pc:docMk/>
            <pc:sldMk cId="3082061696" sldId="295"/>
            <ac:spMk id="274" creationId="{DFE88786-7EC9-4CF1-8553-2C3021944882}"/>
          </ac:spMkLst>
        </pc:spChg>
        <pc:grpChg chg="add del">
          <ac:chgData name="Henry Pettit" userId="039505f5d07aca1a" providerId="LiveId" clId="{F41DFAF4-DCE0-41C1-AAE4-AB5096D776F4}" dt="2022-12-22T06:10:52.607" v="1293" actId="26606"/>
          <ac:grpSpMkLst>
            <pc:docMk/>
            <pc:sldMk cId="3082061696" sldId="295"/>
            <ac:grpSpMk id="7" creationId="{A838DBA2-246D-4087-AE0A-6EA2B4B65AF3}"/>
          </ac:grpSpMkLst>
        </pc:grpChg>
        <pc:grpChg chg="add del">
          <ac:chgData name="Henry Pettit" userId="039505f5d07aca1a" providerId="LiveId" clId="{F41DFAF4-DCE0-41C1-AAE4-AB5096D776F4}" dt="2022-12-22T06:10:52.607" v="1293" actId="26606"/>
          <ac:grpSpMkLst>
            <pc:docMk/>
            <pc:sldMk cId="3082061696" sldId="295"/>
            <ac:grpSpMk id="8" creationId="{A0B38558-5389-4817-936F-FD62560CAC11}"/>
          </ac:grpSpMkLst>
        </pc:grpChg>
        <pc:grpChg chg="add del">
          <ac:chgData name="Henry Pettit" userId="039505f5d07aca1a" providerId="LiveId" clId="{F41DFAF4-DCE0-41C1-AAE4-AB5096D776F4}" dt="2022-12-22T06:09:23.189" v="1274" actId="26606"/>
          <ac:grpSpMkLst>
            <pc:docMk/>
            <pc:sldMk cId="3082061696" sldId="295"/>
            <ac:grpSpMk id="11" creationId="{A838DBA2-246D-4087-AE0A-6EA2B4B65AF3}"/>
          </ac:grpSpMkLst>
        </pc:grpChg>
        <pc:grpChg chg="add del">
          <ac:chgData name="Henry Pettit" userId="039505f5d07aca1a" providerId="LiveId" clId="{F41DFAF4-DCE0-41C1-AAE4-AB5096D776F4}" dt="2022-12-22T06:12:37.781" v="1308" actId="26606"/>
          <ac:grpSpMkLst>
            <pc:docMk/>
            <pc:sldMk cId="3082061696" sldId="295"/>
            <ac:grpSpMk id="12" creationId="{068ACACB-DD9E-4155-84BF-8E4D43DEC13D}"/>
          </ac:grpSpMkLst>
        </pc:grpChg>
        <pc:grpChg chg="add del">
          <ac:chgData name="Henry Pettit" userId="039505f5d07aca1a" providerId="LiveId" clId="{F41DFAF4-DCE0-41C1-AAE4-AB5096D776F4}" dt="2022-12-22T06:12:37.781" v="1308" actId="26606"/>
          <ac:grpSpMkLst>
            <pc:docMk/>
            <pc:sldMk cId="3082061696" sldId="295"/>
            <ac:grpSpMk id="13" creationId="{BF3AEE19-128A-4FF8-954B-A9724F42E0D4}"/>
          </ac:grpSpMkLst>
        </pc:grpChg>
        <pc:grpChg chg="add del">
          <ac:chgData name="Henry Pettit" userId="039505f5d07aca1a" providerId="LiveId" clId="{F41DFAF4-DCE0-41C1-AAE4-AB5096D776F4}" dt="2022-12-23T00:34:29.157" v="1468" actId="700"/>
          <ac:grpSpMkLst>
            <pc:docMk/>
            <pc:sldMk cId="3082061696" sldId="295"/>
            <ac:grpSpMk id="38" creationId="{316DCFC9-6877-407C-8170-608FCB8E35AE}"/>
          </ac:grpSpMkLst>
        </pc:grpChg>
        <pc:grpChg chg="add del">
          <ac:chgData name="Henry Pettit" userId="039505f5d07aca1a" providerId="LiveId" clId="{F41DFAF4-DCE0-41C1-AAE4-AB5096D776F4}" dt="2022-12-23T00:34:29.157" v="1468" actId="700"/>
          <ac:grpSpMkLst>
            <pc:docMk/>
            <pc:sldMk cId="3082061696" sldId="295"/>
            <ac:grpSpMk id="41" creationId="{89353FE7-0D03-4AD2-8B8A-60A06F6BDA4C}"/>
          </ac:grpSpMkLst>
        </pc:grpChg>
        <pc:grpChg chg="add del">
          <ac:chgData name="Henry Pettit" userId="039505f5d07aca1a" providerId="LiveId" clId="{F41DFAF4-DCE0-41C1-AAE4-AB5096D776F4}" dt="2022-12-23T01:13:12.694" v="1655" actId="26606"/>
          <ac:grpSpMkLst>
            <pc:docMk/>
            <pc:sldMk cId="3082061696" sldId="295"/>
            <ac:grpSpMk id="51" creationId="{A838DBA2-246D-4087-AE0A-6EA2B4B65AF3}"/>
          </ac:grpSpMkLst>
        </pc:grpChg>
        <pc:grpChg chg="add del">
          <ac:chgData name="Henry Pettit" userId="039505f5d07aca1a" providerId="LiveId" clId="{F41DFAF4-DCE0-41C1-AAE4-AB5096D776F4}" dt="2022-12-22T06:09:23.189" v="1274" actId="26606"/>
          <ac:grpSpMkLst>
            <pc:docMk/>
            <pc:sldMk cId="3082061696" sldId="295"/>
            <ac:grpSpMk id="52" creationId="{A0B38558-5389-4817-936F-FD62560CAC11}"/>
          </ac:grpSpMkLst>
        </pc:grpChg>
        <pc:grpChg chg="add del">
          <ac:chgData name="Henry Pettit" userId="039505f5d07aca1a" providerId="LiveId" clId="{F41DFAF4-DCE0-41C1-AAE4-AB5096D776F4}" dt="2022-12-22T06:09:34.709" v="1280" actId="26606"/>
          <ac:grpSpMkLst>
            <pc:docMk/>
            <pc:sldMk cId="3082061696" sldId="295"/>
            <ac:grpSpMk id="54" creationId="{1DED8FB6-AF8D-4D98-913D-E6486FEC1021}"/>
          </ac:grpSpMkLst>
        </pc:grpChg>
        <pc:grpChg chg="add del">
          <ac:chgData name="Henry Pettit" userId="039505f5d07aca1a" providerId="LiveId" clId="{F41DFAF4-DCE0-41C1-AAE4-AB5096D776F4}" dt="2022-12-22T06:10:52.607" v="1293" actId="26606"/>
          <ac:grpSpMkLst>
            <pc:docMk/>
            <pc:sldMk cId="3082061696" sldId="295"/>
            <ac:grpSpMk id="55" creationId="{15502586-682B-4EDF-9515-674BB4E1CD13}"/>
          </ac:grpSpMkLst>
        </pc:grpChg>
        <pc:grpChg chg="add del">
          <ac:chgData name="Henry Pettit" userId="039505f5d07aca1a" providerId="LiveId" clId="{F41DFAF4-DCE0-41C1-AAE4-AB5096D776F4}" dt="2022-12-22T06:09:23.189" v="1274" actId="26606"/>
          <ac:grpSpMkLst>
            <pc:docMk/>
            <pc:sldMk cId="3082061696" sldId="295"/>
            <ac:grpSpMk id="56" creationId="{15502586-682B-4EDF-9515-674BB4E1CD13}"/>
          </ac:grpSpMkLst>
        </pc:grpChg>
        <pc:grpChg chg="add del">
          <ac:chgData name="Henry Pettit" userId="039505f5d07aca1a" providerId="LiveId" clId="{F41DFAF4-DCE0-41C1-AAE4-AB5096D776F4}" dt="2022-12-23T01:14:56.580" v="1670" actId="26606"/>
          <ac:grpSpMkLst>
            <pc:docMk/>
            <pc:sldMk cId="3082061696" sldId="295"/>
            <ac:grpSpMk id="60" creationId="{6AD0D387-1584-4477-B5F8-52B50D4F2205}"/>
          </ac:grpSpMkLst>
        </pc:grpChg>
        <pc:grpChg chg="add del">
          <ac:chgData name="Henry Pettit" userId="039505f5d07aca1a" providerId="LiveId" clId="{F41DFAF4-DCE0-41C1-AAE4-AB5096D776F4}" dt="2022-12-23T01:13:12.694" v="1655" actId="26606"/>
          <ac:grpSpMkLst>
            <pc:docMk/>
            <pc:sldMk cId="3082061696" sldId="295"/>
            <ac:grpSpMk id="86" creationId="{A0B38558-5389-4817-936F-FD62560CAC11}"/>
          </ac:grpSpMkLst>
        </pc:grpChg>
        <pc:grpChg chg="add del">
          <ac:chgData name="Henry Pettit" userId="039505f5d07aca1a" providerId="LiveId" clId="{F41DFAF4-DCE0-41C1-AAE4-AB5096D776F4}" dt="2022-12-23T01:13:12.694" v="1655" actId="26606"/>
          <ac:grpSpMkLst>
            <pc:docMk/>
            <pc:sldMk cId="3082061696" sldId="295"/>
            <ac:grpSpMk id="88" creationId="{15502586-682B-4EDF-9515-674BB4E1CD13}"/>
          </ac:grpSpMkLst>
        </pc:grpChg>
        <pc:grpChg chg="add del">
          <ac:chgData name="Henry Pettit" userId="039505f5d07aca1a" providerId="LiveId" clId="{F41DFAF4-DCE0-41C1-AAE4-AB5096D776F4}" dt="2022-12-23T01:13:36.093" v="1660" actId="26606"/>
          <ac:grpSpMkLst>
            <pc:docMk/>
            <pc:sldMk cId="3082061696" sldId="295"/>
            <ac:grpSpMk id="90" creationId="{A838DBA2-246D-4087-AE0A-6EA2B4B65AF3}"/>
          </ac:grpSpMkLst>
        </pc:grpChg>
        <pc:grpChg chg="add del">
          <ac:chgData name="Henry Pettit" userId="039505f5d07aca1a" providerId="LiveId" clId="{F41DFAF4-DCE0-41C1-AAE4-AB5096D776F4}" dt="2022-12-22T06:09:29.971" v="1276" actId="26606"/>
          <ac:grpSpMkLst>
            <pc:docMk/>
            <pc:sldMk cId="3082061696" sldId="295"/>
            <ac:grpSpMk id="112" creationId="{A838DBA2-246D-4087-AE0A-6EA2B4B65AF3}"/>
          </ac:grpSpMkLst>
        </pc:grpChg>
        <pc:grpChg chg="add del">
          <ac:chgData name="Henry Pettit" userId="039505f5d07aca1a" providerId="LiveId" clId="{F41DFAF4-DCE0-41C1-AAE4-AB5096D776F4}" dt="2022-12-22T06:09:29.971" v="1276" actId="26606"/>
          <ac:grpSpMkLst>
            <pc:docMk/>
            <pc:sldMk cId="3082061696" sldId="295"/>
            <ac:grpSpMk id="113" creationId="{8E1DDAD8-1D10-4640-A034-BE90015E37B6}"/>
          </ac:grpSpMkLst>
        </pc:grpChg>
        <pc:grpChg chg="add del">
          <ac:chgData name="Henry Pettit" userId="039505f5d07aca1a" providerId="LiveId" clId="{F41DFAF4-DCE0-41C1-AAE4-AB5096D776F4}" dt="2022-12-22T06:09:29.971" v="1276" actId="26606"/>
          <ac:grpSpMkLst>
            <pc:docMk/>
            <pc:sldMk cId="3082061696" sldId="295"/>
            <ac:grpSpMk id="115" creationId="{FD642FB6-2808-4BC5-AE0B-7302C24B78A5}"/>
          </ac:grpSpMkLst>
        </pc:grpChg>
        <pc:grpChg chg="add del">
          <ac:chgData name="Henry Pettit" userId="039505f5d07aca1a" providerId="LiveId" clId="{F41DFAF4-DCE0-41C1-AAE4-AB5096D776F4}" dt="2022-12-23T01:14:17.568" v="1663" actId="26606"/>
          <ac:grpSpMkLst>
            <pc:docMk/>
            <pc:sldMk cId="3082061696" sldId="295"/>
            <ac:grpSpMk id="116" creationId="{A838DBA2-246D-4087-AE0A-6EA2B4B65AF3}"/>
          </ac:grpSpMkLst>
        </pc:grpChg>
        <pc:grpChg chg="add del">
          <ac:chgData name="Henry Pettit" userId="039505f5d07aca1a" providerId="LiveId" clId="{F41DFAF4-DCE0-41C1-AAE4-AB5096D776F4}" dt="2022-12-22T06:09:31.812" v="1278" actId="26606"/>
          <ac:grpSpMkLst>
            <pc:docMk/>
            <pc:sldMk cId="3082061696" sldId="295"/>
            <ac:grpSpMk id="119" creationId="{A838DBA2-246D-4087-AE0A-6EA2B4B65AF3}"/>
          </ac:grpSpMkLst>
        </pc:grpChg>
        <pc:grpChg chg="add del">
          <ac:chgData name="Henry Pettit" userId="039505f5d07aca1a" providerId="LiveId" clId="{F41DFAF4-DCE0-41C1-AAE4-AB5096D776F4}" dt="2022-12-22T06:09:34.709" v="1280" actId="26606"/>
          <ac:grpSpMkLst>
            <pc:docMk/>
            <pc:sldMk cId="3082061696" sldId="295"/>
            <ac:grpSpMk id="122" creationId="{EB95AFDF-FA7D-4311-9C65-6D507D92F474}"/>
          </ac:grpSpMkLst>
        </pc:grpChg>
        <pc:grpChg chg="add del">
          <ac:chgData name="Henry Pettit" userId="039505f5d07aca1a" providerId="LiveId" clId="{F41DFAF4-DCE0-41C1-AAE4-AB5096D776F4}" dt="2022-12-22T06:09:36.496" v="1282" actId="26606"/>
          <ac:grpSpMkLst>
            <pc:docMk/>
            <pc:sldMk cId="3082061696" sldId="295"/>
            <ac:grpSpMk id="127" creationId="{A838DBA2-246D-4087-AE0A-6EA2B4B65AF3}"/>
          </ac:grpSpMkLst>
        </pc:grpChg>
        <pc:grpChg chg="add del">
          <ac:chgData name="Henry Pettit" userId="039505f5d07aca1a" providerId="LiveId" clId="{F41DFAF4-DCE0-41C1-AAE4-AB5096D776F4}" dt="2022-12-23T01:14:17.568" v="1663" actId="26606"/>
          <ac:grpSpMkLst>
            <pc:docMk/>
            <pc:sldMk cId="3082061696" sldId="295"/>
            <ac:grpSpMk id="128" creationId="{8E1DDAD8-1D10-4640-A034-BE90015E37B6}"/>
          </ac:grpSpMkLst>
        </pc:grpChg>
        <pc:grpChg chg="add del">
          <ac:chgData name="Henry Pettit" userId="039505f5d07aca1a" providerId="LiveId" clId="{F41DFAF4-DCE0-41C1-AAE4-AB5096D776F4}" dt="2022-12-22T06:10:09.512" v="1290" actId="26606"/>
          <ac:grpSpMkLst>
            <pc:docMk/>
            <pc:sldMk cId="3082061696" sldId="295"/>
            <ac:grpSpMk id="130" creationId="{A838DBA2-246D-4087-AE0A-6EA2B4B65AF3}"/>
          </ac:grpSpMkLst>
        </pc:grpChg>
        <pc:grpChg chg="add del">
          <ac:chgData name="Henry Pettit" userId="039505f5d07aca1a" providerId="LiveId" clId="{F41DFAF4-DCE0-41C1-AAE4-AB5096D776F4}" dt="2022-12-22T06:10:09.512" v="1290" actId="26606"/>
          <ac:grpSpMkLst>
            <pc:docMk/>
            <pc:sldMk cId="3082061696" sldId="295"/>
            <ac:grpSpMk id="131" creationId="{A0B38558-5389-4817-936F-FD62560CAC11}"/>
          </ac:grpSpMkLst>
        </pc:grpChg>
        <pc:grpChg chg="add del">
          <ac:chgData name="Henry Pettit" userId="039505f5d07aca1a" providerId="LiveId" clId="{F41DFAF4-DCE0-41C1-AAE4-AB5096D776F4}" dt="2022-12-22T06:10:09.512" v="1290" actId="26606"/>
          <ac:grpSpMkLst>
            <pc:docMk/>
            <pc:sldMk cId="3082061696" sldId="295"/>
            <ac:grpSpMk id="133" creationId="{15502586-682B-4EDF-9515-674BB4E1CD13}"/>
          </ac:grpSpMkLst>
        </pc:grpChg>
        <pc:grpChg chg="add del">
          <ac:chgData name="Henry Pettit" userId="039505f5d07aca1a" providerId="LiveId" clId="{F41DFAF4-DCE0-41C1-AAE4-AB5096D776F4}" dt="2022-12-23T01:14:17.568" v="1663" actId="26606"/>
          <ac:grpSpMkLst>
            <pc:docMk/>
            <pc:sldMk cId="3082061696" sldId="295"/>
            <ac:grpSpMk id="135" creationId="{FD642FB6-2808-4BC5-AE0B-7302C24B78A5}"/>
          </ac:grpSpMkLst>
        </pc:grpChg>
        <pc:grpChg chg="add del">
          <ac:chgData name="Henry Pettit" userId="039505f5d07aca1a" providerId="LiveId" clId="{F41DFAF4-DCE0-41C1-AAE4-AB5096D776F4}" dt="2022-12-23T01:13:36.093" v="1660" actId="26606"/>
          <ac:grpSpMkLst>
            <pc:docMk/>
            <pc:sldMk cId="3082061696" sldId="295"/>
            <ac:grpSpMk id="136" creationId="{8E1DDAD8-1D10-4640-A034-BE90015E37B6}"/>
          </ac:grpSpMkLst>
        </pc:grpChg>
        <pc:grpChg chg="add del">
          <ac:chgData name="Henry Pettit" userId="039505f5d07aca1a" providerId="LiveId" clId="{F41DFAF4-DCE0-41C1-AAE4-AB5096D776F4}" dt="2022-12-22T06:09:59.030" v="1287" actId="26606"/>
          <ac:grpSpMkLst>
            <pc:docMk/>
            <pc:sldMk cId="3082061696" sldId="295"/>
            <ac:grpSpMk id="140" creationId="{A838DBA2-246D-4087-AE0A-6EA2B4B65AF3}"/>
          </ac:grpSpMkLst>
        </pc:grpChg>
        <pc:grpChg chg="add del">
          <ac:chgData name="Henry Pettit" userId="039505f5d07aca1a" providerId="LiveId" clId="{F41DFAF4-DCE0-41C1-AAE4-AB5096D776F4}" dt="2022-12-23T01:14:56.580" v="1670" actId="26606"/>
          <ac:grpSpMkLst>
            <pc:docMk/>
            <pc:sldMk cId="3082061696" sldId="295"/>
            <ac:grpSpMk id="149" creationId="{EB95AFDF-FA7D-4311-9C65-6D507D92F474}"/>
          </ac:grpSpMkLst>
        </pc:grpChg>
        <pc:grpChg chg="add del">
          <ac:chgData name="Henry Pettit" userId="039505f5d07aca1a" providerId="LiveId" clId="{F41DFAF4-DCE0-41C1-AAE4-AB5096D776F4}" dt="2022-12-23T01:14:56.494" v="1669" actId="26606"/>
          <ac:grpSpMkLst>
            <pc:docMk/>
            <pc:sldMk cId="3082061696" sldId="295"/>
            <ac:grpSpMk id="164" creationId="{A838DBA2-246D-4087-AE0A-6EA2B4B65AF3}"/>
          </ac:grpSpMkLst>
        </pc:grpChg>
        <pc:grpChg chg="add del">
          <ac:chgData name="Henry Pettit" userId="039505f5d07aca1a" providerId="LiveId" clId="{F41DFAF4-DCE0-41C1-AAE4-AB5096D776F4}" dt="2022-12-23T01:23:30.168" v="1738"/>
          <ac:grpSpMkLst>
            <pc:docMk/>
            <pc:sldMk cId="3082061696" sldId="295"/>
            <ac:grpSpMk id="168" creationId="{AFCC34F2-8A34-4176-9DCF-3E14806B31C9}"/>
          </ac:grpSpMkLst>
        </pc:grpChg>
        <pc:grpChg chg="add del">
          <ac:chgData name="Henry Pettit" userId="039505f5d07aca1a" providerId="LiveId" clId="{F41DFAF4-DCE0-41C1-AAE4-AB5096D776F4}" dt="2022-12-22T06:09:59.030" v="1287" actId="26606"/>
          <ac:grpSpMkLst>
            <pc:docMk/>
            <pc:sldMk cId="3082061696" sldId="295"/>
            <ac:grpSpMk id="181" creationId="{70A29ECD-D68F-4AC9-9FA0-BEF7663BC1F5}"/>
          </ac:grpSpMkLst>
        </pc:grpChg>
        <pc:grpChg chg="add del">
          <ac:chgData name="Henry Pettit" userId="039505f5d07aca1a" providerId="LiveId" clId="{F41DFAF4-DCE0-41C1-AAE4-AB5096D776F4}" dt="2022-12-22T06:09:59.030" v="1287" actId="26606"/>
          <ac:grpSpMkLst>
            <pc:docMk/>
            <pc:sldMk cId="3082061696" sldId="295"/>
            <ac:grpSpMk id="185" creationId="{9B1032AD-1AE2-4F16-A732-9C0A6A744C85}"/>
          </ac:grpSpMkLst>
        </pc:grpChg>
        <pc:grpChg chg="add del">
          <ac:chgData name="Henry Pettit" userId="039505f5d07aca1a" providerId="LiveId" clId="{F41DFAF4-DCE0-41C1-AAE4-AB5096D776F4}" dt="2022-12-23T01:23:30.168" v="1738"/>
          <ac:grpSpMkLst>
            <pc:docMk/>
            <pc:sldMk cId="3082061696" sldId="295"/>
            <ac:grpSpMk id="204" creationId="{6EBD291B-DF20-4DC7-B790-C0E2209CC840}"/>
          </ac:grpSpMkLst>
        </pc:grpChg>
        <pc:grpChg chg="add del">
          <ac:chgData name="Henry Pettit" userId="039505f5d07aca1a" providerId="LiveId" clId="{F41DFAF4-DCE0-41C1-AAE4-AB5096D776F4}" dt="2022-12-23T01:14:56.494" v="1669" actId="26606"/>
          <ac:grpSpMkLst>
            <pc:docMk/>
            <pc:sldMk cId="3082061696" sldId="295"/>
            <ac:grpSpMk id="205" creationId="{8E1DDAD8-1D10-4640-A034-BE90015E37B6}"/>
          </ac:grpSpMkLst>
        </pc:grpChg>
        <pc:grpChg chg="add del">
          <ac:chgData name="Henry Pettit" userId="039505f5d07aca1a" providerId="LiveId" clId="{F41DFAF4-DCE0-41C1-AAE4-AB5096D776F4}" dt="2022-12-23T01:13:36.093" v="1660" actId="26606"/>
          <ac:grpSpMkLst>
            <pc:docMk/>
            <pc:sldMk cId="3082061696" sldId="295"/>
            <ac:grpSpMk id="207" creationId="{FD642FB6-2808-4BC5-AE0B-7302C24B78A5}"/>
          </ac:grpSpMkLst>
        </pc:grpChg>
        <pc:grpChg chg="add del">
          <ac:chgData name="Henry Pettit" userId="039505f5d07aca1a" providerId="LiveId" clId="{F41DFAF4-DCE0-41C1-AAE4-AB5096D776F4}" dt="2022-12-23T01:14:56.494" v="1669" actId="26606"/>
          <ac:grpSpMkLst>
            <pc:docMk/>
            <pc:sldMk cId="3082061696" sldId="295"/>
            <ac:grpSpMk id="209" creationId="{FD642FB6-2808-4BC5-AE0B-7302C24B78A5}"/>
          </ac:grpSpMkLst>
        </pc:grpChg>
        <pc:grpChg chg="add del">
          <ac:chgData name="Henry Pettit" userId="039505f5d07aca1a" providerId="LiveId" clId="{F41DFAF4-DCE0-41C1-AAE4-AB5096D776F4}" dt="2022-12-22T06:10:09.437" v="1289" actId="26606"/>
          <ac:grpSpMkLst>
            <pc:docMk/>
            <pc:sldMk cId="3082061696" sldId="295"/>
            <ac:grpSpMk id="213" creationId="{A838DBA2-246D-4087-AE0A-6EA2B4B65AF3}"/>
          </ac:grpSpMkLst>
        </pc:grpChg>
        <pc:grpChg chg="add del">
          <ac:chgData name="Henry Pettit" userId="039505f5d07aca1a" providerId="LiveId" clId="{F41DFAF4-DCE0-41C1-AAE4-AB5096D776F4}" dt="2022-12-22T06:10:09.437" v="1289" actId="26606"/>
          <ac:grpSpMkLst>
            <pc:docMk/>
            <pc:sldMk cId="3082061696" sldId="295"/>
            <ac:grpSpMk id="214" creationId="{A0B38558-5389-4817-936F-FD62560CAC11}"/>
          </ac:grpSpMkLst>
        </pc:grpChg>
        <pc:grpChg chg="add del">
          <ac:chgData name="Henry Pettit" userId="039505f5d07aca1a" providerId="LiveId" clId="{F41DFAF4-DCE0-41C1-AAE4-AB5096D776F4}" dt="2022-12-23T01:13:36.005" v="1659" actId="26606"/>
          <ac:grpSpMkLst>
            <pc:docMk/>
            <pc:sldMk cId="3082061696" sldId="295"/>
            <ac:grpSpMk id="215" creationId="{A838DBA2-246D-4087-AE0A-6EA2B4B65AF3}"/>
          </ac:grpSpMkLst>
        </pc:grpChg>
        <pc:grpChg chg="add del">
          <ac:chgData name="Henry Pettit" userId="039505f5d07aca1a" providerId="LiveId" clId="{F41DFAF4-DCE0-41C1-AAE4-AB5096D776F4}" dt="2022-12-22T06:10:09.437" v="1289" actId="26606"/>
          <ac:grpSpMkLst>
            <pc:docMk/>
            <pc:sldMk cId="3082061696" sldId="295"/>
            <ac:grpSpMk id="216" creationId="{15502586-682B-4EDF-9515-674BB4E1CD13}"/>
          </ac:grpSpMkLst>
        </pc:grpChg>
        <pc:grpChg chg="add del">
          <ac:chgData name="Henry Pettit" userId="039505f5d07aca1a" providerId="LiveId" clId="{F41DFAF4-DCE0-41C1-AAE4-AB5096D776F4}" dt="2022-12-22T06:10:38.289" v="1291" actId="700"/>
          <ac:grpSpMkLst>
            <pc:docMk/>
            <pc:sldMk cId="3082061696" sldId="295"/>
            <ac:grpSpMk id="220" creationId="{A838DBA2-246D-4087-AE0A-6EA2B4B65AF3}"/>
          </ac:grpSpMkLst>
        </pc:grpChg>
        <pc:grpChg chg="add del">
          <ac:chgData name="Henry Pettit" userId="039505f5d07aca1a" providerId="LiveId" clId="{F41DFAF4-DCE0-41C1-AAE4-AB5096D776F4}" dt="2022-12-22T06:10:38.289" v="1291" actId="700"/>
          <ac:grpSpMkLst>
            <pc:docMk/>
            <pc:sldMk cId="3082061696" sldId="295"/>
            <ac:grpSpMk id="221" creationId="{2AA951EB-D92C-4664-B069-0950B110D744}"/>
          </ac:grpSpMkLst>
        </pc:grpChg>
        <pc:grpChg chg="add del">
          <ac:chgData name="Henry Pettit" userId="039505f5d07aca1a" providerId="LiveId" clId="{F41DFAF4-DCE0-41C1-AAE4-AB5096D776F4}" dt="2022-12-22T06:10:38.289" v="1291" actId="700"/>
          <ac:grpSpMkLst>
            <pc:docMk/>
            <pc:sldMk cId="3082061696" sldId="295"/>
            <ac:grpSpMk id="222" creationId="{50A7EA83-60DF-47D8-8538-E7F234A4CAFA}"/>
          </ac:grpSpMkLst>
        </pc:grpChg>
        <pc:grpChg chg="add del">
          <ac:chgData name="Henry Pettit" userId="039505f5d07aca1a" providerId="LiveId" clId="{F41DFAF4-DCE0-41C1-AAE4-AB5096D776F4}" dt="2022-12-23T01:13:36.005" v="1659" actId="26606"/>
          <ac:grpSpMkLst>
            <pc:docMk/>
            <pc:sldMk cId="3082061696" sldId="295"/>
            <ac:grpSpMk id="257" creationId="{70A29ECD-D68F-4AC9-9FA0-BEF7663BC1F5}"/>
          </ac:grpSpMkLst>
        </pc:grpChg>
        <pc:grpChg chg="add del">
          <ac:chgData name="Henry Pettit" userId="039505f5d07aca1a" providerId="LiveId" clId="{F41DFAF4-DCE0-41C1-AAE4-AB5096D776F4}" dt="2022-12-23T01:13:36.005" v="1659" actId="26606"/>
          <ac:grpSpMkLst>
            <pc:docMk/>
            <pc:sldMk cId="3082061696" sldId="295"/>
            <ac:grpSpMk id="261" creationId="{9B1032AD-1AE2-4F16-A732-9C0A6A744C85}"/>
          </ac:grpSpMkLst>
        </pc:grpChg>
        <pc:grpChg chg="add del">
          <ac:chgData name="Henry Pettit" userId="039505f5d07aca1a" providerId="LiveId" clId="{F41DFAF4-DCE0-41C1-AAE4-AB5096D776F4}" dt="2022-12-23T01:13:46.508" v="1661" actId="700"/>
          <ac:grpSpMkLst>
            <pc:docMk/>
            <pc:sldMk cId="3082061696" sldId="295"/>
            <ac:grpSpMk id="291" creationId="{A838DBA2-246D-4087-AE0A-6EA2B4B65AF3}"/>
          </ac:grpSpMkLst>
        </pc:grpChg>
        <pc:grpChg chg="add del">
          <ac:chgData name="Henry Pettit" userId="039505f5d07aca1a" providerId="LiveId" clId="{F41DFAF4-DCE0-41C1-AAE4-AB5096D776F4}" dt="2022-12-23T01:13:46.508" v="1661" actId="700"/>
          <ac:grpSpMkLst>
            <pc:docMk/>
            <pc:sldMk cId="3082061696" sldId="295"/>
            <ac:grpSpMk id="296" creationId="{A0B38558-5389-4817-936F-FD62560CAC11}"/>
          </ac:grpSpMkLst>
        </pc:grpChg>
        <pc:grpChg chg="add del">
          <ac:chgData name="Henry Pettit" userId="039505f5d07aca1a" providerId="LiveId" clId="{F41DFAF4-DCE0-41C1-AAE4-AB5096D776F4}" dt="2022-12-23T01:13:46.508" v="1661" actId="700"/>
          <ac:grpSpMkLst>
            <pc:docMk/>
            <pc:sldMk cId="3082061696" sldId="295"/>
            <ac:grpSpMk id="298" creationId="{15502586-682B-4EDF-9515-674BB4E1CD13}"/>
          </ac:grpSpMkLst>
        </pc:grpChg>
        <pc:picChg chg="add mod ord">
          <ac:chgData name="Henry Pettit" userId="039505f5d07aca1a" providerId="LiveId" clId="{F41DFAF4-DCE0-41C1-AAE4-AB5096D776F4}" dt="2022-12-23T01:19:01.873" v="1703"/>
          <ac:picMkLst>
            <pc:docMk/>
            <pc:sldMk cId="3082061696" sldId="295"/>
            <ac:picMk id="4" creationId="{5180841E-DC76-C3D5-6587-D041BBB77BAF}"/>
          </ac:picMkLst>
        </pc:picChg>
        <pc:picChg chg="add del">
          <ac:chgData name="Henry Pettit" userId="039505f5d07aca1a" providerId="LiveId" clId="{F41DFAF4-DCE0-41C1-AAE4-AB5096D776F4}" dt="2022-12-22T06:10:52.607" v="1293" actId="26606"/>
          <ac:picMkLst>
            <pc:docMk/>
            <pc:sldMk cId="3082061696" sldId="295"/>
            <ac:picMk id="6" creationId="{59FACE42-44B0-4185-8ED4-9043A78C8600}"/>
          </ac:picMkLst>
        </pc:picChg>
        <pc:picChg chg="add del">
          <ac:chgData name="Henry Pettit" userId="039505f5d07aca1a" providerId="LiveId" clId="{F41DFAF4-DCE0-41C1-AAE4-AB5096D776F4}" dt="2022-12-22T06:09:23.189" v="1274" actId="26606"/>
          <ac:picMkLst>
            <pc:docMk/>
            <pc:sldMk cId="3082061696" sldId="295"/>
            <ac:picMk id="9" creationId="{59FACE42-44B0-4185-8ED4-9043A78C8600}"/>
          </ac:picMkLst>
        </pc:picChg>
        <pc:picChg chg="add del">
          <ac:chgData name="Henry Pettit" userId="039505f5d07aca1a" providerId="LiveId" clId="{F41DFAF4-DCE0-41C1-AAE4-AB5096D776F4}" dt="2022-12-23T01:13:12.694" v="1655" actId="26606"/>
          <ac:picMkLst>
            <pc:docMk/>
            <pc:sldMk cId="3082061696" sldId="295"/>
            <ac:picMk id="10" creationId="{59FACE42-44B0-4185-8ED4-9043A78C8600}"/>
          </ac:picMkLst>
        </pc:picChg>
        <pc:picChg chg="add del">
          <ac:chgData name="Henry Pettit" userId="039505f5d07aca1a" providerId="LiveId" clId="{F41DFAF4-DCE0-41C1-AAE4-AB5096D776F4}" dt="2022-12-23T01:14:56.580" v="1670" actId="26606"/>
          <ac:picMkLst>
            <pc:docMk/>
            <pc:sldMk cId="3082061696" sldId="295"/>
            <ac:picMk id="58" creationId="{AF0552B8-DE8C-40DF-B29F-1728E6A10619}"/>
          </ac:picMkLst>
        </pc:picChg>
        <pc:picChg chg="add del">
          <ac:chgData name="Henry Pettit" userId="039505f5d07aca1a" providerId="LiveId" clId="{F41DFAF4-DCE0-41C1-AAE4-AB5096D776F4}" dt="2022-12-23T01:13:36.093" v="1660" actId="26606"/>
          <ac:picMkLst>
            <pc:docMk/>
            <pc:sldMk cId="3082061696" sldId="295"/>
            <ac:picMk id="93" creationId="{59FACE42-44B0-4185-8ED4-9043A78C8600}"/>
          </ac:picMkLst>
        </pc:picChg>
        <pc:picChg chg="add del">
          <ac:chgData name="Henry Pettit" userId="039505f5d07aca1a" providerId="LiveId" clId="{F41DFAF4-DCE0-41C1-AAE4-AB5096D776F4}" dt="2022-12-22T06:09:34.709" v="1280" actId="26606"/>
          <ac:picMkLst>
            <pc:docMk/>
            <pc:sldMk cId="3082061696" sldId="295"/>
            <ac:picMk id="95" creationId="{5B3DE270-418F-47A7-B311-C4D876041DC6}"/>
          </ac:picMkLst>
        </pc:picChg>
        <pc:picChg chg="add del">
          <ac:chgData name="Henry Pettit" userId="039505f5d07aca1a" providerId="LiveId" clId="{F41DFAF4-DCE0-41C1-AAE4-AB5096D776F4}" dt="2022-12-22T06:09:29.971" v="1276" actId="26606"/>
          <ac:picMkLst>
            <pc:docMk/>
            <pc:sldMk cId="3082061696" sldId="295"/>
            <ac:picMk id="111" creationId="{59FACE42-44B0-4185-8ED4-9043A78C8600}"/>
          </ac:picMkLst>
        </pc:picChg>
        <pc:picChg chg="add del">
          <ac:chgData name="Henry Pettit" userId="039505f5d07aca1a" providerId="LiveId" clId="{F41DFAF4-DCE0-41C1-AAE4-AB5096D776F4}" dt="2022-12-23T01:14:17.568" v="1663" actId="26606"/>
          <ac:picMkLst>
            <pc:docMk/>
            <pc:sldMk cId="3082061696" sldId="295"/>
            <ac:picMk id="114" creationId="{59FACE42-44B0-4185-8ED4-9043A78C8600}"/>
          </ac:picMkLst>
        </pc:picChg>
        <pc:picChg chg="add del">
          <ac:chgData name="Henry Pettit" userId="039505f5d07aca1a" providerId="LiveId" clId="{F41DFAF4-DCE0-41C1-AAE4-AB5096D776F4}" dt="2022-12-22T06:09:31.812" v="1278" actId="26606"/>
          <ac:picMkLst>
            <pc:docMk/>
            <pc:sldMk cId="3082061696" sldId="295"/>
            <ac:picMk id="118" creationId="{59FACE42-44B0-4185-8ED4-9043A78C8600}"/>
          </ac:picMkLst>
        </pc:picChg>
        <pc:picChg chg="add del">
          <ac:chgData name="Henry Pettit" userId="039505f5d07aca1a" providerId="LiveId" clId="{F41DFAF4-DCE0-41C1-AAE4-AB5096D776F4}" dt="2022-12-22T06:09:34.709" v="1280" actId="26606"/>
          <ac:picMkLst>
            <pc:docMk/>
            <pc:sldMk cId="3082061696" sldId="295"/>
            <ac:picMk id="121" creationId="{5FF7B57D-FF7B-48B3-9F60-9BCEEECF9E76}"/>
          </ac:picMkLst>
        </pc:picChg>
        <pc:picChg chg="add del">
          <ac:chgData name="Henry Pettit" userId="039505f5d07aca1a" providerId="LiveId" clId="{F41DFAF4-DCE0-41C1-AAE4-AB5096D776F4}" dt="2022-12-22T06:09:36.496" v="1282" actId="26606"/>
          <ac:picMkLst>
            <pc:docMk/>
            <pc:sldMk cId="3082061696" sldId="295"/>
            <ac:picMk id="126" creationId="{59FACE42-44B0-4185-8ED4-9043A78C8600}"/>
          </ac:picMkLst>
        </pc:picChg>
        <pc:picChg chg="add del">
          <ac:chgData name="Henry Pettit" userId="039505f5d07aca1a" providerId="LiveId" clId="{F41DFAF4-DCE0-41C1-AAE4-AB5096D776F4}" dt="2022-12-22T06:10:09.512" v="1290" actId="26606"/>
          <ac:picMkLst>
            <pc:docMk/>
            <pc:sldMk cId="3082061696" sldId="295"/>
            <ac:picMk id="129" creationId="{59FACE42-44B0-4185-8ED4-9043A78C8600}"/>
          </ac:picMkLst>
        </pc:picChg>
        <pc:picChg chg="add del">
          <ac:chgData name="Henry Pettit" userId="039505f5d07aca1a" providerId="LiveId" clId="{F41DFAF4-DCE0-41C1-AAE4-AB5096D776F4}" dt="2022-12-22T06:09:59.030" v="1287" actId="26606"/>
          <ac:picMkLst>
            <pc:docMk/>
            <pc:sldMk cId="3082061696" sldId="295"/>
            <ac:picMk id="138" creationId="{59FACE42-44B0-4185-8ED4-9043A78C8600}"/>
          </ac:picMkLst>
        </pc:picChg>
        <pc:picChg chg="add del">
          <ac:chgData name="Henry Pettit" userId="039505f5d07aca1a" providerId="LiveId" clId="{F41DFAF4-DCE0-41C1-AAE4-AB5096D776F4}" dt="2022-12-23T01:14:56.580" v="1670" actId="26606"/>
          <ac:picMkLst>
            <pc:docMk/>
            <pc:sldMk cId="3082061696" sldId="295"/>
            <ac:picMk id="148" creationId="{5FF7B57D-FF7B-48B3-9F60-9BCEEECF9E76}"/>
          </ac:picMkLst>
        </pc:picChg>
        <pc:picChg chg="add del">
          <ac:chgData name="Henry Pettit" userId="039505f5d07aca1a" providerId="LiveId" clId="{F41DFAF4-DCE0-41C1-AAE4-AB5096D776F4}" dt="2022-12-23T01:14:56.580" v="1670" actId="26606"/>
          <ac:picMkLst>
            <pc:docMk/>
            <pc:sldMk cId="3082061696" sldId="295"/>
            <ac:picMk id="155" creationId="{4E28A1A9-FB81-4816-AAEA-C3B430946951}"/>
          </ac:picMkLst>
        </pc:picChg>
        <pc:picChg chg="add del">
          <ac:chgData name="Henry Pettit" userId="039505f5d07aca1a" providerId="LiveId" clId="{F41DFAF4-DCE0-41C1-AAE4-AB5096D776F4}" dt="2022-12-23T01:14:56.494" v="1669" actId="26606"/>
          <ac:picMkLst>
            <pc:docMk/>
            <pc:sldMk cId="3082061696" sldId="295"/>
            <ac:picMk id="162" creationId="{59FACE42-44B0-4185-8ED4-9043A78C8600}"/>
          </ac:picMkLst>
        </pc:picChg>
        <pc:picChg chg="add del">
          <ac:chgData name="Henry Pettit" userId="039505f5d07aca1a" providerId="LiveId" clId="{F41DFAF4-DCE0-41C1-AAE4-AB5096D776F4}" dt="2022-12-23T01:23:30.168" v="1738"/>
          <ac:picMkLst>
            <pc:docMk/>
            <pc:sldMk cId="3082061696" sldId="295"/>
            <ac:picMk id="166" creationId="{815562A4-61AD-4BDB-9BDB-34860AE47A55}"/>
          </ac:picMkLst>
        </pc:picChg>
        <pc:picChg chg="add del">
          <ac:chgData name="Henry Pettit" userId="039505f5d07aca1a" providerId="LiveId" clId="{F41DFAF4-DCE0-41C1-AAE4-AB5096D776F4}" dt="2022-12-23T01:13:36.005" v="1659" actId="26606"/>
          <ac:picMkLst>
            <pc:docMk/>
            <pc:sldMk cId="3082061696" sldId="295"/>
            <ac:picMk id="211" creationId="{59FACE42-44B0-4185-8ED4-9043A78C8600}"/>
          </ac:picMkLst>
        </pc:picChg>
        <pc:picChg chg="add del">
          <ac:chgData name="Henry Pettit" userId="039505f5d07aca1a" providerId="LiveId" clId="{F41DFAF4-DCE0-41C1-AAE4-AB5096D776F4}" dt="2022-12-22T06:10:09.437" v="1289" actId="26606"/>
          <ac:picMkLst>
            <pc:docMk/>
            <pc:sldMk cId="3082061696" sldId="295"/>
            <ac:picMk id="212" creationId="{59FACE42-44B0-4185-8ED4-9043A78C8600}"/>
          </ac:picMkLst>
        </pc:picChg>
        <pc:picChg chg="add del">
          <ac:chgData name="Henry Pettit" userId="039505f5d07aca1a" providerId="LiveId" clId="{F41DFAF4-DCE0-41C1-AAE4-AB5096D776F4}" dt="2022-12-22T06:10:38.289" v="1291" actId="700"/>
          <ac:picMkLst>
            <pc:docMk/>
            <pc:sldMk cId="3082061696" sldId="295"/>
            <ac:picMk id="219" creationId="{59FACE42-44B0-4185-8ED4-9043A78C8600}"/>
          </ac:picMkLst>
        </pc:picChg>
        <pc:picChg chg="add del">
          <ac:chgData name="Henry Pettit" userId="039505f5d07aca1a" providerId="LiveId" clId="{F41DFAF4-DCE0-41C1-AAE4-AB5096D776F4}" dt="2022-12-23T01:23:30.168" v="1738"/>
          <ac:picMkLst>
            <pc:docMk/>
            <pc:sldMk cId="3082061696" sldId="295"/>
            <ac:picMk id="275" creationId="{86D8F06D-0176-412D-A69C-AF7042B7EE96}"/>
          </ac:picMkLst>
        </pc:picChg>
        <pc:picChg chg="add del">
          <ac:chgData name="Henry Pettit" userId="039505f5d07aca1a" providerId="LiveId" clId="{F41DFAF4-DCE0-41C1-AAE4-AB5096D776F4}" dt="2022-12-23T01:13:46.508" v="1661" actId="700"/>
          <ac:picMkLst>
            <pc:docMk/>
            <pc:sldMk cId="3082061696" sldId="295"/>
            <ac:picMk id="290" creationId="{59FACE42-44B0-4185-8ED4-9043A78C8600}"/>
          </ac:picMkLst>
        </pc:picChg>
      </pc:sldChg>
      <pc:sldChg chg="addSp delSp modSp new mod modTransition chgLayout">
        <pc:chgData name="Henry Pettit" userId="039505f5d07aca1a" providerId="LiveId" clId="{F41DFAF4-DCE0-41C1-AAE4-AB5096D776F4}" dt="2022-12-23T01:29:49.323" v="1854"/>
        <pc:sldMkLst>
          <pc:docMk/>
          <pc:sldMk cId="1402601061" sldId="296"/>
        </pc:sldMkLst>
        <pc:spChg chg="del mod ord">
          <ac:chgData name="Henry Pettit" userId="039505f5d07aca1a" providerId="LiveId" clId="{F41DFAF4-DCE0-41C1-AAE4-AB5096D776F4}" dt="2022-12-23T00:34:29.157" v="1468" actId="700"/>
          <ac:spMkLst>
            <pc:docMk/>
            <pc:sldMk cId="1402601061" sldId="296"/>
            <ac:spMk id="2" creationId="{65617CAA-7C37-2DC1-2E3F-443599B68CBD}"/>
          </ac:spMkLst>
        </pc:spChg>
        <pc:spChg chg="mod ord">
          <ac:chgData name="Henry Pettit" userId="039505f5d07aca1a" providerId="LiveId" clId="{F41DFAF4-DCE0-41C1-AAE4-AB5096D776F4}" dt="2022-12-23T01:23:30.168" v="1738"/>
          <ac:spMkLst>
            <pc:docMk/>
            <pc:sldMk cId="1402601061" sldId="296"/>
            <ac:spMk id="3" creationId="{E9A07A40-13F8-8796-6FD5-ABC00EEC0F46}"/>
          </ac:spMkLst>
        </pc:spChg>
        <pc:spChg chg="add del mod ord">
          <ac:chgData name="Henry Pettit" userId="039505f5d07aca1a" providerId="LiveId" clId="{F41DFAF4-DCE0-41C1-AAE4-AB5096D776F4}" dt="2022-12-23T00:35:10.390" v="1484" actId="700"/>
          <ac:spMkLst>
            <pc:docMk/>
            <pc:sldMk cId="1402601061" sldId="296"/>
            <ac:spMk id="4" creationId="{3B8574E6-AAF3-76A9-717E-D23906C6FBCF}"/>
          </ac:spMkLst>
        </pc:spChg>
        <pc:spChg chg="add del mod ord">
          <ac:chgData name="Henry Pettit" userId="039505f5d07aca1a" providerId="LiveId" clId="{F41DFAF4-DCE0-41C1-AAE4-AB5096D776F4}" dt="2022-12-23T00:35:10.390" v="1484" actId="700"/>
          <ac:spMkLst>
            <pc:docMk/>
            <pc:sldMk cId="1402601061" sldId="296"/>
            <ac:spMk id="5" creationId="{EBAE97C6-9EAF-37C4-7D8C-842A35A27E51}"/>
          </ac:spMkLst>
        </pc:spChg>
        <pc:spChg chg="add del mod ord">
          <ac:chgData name="Henry Pettit" userId="039505f5d07aca1a" providerId="LiveId" clId="{F41DFAF4-DCE0-41C1-AAE4-AB5096D776F4}" dt="2022-12-23T00:46:33.606" v="1551" actId="700"/>
          <ac:spMkLst>
            <pc:docMk/>
            <pc:sldMk cId="1402601061" sldId="296"/>
            <ac:spMk id="6" creationId="{CC35144B-16B5-DC60-C951-DC2CE0D3E1B1}"/>
          </ac:spMkLst>
        </pc:spChg>
        <pc:spChg chg="add mod ord">
          <ac:chgData name="Henry Pettit" userId="039505f5d07aca1a" providerId="LiveId" clId="{F41DFAF4-DCE0-41C1-AAE4-AB5096D776F4}" dt="2022-12-23T01:29:49.323" v="1854"/>
          <ac:spMkLst>
            <pc:docMk/>
            <pc:sldMk cId="1402601061" sldId="296"/>
            <ac:spMk id="7" creationId="{F4E56DDE-E4A0-D8C9-DD7C-B8DAD60C18AE}"/>
          </ac:spMkLst>
        </pc:spChg>
      </pc:sldChg>
      <pc:sldChg chg="addSp delSp modSp add mod modTransition setBg delDesignElem chgLayout">
        <pc:chgData name="Henry Pettit" userId="039505f5d07aca1a" providerId="LiveId" clId="{F41DFAF4-DCE0-41C1-AAE4-AB5096D776F4}" dt="2022-12-23T01:59:27.331" v="2057" actId="12"/>
        <pc:sldMkLst>
          <pc:docMk/>
          <pc:sldMk cId="4271787164" sldId="297"/>
        </pc:sldMkLst>
        <pc:spChg chg="mod ord">
          <ac:chgData name="Henry Pettit" userId="039505f5d07aca1a" providerId="LiveId" clId="{F41DFAF4-DCE0-41C1-AAE4-AB5096D776F4}" dt="2022-12-23T01:11:38.593" v="1649" actId="26606"/>
          <ac:spMkLst>
            <pc:docMk/>
            <pc:sldMk cId="4271787164" sldId="297"/>
            <ac:spMk id="2" creationId="{D2A94254-009F-AB3C-6CD1-9FD64DD3C13E}"/>
          </ac:spMkLst>
        </pc:spChg>
        <pc:spChg chg="mod ord">
          <ac:chgData name="Henry Pettit" userId="039505f5d07aca1a" providerId="LiveId" clId="{F41DFAF4-DCE0-41C1-AAE4-AB5096D776F4}" dt="2022-12-23T01:59:27.331" v="2057" actId="12"/>
          <ac:spMkLst>
            <pc:docMk/>
            <pc:sldMk cId="4271787164" sldId="297"/>
            <ac:spMk id="3" creationId="{9AA7480B-3985-F410-4A0B-8F9025BDE361}"/>
          </ac:spMkLst>
        </pc:spChg>
        <pc:spChg chg="add del mod ord">
          <ac:chgData name="Henry Pettit" userId="039505f5d07aca1a" providerId="LiveId" clId="{F41DFAF4-DCE0-41C1-AAE4-AB5096D776F4}" dt="2022-12-23T00:35:10.390" v="1484" actId="700"/>
          <ac:spMkLst>
            <pc:docMk/>
            <pc:sldMk cId="4271787164" sldId="297"/>
            <ac:spMk id="4" creationId="{BDC05DA3-9FCB-B627-B613-61098B3616D9}"/>
          </ac:spMkLst>
        </pc:spChg>
        <pc:spChg chg="add mod">
          <ac:chgData name="Henry Pettit" userId="039505f5d07aca1a" providerId="LiveId" clId="{F41DFAF4-DCE0-41C1-AAE4-AB5096D776F4}" dt="2022-12-23T01:11:38.593" v="1649" actId="26606"/>
          <ac:spMkLst>
            <pc:docMk/>
            <pc:sldMk cId="4271787164" sldId="297"/>
            <ac:spMk id="5" creationId="{B58CEBC9-976D-81FA-9A0F-D3F886513444}"/>
          </ac:spMkLst>
        </pc:spChg>
        <pc:spChg chg="add del">
          <ac:chgData name="Henry Pettit" userId="039505f5d07aca1a" providerId="LiveId" clId="{F41DFAF4-DCE0-41C1-AAE4-AB5096D776F4}" dt="2022-12-23T01:23:30.168" v="1738"/>
          <ac:spMkLst>
            <pc:docMk/>
            <pc:sldMk cId="4271787164" sldId="297"/>
            <ac:spMk id="53" creationId="{CC892AB0-7D6D-4FC9-9105-0CB427161889}"/>
          </ac:spMkLst>
        </pc:spChg>
        <pc:spChg chg="add del">
          <ac:chgData name="Henry Pettit" userId="039505f5d07aca1a" providerId="LiveId" clId="{F41DFAF4-DCE0-41C1-AAE4-AB5096D776F4}" dt="2022-12-23T01:23:30.168" v="1738"/>
          <ac:spMkLst>
            <pc:docMk/>
            <pc:sldMk cId="4271787164" sldId="297"/>
            <ac:spMk id="83" creationId="{6D29BE04-4454-4832-B83F-10D001BFF94D}"/>
          </ac:spMkLst>
        </pc:spChg>
        <pc:spChg chg="add del">
          <ac:chgData name="Henry Pettit" userId="039505f5d07aca1a" providerId="LiveId" clId="{F41DFAF4-DCE0-41C1-AAE4-AB5096D776F4}" dt="2022-12-23T01:23:30.168" v="1738"/>
          <ac:spMkLst>
            <pc:docMk/>
            <pc:sldMk cId="4271787164" sldId="297"/>
            <ac:spMk id="85" creationId="{98714CE9-3C2C-48E1-8B8F-CFB7735C43D7}"/>
          </ac:spMkLst>
        </pc:spChg>
        <pc:grpChg chg="add del">
          <ac:chgData name="Henry Pettit" userId="039505f5d07aca1a" providerId="LiveId" clId="{F41DFAF4-DCE0-41C1-AAE4-AB5096D776F4}" dt="2022-12-23T01:23:30.168" v="1738"/>
          <ac:grpSpMkLst>
            <pc:docMk/>
            <pc:sldMk cId="4271787164" sldId="297"/>
            <ac:grpSpMk id="12" creationId="{3BAEF7DA-43C4-4736-B5A3-B48E6125AB2D}"/>
          </ac:grpSpMkLst>
        </pc:grpChg>
        <pc:grpChg chg="add del">
          <ac:chgData name="Henry Pettit" userId="039505f5d07aca1a" providerId="LiveId" clId="{F41DFAF4-DCE0-41C1-AAE4-AB5096D776F4}" dt="2022-12-23T01:23:30.168" v="1738"/>
          <ac:grpSpMkLst>
            <pc:docMk/>
            <pc:sldMk cId="4271787164" sldId="297"/>
            <ac:grpSpMk id="55" creationId="{807353E4-FA19-40CB-8AF8-3A8E6704BE09}"/>
          </ac:grpSpMkLst>
        </pc:grpChg>
        <pc:grpChg chg="add del">
          <ac:chgData name="Henry Pettit" userId="039505f5d07aca1a" providerId="LiveId" clId="{F41DFAF4-DCE0-41C1-AAE4-AB5096D776F4}" dt="2022-12-23T01:23:30.168" v="1738"/>
          <ac:grpSpMkLst>
            <pc:docMk/>
            <pc:sldMk cId="4271787164" sldId="297"/>
            <ac:grpSpMk id="63" creationId="{0328E69E-CE3D-4110-8BF7-AD3C0C10CB1C}"/>
          </ac:grpSpMkLst>
        </pc:grpChg>
        <pc:grpChg chg="add del">
          <ac:chgData name="Henry Pettit" userId="039505f5d07aca1a" providerId="LiveId" clId="{F41DFAF4-DCE0-41C1-AAE4-AB5096D776F4}" dt="2022-12-23T01:23:30.168" v="1738"/>
          <ac:grpSpMkLst>
            <pc:docMk/>
            <pc:sldMk cId="4271787164" sldId="297"/>
            <ac:grpSpMk id="69" creationId="{F64806C9-3599-45A7-BCFF-F762C54276F8}"/>
          </ac:grpSpMkLst>
        </pc:grpChg>
        <pc:grpChg chg="add del">
          <ac:chgData name="Henry Pettit" userId="039505f5d07aca1a" providerId="LiveId" clId="{F41DFAF4-DCE0-41C1-AAE4-AB5096D776F4}" dt="2022-12-23T01:23:30.168" v="1738"/>
          <ac:grpSpMkLst>
            <pc:docMk/>
            <pc:sldMk cId="4271787164" sldId="297"/>
            <ac:grpSpMk id="75" creationId="{1287AC97-A8E8-4B45-A50A-3057A88B4088}"/>
          </ac:grpSpMkLst>
        </pc:grpChg>
        <pc:picChg chg="add del">
          <ac:chgData name="Henry Pettit" userId="039505f5d07aca1a" providerId="LiveId" clId="{F41DFAF4-DCE0-41C1-AAE4-AB5096D776F4}" dt="2022-12-23T01:23:30.168" v="1738"/>
          <ac:picMkLst>
            <pc:docMk/>
            <pc:sldMk cId="4271787164" sldId="297"/>
            <ac:picMk id="10" creationId="{9FBB3149-8289-4060-BB01-ED3047C53146}"/>
          </ac:picMkLst>
        </pc:picChg>
      </pc:sldChg>
      <pc:sldChg chg="addSp delSp modSp new del mod ord modTransition modClrScheme chgLayout">
        <pc:chgData name="Henry Pettit" userId="039505f5d07aca1a" providerId="LiveId" clId="{F41DFAF4-DCE0-41C1-AAE4-AB5096D776F4}" dt="2022-12-23T02:06:03.436" v="2129" actId="47"/>
        <pc:sldMkLst>
          <pc:docMk/>
          <pc:sldMk cId="1657739072" sldId="298"/>
        </pc:sldMkLst>
        <pc:spChg chg="add del mod ord">
          <ac:chgData name="Henry Pettit" userId="039505f5d07aca1a" providerId="LiveId" clId="{F41DFAF4-DCE0-41C1-AAE4-AB5096D776F4}" dt="2022-12-23T00:35:10.390" v="1484" actId="700"/>
          <ac:spMkLst>
            <pc:docMk/>
            <pc:sldMk cId="1657739072" sldId="298"/>
            <ac:spMk id="2" creationId="{499A7289-E7C9-2D60-BF29-1D26890134BA}"/>
          </ac:spMkLst>
        </pc:spChg>
        <pc:spChg chg="add del mod ord">
          <ac:chgData name="Henry Pettit" userId="039505f5d07aca1a" providerId="LiveId" clId="{F41DFAF4-DCE0-41C1-AAE4-AB5096D776F4}" dt="2022-12-22T05:36:39.408" v="1202" actId="700"/>
          <ac:spMkLst>
            <pc:docMk/>
            <pc:sldMk cId="1657739072" sldId="298"/>
            <ac:spMk id="2" creationId="{50A29AB8-BBFB-182D-7637-2B77FCE9E911}"/>
          </ac:spMkLst>
        </pc:spChg>
        <pc:spChg chg="mod ord">
          <ac:chgData name="Henry Pettit" userId="039505f5d07aca1a" providerId="LiveId" clId="{F41DFAF4-DCE0-41C1-AAE4-AB5096D776F4}" dt="2022-12-23T01:23:30.168" v="1738"/>
          <ac:spMkLst>
            <pc:docMk/>
            <pc:sldMk cId="1657739072" sldId="298"/>
            <ac:spMk id="3" creationId="{647410D1-37B9-26DF-4438-3AEAD8968DDE}"/>
          </ac:spMkLst>
        </pc:spChg>
        <pc:spChg chg="add del mod ord">
          <ac:chgData name="Henry Pettit" userId="039505f5d07aca1a" providerId="LiveId" clId="{F41DFAF4-DCE0-41C1-AAE4-AB5096D776F4}" dt="2022-12-23T00:35:10.390" v="1484" actId="700"/>
          <ac:spMkLst>
            <pc:docMk/>
            <pc:sldMk cId="1657739072" sldId="298"/>
            <ac:spMk id="4" creationId="{9EAFDAED-B0A3-D53B-277A-4272CF6E5F3B}"/>
          </ac:spMkLst>
        </pc:spChg>
        <pc:spChg chg="add del mod ord">
          <ac:chgData name="Henry Pettit" userId="039505f5d07aca1a" providerId="LiveId" clId="{F41DFAF4-DCE0-41C1-AAE4-AB5096D776F4}" dt="2022-12-22T05:35:50.931" v="1201" actId="700"/>
          <ac:spMkLst>
            <pc:docMk/>
            <pc:sldMk cId="1657739072" sldId="298"/>
            <ac:spMk id="4" creationId="{C6768A88-13D0-E00A-952D-59D098E7E33E}"/>
          </ac:spMkLst>
        </pc:spChg>
        <pc:spChg chg="add del mod ord">
          <ac:chgData name="Henry Pettit" userId="039505f5d07aca1a" providerId="LiveId" clId="{F41DFAF4-DCE0-41C1-AAE4-AB5096D776F4}" dt="2022-12-22T05:35:50.931" v="1201" actId="700"/>
          <ac:spMkLst>
            <pc:docMk/>
            <pc:sldMk cId="1657739072" sldId="298"/>
            <ac:spMk id="5" creationId="{2C2A2C1C-E9C8-DDCA-D945-28E86AB67E2A}"/>
          </ac:spMkLst>
        </pc:spChg>
        <pc:spChg chg="add del mod ord">
          <ac:chgData name="Henry Pettit" userId="039505f5d07aca1a" providerId="LiveId" clId="{F41DFAF4-DCE0-41C1-AAE4-AB5096D776F4}" dt="2022-12-23T00:46:33.606" v="1551" actId="700"/>
          <ac:spMkLst>
            <pc:docMk/>
            <pc:sldMk cId="1657739072" sldId="298"/>
            <ac:spMk id="5" creationId="{ADCD067F-34EE-5AD5-D564-55FB9D829E35}"/>
          </ac:spMkLst>
        </pc:spChg>
        <pc:spChg chg="add del mod ord">
          <ac:chgData name="Henry Pettit" userId="039505f5d07aca1a" providerId="LiveId" clId="{F41DFAF4-DCE0-41C1-AAE4-AB5096D776F4}" dt="2022-12-22T05:36:47.582" v="1203" actId="700"/>
          <ac:spMkLst>
            <pc:docMk/>
            <pc:sldMk cId="1657739072" sldId="298"/>
            <ac:spMk id="6" creationId="{3993D086-759E-E13D-0B51-A7739D5E0425}"/>
          </ac:spMkLst>
        </pc:spChg>
        <pc:spChg chg="add mod ord">
          <ac:chgData name="Henry Pettit" userId="039505f5d07aca1a" providerId="LiveId" clId="{F41DFAF4-DCE0-41C1-AAE4-AB5096D776F4}" dt="2022-12-23T01:29:49.323" v="1854"/>
          <ac:spMkLst>
            <pc:docMk/>
            <pc:sldMk cId="1657739072" sldId="298"/>
            <ac:spMk id="6" creationId="{D7F1E1E6-A2C5-E075-3AE8-6C2EF704C758}"/>
          </ac:spMkLst>
        </pc:spChg>
        <pc:spChg chg="add del mod ord">
          <ac:chgData name="Henry Pettit" userId="039505f5d07aca1a" providerId="LiveId" clId="{F41DFAF4-DCE0-41C1-AAE4-AB5096D776F4}" dt="2022-12-22T05:36:47.582" v="1203" actId="700"/>
          <ac:spMkLst>
            <pc:docMk/>
            <pc:sldMk cId="1657739072" sldId="298"/>
            <ac:spMk id="7" creationId="{AC96FB79-B819-2CAB-3874-4B88FD5CF442}"/>
          </ac:spMkLst>
        </pc:spChg>
        <pc:spChg chg="add del mod ord">
          <ac:chgData name="Henry Pettit" userId="039505f5d07aca1a" providerId="LiveId" clId="{F41DFAF4-DCE0-41C1-AAE4-AB5096D776F4}" dt="2022-12-22T05:36:56.717" v="1205" actId="700"/>
          <ac:spMkLst>
            <pc:docMk/>
            <pc:sldMk cId="1657739072" sldId="298"/>
            <ac:spMk id="8" creationId="{F45B6D5F-8025-F1B3-3EF6-87CD21720CED}"/>
          </ac:spMkLst>
        </pc:spChg>
        <pc:spChg chg="add del mod ord">
          <ac:chgData name="Henry Pettit" userId="039505f5d07aca1a" providerId="LiveId" clId="{F41DFAF4-DCE0-41C1-AAE4-AB5096D776F4}" dt="2022-12-22T05:36:56.717" v="1205" actId="700"/>
          <ac:spMkLst>
            <pc:docMk/>
            <pc:sldMk cId="1657739072" sldId="298"/>
            <ac:spMk id="9" creationId="{E8A9F8B8-3421-5D59-136F-2564B8619BEC}"/>
          </ac:spMkLst>
        </pc:spChg>
        <pc:spChg chg="add del mod ord">
          <ac:chgData name="Henry Pettit" userId="039505f5d07aca1a" providerId="LiveId" clId="{F41DFAF4-DCE0-41C1-AAE4-AB5096D776F4}" dt="2022-12-22T05:37:05.406" v="1208" actId="700"/>
          <ac:spMkLst>
            <pc:docMk/>
            <pc:sldMk cId="1657739072" sldId="298"/>
            <ac:spMk id="10" creationId="{834469FB-014F-ECEC-EB95-9D7F0CD82DDA}"/>
          </ac:spMkLst>
        </pc:spChg>
        <pc:spChg chg="add del mod ord">
          <ac:chgData name="Henry Pettit" userId="039505f5d07aca1a" providerId="LiveId" clId="{F41DFAF4-DCE0-41C1-AAE4-AB5096D776F4}" dt="2022-12-22T05:37:05.406" v="1208" actId="700"/>
          <ac:spMkLst>
            <pc:docMk/>
            <pc:sldMk cId="1657739072" sldId="298"/>
            <ac:spMk id="11" creationId="{13E0C99F-5038-2115-3DD5-A35F9F136C3C}"/>
          </ac:spMkLst>
        </pc:spChg>
        <pc:spChg chg="add del mod ord">
          <ac:chgData name="Henry Pettit" userId="039505f5d07aca1a" providerId="LiveId" clId="{F41DFAF4-DCE0-41C1-AAE4-AB5096D776F4}" dt="2022-12-23T00:34:29.157" v="1468" actId="700"/>
          <ac:spMkLst>
            <pc:docMk/>
            <pc:sldMk cId="1657739072" sldId="298"/>
            <ac:spMk id="12" creationId="{2A92D1EC-487E-BE90-3AFC-8215628FA524}"/>
          </ac:spMkLst>
        </pc:spChg>
        <pc:spChg chg="add del mod ord">
          <ac:chgData name="Henry Pettit" userId="039505f5d07aca1a" providerId="LiveId" clId="{F41DFAF4-DCE0-41C1-AAE4-AB5096D776F4}" dt="2022-12-23T00:34:29.157" v="1468" actId="700"/>
          <ac:spMkLst>
            <pc:docMk/>
            <pc:sldMk cId="1657739072" sldId="298"/>
            <ac:spMk id="13" creationId="{99687F55-8D4B-8EDA-CBC4-B2CA2769DBA5}"/>
          </ac:spMkLst>
        </pc:spChg>
      </pc:sldChg>
      <pc:sldChg chg="addSp delSp modSp add del mod modTransition modAnim delDesignElem chgLayout">
        <pc:chgData name="Henry Pettit" userId="039505f5d07aca1a" providerId="LiveId" clId="{F41DFAF4-DCE0-41C1-AAE4-AB5096D776F4}" dt="2022-12-23T01:22:07.447" v="1718" actId="47"/>
        <pc:sldMkLst>
          <pc:docMk/>
          <pc:sldMk cId="896536180" sldId="299"/>
        </pc:sldMkLst>
        <pc:spChg chg="mod ord">
          <ac:chgData name="Henry Pettit" userId="039505f5d07aca1a" providerId="LiveId" clId="{F41DFAF4-DCE0-41C1-AAE4-AB5096D776F4}" dt="2022-12-23T00:46:33.606" v="1551" actId="700"/>
          <ac:spMkLst>
            <pc:docMk/>
            <pc:sldMk cId="896536180" sldId="299"/>
            <ac:spMk id="2" creationId="{E540CEDE-96CE-CB29-A603-617E8F59AA0D}"/>
          </ac:spMkLst>
        </pc:spChg>
        <pc:spChg chg="del mod ord">
          <ac:chgData name="Henry Pettit" userId="039505f5d07aca1a" providerId="LiveId" clId="{F41DFAF4-DCE0-41C1-AAE4-AB5096D776F4}" dt="2022-12-23T00:34:29.157" v="1468" actId="700"/>
          <ac:spMkLst>
            <pc:docMk/>
            <pc:sldMk cId="896536180" sldId="299"/>
            <ac:spMk id="3" creationId="{94925395-1995-5CAE-3E88-24C42C7E25D1}"/>
          </ac:spMkLst>
        </pc:spChg>
        <pc:spChg chg="add del mod ord">
          <ac:chgData name="Henry Pettit" userId="039505f5d07aca1a" providerId="LiveId" clId="{F41DFAF4-DCE0-41C1-AAE4-AB5096D776F4}" dt="2022-12-23T00:35:10.390" v="1484" actId="700"/>
          <ac:spMkLst>
            <pc:docMk/>
            <pc:sldMk cId="896536180" sldId="299"/>
            <ac:spMk id="4" creationId="{AF919840-6387-A2B2-0C25-438F4F02B28A}"/>
          </ac:spMkLst>
        </pc:spChg>
        <pc:spChg chg="add del mod ord">
          <ac:chgData name="Henry Pettit" userId="039505f5d07aca1a" providerId="LiveId" clId="{F41DFAF4-DCE0-41C1-AAE4-AB5096D776F4}" dt="2022-12-23T00:35:10.390" v="1484" actId="700"/>
          <ac:spMkLst>
            <pc:docMk/>
            <pc:sldMk cId="896536180" sldId="299"/>
            <ac:spMk id="5" creationId="{B83236BB-84C3-9BE6-E5A0-5D0C395C1924}"/>
          </ac:spMkLst>
        </pc:spChg>
        <pc:spChg chg="add del mod ord">
          <ac:chgData name="Henry Pettit" userId="039505f5d07aca1a" providerId="LiveId" clId="{F41DFAF4-DCE0-41C1-AAE4-AB5096D776F4}" dt="2022-12-23T00:46:33.606" v="1551" actId="700"/>
          <ac:spMkLst>
            <pc:docMk/>
            <pc:sldMk cId="896536180" sldId="299"/>
            <ac:spMk id="6" creationId="{958A5A06-45FD-C86B-6DF0-21C12056447F}"/>
          </ac:spMkLst>
        </pc:spChg>
        <pc:spChg chg="add mod ord">
          <ac:chgData name="Henry Pettit" userId="039505f5d07aca1a" providerId="LiveId" clId="{F41DFAF4-DCE0-41C1-AAE4-AB5096D776F4}" dt="2022-12-23T00:46:33.606" v="1551" actId="700"/>
          <ac:spMkLst>
            <pc:docMk/>
            <pc:sldMk cId="896536180" sldId="299"/>
            <ac:spMk id="7" creationId="{24055941-3F93-1BF5-AC41-80424AD87E22}"/>
          </ac:spMkLst>
        </pc:spChg>
        <pc:spChg chg="del">
          <ac:chgData name="Henry Pettit" userId="039505f5d07aca1a" providerId="LiveId" clId="{F41DFAF4-DCE0-41C1-AAE4-AB5096D776F4}" dt="2022-12-23T00:34:29.157" v="1468" actId="700"/>
          <ac:spMkLst>
            <pc:docMk/>
            <pc:sldMk cId="896536180" sldId="299"/>
            <ac:spMk id="68" creationId="{CC892AB0-7D6D-4FC9-9105-0CB427161889}"/>
          </ac:spMkLst>
        </pc:spChg>
        <pc:spChg chg="del">
          <ac:chgData name="Henry Pettit" userId="039505f5d07aca1a" providerId="LiveId" clId="{F41DFAF4-DCE0-41C1-AAE4-AB5096D776F4}" dt="2022-12-23T00:34:29.157" v="1468" actId="700"/>
          <ac:spMkLst>
            <pc:docMk/>
            <pc:sldMk cId="896536180" sldId="299"/>
            <ac:spMk id="101" creationId="{6D29BE04-4454-4832-B83F-10D001BFF94D}"/>
          </ac:spMkLst>
        </pc:spChg>
        <pc:spChg chg="del">
          <ac:chgData name="Henry Pettit" userId="039505f5d07aca1a" providerId="LiveId" clId="{F41DFAF4-DCE0-41C1-AAE4-AB5096D776F4}" dt="2022-12-23T00:34:29.157" v="1468" actId="700"/>
          <ac:spMkLst>
            <pc:docMk/>
            <pc:sldMk cId="896536180" sldId="299"/>
            <ac:spMk id="103" creationId="{98714CE9-3C2C-48E1-8B8F-CFB7735C43D7}"/>
          </ac:spMkLst>
        </pc:spChg>
        <pc:grpChg chg="del">
          <ac:chgData name="Henry Pettit" userId="039505f5d07aca1a" providerId="LiveId" clId="{F41DFAF4-DCE0-41C1-AAE4-AB5096D776F4}" dt="2022-12-23T00:34:29.157" v="1468" actId="700"/>
          <ac:grpSpMkLst>
            <pc:docMk/>
            <pc:sldMk cId="896536180" sldId="299"/>
            <ac:grpSpMk id="69" creationId="{807353E4-FA19-40CB-8AF8-3A8E6704BE09}"/>
          </ac:grpSpMkLst>
        </pc:grpChg>
        <pc:grpChg chg="del">
          <ac:chgData name="Henry Pettit" userId="039505f5d07aca1a" providerId="LiveId" clId="{F41DFAF4-DCE0-41C1-AAE4-AB5096D776F4}" dt="2022-12-23T00:34:29.157" v="1468" actId="700"/>
          <ac:grpSpMkLst>
            <pc:docMk/>
            <pc:sldMk cId="896536180" sldId="299"/>
            <ac:grpSpMk id="81" creationId="{0328E69E-CE3D-4110-8BF7-AD3C0C10CB1C}"/>
          </ac:grpSpMkLst>
        </pc:grpChg>
        <pc:grpChg chg="del">
          <ac:chgData name="Henry Pettit" userId="039505f5d07aca1a" providerId="LiveId" clId="{F41DFAF4-DCE0-41C1-AAE4-AB5096D776F4}" dt="2022-12-23T00:34:29.157" v="1468" actId="700"/>
          <ac:grpSpMkLst>
            <pc:docMk/>
            <pc:sldMk cId="896536180" sldId="299"/>
            <ac:grpSpMk id="87" creationId="{F64806C9-3599-45A7-BCFF-F762C54276F8}"/>
          </ac:grpSpMkLst>
        </pc:grpChg>
        <pc:grpChg chg="del">
          <ac:chgData name="Henry Pettit" userId="039505f5d07aca1a" providerId="LiveId" clId="{F41DFAF4-DCE0-41C1-AAE4-AB5096D776F4}" dt="2022-12-23T00:34:29.157" v="1468" actId="700"/>
          <ac:grpSpMkLst>
            <pc:docMk/>
            <pc:sldMk cId="896536180" sldId="299"/>
            <ac:grpSpMk id="93" creationId="{1287AC97-A8E8-4B45-A50A-3057A88B4088}"/>
          </ac:grpSpMkLst>
        </pc:grpChg>
        <pc:picChg chg="del">
          <ac:chgData name="Henry Pettit" userId="039505f5d07aca1a" providerId="LiveId" clId="{F41DFAF4-DCE0-41C1-AAE4-AB5096D776F4}" dt="2022-12-22T06:21:41.686" v="1316"/>
          <ac:picMkLst>
            <pc:docMk/>
            <pc:sldMk cId="896536180" sldId="299"/>
            <ac:picMk id="18" creationId="{4099099F-A9B3-C7D6-1128-D04589963CB6}"/>
          </ac:picMkLst>
        </pc:picChg>
      </pc:sldChg>
      <pc:sldChg chg="addSp delSp modSp add del mod modTransition modAnim delDesignElem chgLayout">
        <pc:chgData name="Henry Pettit" userId="039505f5d07aca1a" providerId="LiveId" clId="{F41DFAF4-DCE0-41C1-AAE4-AB5096D776F4}" dt="2022-12-23T01:22:12.357" v="1719" actId="47"/>
        <pc:sldMkLst>
          <pc:docMk/>
          <pc:sldMk cId="2771364492" sldId="300"/>
        </pc:sldMkLst>
        <pc:spChg chg="mod ord">
          <ac:chgData name="Henry Pettit" userId="039505f5d07aca1a" providerId="LiveId" clId="{F41DFAF4-DCE0-41C1-AAE4-AB5096D776F4}" dt="2022-12-23T00:46:33.606" v="1551" actId="700"/>
          <ac:spMkLst>
            <pc:docMk/>
            <pc:sldMk cId="2771364492" sldId="300"/>
            <ac:spMk id="2" creationId="{E540CEDE-96CE-CB29-A603-617E8F59AA0D}"/>
          </ac:spMkLst>
        </pc:spChg>
        <pc:spChg chg="mod ord">
          <ac:chgData name="Henry Pettit" userId="039505f5d07aca1a" providerId="LiveId" clId="{F41DFAF4-DCE0-41C1-AAE4-AB5096D776F4}" dt="2022-12-23T00:46:33.606" v="1551" actId="700"/>
          <ac:spMkLst>
            <pc:docMk/>
            <pc:sldMk cId="2771364492" sldId="300"/>
            <ac:spMk id="3" creationId="{94925395-1995-5CAE-3E88-24C42C7E25D1}"/>
          </ac:spMkLst>
        </pc:spChg>
        <pc:spChg chg="add del mod ord">
          <ac:chgData name="Henry Pettit" userId="039505f5d07aca1a" providerId="LiveId" clId="{F41DFAF4-DCE0-41C1-AAE4-AB5096D776F4}" dt="2022-12-23T00:35:10.390" v="1484" actId="700"/>
          <ac:spMkLst>
            <pc:docMk/>
            <pc:sldMk cId="2771364492" sldId="300"/>
            <ac:spMk id="4" creationId="{6EBF8252-65EA-C441-24D2-19D98222380F}"/>
          </ac:spMkLst>
        </pc:spChg>
        <pc:spChg chg="mod">
          <ac:chgData name="Henry Pettit" userId="039505f5d07aca1a" providerId="LiveId" clId="{F41DFAF4-DCE0-41C1-AAE4-AB5096D776F4}" dt="2022-12-22T05:28:43.544" v="1152" actId="1076"/>
          <ac:spMkLst>
            <pc:docMk/>
            <pc:sldMk cId="2771364492" sldId="300"/>
            <ac:spMk id="7" creationId="{615CBB11-6F8B-0DEE-C828-3A85420CDD25}"/>
          </ac:spMkLst>
        </pc:spChg>
        <pc:spChg chg="mod">
          <ac:chgData name="Henry Pettit" userId="039505f5d07aca1a" providerId="LiveId" clId="{F41DFAF4-DCE0-41C1-AAE4-AB5096D776F4}" dt="2022-12-22T05:28:34.079" v="1151"/>
          <ac:spMkLst>
            <pc:docMk/>
            <pc:sldMk cId="2771364492" sldId="300"/>
            <ac:spMk id="8" creationId="{5D1E27CC-EF8E-3349-4735-7F9DDB6F8E62}"/>
          </ac:spMkLst>
        </pc:spChg>
        <pc:spChg chg="mod">
          <ac:chgData name="Henry Pettit" userId="039505f5d07aca1a" providerId="LiveId" clId="{F41DFAF4-DCE0-41C1-AAE4-AB5096D776F4}" dt="2022-12-22T05:28:34.079" v="1151"/>
          <ac:spMkLst>
            <pc:docMk/>
            <pc:sldMk cId="2771364492" sldId="300"/>
            <ac:spMk id="10" creationId="{5F13C98C-FA44-CE03-2965-B776C344D5D2}"/>
          </ac:spMkLst>
        </pc:spChg>
        <pc:spChg chg="mod">
          <ac:chgData name="Henry Pettit" userId="039505f5d07aca1a" providerId="LiveId" clId="{F41DFAF4-DCE0-41C1-AAE4-AB5096D776F4}" dt="2022-12-22T05:28:34.079" v="1151"/>
          <ac:spMkLst>
            <pc:docMk/>
            <pc:sldMk cId="2771364492" sldId="300"/>
            <ac:spMk id="12" creationId="{D9AB83B2-960E-43ED-B16E-D2C2C91C55F8}"/>
          </ac:spMkLst>
        </pc:spChg>
        <pc:spChg chg="mod">
          <ac:chgData name="Henry Pettit" userId="039505f5d07aca1a" providerId="LiveId" clId="{F41DFAF4-DCE0-41C1-AAE4-AB5096D776F4}" dt="2022-12-22T05:28:34.079" v="1151"/>
          <ac:spMkLst>
            <pc:docMk/>
            <pc:sldMk cId="2771364492" sldId="300"/>
            <ac:spMk id="13" creationId="{52E913A8-2C30-7C68-144C-0852DE864460}"/>
          </ac:spMkLst>
        </pc:spChg>
        <pc:spChg chg="mod">
          <ac:chgData name="Henry Pettit" userId="039505f5d07aca1a" providerId="LiveId" clId="{F41DFAF4-DCE0-41C1-AAE4-AB5096D776F4}" dt="2022-12-22T05:28:34.079" v="1151"/>
          <ac:spMkLst>
            <pc:docMk/>
            <pc:sldMk cId="2771364492" sldId="300"/>
            <ac:spMk id="16" creationId="{0024FF4D-3566-87E0-1497-E2CB88AC34B4}"/>
          </ac:spMkLst>
        </pc:spChg>
        <pc:spChg chg="mod">
          <ac:chgData name="Henry Pettit" userId="039505f5d07aca1a" providerId="LiveId" clId="{F41DFAF4-DCE0-41C1-AAE4-AB5096D776F4}" dt="2022-12-22T05:28:34.079" v="1151"/>
          <ac:spMkLst>
            <pc:docMk/>
            <pc:sldMk cId="2771364492" sldId="300"/>
            <ac:spMk id="20" creationId="{AF7F1A90-BEEB-144A-9498-CD57A9BC4612}"/>
          </ac:spMkLst>
        </pc:spChg>
        <pc:spChg chg="mod">
          <ac:chgData name="Henry Pettit" userId="039505f5d07aca1a" providerId="LiveId" clId="{F41DFAF4-DCE0-41C1-AAE4-AB5096D776F4}" dt="2022-12-22T05:28:34.079" v="1151"/>
          <ac:spMkLst>
            <pc:docMk/>
            <pc:sldMk cId="2771364492" sldId="300"/>
            <ac:spMk id="21" creationId="{CC134C09-A6E4-BD48-5766-743C7855ECC1}"/>
          </ac:spMkLst>
        </pc:spChg>
        <pc:spChg chg="mod">
          <ac:chgData name="Henry Pettit" userId="039505f5d07aca1a" providerId="LiveId" clId="{F41DFAF4-DCE0-41C1-AAE4-AB5096D776F4}" dt="2022-12-22T05:28:34.079" v="1151"/>
          <ac:spMkLst>
            <pc:docMk/>
            <pc:sldMk cId="2771364492" sldId="300"/>
            <ac:spMk id="22" creationId="{34C81FAB-BBAF-30D0-2022-2FAFF0AD3706}"/>
          </ac:spMkLst>
        </pc:spChg>
        <pc:spChg chg="del mod">
          <ac:chgData name="Henry Pettit" userId="039505f5d07aca1a" providerId="LiveId" clId="{F41DFAF4-DCE0-41C1-AAE4-AB5096D776F4}" dt="2022-12-22T05:28:47.483" v="1153" actId="478"/>
          <ac:spMkLst>
            <pc:docMk/>
            <pc:sldMk cId="2771364492" sldId="300"/>
            <ac:spMk id="23" creationId="{435C07B9-8143-5D1E-AFF0-3734102EF1EE}"/>
          </ac:spMkLst>
        </pc:spChg>
        <pc:spChg chg="mod">
          <ac:chgData name="Henry Pettit" userId="039505f5d07aca1a" providerId="LiveId" clId="{F41DFAF4-DCE0-41C1-AAE4-AB5096D776F4}" dt="2022-12-22T05:28:34.079" v="1151"/>
          <ac:spMkLst>
            <pc:docMk/>
            <pc:sldMk cId="2771364492" sldId="300"/>
            <ac:spMk id="24" creationId="{2D1B592E-D8D1-09A9-242E-40E48BC02CF0}"/>
          </ac:spMkLst>
        </pc:spChg>
        <pc:spChg chg="mod">
          <ac:chgData name="Henry Pettit" userId="039505f5d07aca1a" providerId="LiveId" clId="{F41DFAF4-DCE0-41C1-AAE4-AB5096D776F4}" dt="2022-12-22T05:28:34.079" v="1151"/>
          <ac:spMkLst>
            <pc:docMk/>
            <pc:sldMk cId="2771364492" sldId="300"/>
            <ac:spMk id="25" creationId="{F3E7A7D4-C76C-1AA5-DA46-8BA23703DB6F}"/>
          </ac:spMkLst>
        </pc:spChg>
        <pc:spChg chg="del">
          <ac:chgData name="Henry Pettit" userId="039505f5d07aca1a" providerId="LiveId" clId="{F41DFAF4-DCE0-41C1-AAE4-AB5096D776F4}" dt="2022-12-23T00:34:29.157" v="1468" actId="700"/>
          <ac:spMkLst>
            <pc:docMk/>
            <pc:sldMk cId="2771364492" sldId="300"/>
            <ac:spMk id="68" creationId="{CC892AB0-7D6D-4FC9-9105-0CB427161889}"/>
          </ac:spMkLst>
        </pc:spChg>
        <pc:spChg chg="del">
          <ac:chgData name="Henry Pettit" userId="039505f5d07aca1a" providerId="LiveId" clId="{F41DFAF4-DCE0-41C1-AAE4-AB5096D776F4}" dt="2022-12-23T00:34:29.157" v="1468" actId="700"/>
          <ac:spMkLst>
            <pc:docMk/>
            <pc:sldMk cId="2771364492" sldId="300"/>
            <ac:spMk id="101" creationId="{6D29BE04-4454-4832-B83F-10D001BFF94D}"/>
          </ac:spMkLst>
        </pc:spChg>
        <pc:spChg chg="del">
          <ac:chgData name="Henry Pettit" userId="039505f5d07aca1a" providerId="LiveId" clId="{F41DFAF4-DCE0-41C1-AAE4-AB5096D776F4}" dt="2022-12-23T00:34:29.157" v="1468" actId="700"/>
          <ac:spMkLst>
            <pc:docMk/>
            <pc:sldMk cId="2771364492" sldId="300"/>
            <ac:spMk id="103" creationId="{98714CE9-3C2C-48E1-8B8F-CFB7735C43D7}"/>
          </ac:spMkLst>
        </pc:spChg>
        <pc:grpChg chg="add del mod">
          <ac:chgData name="Henry Pettit" userId="039505f5d07aca1a" providerId="LiveId" clId="{F41DFAF4-DCE0-41C1-AAE4-AB5096D776F4}" dt="2022-12-22T05:28:50.017" v="1154" actId="478"/>
          <ac:grpSpMkLst>
            <pc:docMk/>
            <pc:sldMk cId="2771364492" sldId="300"/>
            <ac:grpSpMk id="4" creationId="{F297753F-1F55-E24F-1723-38022E66BA8E}"/>
          </ac:grpSpMkLst>
        </pc:grpChg>
        <pc:grpChg chg="mod">
          <ac:chgData name="Henry Pettit" userId="039505f5d07aca1a" providerId="LiveId" clId="{F41DFAF4-DCE0-41C1-AAE4-AB5096D776F4}" dt="2022-12-22T05:28:34.079" v="1151"/>
          <ac:grpSpMkLst>
            <pc:docMk/>
            <pc:sldMk cId="2771364492" sldId="300"/>
            <ac:grpSpMk id="5" creationId="{E87EE743-587D-C49F-28E1-3C9278C087B7}"/>
          </ac:grpSpMkLst>
        </pc:grpChg>
        <pc:grpChg chg="mod">
          <ac:chgData name="Henry Pettit" userId="039505f5d07aca1a" providerId="LiveId" clId="{F41DFAF4-DCE0-41C1-AAE4-AB5096D776F4}" dt="2022-12-22T05:28:34.079" v="1151"/>
          <ac:grpSpMkLst>
            <pc:docMk/>
            <pc:sldMk cId="2771364492" sldId="300"/>
            <ac:grpSpMk id="6" creationId="{18A065BE-022F-0681-B016-78CB222DD0B0}"/>
          </ac:grpSpMkLst>
        </pc:grpChg>
        <pc:grpChg chg="mod">
          <ac:chgData name="Henry Pettit" userId="039505f5d07aca1a" providerId="LiveId" clId="{F41DFAF4-DCE0-41C1-AAE4-AB5096D776F4}" dt="2022-12-22T05:28:34.079" v="1151"/>
          <ac:grpSpMkLst>
            <pc:docMk/>
            <pc:sldMk cId="2771364492" sldId="300"/>
            <ac:grpSpMk id="11" creationId="{CFE0829A-BF0A-0111-3B9C-01195EF35D69}"/>
          </ac:grpSpMkLst>
        </pc:grpChg>
        <pc:grpChg chg="mod">
          <ac:chgData name="Henry Pettit" userId="039505f5d07aca1a" providerId="LiveId" clId="{F41DFAF4-DCE0-41C1-AAE4-AB5096D776F4}" dt="2022-12-22T05:28:34.079" v="1151"/>
          <ac:grpSpMkLst>
            <pc:docMk/>
            <pc:sldMk cId="2771364492" sldId="300"/>
            <ac:grpSpMk id="14" creationId="{CA2EB5D4-0DDD-E8C8-BDD0-F3B9CD542CEE}"/>
          </ac:grpSpMkLst>
        </pc:grpChg>
        <pc:grpChg chg="mod">
          <ac:chgData name="Henry Pettit" userId="039505f5d07aca1a" providerId="LiveId" clId="{F41DFAF4-DCE0-41C1-AAE4-AB5096D776F4}" dt="2022-12-22T05:28:34.079" v="1151"/>
          <ac:grpSpMkLst>
            <pc:docMk/>
            <pc:sldMk cId="2771364492" sldId="300"/>
            <ac:grpSpMk id="15" creationId="{0E2E02B8-EA29-4D22-AEC5-38538031A6D1}"/>
          </ac:grpSpMkLst>
        </pc:grpChg>
        <pc:grpChg chg="del">
          <ac:chgData name="Henry Pettit" userId="039505f5d07aca1a" providerId="LiveId" clId="{F41DFAF4-DCE0-41C1-AAE4-AB5096D776F4}" dt="2022-12-23T00:34:29.157" v="1468" actId="700"/>
          <ac:grpSpMkLst>
            <pc:docMk/>
            <pc:sldMk cId="2771364492" sldId="300"/>
            <ac:grpSpMk id="69" creationId="{807353E4-FA19-40CB-8AF8-3A8E6704BE09}"/>
          </ac:grpSpMkLst>
        </pc:grpChg>
        <pc:grpChg chg="del">
          <ac:chgData name="Henry Pettit" userId="039505f5d07aca1a" providerId="LiveId" clId="{F41DFAF4-DCE0-41C1-AAE4-AB5096D776F4}" dt="2022-12-23T00:34:29.157" v="1468" actId="700"/>
          <ac:grpSpMkLst>
            <pc:docMk/>
            <pc:sldMk cId="2771364492" sldId="300"/>
            <ac:grpSpMk id="81" creationId="{0328E69E-CE3D-4110-8BF7-AD3C0C10CB1C}"/>
          </ac:grpSpMkLst>
        </pc:grpChg>
        <pc:grpChg chg="del">
          <ac:chgData name="Henry Pettit" userId="039505f5d07aca1a" providerId="LiveId" clId="{F41DFAF4-DCE0-41C1-AAE4-AB5096D776F4}" dt="2022-12-23T00:34:29.157" v="1468" actId="700"/>
          <ac:grpSpMkLst>
            <pc:docMk/>
            <pc:sldMk cId="2771364492" sldId="300"/>
            <ac:grpSpMk id="87" creationId="{F64806C9-3599-45A7-BCFF-F762C54276F8}"/>
          </ac:grpSpMkLst>
        </pc:grpChg>
        <pc:grpChg chg="del">
          <ac:chgData name="Henry Pettit" userId="039505f5d07aca1a" providerId="LiveId" clId="{F41DFAF4-DCE0-41C1-AAE4-AB5096D776F4}" dt="2022-12-23T00:34:29.157" v="1468" actId="700"/>
          <ac:grpSpMkLst>
            <pc:docMk/>
            <pc:sldMk cId="2771364492" sldId="300"/>
            <ac:grpSpMk id="93" creationId="{1287AC97-A8E8-4B45-A50A-3057A88B4088}"/>
          </ac:grpSpMkLst>
        </pc:grpChg>
        <pc:picChg chg="del">
          <ac:chgData name="Henry Pettit" userId="039505f5d07aca1a" providerId="LiveId" clId="{F41DFAF4-DCE0-41C1-AAE4-AB5096D776F4}" dt="2022-12-22T06:21:41.686" v="1316"/>
          <ac:picMkLst>
            <pc:docMk/>
            <pc:sldMk cId="2771364492" sldId="300"/>
            <ac:picMk id="18" creationId="{4099099F-A9B3-C7D6-1128-D04589963CB6}"/>
          </ac:picMkLst>
        </pc:picChg>
        <pc:cxnChg chg="mod">
          <ac:chgData name="Henry Pettit" userId="039505f5d07aca1a" providerId="LiveId" clId="{F41DFAF4-DCE0-41C1-AAE4-AB5096D776F4}" dt="2022-12-22T05:28:34.079" v="1151"/>
          <ac:cxnSpMkLst>
            <pc:docMk/>
            <pc:sldMk cId="2771364492" sldId="300"/>
            <ac:cxnSpMk id="17" creationId="{C393A457-34B5-159A-6AAF-B81D251F8D9D}"/>
          </ac:cxnSpMkLst>
        </pc:cxnChg>
        <pc:cxnChg chg="mod">
          <ac:chgData name="Henry Pettit" userId="039505f5d07aca1a" providerId="LiveId" clId="{F41DFAF4-DCE0-41C1-AAE4-AB5096D776F4}" dt="2022-12-22T05:28:34.079" v="1151"/>
          <ac:cxnSpMkLst>
            <pc:docMk/>
            <pc:sldMk cId="2771364492" sldId="300"/>
            <ac:cxnSpMk id="19" creationId="{DB9DD4ED-4235-5736-FFBB-8FA78E2657BF}"/>
          </ac:cxnSpMkLst>
        </pc:cxnChg>
      </pc:sldChg>
      <pc:sldChg chg="addSp delSp modSp add del mod modTransition modClrScheme modAnim delDesignElem chgLayout">
        <pc:chgData name="Henry Pettit" userId="039505f5d07aca1a" providerId="LiveId" clId="{F41DFAF4-DCE0-41C1-AAE4-AB5096D776F4}" dt="2022-12-23T01:43:34.007" v="1930" actId="47"/>
        <pc:sldMkLst>
          <pc:docMk/>
          <pc:sldMk cId="1825560789" sldId="301"/>
        </pc:sldMkLst>
        <pc:spChg chg="mod ord">
          <ac:chgData name="Henry Pettit" userId="039505f5d07aca1a" providerId="LiveId" clId="{F41DFAF4-DCE0-41C1-AAE4-AB5096D776F4}" dt="2022-12-23T01:34:27.873" v="1886" actId="1076"/>
          <ac:spMkLst>
            <pc:docMk/>
            <pc:sldMk cId="1825560789" sldId="301"/>
            <ac:spMk id="2" creationId="{E540CEDE-96CE-CB29-A603-617E8F59AA0D}"/>
          </ac:spMkLst>
        </pc:spChg>
        <pc:spChg chg="mod ord">
          <ac:chgData name="Henry Pettit" userId="039505f5d07aca1a" providerId="LiveId" clId="{F41DFAF4-DCE0-41C1-AAE4-AB5096D776F4}" dt="2022-12-23T01:34:30.718" v="1887" actId="1076"/>
          <ac:spMkLst>
            <pc:docMk/>
            <pc:sldMk cId="1825560789" sldId="301"/>
            <ac:spMk id="3" creationId="{94925395-1995-5CAE-3E88-24C42C7E25D1}"/>
          </ac:spMkLst>
        </pc:spChg>
        <pc:spChg chg="add del mod ord">
          <ac:chgData name="Henry Pettit" userId="039505f5d07aca1a" providerId="LiveId" clId="{F41DFAF4-DCE0-41C1-AAE4-AB5096D776F4}" dt="2022-12-23T00:35:10.390" v="1484" actId="700"/>
          <ac:spMkLst>
            <pc:docMk/>
            <pc:sldMk cId="1825560789" sldId="301"/>
            <ac:spMk id="4" creationId="{C6A736DC-BC86-EF0D-62D2-F0E55129EA57}"/>
          </ac:spMkLst>
        </pc:spChg>
        <pc:spChg chg="del">
          <ac:chgData name="Henry Pettit" userId="039505f5d07aca1a" providerId="LiveId" clId="{F41DFAF4-DCE0-41C1-AAE4-AB5096D776F4}" dt="2022-12-23T00:34:29.157" v="1468" actId="700"/>
          <ac:spMkLst>
            <pc:docMk/>
            <pc:sldMk cId="1825560789" sldId="301"/>
            <ac:spMk id="68" creationId="{CC892AB0-7D6D-4FC9-9105-0CB427161889}"/>
          </ac:spMkLst>
        </pc:spChg>
        <pc:spChg chg="del">
          <ac:chgData name="Henry Pettit" userId="039505f5d07aca1a" providerId="LiveId" clId="{F41DFAF4-DCE0-41C1-AAE4-AB5096D776F4}" dt="2022-12-23T00:34:29.157" v="1468" actId="700"/>
          <ac:spMkLst>
            <pc:docMk/>
            <pc:sldMk cId="1825560789" sldId="301"/>
            <ac:spMk id="101" creationId="{6D29BE04-4454-4832-B83F-10D001BFF94D}"/>
          </ac:spMkLst>
        </pc:spChg>
        <pc:spChg chg="del">
          <ac:chgData name="Henry Pettit" userId="039505f5d07aca1a" providerId="LiveId" clId="{F41DFAF4-DCE0-41C1-AAE4-AB5096D776F4}" dt="2022-12-23T00:34:29.157" v="1468" actId="700"/>
          <ac:spMkLst>
            <pc:docMk/>
            <pc:sldMk cId="1825560789" sldId="301"/>
            <ac:spMk id="103" creationId="{98714CE9-3C2C-48E1-8B8F-CFB7735C43D7}"/>
          </ac:spMkLst>
        </pc:spChg>
        <pc:grpChg chg="del">
          <ac:chgData name="Henry Pettit" userId="039505f5d07aca1a" providerId="LiveId" clId="{F41DFAF4-DCE0-41C1-AAE4-AB5096D776F4}" dt="2022-12-23T00:34:29.157" v="1468" actId="700"/>
          <ac:grpSpMkLst>
            <pc:docMk/>
            <pc:sldMk cId="1825560789" sldId="301"/>
            <ac:grpSpMk id="69" creationId="{807353E4-FA19-40CB-8AF8-3A8E6704BE09}"/>
          </ac:grpSpMkLst>
        </pc:grpChg>
        <pc:grpChg chg="del">
          <ac:chgData name="Henry Pettit" userId="039505f5d07aca1a" providerId="LiveId" clId="{F41DFAF4-DCE0-41C1-AAE4-AB5096D776F4}" dt="2022-12-23T00:34:29.157" v="1468" actId="700"/>
          <ac:grpSpMkLst>
            <pc:docMk/>
            <pc:sldMk cId="1825560789" sldId="301"/>
            <ac:grpSpMk id="81" creationId="{0328E69E-CE3D-4110-8BF7-AD3C0C10CB1C}"/>
          </ac:grpSpMkLst>
        </pc:grpChg>
        <pc:grpChg chg="del">
          <ac:chgData name="Henry Pettit" userId="039505f5d07aca1a" providerId="LiveId" clId="{F41DFAF4-DCE0-41C1-AAE4-AB5096D776F4}" dt="2022-12-23T00:34:29.157" v="1468" actId="700"/>
          <ac:grpSpMkLst>
            <pc:docMk/>
            <pc:sldMk cId="1825560789" sldId="301"/>
            <ac:grpSpMk id="87" creationId="{F64806C9-3599-45A7-BCFF-F762C54276F8}"/>
          </ac:grpSpMkLst>
        </pc:grpChg>
        <pc:grpChg chg="del">
          <ac:chgData name="Henry Pettit" userId="039505f5d07aca1a" providerId="LiveId" clId="{F41DFAF4-DCE0-41C1-AAE4-AB5096D776F4}" dt="2022-12-23T00:34:29.157" v="1468" actId="700"/>
          <ac:grpSpMkLst>
            <pc:docMk/>
            <pc:sldMk cId="1825560789" sldId="301"/>
            <ac:grpSpMk id="93" creationId="{1287AC97-A8E8-4B45-A50A-3057A88B4088}"/>
          </ac:grpSpMkLst>
        </pc:grpChg>
        <pc:picChg chg="del">
          <ac:chgData name="Henry Pettit" userId="039505f5d07aca1a" providerId="LiveId" clId="{F41DFAF4-DCE0-41C1-AAE4-AB5096D776F4}" dt="2022-12-22T06:21:41.686" v="1316"/>
          <ac:picMkLst>
            <pc:docMk/>
            <pc:sldMk cId="1825560789" sldId="301"/>
            <ac:picMk id="18" creationId="{4099099F-A9B3-C7D6-1128-D04589963CB6}"/>
          </ac:picMkLst>
        </pc:picChg>
      </pc:sldChg>
      <pc:sldMasterChg chg="addSp modSp mod addSldLayout delSldLayout modSldLayout">
        <pc:chgData name="Henry Pettit" userId="039505f5d07aca1a" providerId="LiveId" clId="{F41DFAF4-DCE0-41C1-AAE4-AB5096D776F4}" dt="2022-12-23T01:45:05.015" v="1934" actId="339"/>
        <pc:sldMasterMkLst>
          <pc:docMk/>
          <pc:sldMasterMk cId="3522174735" sldId="2147483684"/>
        </pc:sldMasterMkLst>
        <pc:spChg chg="mod">
          <ac:chgData name="Henry Pettit" userId="039505f5d07aca1a" providerId="LiveId" clId="{F41DFAF4-DCE0-41C1-AAE4-AB5096D776F4}" dt="2022-12-23T01:33:14.981" v="1879" actId="3062"/>
          <ac:spMkLst>
            <pc:docMk/>
            <pc:sldMasterMk cId="3522174735" sldId="2147483684"/>
            <ac:spMk id="2" creationId="{00000000-0000-0000-0000-000000000000}"/>
          </ac:spMkLst>
        </pc:spChg>
        <pc:spChg chg="mod">
          <ac:chgData name="Henry Pettit" userId="039505f5d07aca1a" providerId="LiveId" clId="{F41DFAF4-DCE0-41C1-AAE4-AB5096D776F4}" dt="2022-12-23T01:33:48.619" v="1881" actId="207"/>
          <ac:spMkLst>
            <pc:docMk/>
            <pc:sldMasterMk cId="3522174735" sldId="2147483684"/>
            <ac:spMk id="3" creationId="{00000000-0000-0000-0000-000000000000}"/>
          </ac:spMkLst>
        </pc:spChg>
        <pc:spChg chg="add mod ord">
          <ac:chgData name="Henry Pettit" userId="039505f5d07aca1a" providerId="LiveId" clId="{F41DFAF4-DCE0-41C1-AAE4-AB5096D776F4}" dt="2022-12-23T01:45:05.015" v="1934" actId="339"/>
          <ac:spMkLst>
            <pc:docMk/>
            <pc:sldMasterMk cId="3522174735" sldId="2147483684"/>
            <ac:spMk id="48" creationId="{440828FA-2023-06AD-63B0-304560EB8448}"/>
          </ac:spMkLst>
        </pc:spChg>
        <pc:sldLayoutChg chg="modSp mod">
          <pc:chgData name="Henry Pettit" userId="039505f5d07aca1a" providerId="LiveId" clId="{F41DFAF4-DCE0-41C1-AAE4-AB5096D776F4}" dt="2022-12-23T00:47:51.873" v="1556" actId="17032"/>
          <pc:sldLayoutMkLst>
            <pc:docMk/>
            <pc:sldMasterMk cId="3522174735" sldId="2147483684"/>
            <pc:sldLayoutMk cId="2695744561" sldId="2147483685"/>
          </pc:sldLayoutMkLst>
          <pc:spChg chg="mod">
            <ac:chgData name="Henry Pettit" userId="039505f5d07aca1a" providerId="LiveId" clId="{F41DFAF4-DCE0-41C1-AAE4-AB5096D776F4}" dt="2022-12-23T00:47:51.873" v="1556" actId="17032"/>
            <ac:spMkLst>
              <pc:docMk/>
              <pc:sldMasterMk cId="3522174735" sldId="2147483684"/>
              <pc:sldLayoutMk cId="2695744561" sldId="2147483685"/>
              <ac:spMk id="2" creationId="{00000000-0000-0000-0000-000000000000}"/>
            </ac:spMkLst>
          </pc:spChg>
        </pc:sldLayoutChg>
        <pc:sldLayoutChg chg="addSp delSp modSp mod setBg">
          <pc:chgData name="Henry Pettit" userId="039505f5d07aca1a" providerId="LiveId" clId="{F41DFAF4-DCE0-41C1-AAE4-AB5096D776F4}" dt="2022-12-23T01:44:20.978" v="1931" actId="478"/>
          <pc:sldLayoutMkLst>
            <pc:docMk/>
            <pc:sldMasterMk cId="3522174735" sldId="2147483684"/>
            <pc:sldLayoutMk cId="1561953345" sldId="2147483686"/>
          </pc:sldLayoutMkLst>
          <pc:spChg chg="del mod">
            <ac:chgData name="Henry Pettit" userId="039505f5d07aca1a" providerId="LiveId" clId="{F41DFAF4-DCE0-41C1-AAE4-AB5096D776F4}" dt="2022-12-23T01:29:49.323" v="1854"/>
            <ac:spMkLst>
              <pc:docMk/>
              <pc:sldMasterMk cId="3522174735" sldId="2147483684"/>
              <pc:sldLayoutMk cId="1561953345" sldId="2147483686"/>
              <ac:spMk id="2" creationId="{00000000-0000-0000-0000-000000000000}"/>
            </ac:spMkLst>
          </pc:spChg>
          <pc:spChg chg="add del mod">
            <ac:chgData name="Henry Pettit" userId="039505f5d07aca1a" providerId="LiveId" clId="{F41DFAF4-DCE0-41C1-AAE4-AB5096D776F4}" dt="2022-12-23T01:44:20.978" v="1931" actId="478"/>
            <ac:spMkLst>
              <pc:docMk/>
              <pc:sldMasterMk cId="3522174735" sldId="2147483684"/>
              <pc:sldLayoutMk cId="1561953345" sldId="2147483686"/>
              <ac:spMk id="3" creationId="{00000000-0000-0000-0000-000000000000}"/>
            </ac:spMkLst>
          </pc:spChg>
          <pc:spChg chg="del">
            <ac:chgData name="Henry Pettit" userId="039505f5d07aca1a" providerId="LiveId" clId="{F41DFAF4-DCE0-41C1-AAE4-AB5096D776F4}" dt="2022-12-23T01:29:51.265" v="1856"/>
            <ac:spMkLst>
              <pc:docMk/>
              <pc:sldMasterMk cId="3522174735" sldId="2147483684"/>
              <pc:sldLayoutMk cId="1561953345" sldId="2147483686"/>
              <ac:spMk id="4" creationId="{00000000-0000-0000-0000-000000000000}"/>
            </ac:spMkLst>
          </pc:spChg>
          <pc:spChg chg="del">
            <ac:chgData name="Henry Pettit" userId="039505f5d07aca1a" providerId="LiveId" clId="{F41DFAF4-DCE0-41C1-AAE4-AB5096D776F4}" dt="2022-12-23T01:29:51.265" v="1856"/>
            <ac:spMkLst>
              <pc:docMk/>
              <pc:sldMasterMk cId="3522174735" sldId="2147483684"/>
              <pc:sldLayoutMk cId="1561953345" sldId="2147483686"/>
              <ac:spMk id="5" creationId="{00000000-0000-0000-0000-000000000000}"/>
            </ac:spMkLst>
          </pc:spChg>
          <pc:spChg chg="del">
            <ac:chgData name="Henry Pettit" userId="039505f5d07aca1a" providerId="LiveId" clId="{F41DFAF4-DCE0-41C1-AAE4-AB5096D776F4}" dt="2022-12-23T01:29:51.265" v="1856"/>
            <ac:spMkLst>
              <pc:docMk/>
              <pc:sldMasterMk cId="3522174735" sldId="2147483684"/>
              <pc:sldLayoutMk cId="1561953345" sldId="2147483686"/>
              <ac:spMk id="6" creationId="{00000000-0000-0000-0000-000000000000}"/>
            </ac:spMkLst>
          </pc:spChg>
          <pc:spChg chg="add del">
            <ac:chgData name="Henry Pettit" userId="039505f5d07aca1a" providerId="LiveId" clId="{F41DFAF4-DCE0-41C1-AAE4-AB5096D776F4}" dt="2022-12-22T05:30:16.307" v="1155" actId="11529"/>
            <ac:spMkLst>
              <pc:docMk/>
              <pc:sldMasterMk cId="3522174735" sldId="2147483684"/>
              <pc:sldLayoutMk cId="1561953345" sldId="2147483686"/>
              <ac:spMk id="7" creationId="{8622B339-2673-35CE-9ACA-9347972B8E54}"/>
            </ac:spMkLst>
          </pc:spChg>
          <pc:spChg chg="add del">
            <ac:chgData name="Henry Pettit" userId="039505f5d07aca1a" providerId="LiveId" clId="{F41DFAF4-DCE0-41C1-AAE4-AB5096D776F4}" dt="2022-12-23T01:26:41.316" v="1801" actId="11529"/>
            <ac:spMkLst>
              <pc:docMk/>
              <pc:sldMasterMk cId="3522174735" sldId="2147483684"/>
              <pc:sldLayoutMk cId="1561953345" sldId="2147483686"/>
              <ac:spMk id="7" creationId="{E7EA109F-20B8-9999-718F-D9EF739CAB2C}"/>
            </ac:spMkLst>
          </pc:spChg>
          <pc:spChg chg="add del mod">
            <ac:chgData name="Henry Pettit" userId="039505f5d07aca1a" providerId="LiveId" clId="{F41DFAF4-DCE0-41C1-AAE4-AB5096D776F4}" dt="2022-12-22T05:37:51.731" v="1214" actId="478"/>
            <ac:spMkLst>
              <pc:docMk/>
              <pc:sldMasterMk cId="3522174735" sldId="2147483684"/>
              <pc:sldLayoutMk cId="1561953345" sldId="2147483686"/>
              <ac:spMk id="8" creationId="{5E119FF2-FA3A-863A-0F2B-14D97351F9F4}"/>
            </ac:spMkLst>
          </pc:spChg>
          <pc:spChg chg="add del mod">
            <ac:chgData name="Henry Pettit" userId="039505f5d07aca1a" providerId="LiveId" clId="{F41DFAF4-DCE0-41C1-AAE4-AB5096D776F4}" dt="2022-12-23T01:26:41.316" v="1801" actId="11529"/>
            <ac:spMkLst>
              <pc:docMk/>
              <pc:sldMasterMk cId="3522174735" sldId="2147483684"/>
              <pc:sldLayoutMk cId="1561953345" sldId="2147483686"/>
              <ac:spMk id="8" creationId="{9588DD19-CADB-BD79-1182-EFDC1E96FAF5}"/>
            </ac:spMkLst>
          </pc:spChg>
          <pc:spChg chg="add del mod">
            <ac:chgData name="Henry Pettit" userId="039505f5d07aca1a" providerId="LiveId" clId="{F41DFAF4-DCE0-41C1-AAE4-AB5096D776F4}" dt="2022-12-23T01:27:40.445" v="1816" actId="478"/>
            <ac:spMkLst>
              <pc:docMk/>
              <pc:sldMasterMk cId="3522174735" sldId="2147483684"/>
              <pc:sldLayoutMk cId="1561953345" sldId="2147483686"/>
              <ac:spMk id="9" creationId="{903A7C0E-9E48-1C5E-9371-E6A606A607C8}"/>
            </ac:spMkLst>
          </pc:spChg>
          <pc:spChg chg="add del">
            <ac:chgData name="Henry Pettit" userId="039505f5d07aca1a" providerId="LiveId" clId="{F41DFAF4-DCE0-41C1-AAE4-AB5096D776F4}" dt="2022-12-22T05:30:41.718" v="1158" actId="11529"/>
            <ac:spMkLst>
              <pc:docMk/>
              <pc:sldMasterMk cId="3522174735" sldId="2147483684"/>
              <pc:sldLayoutMk cId="1561953345" sldId="2147483686"/>
              <ac:spMk id="9" creationId="{9BA5A5CF-C10A-FD99-E580-63F139CA7449}"/>
            </ac:spMkLst>
          </pc:spChg>
          <pc:spChg chg="add del mod">
            <ac:chgData name="Henry Pettit" userId="039505f5d07aca1a" providerId="LiveId" clId="{F41DFAF4-DCE0-41C1-AAE4-AB5096D776F4}" dt="2022-12-23T01:30:27.143" v="1860" actId="478"/>
            <ac:spMkLst>
              <pc:docMk/>
              <pc:sldMasterMk cId="3522174735" sldId="2147483684"/>
              <pc:sldLayoutMk cId="1561953345" sldId="2147483686"/>
              <ac:spMk id="10" creationId="{3A525224-F5BF-5B6A-7040-9E72CAACF930}"/>
            </ac:spMkLst>
          </pc:spChg>
          <pc:spChg chg="add del mod">
            <ac:chgData name="Henry Pettit" userId="039505f5d07aca1a" providerId="LiveId" clId="{F41DFAF4-DCE0-41C1-AAE4-AB5096D776F4}" dt="2022-12-22T05:37:55.322" v="1215" actId="478"/>
            <ac:spMkLst>
              <pc:docMk/>
              <pc:sldMasterMk cId="3522174735" sldId="2147483684"/>
              <pc:sldLayoutMk cId="1561953345" sldId="2147483686"/>
              <ac:spMk id="10" creationId="{830CE405-7DC9-5EEB-0715-0B2499522E61}"/>
            </ac:spMkLst>
          </pc:spChg>
          <pc:spChg chg="add mod">
            <ac:chgData name="Henry Pettit" userId="039505f5d07aca1a" providerId="LiveId" clId="{F41DFAF4-DCE0-41C1-AAE4-AB5096D776F4}" dt="2022-12-23T01:29:50.202" v="1855"/>
            <ac:spMkLst>
              <pc:docMk/>
              <pc:sldMasterMk cId="3522174735" sldId="2147483684"/>
              <pc:sldLayoutMk cId="1561953345" sldId="2147483686"/>
              <ac:spMk id="11" creationId="{9E633029-EFA5-9BD7-A244-6B926105624C}"/>
            </ac:spMkLst>
          </pc:spChg>
          <pc:spChg chg="add mod">
            <ac:chgData name="Henry Pettit" userId="039505f5d07aca1a" providerId="LiveId" clId="{F41DFAF4-DCE0-41C1-AAE4-AB5096D776F4}" dt="2022-12-23T01:29:51.918" v="1857"/>
            <ac:spMkLst>
              <pc:docMk/>
              <pc:sldMasterMk cId="3522174735" sldId="2147483684"/>
              <pc:sldLayoutMk cId="1561953345" sldId="2147483686"/>
              <ac:spMk id="12" creationId="{2BAD5575-A718-D05B-82F3-2379BEB908DF}"/>
            </ac:spMkLst>
          </pc:spChg>
          <pc:spChg chg="add mod">
            <ac:chgData name="Henry Pettit" userId="039505f5d07aca1a" providerId="LiveId" clId="{F41DFAF4-DCE0-41C1-AAE4-AB5096D776F4}" dt="2022-12-23T01:29:51.918" v="1857"/>
            <ac:spMkLst>
              <pc:docMk/>
              <pc:sldMasterMk cId="3522174735" sldId="2147483684"/>
              <pc:sldLayoutMk cId="1561953345" sldId="2147483686"/>
              <ac:spMk id="13" creationId="{763B2458-2A2B-CB6A-C663-CCBB402F6010}"/>
            </ac:spMkLst>
          </pc:spChg>
          <pc:spChg chg="add mod">
            <ac:chgData name="Henry Pettit" userId="039505f5d07aca1a" providerId="LiveId" clId="{F41DFAF4-DCE0-41C1-AAE4-AB5096D776F4}" dt="2022-12-23T01:29:51.918" v="1857"/>
            <ac:spMkLst>
              <pc:docMk/>
              <pc:sldMasterMk cId="3522174735" sldId="2147483684"/>
              <pc:sldLayoutMk cId="1561953345" sldId="2147483686"/>
              <ac:spMk id="14" creationId="{51107921-1577-B531-4DD9-A732DF1C7918}"/>
            </ac:spMkLst>
          </pc:spChg>
          <pc:spChg chg="add del">
            <ac:chgData name="Henry Pettit" userId="039505f5d07aca1a" providerId="LiveId" clId="{F41DFAF4-DCE0-41C1-AAE4-AB5096D776F4}" dt="2022-12-23T01:30:10.240" v="1858" actId="11529"/>
            <ac:spMkLst>
              <pc:docMk/>
              <pc:sldMasterMk cId="3522174735" sldId="2147483684"/>
              <pc:sldLayoutMk cId="1561953345" sldId="2147483686"/>
              <ac:spMk id="15" creationId="{B10DAAB6-8FFF-8BD3-6B0F-CD2A97957B00}"/>
            </ac:spMkLst>
          </pc:spChg>
          <pc:spChg chg="add mod">
            <ac:chgData name="Henry Pettit" userId="039505f5d07aca1a" providerId="LiveId" clId="{F41DFAF4-DCE0-41C1-AAE4-AB5096D776F4}" dt="2022-12-23T01:30:36.201" v="1861" actId="1076"/>
            <ac:spMkLst>
              <pc:docMk/>
              <pc:sldMasterMk cId="3522174735" sldId="2147483684"/>
              <pc:sldLayoutMk cId="1561953345" sldId="2147483686"/>
              <ac:spMk id="16" creationId="{610A4277-6C14-CE32-1D2F-D4A7A1EFEBBB}"/>
            </ac:spMkLst>
          </pc:spChg>
        </pc:sldLayoutChg>
        <pc:sldLayoutChg chg="new del mod">
          <pc:chgData name="Henry Pettit" userId="039505f5d07aca1a" providerId="LiveId" clId="{F41DFAF4-DCE0-41C1-AAE4-AB5096D776F4}" dt="2022-12-23T00:36:36.376" v="1501" actId="11236"/>
          <pc:sldLayoutMkLst>
            <pc:docMk/>
            <pc:sldMasterMk cId="3522174735" sldId="2147483684"/>
            <pc:sldLayoutMk cId="2732447914" sldId="2147483702"/>
          </pc:sldLayoutMkLst>
        </pc:sldLayoutChg>
      </pc:sldMasterChg>
      <pc:sldMasterChg chg="new del mod addSldLayout delSldLayout">
        <pc:chgData name="Henry Pettit" userId="039505f5d07aca1a" providerId="LiveId" clId="{F41DFAF4-DCE0-41C1-AAE4-AB5096D776F4}" dt="2022-12-23T00:36:40.398" v="1503" actId="6938"/>
        <pc:sldMasterMkLst>
          <pc:docMk/>
          <pc:sldMasterMk cId="3808525582" sldId="2147483702"/>
        </pc:sldMasterMkLst>
        <pc:sldLayoutChg chg="new del replId">
          <pc:chgData name="Henry Pettit" userId="039505f5d07aca1a" providerId="LiveId" clId="{F41DFAF4-DCE0-41C1-AAE4-AB5096D776F4}" dt="2022-12-23T00:36:40.398" v="1503" actId="6938"/>
          <pc:sldLayoutMkLst>
            <pc:docMk/>
            <pc:sldMasterMk cId="3808525582" sldId="2147483702"/>
            <pc:sldLayoutMk cId="4252570552" sldId="2147483703"/>
          </pc:sldLayoutMkLst>
        </pc:sldLayoutChg>
        <pc:sldLayoutChg chg="new del replId">
          <pc:chgData name="Henry Pettit" userId="039505f5d07aca1a" providerId="LiveId" clId="{F41DFAF4-DCE0-41C1-AAE4-AB5096D776F4}" dt="2022-12-23T00:36:40.398" v="1503" actId="6938"/>
          <pc:sldLayoutMkLst>
            <pc:docMk/>
            <pc:sldMasterMk cId="3808525582" sldId="2147483702"/>
            <pc:sldLayoutMk cId="3189659764" sldId="2147483704"/>
          </pc:sldLayoutMkLst>
        </pc:sldLayoutChg>
        <pc:sldLayoutChg chg="new del replId">
          <pc:chgData name="Henry Pettit" userId="039505f5d07aca1a" providerId="LiveId" clId="{F41DFAF4-DCE0-41C1-AAE4-AB5096D776F4}" dt="2022-12-23T00:36:40.398" v="1503" actId="6938"/>
          <pc:sldLayoutMkLst>
            <pc:docMk/>
            <pc:sldMasterMk cId="3808525582" sldId="2147483702"/>
            <pc:sldLayoutMk cId="912788285" sldId="2147483705"/>
          </pc:sldLayoutMkLst>
        </pc:sldLayoutChg>
        <pc:sldLayoutChg chg="new del replId">
          <pc:chgData name="Henry Pettit" userId="039505f5d07aca1a" providerId="LiveId" clId="{F41DFAF4-DCE0-41C1-AAE4-AB5096D776F4}" dt="2022-12-23T00:36:40.398" v="1503" actId="6938"/>
          <pc:sldLayoutMkLst>
            <pc:docMk/>
            <pc:sldMasterMk cId="3808525582" sldId="2147483702"/>
            <pc:sldLayoutMk cId="2340699557" sldId="2147483706"/>
          </pc:sldLayoutMkLst>
        </pc:sldLayoutChg>
        <pc:sldLayoutChg chg="new del replId">
          <pc:chgData name="Henry Pettit" userId="039505f5d07aca1a" providerId="LiveId" clId="{F41DFAF4-DCE0-41C1-AAE4-AB5096D776F4}" dt="2022-12-23T00:36:40.398" v="1503" actId="6938"/>
          <pc:sldLayoutMkLst>
            <pc:docMk/>
            <pc:sldMasterMk cId="3808525582" sldId="2147483702"/>
            <pc:sldLayoutMk cId="1465645993" sldId="2147483707"/>
          </pc:sldLayoutMkLst>
        </pc:sldLayoutChg>
        <pc:sldLayoutChg chg="new del replId">
          <pc:chgData name="Henry Pettit" userId="039505f5d07aca1a" providerId="LiveId" clId="{F41DFAF4-DCE0-41C1-AAE4-AB5096D776F4}" dt="2022-12-23T00:36:40.398" v="1503" actId="6938"/>
          <pc:sldLayoutMkLst>
            <pc:docMk/>
            <pc:sldMasterMk cId="3808525582" sldId="2147483702"/>
            <pc:sldLayoutMk cId="405226108" sldId="2147483708"/>
          </pc:sldLayoutMkLst>
        </pc:sldLayoutChg>
        <pc:sldLayoutChg chg="new del replId">
          <pc:chgData name="Henry Pettit" userId="039505f5d07aca1a" providerId="LiveId" clId="{F41DFAF4-DCE0-41C1-AAE4-AB5096D776F4}" dt="2022-12-23T00:36:40.398" v="1503" actId="6938"/>
          <pc:sldLayoutMkLst>
            <pc:docMk/>
            <pc:sldMasterMk cId="3808525582" sldId="2147483702"/>
            <pc:sldLayoutMk cId="4230719545" sldId="2147483709"/>
          </pc:sldLayoutMkLst>
        </pc:sldLayoutChg>
        <pc:sldLayoutChg chg="new del replId">
          <pc:chgData name="Henry Pettit" userId="039505f5d07aca1a" providerId="LiveId" clId="{F41DFAF4-DCE0-41C1-AAE4-AB5096D776F4}" dt="2022-12-23T00:36:40.398" v="1503" actId="6938"/>
          <pc:sldLayoutMkLst>
            <pc:docMk/>
            <pc:sldMasterMk cId="3808525582" sldId="2147483702"/>
            <pc:sldLayoutMk cId="578772507" sldId="2147483710"/>
          </pc:sldLayoutMkLst>
        </pc:sldLayoutChg>
        <pc:sldLayoutChg chg="new del replId">
          <pc:chgData name="Henry Pettit" userId="039505f5d07aca1a" providerId="LiveId" clId="{F41DFAF4-DCE0-41C1-AAE4-AB5096D776F4}" dt="2022-12-23T00:36:40.398" v="1503" actId="6938"/>
          <pc:sldLayoutMkLst>
            <pc:docMk/>
            <pc:sldMasterMk cId="3808525582" sldId="2147483702"/>
            <pc:sldLayoutMk cId="2013401976" sldId="2147483711"/>
          </pc:sldLayoutMkLst>
        </pc:sldLayoutChg>
        <pc:sldLayoutChg chg="new del replId">
          <pc:chgData name="Henry Pettit" userId="039505f5d07aca1a" providerId="LiveId" clId="{F41DFAF4-DCE0-41C1-AAE4-AB5096D776F4}" dt="2022-12-23T00:36:40.398" v="1503" actId="6938"/>
          <pc:sldLayoutMkLst>
            <pc:docMk/>
            <pc:sldMasterMk cId="3808525582" sldId="2147483702"/>
            <pc:sldLayoutMk cId="2337332827" sldId="2147483712"/>
          </pc:sldLayoutMkLst>
        </pc:sldLayoutChg>
        <pc:sldLayoutChg chg="new del replId">
          <pc:chgData name="Henry Pettit" userId="039505f5d07aca1a" providerId="LiveId" clId="{F41DFAF4-DCE0-41C1-AAE4-AB5096D776F4}" dt="2022-12-23T00:36:40.398" v="1503" actId="6938"/>
          <pc:sldLayoutMkLst>
            <pc:docMk/>
            <pc:sldMasterMk cId="3808525582" sldId="2147483702"/>
            <pc:sldLayoutMk cId="3508697240" sldId="2147483713"/>
          </pc:sldLayoutMkLst>
        </pc:sldLayoutChg>
      </pc:sldMaster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8.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8.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01724-5C5A-402A-B907-ECA89FAFA97F}" type="doc">
      <dgm:prSet loTypeId="urn:microsoft.com/office/officeart/2005/8/layout/process1" loCatId="process" qsTypeId="urn:microsoft.com/office/officeart/2005/8/quickstyle/simple1" qsCatId="simple" csTypeId="urn:microsoft.com/office/officeart/2018/5/colors/Iconchunking_neutralbg_colorful5" csCatId="colorful" phldr="1"/>
      <dgm:spPr/>
    </dgm:pt>
    <dgm:pt modelId="{6FA86730-1CE5-4EBE-A9BA-FC19829C945A}">
      <dgm:prSet phldrT="[Text]"/>
      <dgm:spPr/>
      <dgm:t>
        <a:bodyPr/>
        <a:lstStyle/>
        <a:p>
          <a:r>
            <a:rPr lang="en-US"/>
            <a:t>Playing  platform</a:t>
          </a:r>
          <a:endParaRPr lang="en-US" dirty="0"/>
        </a:p>
      </dgm:t>
    </dgm:pt>
    <dgm:pt modelId="{A1BB3DDB-A2CF-407F-9044-E3AC1B808421}" type="parTrans" cxnId="{ACB259CB-0782-437C-AE91-04CE095D2AE5}">
      <dgm:prSet/>
      <dgm:spPr/>
      <dgm:t>
        <a:bodyPr/>
        <a:lstStyle/>
        <a:p>
          <a:endParaRPr lang="en-US"/>
        </a:p>
      </dgm:t>
    </dgm:pt>
    <dgm:pt modelId="{F397379E-0BDA-46CE-8393-B1D10C55E1BA}" type="sibTrans" cxnId="{ACB259CB-0782-437C-AE91-04CE095D2AE5}">
      <dgm:prSet/>
      <dgm:spPr/>
      <dgm:t>
        <a:bodyPr/>
        <a:lstStyle/>
        <a:p>
          <a:endParaRPr lang="en-US"/>
        </a:p>
      </dgm:t>
    </dgm:pt>
    <dgm:pt modelId="{6ABE9384-859D-4C4C-B983-2B1E39A8B348}">
      <dgm:prSet phldrT="[Text]"/>
      <dgm:spPr/>
      <dgm:t>
        <a:bodyPr/>
        <a:lstStyle/>
        <a:p>
          <a:r>
            <a:rPr lang="en-US"/>
            <a:t>Grand Exchange</a:t>
          </a:r>
          <a:endParaRPr lang="en-US" dirty="0"/>
        </a:p>
      </dgm:t>
    </dgm:pt>
    <dgm:pt modelId="{4C63E530-1425-407B-8508-FAC57680DEF0}" type="parTrans" cxnId="{929B611D-ADB7-45E4-812D-4E288BD2D31C}">
      <dgm:prSet/>
      <dgm:spPr/>
      <dgm:t>
        <a:bodyPr/>
        <a:lstStyle/>
        <a:p>
          <a:endParaRPr lang="en-US"/>
        </a:p>
      </dgm:t>
    </dgm:pt>
    <dgm:pt modelId="{012549DD-A1CA-4571-A981-CFD78093EB20}" type="sibTrans" cxnId="{929B611D-ADB7-45E4-812D-4E288BD2D31C}">
      <dgm:prSet/>
      <dgm:spPr/>
      <dgm:t>
        <a:bodyPr/>
        <a:lstStyle/>
        <a:p>
          <a:endParaRPr lang="en-US"/>
        </a:p>
      </dgm:t>
    </dgm:pt>
    <dgm:pt modelId="{F7214975-5AC4-4CF8-9015-322498751A8A}">
      <dgm:prSet phldrT="[Text]"/>
      <dgm:spPr/>
      <dgm:t>
        <a:bodyPr/>
        <a:lstStyle/>
        <a:p>
          <a:r>
            <a:rPr lang="en-US"/>
            <a:t>Games</a:t>
          </a:r>
          <a:endParaRPr lang="en-US" dirty="0"/>
        </a:p>
      </dgm:t>
    </dgm:pt>
    <dgm:pt modelId="{51AC1870-5B81-422A-9A2E-E1F58EF50843}" type="parTrans" cxnId="{B7CE7116-0D68-4E90-AA49-C97B6B372915}">
      <dgm:prSet/>
      <dgm:spPr/>
      <dgm:t>
        <a:bodyPr/>
        <a:lstStyle/>
        <a:p>
          <a:endParaRPr lang="en-US"/>
        </a:p>
      </dgm:t>
    </dgm:pt>
    <dgm:pt modelId="{CE7BE2A3-5633-4666-BB75-6164E26282D5}" type="sibTrans" cxnId="{B7CE7116-0D68-4E90-AA49-C97B6B372915}">
      <dgm:prSet/>
      <dgm:spPr/>
      <dgm:t>
        <a:bodyPr/>
        <a:lstStyle/>
        <a:p>
          <a:endParaRPr lang="en-US"/>
        </a:p>
      </dgm:t>
    </dgm:pt>
    <dgm:pt modelId="{FD542473-E6DA-4B7C-9299-B1EFF016EF43}" type="pres">
      <dgm:prSet presAssocID="{53001724-5C5A-402A-B907-ECA89FAFA97F}" presName="Name0" presStyleCnt="0">
        <dgm:presLayoutVars>
          <dgm:dir/>
          <dgm:resizeHandles val="exact"/>
        </dgm:presLayoutVars>
      </dgm:prSet>
      <dgm:spPr/>
    </dgm:pt>
    <dgm:pt modelId="{B87F8BAB-D52C-404D-9B02-7275988FD16D}" type="pres">
      <dgm:prSet presAssocID="{6FA86730-1CE5-4EBE-A9BA-FC19829C945A}" presName="node" presStyleLbl="node1" presStyleIdx="0" presStyleCnt="3">
        <dgm:presLayoutVars>
          <dgm:bulletEnabled val="1"/>
        </dgm:presLayoutVars>
      </dgm:prSet>
      <dgm:spPr/>
    </dgm:pt>
    <dgm:pt modelId="{AFA67ED1-672F-4D91-8335-191889B2BBAB}" type="pres">
      <dgm:prSet presAssocID="{F397379E-0BDA-46CE-8393-B1D10C55E1BA}" presName="sibTrans" presStyleLbl="sibTrans2D1" presStyleIdx="0" presStyleCnt="2"/>
      <dgm:spPr/>
    </dgm:pt>
    <dgm:pt modelId="{3BF53839-A6C5-4144-A398-F7A9B32DA478}" type="pres">
      <dgm:prSet presAssocID="{F397379E-0BDA-46CE-8393-B1D10C55E1BA}" presName="connectorText" presStyleLbl="sibTrans2D1" presStyleIdx="0" presStyleCnt="2"/>
      <dgm:spPr/>
    </dgm:pt>
    <dgm:pt modelId="{10F3797D-2DD5-4593-9810-7E093CB36BC5}" type="pres">
      <dgm:prSet presAssocID="{6ABE9384-859D-4C4C-B983-2B1E39A8B348}" presName="node" presStyleLbl="node1" presStyleIdx="1" presStyleCnt="3">
        <dgm:presLayoutVars>
          <dgm:bulletEnabled val="1"/>
        </dgm:presLayoutVars>
      </dgm:prSet>
      <dgm:spPr/>
    </dgm:pt>
    <dgm:pt modelId="{0CBE1A74-C76E-46CE-8B83-F8A16D2319B1}" type="pres">
      <dgm:prSet presAssocID="{012549DD-A1CA-4571-A981-CFD78093EB20}" presName="sibTrans" presStyleLbl="sibTrans2D1" presStyleIdx="1" presStyleCnt="2"/>
      <dgm:spPr/>
    </dgm:pt>
    <dgm:pt modelId="{9FB6925A-1E76-4A05-8572-D7FD99175354}" type="pres">
      <dgm:prSet presAssocID="{012549DD-A1CA-4571-A981-CFD78093EB20}" presName="connectorText" presStyleLbl="sibTrans2D1" presStyleIdx="1" presStyleCnt="2"/>
      <dgm:spPr/>
    </dgm:pt>
    <dgm:pt modelId="{7051AEDE-6F3B-46F7-8221-4FB238E28A19}" type="pres">
      <dgm:prSet presAssocID="{F7214975-5AC4-4CF8-9015-322498751A8A}" presName="node" presStyleLbl="node1" presStyleIdx="2" presStyleCnt="3">
        <dgm:presLayoutVars>
          <dgm:bulletEnabled val="1"/>
        </dgm:presLayoutVars>
      </dgm:prSet>
      <dgm:spPr/>
    </dgm:pt>
  </dgm:ptLst>
  <dgm:cxnLst>
    <dgm:cxn modelId="{318E020C-4312-43F8-831B-DFDD93FC9C2A}" type="presOf" srcId="{53001724-5C5A-402A-B907-ECA89FAFA97F}" destId="{FD542473-E6DA-4B7C-9299-B1EFF016EF43}" srcOrd="0" destOrd="0" presId="urn:microsoft.com/office/officeart/2005/8/layout/process1"/>
    <dgm:cxn modelId="{B7CE7116-0D68-4E90-AA49-C97B6B372915}" srcId="{53001724-5C5A-402A-B907-ECA89FAFA97F}" destId="{F7214975-5AC4-4CF8-9015-322498751A8A}" srcOrd="2" destOrd="0" parTransId="{51AC1870-5B81-422A-9A2E-E1F58EF50843}" sibTransId="{CE7BE2A3-5633-4666-BB75-6164E26282D5}"/>
    <dgm:cxn modelId="{929B611D-ADB7-45E4-812D-4E288BD2D31C}" srcId="{53001724-5C5A-402A-B907-ECA89FAFA97F}" destId="{6ABE9384-859D-4C4C-B983-2B1E39A8B348}" srcOrd="1" destOrd="0" parTransId="{4C63E530-1425-407B-8508-FAC57680DEF0}" sibTransId="{012549DD-A1CA-4571-A981-CFD78093EB20}"/>
    <dgm:cxn modelId="{3E76072B-E64F-46AE-B925-C4DA912A6C32}" type="presOf" srcId="{012549DD-A1CA-4571-A981-CFD78093EB20}" destId="{9FB6925A-1E76-4A05-8572-D7FD99175354}" srcOrd="1" destOrd="0" presId="urn:microsoft.com/office/officeart/2005/8/layout/process1"/>
    <dgm:cxn modelId="{5902C972-C583-4BC4-AA8E-A7E8C0A79A96}" type="presOf" srcId="{6ABE9384-859D-4C4C-B983-2B1E39A8B348}" destId="{10F3797D-2DD5-4593-9810-7E093CB36BC5}" srcOrd="0" destOrd="0" presId="urn:microsoft.com/office/officeart/2005/8/layout/process1"/>
    <dgm:cxn modelId="{3C770D75-8A2C-47D7-A867-DB140F88F47B}" type="presOf" srcId="{F397379E-0BDA-46CE-8393-B1D10C55E1BA}" destId="{3BF53839-A6C5-4144-A398-F7A9B32DA478}" srcOrd="1" destOrd="0" presId="urn:microsoft.com/office/officeart/2005/8/layout/process1"/>
    <dgm:cxn modelId="{E819CF8A-1D56-44F5-AF6D-36EDA0464357}" type="presOf" srcId="{F7214975-5AC4-4CF8-9015-322498751A8A}" destId="{7051AEDE-6F3B-46F7-8221-4FB238E28A19}" srcOrd="0" destOrd="0" presId="urn:microsoft.com/office/officeart/2005/8/layout/process1"/>
    <dgm:cxn modelId="{1D60A7A4-F1B6-49B0-A1D0-3108CD1FAEA2}" type="presOf" srcId="{6FA86730-1CE5-4EBE-A9BA-FC19829C945A}" destId="{B87F8BAB-D52C-404D-9B02-7275988FD16D}" srcOrd="0" destOrd="0" presId="urn:microsoft.com/office/officeart/2005/8/layout/process1"/>
    <dgm:cxn modelId="{0C81DDC0-5423-4207-B95F-52A4A0576512}" type="presOf" srcId="{F397379E-0BDA-46CE-8393-B1D10C55E1BA}" destId="{AFA67ED1-672F-4D91-8335-191889B2BBAB}" srcOrd="0" destOrd="0" presId="urn:microsoft.com/office/officeart/2005/8/layout/process1"/>
    <dgm:cxn modelId="{C927F2C6-E664-433E-A75E-CA3CF74EF90A}" type="presOf" srcId="{012549DD-A1CA-4571-A981-CFD78093EB20}" destId="{0CBE1A74-C76E-46CE-8B83-F8A16D2319B1}" srcOrd="0" destOrd="0" presId="urn:microsoft.com/office/officeart/2005/8/layout/process1"/>
    <dgm:cxn modelId="{ACB259CB-0782-437C-AE91-04CE095D2AE5}" srcId="{53001724-5C5A-402A-B907-ECA89FAFA97F}" destId="{6FA86730-1CE5-4EBE-A9BA-FC19829C945A}" srcOrd="0" destOrd="0" parTransId="{A1BB3DDB-A2CF-407F-9044-E3AC1B808421}" sibTransId="{F397379E-0BDA-46CE-8393-B1D10C55E1BA}"/>
    <dgm:cxn modelId="{2E1606D8-C827-4E51-827E-49619C79DCCC}" type="presParOf" srcId="{FD542473-E6DA-4B7C-9299-B1EFF016EF43}" destId="{B87F8BAB-D52C-404D-9B02-7275988FD16D}" srcOrd="0" destOrd="0" presId="urn:microsoft.com/office/officeart/2005/8/layout/process1"/>
    <dgm:cxn modelId="{37204DE0-214F-464B-B806-E1F2F087458D}" type="presParOf" srcId="{FD542473-E6DA-4B7C-9299-B1EFF016EF43}" destId="{AFA67ED1-672F-4D91-8335-191889B2BBAB}" srcOrd="1" destOrd="0" presId="urn:microsoft.com/office/officeart/2005/8/layout/process1"/>
    <dgm:cxn modelId="{ACBC62F7-C7FA-4E96-8CE1-4EF44EB389BE}" type="presParOf" srcId="{AFA67ED1-672F-4D91-8335-191889B2BBAB}" destId="{3BF53839-A6C5-4144-A398-F7A9B32DA478}" srcOrd="0" destOrd="0" presId="urn:microsoft.com/office/officeart/2005/8/layout/process1"/>
    <dgm:cxn modelId="{10E347E2-C1AE-426A-88E4-93B953F5A9C2}" type="presParOf" srcId="{FD542473-E6DA-4B7C-9299-B1EFF016EF43}" destId="{10F3797D-2DD5-4593-9810-7E093CB36BC5}" srcOrd="2" destOrd="0" presId="urn:microsoft.com/office/officeart/2005/8/layout/process1"/>
    <dgm:cxn modelId="{79918FA6-62D4-449A-AE5F-D01D1A1B15D2}" type="presParOf" srcId="{FD542473-E6DA-4B7C-9299-B1EFF016EF43}" destId="{0CBE1A74-C76E-46CE-8B83-F8A16D2319B1}" srcOrd="3" destOrd="0" presId="urn:microsoft.com/office/officeart/2005/8/layout/process1"/>
    <dgm:cxn modelId="{6BDED732-CE61-4A49-B2CE-A4BACADB722E}" type="presParOf" srcId="{0CBE1A74-C76E-46CE-8B83-F8A16D2319B1}" destId="{9FB6925A-1E76-4A05-8572-D7FD99175354}" srcOrd="0" destOrd="0" presId="urn:microsoft.com/office/officeart/2005/8/layout/process1"/>
    <dgm:cxn modelId="{A1EF4BEA-5784-409F-A186-B309841CCF8E}" type="presParOf" srcId="{FD542473-E6DA-4B7C-9299-B1EFF016EF43}" destId="{7051AEDE-6F3B-46F7-8221-4FB238E28A19}"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B24C64-9B58-4046-92B4-4A7952CF95CC}"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4235E50B-0604-40FA-B3DB-C3D522DD1CF2}">
      <dgm:prSet/>
      <dgm:spPr/>
      <dgm:t>
        <a:bodyPr/>
        <a:lstStyle/>
        <a:p>
          <a:r>
            <a:rPr lang="en-AU" dirty="0"/>
            <a:t>Distributed database instead of common database to reduce maintenance cost and allow all places to store the database related to them.</a:t>
          </a:r>
          <a:endParaRPr lang="en-US" dirty="0"/>
        </a:p>
      </dgm:t>
    </dgm:pt>
    <dgm:pt modelId="{10DD893D-1586-4E8A-8D62-1E386566CC64}" type="parTrans" cxnId="{8805AC0C-76DB-4A7C-A38D-A3850B9C8A05}">
      <dgm:prSet/>
      <dgm:spPr/>
      <dgm:t>
        <a:bodyPr/>
        <a:lstStyle/>
        <a:p>
          <a:endParaRPr lang="en-US"/>
        </a:p>
      </dgm:t>
    </dgm:pt>
    <dgm:pt modelId="{790BB5AB-EF31-4127-A52A-17C0579FA54D}" type="sibTrans" cxnId="{8805AC0C-76DB-4A7C-A38D-A3850B9C8A05}">
      <dgm:prSet/>
      <dgm:spPr/>
      <dgm:t>
        <a:bodyPr/>
        <a:lstStyle/>
        <a:p>
          <a:endParaRPr lang="en-US"/>
        </a:p>
      </dgm:t>
    </dgm:pt>
    <dgm:pt modelId="{652AE253-5C88-40FF-97DF-87B0A6800B9B}">
      <dgm:prSet/>
      <dgm:spPr/>
      <dgm:t>
        <a:bodyPr/>
        <a:lstStyle/>
        <a:p>
          <a:r>
            <a:rPr lang="en-AU"/>
            <a:t>More transparency as no central governance so all points can adopt own rules for their space.</a:t>
          </a:r>
          <a:endParaRPr lang="en-US"/>
        </a:p>
      </dgm:t>
    </dgm:pt>
    <dgm:pt modelId="{D80537F4-C090-4842-AA53-990D8417FB7A}" type="parTrans" cxnId="{E9FB2BF6-8E5F-4C98-A6D2-632825AE7AEB}">
      <dgm:prSet/>
      <dgm:spPr/>
      <dgm:t>
        <a:bodyPr/>
        <a:lstStyle/>
        <a:p>
          <a:endParaRPr lang="en-US"/>
        </a:p>
      </dgm:t>
    </dgm:pt>
    <dgm:pt modelId="{6284C7BE-9F51-407B-A931-B3DB0F5DCF18}" type="sibTrans" cxnId="{E9FB2BF6-8E5F-4C98-A6D2-632825AE7AEB}">
      <dgm:prSet/>
      <dgm:spPr/>
      <dgm:t>
        <a:bodyPr/>
        <a:lstStyle/>
        <a:p>
          <a:endParaRPr lang="en-US"/>
        </a:p>
      </dgm:t>
    </dgm:pt>
    <dgm:pt modelId="{092A9510-1EAE-461F-BCC1-62C107FB4B98}">
      <dgm:prSet/>
      <dgm:spPr/>
      <dgm:t>
        <a:bodyPr/>
        <a:lstStyle/>
        <a:p>
          <a:r>
            <a:rPr lang="en-AU" dirty="0"/>
            <a:t>Faster and lower cost transaction. Without the middleman they will all become direct transactions with no extra parties needed.</a:t>
          </a:r>
          <a:endParaRPr lang="en-US" dirty="0"/>
        </a:p>
      </dgm:t>
    </dgm:pt>
    <dgm:pt modelId="{1D4718A3-0D3F-49E4-A44C-448C9DB001D9}" type="parTrans" cxnId="{D127CBB2-DFD0-4ADB-BCC6-846AAAFB81FE}">
      <dgm:prSet/>
      <dgm:spPr/>
      <dgm:t>
        <a:bodyPr/>
        <a:lstStyle/>
        <a:p>
          <a:endParaRPr lang="en-US"/>
        </a:p>
      </dgm:t>
    </dgm:pt>
    <dgm:pt modelId="{4C75478E-EE48-44C6-B73C-ECFCEC2B1F52}" type="sibTrans" cxnId="{D127CBB2-DFD0-4ADB-BCC6-846AAAFB81FE}">
      <dgm:prSet/>
      <dgm:spPr/>
      <dgm:t>
        <a:bodyPr/>
        <a:lstStyle/>
        <a:p>
          <a:endParaRPr lang="en-US"/>
        </a:p>
      </dgm:t>
    </dgm:pt>
    <dgm:pt modelId="{3290888E-A63E-401B-9B54-9797E89854D7}">
      <dgm:prSet/>
      <dgm:spPr/>
      <dgm:t>
        <a:bodyPr/>
        <a:lstStyle/>
        <a:p>
          <a:r>
            <a:rPr lang="en-AU"/>
            <a:t>Ease in adding new markets as fully integrate right away.</a:t>
          </a:r>
          <a:endParaRPr lang="en-US"/>
        </a:p>
      </dgm:t>
    </dgm:pt>
    <dgm:pt modelId="{F4CD27B2-A0B5-450D-B9AE-E1C60690B6F6}" type="parTrans" cxnId="{85530E20-2CDF-4819-AB99-A828BFBF571F}">
      <dgm:prSet/>
      <dgm:spPr/>
      <dgm:t>
        <a:bodyPr/>
        <a:lstStyle/>
        <a:p>
          <a:endParaRPr lang="en-US"/>
        </a:p>
      </dgm:t>
    </dgm:pt>
    <dgm:pt modelId="{4C36C450-C60F-4664-A42A-77F409F36097}" type="sibTrans" cxnId="{85530E20-2CDF-4819-AB99-A828BFBF571F}">
      <dgm:prSet/>
      <dgm:spPr/>
      <dgm:t>
        <a:bodyPr/>
        <a:lstStyle/>
        <a:p>
          <a:endParaRPr lang="en-US"/>
        </a:p>
      </dgm:t>
    </dgm:pt>
    <dgm:pt modelId="{9F2CC012-152D-442B-8570-54F5D35146B4}">
      <dgm:prSet/>
      <dgm:spPr/>
      <dgm:t>
        <a:bodyPr/>
        <a:lstStyle/>
        <a:p>
          <a:r>
            <a:rPr lang="en-AU"/>
            <a:t>More privacy and security as all transations are instantly encrypted into the blockchain ledger</a:t>
          </a:r>
          <a:endParaRPr lang="en-US"/>
        </a:p>
      </dgm:t>
    </dgm:pt>
    <dgm:pt modelId="{37E2194A-1A68-4440-9AD8-64EED300355F}" type="parTrans" cxnId="{2BF8A9E7-C2DC-4388-B924-6A2E96FADF47}">
      <dgm:prSet/>
      <dgm:spPr/>
      <dgm:t>
        <a:bodyPr/>
        <a:lstStyle/>
        <a:p>
          <a:endParaRPr lang="en-US"/>
        </a:p>
      </dgm:t>
    </dgm:pt>
    <dgm:pt modelId="{7A95B48F-ED09-435A-8829-640B7CE18771}" type="sibTrans" cxnId="{2BF8A9E7-C2DC-4388-B924-6A2E96FADF47}">
      <dgm:prSet/>
      <dgm:spPr/>
      <dgm:t>
        <a:bodyPr/>
        <a:lstStyle/>
        <a:p>
          <a:endParaRPr lang="en-US"/>
        </a:p>
      </dgm:t>
    </dgm:pt>
    <dgm:pt modelId="{79091DEA-9032-4830-A674-34DE37E2C911}" type="pres">
      <dgm:prSet presAssocID="{1CB24C64-9B58-4046-92B4-4A7952CF95CC}" presName="linear" presStyleCnt="0">
        <dgm:presLayoutVars>
          <dgm:animLvl val="lvl"/>
          <dgm:resizeHandles val="exact"/>
        </dgm:presLayoutVars>
      </dgm:prSet>
      <dgm:spPr/>
    </dgm:pt>
    <dgm:pt modelId="{48FACE44-6E0D-4CF1-B150-C7AEB245F5EC}" type="pres">
      <dgm:prSet presAssocID="{4235E50B-0604-40FA-B3DB-C3D522DD1CF2}" presName="parentText" presStyleLbl="node1" presStyleIdx="0" presStyleCnt="5">
        <dgm:presLayoutVars>
          <dgm:chMax val="0"/>
          <dgm:bulletEnabled val="1"/>
        </dgm:presLayoutVars>
      </dgm:prSet>
      <dgm:spPr/>
    </dgm:pt>
    <dgm:pt modelId="{1102E8CE-6C09-46BD-8F39-29F3966721D6}" type="pres">
      <dgm:prSet presAssocID="{790BB5AB-EF31-4127-A52A-17C0579FA54D}" presName="spacer" presStyleCnt="0"/>
      <dgm:spPr/>
    </dgm:pt>
    <dgm:pt modelId="{23EB0BE9-ABA2-4C50-8A8E-B8937377300D}" type="pres">
      <dgm:prSet presAssocID="{652AE253-5C88-40FF-97DF-87B0A6800B9B}" presName="parentText" presStyleLbl="node1" presStyleIdx="1" presStyleCnt="5">
        <dgm:presLayoutVars>
          <dgm:chMax val="0"/>
          <dgm:bulletEnabled val="1"/>
        </dgm:presLayoutVars>
      </dgm:prSet>
      <dgm:spPr/>
    </dgm:pt>
    <dgm:pt modelId="{9562C38A-EB07-457E-BBF7-4612748E07EF}" type="pres">
      <dgm:prSet presAssocID="{6284C7BE-9F51-407B-A931-B3DB0F5DCF18}" presName="spacer" presStyleCnt="0"/>
      <dgm:spPr/>
    </dgm:pt>
    <dgm:pt modelId="{81D9B0D8-CB79-4F95-9487-857BE8B86517}" type="pres">
      <dgm:prSet presAssocID="{092A9510-1EAE-461F-BCC1-62C107FB4B98}" presName="parentText" presStyleLbl="node1" presStyleIdx="2" presStyleCnt="5">
        <dgm:presLayoutVars>
          <dgm:chMax val="0"/>
          <dgm:bulletEnabled val="1"/>
        </dgm:presLayoutVars>
      </dgm:prSet>
      <dgm:spPr/>
    </dgm:pt>
    <dgm:pt modelId="{93D168D2-198D-4DD2-BB85-95027A3E8B16}" type="pres">
      <dgm:prSet presAssocID="{4C75478E-EE48-44C6-B73C-ECFCEC2B1F52}" presName="spacer" presStyleCnt="0"/>
      <dgm:spPr/>
    </dgm:pt>
    <dgm:pt modelId="{3E436082-4894-49A0-84E8-B26720BE9F9E}" type="pres">
      <dgm:prSet presAssocID="{3290888E-A63E-401B-9B54-9797E89854D7}" presName="parentText" presStyleLbl="node1" presStyleIdx="3" presStyleCnt="5">
        <dgm:presLayoutVars>
          <dgm:chMax val="0"/>
          <dgm:bulletEnabled val="1"/>
        </dgm:presLayoutVars>
      </dgm:prSet>
      <dgm:spPr/>
    </dgm:pt>
    <dgm:pt modelId="{4A46BA3D-0199-42B8-8EF9-A000D15AB291}" type="pres">
      <dgm:prSet presAssocID="{4C36C450-C60F-4664-A42A-77F409F36097}" presName="spacer" presStyleCnt="0"/>
      <dgm:spPr/>
    </dgm:pt>
    <dgm:pt modelId="{58CE4431-4230-44DF-A0FF-600320F5ECDB}" type="pres">
      <dgm:prSet presAssocID="{9F2CC012-152D-442B-8570-54F5D35146B4}" presName="parentText" presStyleLbl="node1" presStyleIdx="4" presStyleCnt="5">
        <dgm:presLayoutVars>
          <dgm:chMax val="0"/>
          <dgm:bulletEnabled val="1"/>
        </dgm:presLayoutVars>
      </dgm:prSet>
      <dgm:spPr/>
    </dgm:pt>
  </dgm:ptLst>
  <dgm:cxnLst>
    <dgm:cxn modelId="{52E0ED0A-60A7-452C-BF1F-3209044BCECB}" type="presOf" srcId="{4235E50B-0604-40FA-B3DB-C3D522DD1CF2}" destId="{48FACE44-6E0D-4CF1-B150-C7AEB245F5EC}" srcOrd="0" destOrd="0" presId="urn:microsoft.com/office/officeart/2005/8/layout/vList2"/>
    <dgm:cxn modelId="{8805AC0C-76DB-4A7C-A38D-A3850B9C8A05}" srcId="{1CB24C64-9B58-4046-92B4-4A7952CF95CC}" destId="{4235E50B-0604-40FA-B3DB-C3D522DD1CF2}" srcOrd="0" destOrd="0" parTransId="{10DD893D-1586-4E8A-8D62-1E386566CC64}" sibTransId="{790BB5AB-EF31-4127-A52A-17C0579FA54D}"/>
    <dgm:cxn modelId="{85530E20-2CDF-4819-AB99-A828BFBF571F}" srcId="{1CB24C64-9B58-4046-92B4-4A7952CF95CC}" destId="{3290888E-A63E-401B-9B54-9797E89854D7}" srcOrd="3" destOrd="0" parTransId="{F4CD27B2-A0B5-450D-B9AE-E1C60690B6F6}" sibTransId="{4C36C450-C60F-4664-A42A-77F409F36097}"/>
    <dgm:cxn modelId="{1E8B375B-427A-4A7E-AE1C-DBA760E954A9}" type="presOf" srcId="{652AE253-5C88-40FF-97DF-87B0A6800B9B}" destId="{23EB0BE9-ABA2-4C50-8A8E-B8937377300D}" srcOrd="0" destOrd="0" presId="urn:microsoft.com/office/officeart/2005/8/layout/vList2"/>
    <dgm:cxn modelId="{A6B5F25B-762B-4A84-BB2A-A1B3328DAC62}" type="presOf" srcId="{092A9510-1EAE-461F-BCC1-62C107FB4B98}" destId="{81D9B0D8-CB79-4F95-9487-857BE8B86517}" srcOrd="0" destOrd="0" presId="urn:microsoft.com/office/officeart/2005/8/layout/vList2"/>
    <dgm:cxn modelId="{0DF3B75F-7CA2-4D1F-AE31-18CC6050C437}" type="presOf" srcId="{9F2CC012-152D-442B-8570-54F5D35146B4}" destId="{58CE4431-4230-44DF-A0FF-600320F5ECDB}" srcOrd="0" destOrd="0" presId="urn:microsoft.com/office/officeart/2005/8/layout/vList2"/>
    <dgm:cxn modelId="{1BCD7EA0-4FD1-430F-9EB4-36423996750D}" type="presOf" srcId="{1CB24C64-9B58-4046-92B4-4A7952CF95CC}" destId="{79091DEA-9032-4830-A674-34DE37E2C911}" srcOrd="0" destOrd="0" presId="urn:microsoft.com/office/officeart/2005/8/layout/vList2"/>
    <dgm:cxn modelId="{768E4FA1-8F07-4233-B0CD-CA91A442DC60}" type="presOf" srcId="{3290888E-A63E-401B-9B54-9797E89854D7}" destId="{3E436082-4894-49A0-84E8-B26720BE9F9E}" srcOrd="0" destOrd="0" presId="urn:microsoft.com/office/officeart/2005/8/layout/vList2"/>
    <dgm:cxn modelId="{D127CBB2-DFD0-4ADB-BCC6-846AAAFB81FE}" srcId="{1CB24C64-9B58-4046-92B4-4A7952CF95CC}" destId="{092A9510-1EAE-461F-BCC1-62C107FB4B98}" srcOrd="2" destOrd="0" parTransId="{1D4718A3-0D3F-49E4-A44C-448C9DB001D9}" sibTransId="{4C75478E-EE48-44C6-B73C-ECFCEC2B1F52}"/>
    <dgm:cxn modelId="{2BF8A9E7-C2DC-4388-B924-6A2E96FADF47}" srcId="{1CB24C64-9B58-4046-92B4-4A7952CF95CC}" destId="{9F2CC012-152D-442B-8570-54F5D35146B4}" srcOrd="4" destOrd="0" parTransId="{37E2194A-1A68-4440-9AD8-64EED300355F}" sibTransId="{7A95B48F-ED09-435A-8829-640B7CE18771}"/>
    <dgm:cxn modelId="{E9FB2BF6-8E5F-4C98-A6D2-632825AE7AEB}" srcId="{1CB24C64-9B58-4046-92B4-4A7952CF95CC}" destId="{652AE253-5C88-40FF-97DF-87B0A6800B9B}" srcOrd="1" destOrd="0" parTransId="{D80537F4-C090-4842-AA53-990D8417FB7A}" sibTransId="{6284C7BE-9F51-407B-A931-B3DB0F5DCF18}"/>
    <dgm:cxn modelId="{687B3B47-606E-4C15-A8C9-D82D885CA2F4}" type="presParOf" srcId="{79091DEA-9032-4830-A674-34DE37E2C911}" destId="{48FACE44-6E0D-4CF1-B150-C7AEB245F5EC}" srcOrd="0" destOrd="0" presId="urn:microsoft.com/office/officeart/2005/8/layout/vList2"/>
    <dgm:cxn modelId="{71554E3B-CF7F-4106-B311-C7F301198514}" type="presParOf" srcId="{79091DEA-9032-4830-A674-34DE37E2C911}" destId="{1102E8CE-6C09-46BD-8F39-29F3966721D6}" srcOrd="1" destOrd="0" presId="urn:microsoft.com/office/officeart/2005/8/layout/vList2"/>
    <dgm:cxn modelId="{7B37735C-1524-42D5-B18D-732743E93105}" type="presParOf" srcId="{79091DEA-9032-4830-A674-34DE37E2C911}" destId="{23EB0BE9-ABA2-4C50-8A8E-B8937377300D}" srcOrd="2" destOrd="0" presId="urn:microsoft.com/office/officeart/2005/8/layout/vList2"/>
    <dgm:cxn modelId="{62F8CD88-6A39-47A4-A972-10E853A4F987}" type="presParOf" srcId="{79091DEA-9032-4830-A674-34DE37E2C911}" destId="{9562C38A-EB07-457E-BBF7-4612748E07EF}" srcOrd="3" destOrd="0" presId="urn:microsoft.com/office/officeart/2005/8/layout/vList2"/>
    <dgm:cxn modelId="{E4CB44A6-E96C-4543-BCA0-1D6AC16EAE29}" type="presParOf" srcId="{79091DEA-9032-4830-A674-34DE37E2C911}" destId="{81D9B0D8-CB79-4F95-9487-857BE8B86517}" srcOrd="4" destOrd="0" presId="urn:microsoft.com/office/officeart/2005/8/layout/vList2"/>
    <dgm:cxn modelId="{F0ADB2A1-A334-47D3-B545-07A19441DFFF}" type="presParOf" srcId="{79091DEA-9032-4830-A674-34DE37E2C911}" destId="{93D168D2-198D-4DD2-BB85-95027A3E8B16}" srcOrd="5" destOrd="0" presId="urn:microsoft.com/office/officeart/2005/8/layout/vList2"/>
    <dgm:cxn modelId="{17AFFB9D-0A18-45DC-BD89-4316D5DEA166}" type="presParOf" srcId="{79091DEA-9032-4830-A674-34DE37E2C911}" destId="{3E436082-4894-49A0-84E8-B26720BE9F9E}" srcOrd="6" destOrd="0" presId="urn:microsoft.com/office/officeart/2005/8/layout/vList2"/>
    <dgm:cxn modelId="{3ECCACC5-2E2F-4AB9-90F4-54C91DC4421D}" type="presParOf" srcId="{79091DEA-9032-4830-A674-34DE37E2C911}" destId="{4A46BA3D-0199-42B8-8EF9-A000D15AB291}" srcOrd="7" destOrd="0" presId="urn:microsoft.com/office/officeart/2005/8/layout/vList2"/>
    <dgm:cxn modelId="{69DBE2D5-3615-4E23-A81B-0952957CFA00}" type="presParOf" srcId="{79091DEA-9032-4830-A674-34DE37E2C911}" destId="{58CE4431-4230-44DF-A0FF-600320F5ECD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3F2999-1CDC-41B0-AB37-2E7B835730C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1F1CCE3-B0A8-4AA6-875F-E5EAC1961593}">
      <dgm:prSet/>
      <dgm:spPr/>
      <dgm:t>
        <a:bodyPr/>
        <a:lstStyle/>
        <a:p>
          <a:pPr>
            <a:lnSpc>
              <a:spcPct val="100000"/>
            </a:lnSpc>
          </a:pPr>
          <a:r>
            <a:rPr lang="en-AU" baseline="0"/>
            <a:t>This will work by adding another layer to the chart from Science Soft. Where the game and platform are connected to the web front of Grand Exchange. </a:t>
          </a:r>
          <a:endParaRPr lang="en-US"/>
        </a:p>
      </dgm:t>
    </dgm:pt>
    <dgm:pt modelId="{118F09DA-6F9C-489B-B2B2-BF416CBBC2D7}" type="parTrans" cxnId="{BA798B4B-FF05-4889-9120-D6328CD157DF}">
      <dgm:prSet/>
      <dgm:spPr/>
      <dgm:t>
        <a:bodyPr/>
        <a:lstStyle/>
        <a:p>
          <a:endParaRPr lang="en-US"/>
        </a:p>
      </dgm:t>
    </dgm:pt>
    <dgm:pt modelId="{ADC2FA78-5806-4695-AF8E-02AEF365DBE6}" type="sibTrans" cxnId="{BA798B4B-FF05-4889-9120-D6328CD157DF}">
      <dgm:prSet/>
      <dgm:spPr/>
      <dgm:t>
        <a:bodyPr/>
        <a:lstStyle/>
        <a:p>
          <a:endParaRPr lang="en-US"/>
        </a:p>
      </dgm:t>
    </dgm:pt>
    <dgm:pt modelId="{D542BA87-4711-49DC-B634-5F0B0B81916E}">
      <dgm:prSet/>
      <dgm:spPr/>
      <dgm:t>
        <a:bodyPr/>
        <a:lstStyle/>
        <a:p>
          <a:pPr>
            <a:lnSpc>
              <a:spcPct val="100000"/>
            </a:lnSpc>
          </a:pPr>
          <a:r>
            <a:rPr lang="en-AU" baseline="0"/>
            <a:t>This will work as the transition hub between the two parties. Using smart contracts on all activities on the network.</a:t>
          </a:r>
          <a:endParaRPr lang="en-US"/>
        </a:p>
      </dgm:t>
    </dgm:pt>
    <dgm:pt modelId="{57D9800A-1841-4DA9-824A-EF22852C858C}" type="parTrans" cxnId="{57158A39-79A0-4382-86B4-1791EB4B99BB}">
      <dgm:prSet/>
      <dgm:spPr/>
      <dgm:t>
        <a:bodyPr/>
        <a:lstStyle/>
        <a:p>
          <a:endParaRPr lang="en-US"/>
        </a:p>
      </dgm:t>
    </dgm:pt>
    <dgm:pt modelId="{12FEC700-C7B0-4FA8-9C2D-C69911F1121E}" type="sibTrans" cxnId="{57158A39-79A0-4382-86B4-1791EB4B99BB}">
      <dgm:prSet/>
      <dgm:spPr/>
      <dgm:t>
        <a:bodyPr/>
        <a:lstStyle/>
        <a:p>
          <a:endParaRPr lang="en-US"/>
        </a:p>
      </dgm:t>
    </dgm:pt>
    <dgm:pt modelId="{FE8AADF5-FDFC-47D7-9571-56E728B3D36D}" type="pres">
      <dgm:prSet presAssocID="{593F2999-1CDC-41B0-AB37-2E7B835730C3}" presName="root" presStyleCnt="0">
        <dgm:presLayoutVars>
          <dgm:dir/>
          <dgm:resizeHandles val="exact"/>
        </dgm:presLayoutVars>
      </dgm:prSet>
      <dgm:spPr/>
    </dgm:pt>
    <dgm:pt modelId="{8417B854-E885-4AD5-AAEB-B48A98D01532}" type="pres">
      <dgm:prSet presAssocID="{51F1CCE3-B0A8-4AA6-875F-E5EAC1961593}" presName="compNode" presStyleCnt="0"/>
      <dgm:spPr/>
    </dgm:pt>
    <dgm:pt modelId="{870D8A3C-37A7-408F-97DC-14CC2FF5CBA7}" type="pres">
      <dgm:prSet presAssocID="{51F1CCE3-B0A8-4AA6-875F-E5EAC1961593}" presName="bgRect" presStyleLbl="bgShp" presStyleIdx="0" presStyleCnt="2"/>
      <dgm:spPr/>
    </dgm:pt>
    <dgm:pt modelId="{4A591B49-8B01-424A-AF3E-89BC2604080D}" type="pres">
      <dgm:prSet presAssocID="{51F1CCE3-B0A8-4AA6-875F-E5EAC196159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EBF265EA-1719-4035-B6BE-7367E2DD1251}" type="pres">
      <dgm:prSet presAssocID="{51F1CCE3-B0A8-4AA6-875F-E5EAC1961593}" presName="spaceRect" presStyleCnt="0"/>
      <dgm:spPr/>
    </dgm:pt>
    <dgm:pt modelId="{59D0F971-B145-4ECA-8405-4A0FE00DCF78}" type="pres">
      <dgm:prSet presAssocID="{51F1CCE3-B0A8-4AA6-875F-E5EAC1961593}" presName="parTx" presStyleLbl="revTx" presStyleIdx="0" presStyleCnt="2">
        <dgm:presLayoutVars>
          <dgm:chMax val="0"/>
          <dgm:chPref val="0"/>
        </dgm:presLayoutVars>
      </dgm:prSet>
      <dgm:spPr/>
    </dgm:pt>
    <dgm:pt modelId="{4B94B0C1-1B98-430A-BFC9-DCF51049B0FD}" type="pres">
      <dgm:prSet presAssocID="{ADC2FA78-5806-4695-AF8E-02AEF365DBE6}" presName="sibTrans" presStyleCnt="0"/>
      <dgm:spPr/>
    </dgm:pt>
    <dgm:pt modelId="{F27D7701-33E1-4F6E-BA28-89861E39D46D}" type="pres">
      <dgm:prSet presAssocID="{D542BA87-4711-49DC-B634-5F0B0B81916E}" presName="compNode" presStyleCnt="0"/>
      <dgm:spPr/>
    </dgm:pt>
    <dgm:pt modelId="{AB939D3C-F456-4D91-BD76-27426B482A1D}" type="pres">
      <dgm:prSet presAssocID="{D542BA87-4711-49DC-B634-5F0B0B81916E}" presName="bgRect" presStyleLbl="bgShp" presStyleIdx="1" presStyleCnt="2"/>
      <dgm:spPr/>
    </dgm:pt>
    <dgm:pt modelId="{39ACB18B-A22A-4E8B-B089-A73C4858560B}" type="pres">
      <dgm:prSet presAssocID="{D542BA87-4711-49DC-B634-5F0B0B81916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Network"/>
        </a:ext>
      </dgm:extLst>
    </dgm:pt>
    <dgm:pt modelId="{53F663CB-19BE-483F-B4EE-4765E4C000D6}" type="pres">
      <dgm:prSet presAssocID="{D542BA87-4711-49DC-B634-5F0B0B81916E}" presName="spaceRect" presStyleCnt="0"/>
      <dgm:spPr/>
    </dgm:pt>
    <dgm:pt modelId="{7C1A367D-4061-4CA8-8832-BF8C8B61FA21}" type="pres">
      <dgm:prSet presAssocID="{D542BA87-4711-49DC-B634-5F0B0B81916E}" presName="parTx" presStyleLbl="revTx" presStyleIdx="1" presStyleCnt="2">
        <dgm:presLayoutVars>
          <dgm:chMax val="0"/>
          <dgm:chPref val="0"/>
        </dgm:presLayoutVars>
      </dgm:prSet>
      <dgm:spPr/>
    </dgm:pt>
  </dgm:ptLst>
  <dgm:cxnLst>
    <dgm:cxn modelId="{57158A39-79A0-4382-86B4-1791EB4B99BB}" srcId="{593F2999-1CDC-41B0-AB37-2E7B835730C3}" destId="{D542BA87-4711-49DC-B634-5F0B0B81916E}" srcOrd="1" destOrd="0" parTransId="{57D9800A-1841-4DA9-824A-EF22852C858C}" sibTransId="{12FEC700-C7B0-4FA8-9C2D-C69911F1121E}"/>
    <dgm:cxn modelId="{BA798B4B-FF05-4889-9120-D6328CD157DF}" srcId="{593F2999-1CDC-41B0-AB37-2E7B835730C3}" destId="{51F1CCE3-B0A8-4AA6-875F-E5EAC1961593}" srcOrd="0" destOrd="0" parTransId="{118F09DA-6F9C-489B-B2B2-BF416CBBC2D7}" sibTransId="{ADC2FA78-5806-4695-AF8E-02AEF365DBE6}"/>
    <dgm:cxn modelId="{58C4C294-F72B-4E33-BEBB-3ABA16BF6E7B}" type="presOf" srcId="{593F2999-1CDC-41B0-AB37-2E7B835730C3}" destId="{FE8AADF5-FDFC-47D7-9571-56E728B3D36D}" srcOrd="0" destOrd="0" presId="urn:microsoft.com/office/officeart/2018/2/layout/IconVerticalSolidList"/>
    <dgm:cxn modelId="{3F7DF6BA-18D9-4C8A-9D88-DE7D00B716A8}" type="presOf" srcId="{51F1CCE3-B0A8-4AA6-875F-E5EAC1961593}" destId="{59D0F971-B145-4ECA-8405-4A0FE00DCF78}" srcOrd="0" destOrd="0" presId="urn:microsoft.com/office/officeart/2018/2/layout/IconVerticalSolidList"/>
    <dgm:cxn modelId="{B4C57AE3-971A-47CD-A222-93359183DDA6}" type="presOf" srcId="{D542BA87-4711-49DC-B634-5F0B0B81916E}" destId="{7C1A367D-4061-4CA8-8832-BF8C8B61FA21}" srcOrd="0" destOrd="0" presId="urn:microsoft.com/office/officeart/2018/2/layout/IconVerticalSolidList"/>
    <dgm:cxn modelId="{4892D67A-31BD-4922-AB66-5722DF1790C5}" type="presParOf" srcId="{FE8AADF5-FDFC-47D7-9571-56E728B3D36D}" destId="{8417B854-E885-4AD5-AAEB-B48A98D01532}" srcOrd="0" destOrd="0" presId="urn:microsoft.com/office/officeart/2018/2/layout/IconVerticalSolidList"/>
    <dgm:cxn modelId="{FE4108DA-22DA-4268-9E55-058F96A8496E}" type="presParOf" srcId="{8417B854-E885-4AD5-AAEB-B48A98D01532}" destId="{870D8A3C-37A7-408F-97DC-14CC2FF5CBA7}" srcOrd="0" destOrd="0" presId="urn:microsoft.com/office/officeart/2018/2/layout/IconVerticalSolidList"/>
    <dgm:cxn modelId="{24E8CA1B-EA88-4558-BB2E-AB399F1ABBAA}" type="presParOf" srcId="{8417B854-E885-4AD5-AAEB-B48A98D01532}" destId="{4A591B49-8B01-424A-AF3E-89BC2604080D}" srcOrd="1" destOrd="0" presId="urn:microsoft.com/office/officeart/2018/2/layout/IconVerticalSolidList"/>
    <dgm:cxn modelId="{7F3741E8-5288-49ED-A69B-34003F278AA4}" type="presParOf" srcId="{8417B854-E885-4AD5-AAEB-B48A98D01532}" destId="{EBF265EA-1719-4035-B6BE-7367E2DD1251}" srcOrd="2" destOrd="0" presId="urn:microsoft.com/office/officeart/2018/2/layout/IconVerticalSolidList"/>
    <dgm:cxn modelId="{28C5E400-C649-4A72-B77F-8357B8416FB7}" type="presParOf" srcId="{8417B854-E885-4AD5-AAEB-B48A98D01532}" destId="{59D0F971-B145-4ECA-8405-4A0FE00DCF78}" srcOrd="3" destOrd="0" presId="urn:microsoft.com/office/officeart/2018/2/layout/IconVerticalSolidList"/>
    <dgm:cxn modelId="{E1F2A8C0-4597-46B1-8D6F-6B92D3130D40}" type="presParOf" srcId="{FE8AADF5-FDFC-47D7-9571-56E728B3D36D}" destId="{4B94B0C1-1B98-430A-BFC9-DCF51049B0FD}" srcOrd="1" destOrd="0" presId="urn:microsoft.com/office/officeart/2018/2/layout/IconVerticalSolidList"/>
    <dgm:cxn modelId="{7EE2C328-9AEA-458E-A2FB-E9BE2C88B2C2}" type="presParOf" srcId="{FE8AADF5-FDFC-47D7-9571-56E728B3D36D}" destId="{F27D7701-33E1-4F6E-BA28-89861E39D46D}" srcOrd="2" destOrd="0" presId="urn:microsoft.com/office/officeart/2018/2/layout/IconVerticalSolidList"/>
    <dgm:cxn modelId="{C15CD75B-5872-43BC-BBCF-A028013823D1}" type="presParOf" srcId="{F27D7701-33E1-4F6E-BA28-89861E39D46D}" destId="{AB939D3C-F456-4D91-BD76-27426B482A1D}" srcOrd="0" destOrd="0" presId="urn:microsoft.com/office/officeart/2018/2/layout/IconVerticalSolidList"/>
    <dgm:cxn modelId="{2BF782F7-0E74-42E7-8540-0C7C10F8DB79}" type="presParOf" srcId="{F27D7701-33E1-4F6E-BA28-89861E39D46D}" destId="{39ACB18B-A22A-4E8B-B089-A73C4858560B}" srcOrd="1" destOrd="0" presId="urn:microsoft.com/office/officeart/2018/2/layout/IconVerticalSolidList"/>
    <dgm:cxn modelId="{23377736-42CD-47B7-B520-F6D54FA02BE5}" type="presParOf" srcId="{F27D7701-33E1-4F6E-BA28-89861E39D46D}" destId="{53F663CB-19BE-483F-B4EE-4765E4C000D6}" srcOrd="2" destOrd="0" presId="urn:microsoft.com/office/officeart/2018/2/layout/IconVerticalSolidList"/>
    <dgm:cxn modelId="{060FE920-0A3F-48CB-B14B-41F8DD032A43}" type="presParOf" srcId="{F27D7701-33E1-4F6E-BA28-89861E39D46D}" destId="{7C1A367D-4061-4CA8-8832-BF8C8B61FA21}"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FC98C1-A242-4ECC-B2D1-0D186199A27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CC5CDB0-F2FE-4DBC-B666-5FA0E4E35495}">
      <dgm:prSet/>
      <dgm:spPr/>
      <dgm:t>
        <a:bodyPr/>
        <a:lstStyle/>
        <a:p>
          <a:r>
            <a:rPr lang="en-AU" dirty="0"/>
            <a:t>Dmarket is also a blockchain-based game marketplace that works with the game companies to allow for item (mostly just skins) trades. This currently has 8 games on the marketplace and an easy way for game developers to add their games to it with custom APIs for it. However, there are a lot of games that it is still missing which other third-party marketplaces sell. So, there is still quite a bit of space to compete with it. Also, the adoption of this type of market is still quite a new thing so hasn’t been fully established in the space.</a:t>
          </a:r>
          <a:endParaRPr lang="en-US" dirty="0"/>
        </a:p>
      </dgm:t>
    </dgm:pt>
    <dgm:pt modelId="{748B7FCC-4FF5-4763-A113-0F871993B37F}" type="parTrans" cxnId="{FD027846-2230-48E3-AB0D-82CEFE73B344}">
      <dgm:prSet/>
      <dgm:spPr/>
      <dgm:t>
        <a:bodyPr/>
        <a:lstStyle/>
        <a:p>
          <a:endParaRPr lang="en-US"/>
        </a:p>
      </dgm:t>
    </dgm:pt>
    <dgm:pt modelId="{832776D1-7C30-4005-8989-52BC69551013}" type="sibTrans" cxnId="{FD027846-2230-48E3-AB0D-82CEFE73B344}">
      <dgm:prSet/>
      <dgm:spPr/>
      <dgm:t>
        <a:bodyPr/>
        <a:lstStyle/>
        <a:p>
          <a:endParaRPr lang="en-US"/>
        </a:p>
      </dgm:t>
    </dgm:pt>
    <dgm:pt modelId="{62430DE1-6E71-4483-8482-4DF392EEED4C}">
      <dgm:prSet/>
      <dgm:spPr/>
      <dgm:t>
        <a:bodyPr/>
        <a:lstStyle/>
        <a:p>
          <a:r>
            <a:rPr lang="en-AU"/>
            <a:t>So Dmarket would be possible to use a template for how to do it and where possible improvements can be made as the world of blockchain-based markets increase.</a:t>
          </a:r>
          <a:endParaRPr lang="en-US"/>
        </a:p>
      </dgm:t>
    </dgm:pt>
    <dgm:pt modelId="{6900443D-A9E5-4C42-9994-ED016E8D779F}" type="parTrans" cxnId="{64714479-10AF-4F2C-8664-EB384B9783E8}">
      <dgm:prSet/>
      <dgm:spPr/>
      <dgm:t>
        <a:bodyPr/>
        <a:lstStyle/>
        <a:p>
          <a:endParaRPr lang="en-US"/>
        </a:p>
      </dgm:t>
    </dgm:pt>
    <dgm:pt modelId="{0817F649-F5B8-4795-8252-60518688B1FF}" type="sibTrans" cxnId="{64714479-10AF-4F2C-8664-EB384B9783E8}">
      <dgm:prSet/>
      <dgm:spPr/>
      <dgm:t>
        <a:bodyPr/>
        <a:lstStyle/>
        <a:p>
          <a:endParaRPr lang="en-US"/>
        </a:p>
      </dgm:t>
    </dgm:pt>
    <dgm:pt modelId="{17243FD9-F92A-415B-872C-DEFD57033D73}" type="pres">
      <dgm:prSet presAssocID="{8BFC98C1-A242-4ECC-B2D1-0D186199A278}" presName="Name0" presStyleCnt="0">
        <dgm:presLayoutVars>
          <dgm:dir/>
          <dgm:resizeHandles val="exact"/>
        </dgm:presLayoutVars>
      </dgm:prSet>
      <dgm:spPr/>
    </dgm:pt>
    <dgm:pt modelId="{B65F2DE7-DF39-4B4A-ABC5-24C6535F9EC4}" type="pres">
      <dgm:prSet presAssocID="{6CC5CDB0-F2FE-4DBC-B666-5FA0E4E35495}" presName="node" presStyleLbl="node1" presStyleIdx="0" presStyleCnt="2" custLinFactNeighborX="1668" custLinFactNeighborY="-2156">
        <dgm:presLayoutVars>
          <dgm:bulletEnabled val="1"/>
        </dgm:presLayoutVars>
      </dgm:prSet>
      <dgm:spPr/>
    </dgm:pt>
    <dgm:pt modelId="{21D1AC57-7A76-4544-8939-ACB91D7C2F34}" type="pres">
      <dgm:prSet presAssocID="{832776D1-7C30-4005-8989-52BC69551013}" presName="sibTrans" presStyleLbl="sibTrans2D1" presStyleIdx="0" presStyleCnt="1"/>
      <dgm:spPr/>
    </dgm:pt>
    <dgm:pt modelId="{4922307C-A302-4821-9315-E0F1CD183053}" type="pres">
      <dgm:prSet presAssocID="{832776D1-7C30-4005-8989-52BC69551013}" presName="connectorText" presStyleLbl="sibTrans2D1" presStyleIdx="0" presStyleCnt="1"/>
      <dgm:spPr/>
    </dgm:pt>
    <dgm:pt modelId="{2AB3541F-2556-4F1A-93AB-5D52146A6A6E}" type="pres">
      <dgm:prSet presAssocID="{62430DE1-6E71-4483-8482-4DF392EEED4C}" presName="node" presStyleLbl="node1" presStyleIdx="1" presStyleCnt="2" custLinFactNeighborX="117" custLinFactNeighborY="-2215">
        <dgm:presLayoutVars>
          <dgm:bulletEnabled val="1"/>
        </dgm:presLayoutVars>
      </dgm:prSet>
      <dgm:spPr/>
    </dgm:pt>
  </dgm:ptLst>
  <dgm:cxnLst>
    <dgm:cxn modelId="{41BE4F17-6C78-4D44-B5B1-85F9BC3B87F9}" type="presOf" srcId="{8BFC98C1-A242-4ECC-B2D1-0D186199A278}" destId="{17243FD9-F92A-415B-872C-DEFD57033D73}" srcOrd="0" destOrd="0" presId="urn:microsoft.com/office/officeart/2005/8/layout/process1"/>
    <dgm:cxn modelId="{C77B7920-3B33-4569-BAB3-BA1848665D08}" type="presOf" srcId="{832776D1-7C30-4005-8989-52BC69551013}" destId="{21D1AC57-7A76-4544-8939-ACB91D7C2F34}" srcOrd="0" destOrd="0" presId="urn:microsoft.com/office/officeart/2005/8/layout/process1"/>
    <dgm:cxn modelId="{FD027846-2230-48E3-AB0D-82CEFE73B344}" srcId="{8BFC98C1-A242-4ECC-B2D1-0D186199A278}" destId="{6CC5CDB0-F2FE-4DBC-B666-5FA0E4E35495}" srcOrd="0" destOrd="0" parTransId="{748B7FCC-4FF5-4763-A113-0F871993B37F}" sibTransId="{832776D1-7C30-4005-8989-52BC69551013}"/>
    <dgm:cxn modelId="{3C933968-E7FF-4884-8CFA-17893C8D9B5F}" type="presOf" srcId="{62430DE1-6E71-4483-8482-4DF392EEED4C}" destId="{2AB3541F-2556-4F1A-93AB-5D52146A6A6E}" srcOrd="0" destOrd="0" presId="urn:microsoft.com/office/officeart/2005/8/layout/process1"/>
    <dgm:cxn modelId="{3167996C-0BC2-4B45-BD58-34568BBF6973}" type="presOf" srcId="{6CC5CDB0-F2FE-4DBC-B666-5FA0E4E35495}" destId="{B65F2DE7-DF39-4B4A-ABC5-24C6535F9EC4}" srcOrd="0" destOrd="0" presId="urn:microsoft.com/office/officeart/2005/8/layout/process1"/>
    <dgm:cxn modelId="{64714479-10AF-4F2C-8664-EB384B9783E8}" srcId="{8BFC98C1-A242-4ECC-B2D1-0D186199A278}" destId="{62430DE1-6E71-4483-8482-4DF392EEED4C}" srcOrd="1" destOrd="0" parTransId="{6900443D-A9E5-4C42-9994-ED016E8D779F}" sibTransId="{0817F649-F5B8-4795-8252-60518688B1FF}"/>
    <dgm:cxn modelId="{9BC483C9-3954-409F-AD89-E20DC7BB80C9}" type="presOf" srcId="{832776D1-7C30-4005-8989-52BC69551013}" destId="{4922307C-A302-4821-9315-E0F1CD183053}" srcOrd="1" destOrd="0" presId="urn:microsoft.com/office/officeart/2005/8/layout/process1"/>
    <dgm:cxn modelId="{A3F3ABEE-0AB2-46A4-A26D-F098FEB27E97}" type="presParOf" srcId="{17243FD9-F92A-415B-872C-DEFD57033D73}" destId="{B65F2DE7-DF39-4B4A-ABC5-24C6535F9EC4}" srcOrd="0" destOrd="0" presId="urn:microsoft.com/office/officeart/2005/8/layout/process1"/>
    <dgm:cxn modelId="{D80F74E8-8EEE-490E-9FF6-96264D34AB3B}" type="presParOf" srcId="{17243FD9-F92A-415B-872C-DEFD57033D73}" destId="{21D1AC57-7A76-4544-8939-ACB91D7C2F34}" srcOrd="1" destOrd="0" presId="urn:microsoft.com/office/officeart/2005/8/layout/process1"/>
    <dgm:cxn modelId="{89246C47-7AE5-4443-82CA-AEDA955C6B8F}" type="presParOf" srcId="{21D1AC57-7A76-4544-8939-ACB91D7C2F34}" destId="{4922307C-A302-4821-9315-E0F1CD183053}" srcOrd="0" destOrd="0" presId="urn:microsoft.com/office/officeart/2005/8/layout/process1"/>
    <dgm:cxn modelId="{A971FA2C-7E67-42EC-AE91-6FBDDD7B86BF}" type="presParOf" srcId="{17243FD9-F92A-415B-872C-DEFD57033D73}" destId="{2AB3541F-2556-4F1A-93AB-5D52146A6A6E}" srcOrd="2"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89DBC3-5CA9-429A-8107-23A6F6A6A3B7}"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A7423DDF-2FA1-48B6-8932-4B9157EAAFA0}">
      <dgm:prSet/>
      <dgm:spPr/>
      <dgm:t>
        <a:bodyPr/>
        <a:lstStyle/>
        <a:p>
          <a:r>
            <a:rPr lang="en-AU"/>
            <a:t>The biggest issue to start would be establishing ourselves in this place to get people wanting to use us.</a:t>
          </a:r>
          <a:endParaRPr lang="en-US"/>
        </a:p>
      </dgm:t>
    </dgm:pt>
    <dgm:pt modelId="{84775552-A6B1-4921-9402-4E084A306240}" type="parTrans" cxnId="{96FDE658-4D7B-40F4-AD40-88996CC8EF8C}">
      <dgm:prSet/>
      <dgm:spPr/>
      <dgm:t>
        <a:bodyPr/>
        <a:lstStyle/>
        <a:p>
          <a:endParaRPr lang="en-US"/>
        </a:p>
      </dgm:t>
    </dgm:pt>
    <dgm:pt modelId="{0AAFDBBC-AB38-4045-9AA4-885002FA90DB}" type="sibTrans" cxnId="{96FDE658-4D7B-40F4-AD40-88996CC8EF8C}">
      <dgm:prSet/>
      <dgm:spPr/>
      <dgm:t>
        <a:bodyPr/>
        <a:lstStyle/>
        <a:p>
          <a:endParaRPr lang="en-US"/>
        </a:p>
      </dgm:t>
    </dgm:pt>
    <dgm:pt modelId="{2E0B728F-8D63-419F-AA93-98EE53E513B2}">
      <dgm:prSet/>
      <dgm:spPr/>
      <dgm:t>
        <a:bodyPr/>
        <a:lstStyle/>
        <a:p>
          <a:r>
            <a:rPr lang="en-AU"/>
            <a:t>Trying to convince the game company's to use us to integrate their markets and why it would benefit them.</a:t>
          </a:r>
          <a:endParaRPr lang="en-US"/>
        </a:p>
      </dgm:t>
    </dgm:pt>
    <dgm:pt modelId="{3AC76342-C6FD-4126-B3E7-F4625A41268A}" type="parTrans" cxnId="{C63999C0-9E94-4DC9-ADCA-6F6E945D4BBF}">
      <dgm:prSet/>
      <dgm:spPr/>
      <dgm:t>
        <a:bodyPr/>
        <a:lstStyle/>
        <a:p>
          <a:endParaRPr lang="en-US"/>
        </a:p>
      </dgm:t>
    </dgm:pt>
    <dgm:pt modelId="{BEF28ABA-3B67-4AB3-A404-D41D4AB9B98F}" type="sibTrans" cxnId="{C63999C0-9E94-4DC9-ADCA-6F6E945D4BBF}">
      <dgm:prSet/>
      <dgm:spPr/>
      <dgm:t>
        <a:bodyPr/>
        <a:lstStyle/>
        <a:p>
          <a:endParaRPr lang="en-US"/>
        </a:p>
      </dgm:t>
    </dgm:pt>
    <dgm:pt modelId="{1D24104F-E047-406A-9E10-33D497D4F59A}">
      <dgm:prSet/>
      <dgm:spPr/>
      <dgm:t>
        <a:bodyPr/>
        <a:lstStyle/>
        <a:p>
          <a:r>
            <a:rPr lang="en-AU"/>
            <a:t>The cost to set up enough of the network before people are even able to use it as a lot of back-end stuff is needed to get this project running. </a:t>
          </a:r>
          <a:endParaRPr lang="en-US"/>
        </a:p>
      </dgm:t>
    </dgm:pt>
    <dgm:pt modelId="{1C0597AD-26E3-41CC-87F2-7F8BBACBD792}" type="parTrans" cxnId="{39077348-020E-4E43-B54B-DBFBB7AB92E9}">
      <dgm:prSet/>
      <dgm:spPr/>
      <dgm:t>
        <a:bodyPr/>
        <a:lstStyle/>
        <a:p>
          <a:endParaRPr lang="en-US"/>
        </a:p>
      </dgm:t>
    </dgm:pt>
    <dgm:pt modelId="{D915EFD1-6E18-4F80-9CD7-0EA586EA5532}" type="sibTrans" cxnId="{39077348-020E-4E43-B54B-DBFBB7AB92E9}">
      <dgm:prSet/>
      <dgm:spPr/>
      <dgm:t>
        <a:bodyPr/>
        <a:lstStyle/>
        <a:p>
          <a:endParaRPr lang="en-US"/>
        </a:p>
      </dgm:t>
    </dgm:pt>
    <dgm:pt modelId="{772E6E4F-5756-4F02-96D7-DA77F902223F}" type="pres">
      <dgm:prSet presAssocID="{D289DBC3-5CA9-429A-8107-23A6F6A6A3B7}" presName="root" presStyleCnt="0">
        <dgm:presLayoutVars>
          <dgm:dir/>
          <dgm:resizeHandles val="exact"/>
        </dgm:presLayoutVars>
      </dgm:prSet>
      <dgm:spPr/>
    </dgm:pt>
    <dgm:pt modelId="{759BB31A-E9F5-4419-827A-C16A9C384054}" type="pres">
      <dgm:prSet presAssocID="{A7423DDF-2FA1-48B6-8932-4B9157EAAFA0}" presName="compNode" presStyleCnt="0"/>
      <dgm:spPr/>
    </dgm:pt>
    <dgm:pt modelId="{0E81E6ED-FC83-4952-857D-72E65B36780A}" type="pres">
      <dgm:prSet presAssocID="{A7423DDF-2FA1-48B6-8932-4B9157EAAFA0}" presName="bgRect" presStyleLbl="bgShp" presStyleIdx="0" presStyleCnt="3"/>
      <dgm:spPr/>
    </dgm:pt>
    <dgm:pt modelId="{5631DE31-8E1D-4E9E-A0E3-CDC0D16640CB}" type="pres">
      <dgm:prSet presAssocID="{A7423DDF-2FA1-48B6-8932-4B9157EAAF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spiration with solid fill"/>
        </a:ext>
      </dgm:extLst>
    </dgm:pt>
    <dgm:pt modelId="{375492E8-BA4C-4D79-8E34-14F8F7EAAADD}" type="pres">
      <dgm:prSet presAssocID="{A7423DDF-2FA1-48B6-8932-4B9157EAAFA0}" presName="spaceRect" presStyleCnt="0"/>
      <dgm:spPr/>
    </dgm:pt>
    <dgm:pt modelId="{FDB7D1D7-39BD-466A-BD1E-14440BC80BD9}" type="pres">
      <dgm:prSet presAssocID="{A7423DDF-2FA1-48B6-8932-4B9157EAAFA0}" presName="parTx" presStyleLbl="revTx" presStyleIdx="0" presStyleCnt="3">
        <dgm:presLayoutVars>
          <dgm:chMax val="0"/>
          <dgm:chPref val="0"/>
        </dgm:presLayoutVars>
      </dgm:prSet>
      <dgm:spPr/>
    </dgm:pt>
    <dgm:pt modelId="{5637A129-3E71-4E9C-A4D1-3D7CF126982F}" type="pres">
      <dgm:prSet presAssocID="{0AAFDBBC-AB38-4045-9AA4-885002FA90DB}" presName="sibTrans" presStyleCnt="0"/>
      <dgm:spPr/>
    </dgm:pt>
    <dgm:pt modelId="{FD277C0A-93F5-4A3D-99E7-18D3DE88A304}" type="pres">
      <dgm:prSet presAssocID="{2E0B728F-8D63-419F-AA93-98EE53E513B2}" presName="compNode" presStyleCnt="0"/>
      <dgm:spPr/>
    </dgm:pt>
    <dgm:pt modelId="{9756E4EE-3121-416F-A16E-B968B32DD0FC}" type="pres">
      <dgm:prSet presAssocID="{2E0B728F-8D63-419F-AA93-98EE53E513B2}" presName="bgRect" presStyleLbl="bgShp" presStyleIdx="1" presStyleCnt="3"/>
      <dgm:spPr/>
    </dgm:pt>
    <dgm:pt modelId="{B2221A96-DB2E-405B-B5C7-045C32DA6627}" type="pres">
      <dgm:prSet presAssocID="{2E0B728F-8D63-419F-AA93-98EE53E513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cquisition with solid fill"/>
        </a:ext>
      </dgm:extLst>
    </dgm:pt>
    <dgm:pt modelId="{6FEE0786-BB14-41EB-B86D-6313BD70D055}" type="pres">
      <dgm:prSet presAssocID="{2E0B728F-8D63-419F-AA93-98EE53E513B2}" presName="spaceRect" presStyleCnt="0"/>
      <dgm:spPr/>
    </dgm:pt>
    <dgm:pt modelId="{862CE85E-4904-4089-A0CC-A7D74C555894}" type="pres">
      <dgm:prSet presAssocID="{2E0B728F-8D63-419F-AA93-98EE53E513B2}" presName="parTx" presStyleLbl="revTx" presStyleIdx="1" presStyleCnt="3">
        <dgm:presLayoutVars>
          <dgm:chMax val="0"/>
          <dgm:chPref val="0"/>
        </dgm:presLayoutVars>
      </dgm:prSet>
      <dgm:spPr/>
    </dgm:pt>
    <dgm:pt modelId="{6206A8E2-B6DB-42A4-98AA-0C5B504F2D99}" type="pres">
      <dgm:prSet presAssocID="{BEF28ABA-3B67-4AB3-A404-D41D4AB9B98F}" presName="sibTrans" presStyleCnt="0"/>
      <dgm:spPr/>
    </dgm:pt>
    <dgm:pt modelId="{E3CD3AB3-6BF8-4F0D-A147-2899FE055912}" type="pres">
      <dgm:prSet presAssocID="{1D24104F-E047-406A-9E10-33D497D4F59A}" presName="compNode" presStyleCnt="0"/>
      <dgm:spPr/>
    </dgm:pt>
    <dgm:pt modelId="{9E056BD6-2221-4B2A-B2A2-E647B5F252FE}" type="pres">
      <dgm:prSet presAssocID="{1D24104F-E047-406A-9E10-33D497D4F59A}" presName="bgRect" presStyleLbl="bgShp" presStyleIdx="2" presStyleCnt="3"/>
      <dgm:spPr/>
    </dgm:pt>
    <dgm:pt modelId="{7B06EF8C-13AF-44C5-814C-587442E10F6D}" type="pres">
      <dgm:prSet presAssocID="{1D24104F-E047-406A-9E10-33D497D4F5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51641D0D-1CBA-4694-8CCA-73255D5F8446}" type="pres">
      <dgm:prSet presAssocID="{1D24104F-E047-406A-9E10-33D497D4F59A}" presName="spaceRect" presStyleCnt="0"/>
      <dgm:spPr/>
    </dgm:pt>
    <dgm:pt modelId="{4EC7D65C-19DE-4947-A706-6EEDBB21C1A1}" type="pres">
      <dgm:prSet presAssocID="{1D24104F-E047-406A-9E10-33D497D4F59A}" presName="parTx" presStyleLbl="revTx" presStyleIdx="2" presStyleCnt="3">
        <dgm:presLayoutVars>
          <dgm:chMax val="0"/>
          <dgm:chPref val="0"/>
        </dgm:presLayoutVars>
      </dgm:prSet>
      <dgm:spPr/>
    </dgm:pt>
  </dgm:ptLst>
  <dgm:cxnLst>
    <dgm:cxn modelId="{A5AAAC0F-9B7E-4F34-A275-6C49CA7E4B57}" type="presOf" srcId="{D289DBC3-5CA9-429A-8107-23A6F6A6A3B7}" destId="{772E6E4F-5756-4F02-96D7-DA77F902223F}" srcOrd="0" destOrd="0" presId="urn:microsoft.com/office/officeart/2018/2/layout/IconVerticalSolidList"/>
    <dgm:cxn modelId="{DD2A0614-D06F-4481-B844-1EA5FA878605}" type="presOf" srcId="{2E0B728F-8D63-419F-AA93-98EE53E513B2}" destId="{862CE85E-4904-4089-A0CC-A7D74C555894}" srcOrd="0" destOrd="0" presId="urn:microsoft.com/office/officeart/2018/2/layout/IconVerticalSolidList"/>
    <dgm:cxn modelId="{39077348-020E-4E43-B54B-DBFBB7AB92E9}" srcId="{D289DBC3-5CA9-429A-8107-23A6F6A6A3B7}" destId="{1D24104F-E047-406A-9E10-33D497D4F59A}" srcOrd="2" destOrd="0" parTransId="{1C0597AD-26E3-41CC-87F2-7F8BBACBD792}" sibTransId="{D915EFD1-6E18-4F80-9CD7-0EA586EA5532}"/>
    <dgm:cxn modelId="{0CC6AE58-79A0-41C2-9DA2-0B8C717D4A59}" type="presOf" srcId="{A7423DDF-2FA1-48B6-8932-4B9157EAAFA0}" destId="{FDB7D1D7-39BD-466A-BD1E-14440BC80BD9}" srcOrd="0" destOrd="0" presId="urn:microsoft.com/office/officeart/2018/2/layout/IconVerticalSolidList"/>
    <dgm:cxn modelId="{96FDE658-4D7B-40F4-AD40-88996CC8EF8C}" srcId="{D289DBC3-5CA9-429A-8107-23A6F6A6A3B7}" destId="{A7423DDF-2FA1-48B6-8932-4B9157EAAFA0}" srcOrd="0" destOrd="0" parTransId="{84775552-A6B1-4921-9402-4E084A306240}" sibTransId="{0AAFDBBC-AB38-4045-9AA4-885002FA90DB}"/>
    <dgm:cxn modelId="{C63999C0-9E94-4DC9-ADCA-6F6E945D4BBF}" srcId="{D289DBC3-5CA9-429A-8107-23A6F6A6A3B7}" destId="{2E0B728F-8D63-419F-AA93-98EE53E513B2}" srcOrd="1" destOrd="0" parTransId="{3AC76342-C6FD-4126-B3E7-F4625A41268A}" sibTransId="{BEF28ABA-3B67-4AB3-A404-D41D4AB9B98F}"/>
    <dgm:cxn modelId="{0916E1CF-5E5B-4E49-9C9C-B5C1471E9EF6}" type="presOf" srcId="{1D24104F-E047-406A-9E10-33D497D4F59A}" destId="{4EC7D65C-19DE-4947-A706-6EEDBB21C1A1}" srcOrd="0" destOrd="0" presId="urn:microsoft.com/office/officeart/2018/2/layout/IconVerticalSolidList"/>
    <dgm:cxn modelId="{D5DE991A-BAB0-4741-A595-F8A41A58D899}" type="presParOf" srcId="{772E6E4F-5756-4F02-96D7-DA77F902223F}" destId="{759BB31A-E9F5-4419-827A-C16A9C384054}" srcOrd="0" destOrd="0" presId="urn:microsoft.com/office/officeart/2018/2/layout/IconVerticalSolidList"/>
    <dgm:cxn modelId="{C8C5B023-F571-492F-A842-8C59F6ABD7A1}" type="presParOf" srcId="{759BB31A-E9F5-4419-827A-C16A9C384054}" destId="{0E81E6ED-FC83-4952-857D-72E65B36780A}" srcOrd="0" destOrd="0" presId="urn:microsoft.com/office/officeart/2018/2/layout/IconVerticalSolidList"/>
    <dgm:cxn modelId="{DB8C5B13-FD46-4DC0-8226-76F8FCDEAFA3}" type="presParOf" srcId="{759BB31A-E9F5-4419-827A-C16A9C384054}" destId="{5631DE31-8E1D-4E9E-A0E3-CDC0D16640CB}" srcOrd="1" destOrd="0" presId="urn:microsoft.com/office/officeart/2018/2/layout/IconVerticalSolidList"/>
    <dgm:cxn modelId="{4887F5A5-46E9-46A5-A39D-62CCF5FDF403}" type="presParOf" srcId="{759BB31A-E9F5-4419-827A-C16A9C384054}" destId="{375492E8-BA4C-4D79-8E34-14F8F7EAAADD}" srcOrd="2" destOrd="0" presId="urn:microsoft.com/office/officeart/2018/2/layout/IconVerticalSolidList"/>
    <dgm:cxn modelId="{0DF89ED5-D145-409B-9B70-36435FC8CDEA}" type="presParOf" srcId="{759BB31A-E9F5-4419-827A-C16A9C384054}" destId="{FDB7D1D7-39BD-466A-BD1E-14440BC80BD9}" srcOrd="3" destOrd="0" presId="urn:microsoft.com/office/officeart/2018/2/layout/IconVerticalSolidList"/>
    <dgm:cxn modelId="{CFE269CD-6BAA-40D8-AFD2-4855D48703A9}" type="presParOf" srcId="{772E6E4F-5756-4F02-96D7-DA77F902223F}" destId="{5637A129-3E71-4E9C-A4D1-3D7CF126982F}" srcOrd="1" destOrd="0" presId="urn:microsoft.com/office/officeart/2018/2/layout/IconVerticalSolidList"/>
    <dgm:cxn modelId="{CCEAED9D-7EF7-43A1-9302-C2251633A186}" type="presParOf" srcId="{772E6E4F-5756-4F02-96D7-DA77F902223F}" destId="{FD277C0A-93F5-4A3D-99E7-18D3DE88A304}" srcOrd="2" destOrd="0" presId="urn:microsoft.com/office/officeart/2018/2/layout/IconVerticalSolidList"/>
    <dgm:cxn modelId="{CA0F21E2-639B-4FFC-9B2C-EA141F41BF7E}" type="presParOf" srcId="{FD277C0A-93F5-4A3D-99E7-18D3DE88A304}" destId="{9756E4EE-3121-416F-A16E-B968B32DD0FC}" srcOrd="0" destOrd="0" presId="urn:microsoft.com/office/officeart/2018/2/layout/IconVerticalSolidList"/>
    <dgm:cxn modelId="{9DFDAE30-53B8-4E47-8A45-51611D2AB871}" type="presParOf" srcId="{FD277C0A-93F5-4A3D-99E7-18D3DE88A304}" destId="{B2221A96-DB2E-405B-B5C7-045C32DA6627}" srcOrd="1" destOrd="0" presId="urn:microsoft.com/office/officeart/2018/2/layout/IconVerticalSolidList"/>
    <dgm:cxn modelId="{8235BC4E-C75C-4056-BABB-3F5B37C46398}" type="presParOf" srcId="{FD277C0A-93F5-4A3D-99E7-18D3DE88A304}" destId="{6FEE0786-BB14-41EB-B86D-6313BD70D055}" srcOrd="2" destOrd="0" presId="urn:microsoft.com/office/officeart/2018/2/layout/IconVerticalSolidList"/>
    <dgm:cxn modelId="{6EE594B0-165D-469A-A31F-3006DA6BB6D7}" type="presParOf" srcId="{FD277C0A-93F5-4A3D-99E7-18D3DE88A304}" destId="{862CE85E-4904-4089-A0CC-A7D74C555894}" srcOrd="3" destOrd="0" presId="urn:microsoft.com/office/officeart/2018/2/layout/IconVerticalSolidList"/>
    <dgm:cxn modelId="{BB8916C3-66E3-4508-896F-A82CE3B18BE8}" type="presParOf" srcId="{772E6E4F-5756-4F02-96D7-DA77F902223F}" destId="{6206A8E2-B6DB-42A4-98AA-0C5B504F2D99}" srcOrd="3" destOrd="0" presId="urn:microsoft.com/office/officeart/2018/2/layout/IconVerticalSolidList"/>
    <dgm:cxn modelId="{FD07F6DC-8CF3-4F4D-9891-B6A8ADA5B747}" type="presParOf" srcId="{772E6E4F-5756-4F02-96D7-DA77F902223F}" destId="{E3CD3AB3-6BF8-4F0D-A147-2899FE055912}" srcOrd="4" destOrd="0" presId="urn:microsoft.com/office/officeart/2018/2/layout/IconVerticalSolidList"/>
    <dgm:cxn modelId="{F16276D7-DED4-4AF5-9AB9-1C3327AA5D12}" type="presParOf" srcId="{E3CD3AB3-6BF8-4F0D-A147-2899FE055912}" destId="{9E056BD6-2221-4B2A-B2A2-E647B5F252FE}" srcOrd="0" destOrd="0" presId="urn:microsoft.com/office/officeart/2018/2/layout/IconVerticalSolidList"/>
    <dgm:cxn modelId="{C52C2735-35FA-4815-842F-C13BBB5FAE68}" type="presParOf" srcId="{E3CD3AB3-6BF8-4F0D-A147-2899FE055912}" destId="{7B06EF8C-13AF-44C5-814C-587442E10F6D}" srcOrd="1" destOrd="0" presId="urn:microsoft.com/office/officeart/2018/2/layout/IconVerticalSolidList"/>
    <dgm:cxn modelId="{E01D7FA5-7F28-4EC0-9371-F13146757543}" type="presParOf" srcId="{E3CD3AB3-6BF8-4F0D-A147-2899FE055912}" destId="{51641D0D-1CBA-4694-8CCA-73255D5F8446}" srcOrd="2" destOrd="0" presId="urn:microsoft.com/office/officeart/2018/2/layout/IconVerticalSolidList"/>
    <dgm:cxn modelId="{3F83992C-9C5C-40C2-A04C-A769200EBAC9}" type="presParOf" srcId="{E3CD3AB3-6BF8-4F0D-A147-2899FE055912}" destId="{4EC7D65C-19DE-4947-A706-6EEDBB21C1A1}"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325D32-0C8F-410F-BD8F-021EA461CAE5}"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DF747BC4-D1E3-4682-B51D-BCA78182280E}">
      <dgm:prSet/>
      <dgm:spPr/>
      <dgm:t>
        <a:bodyPr/>
        <a:lstStyle/>
        <a:p>
          <a:r>
            <a:rPr lang="en-AU" dirty="0"/>
            <a:t>The initial target user base would be the people already using the third-party marketplaces that are available. Later the idea is to expand to more types of game to be the go-to place for all buy/selling of in-game things. </a:t>
          </a:r>
          <a:endParaRPr lang="en-US" dirty="0"/>
        </a:p>
      </dgm:t>
    </dgm:pt>
    <dgm:pt modelId="{DBD2F1DD-52A4-4363-9460-E8720831DF65}" type="parTrans" cxnId="{28DCA4E0-3DC5-4137-930F-AE6A37E4F7B8}">
      <dgm:prSet/>
      <dgm:spPr/>
      <dgm:t>
        <a:bodyPr/>
        <a:lstStyle/>
        <a:p>
          <a:endParaRPr lang="en-US"/>
        </a:p>
      </dgm:t>
    </dgm:pt>
    <dgm:pt modelId="{3DE923B8-5B3C-44E6-A075-A1C361BC49FF}" type="sibTrans" cxnId="{28DCA4E0-3DC5-4137-930F-AE6A37E4F7B8}">
      <dgm:prSet/>
      <dgm:spPr/>
      <dgm:t>
        <a:bodyPr/>
        <a:lstStyle/>
        <a:p>
          <a:endParaRPr lang="en-US"/>
        </a:p>
      </dgm:t>
    </dgm:pt>
    <dgm:pt modelId="{DEB4CFE6-B3FF-48F3-8B1C-CA013769F170}">
      <dgm:prSet/>
      <dgm:spPr/>
      <dgm:t>
        <a:bodyPr/>
        <a:lstStyle/>
        <a:p>
          <a:r>
            <a:rPr lang="en-AU"/>
            <a:t>This would start with more hardcore gamers playing MMO type games and later go into the casual gaming market.</a:t>
          </a:r>
          <a:endParaRPr lang="en-US"/>
        </a:p>
      </dgm:t>
    </dgm:pt>
    <dgm:pt modelId="{D5F1E968-25E4-4EB2-B7B6-AED7B95D082A}" type="parTrans" cxnId="{44DF381B-DD05-42F2-8E82-7E13DBDAC3CE}">
      <dgm:prSet/>
      <dgm:spPr/>
      <dgm:t>
        <a:bodyPr/>
        <a:lstStyle/>
        <a:p>
          <a:endParaRPr lang="en-US"/>
        </a:p>
      </dgm:t>
    </dgm:pt>
    <dgm:pt modelId="{5ACA9364-2AAB-4C38-A9D7-3F374025686C}" type="sibTrans" cxnId="{44DF381B-DD05-42F2-8E82-7E13DBDAC3CE}">
      <dgm:prSet/>
      <dgm:spPr/>
      <dgm:t>
        <a:bodyPr/>
        <a:lstStyle/>
        <a:p>
          <a:endParaRPr lang="en-US"/>
        </a:p>
      </dgm:t>
    </dgm:pt>
    <dgm:pt modelId="{4F11B6E3-3959-45AE-BADD-300589F4A8A4}" type="pres">
      <dgm:prSet presAssocID="{C9325D32-0C8F-410F-BD8F-021EA461CAE5}" presName="outerComposite" presStyleCnt="0">
        <dgm:presLayoutVars>
          <dgm:chMax val="5"/>
          <dgm:dir/>
          <dgm:resizeHandles val="exact"/>
        </dgm:presLayoutVars>
      </dgm:prSet>
      <dgm:spPr/>
    </dgm:pt>
    <dgm:pt modelId="{2074EF3B-4199-4755-8679-CB267DE96FA7}" type="pres">
      <dgm:prSet presAssocID="{C9325D32-0C8F-410F-BD8F-021EA461CAE5}" presName="dummyMaxCanvas" presStyleCnt="0">
        <dgm:presLayoutVars/>
      </dgm:prSet>
      <dgm:spPr/>
    </dgm:pt>
    <dgm:pt modelId="{59F38E0D-3408-4801-B25F-6D66654C225E}" type="pres">
      <dgm:prSet presAssocID="{C9325D32-0C8F-410F-BD8F-021EA461CAE5}" presName="TwoNodes_1" presStyleLbl="node1" presStyleIdx="0" presStyleCnt="2">
        <dgm:presLayoutVars>
          <dgm:bulletEnabled val="1"/>
        </dgm:presLayoutVars>
      </dgm:prSet>
      <dgm:spPr/>
    </dgm:pt>
    <dgm:pt modelId="{887C8896-53E1-4AC8-BCAD-20869F32D9A4}" type="pres">
      <dgm:prSet presAssocID="{C9325D32-0C8F-410F-BD8F-021EA461CAE5}" presName="TwoNodes_2" presStyleLbl="node1" presStyleIdx="1" presStyleCnt="2">
        <dgm:presLayoutVars>
          <dgm:bulletEnabled val="1"/>
        </dgm:presLayoutVars>
      </dgm:prSet>
      <dgm:spPr/>
    </dgm:pt>
    <dgm:pt modelId="{FF78FE5F-BA93-414A-AFB8-2A1D057AD8C9}" type="pres">
      <dgm:prSet presAssocID="{C9325D32-0C8F-410F-BD8F-021EA461CAE5}" presName="TwoConn_1-2" presStyleLbl="fgAccFollowNode1" presStyleIdx="0" presStyleCnt="1">
        <dgm:presLayoutVars>
          <dgm:bulletEnabled val="1"/>
        </dgm:presLayoutVars>
      </dgm:prSet>
      <dgm:spPr/>
    </dgm:pt>
    <dgm:pt modelId="{C395A4E8-569E-4725-95C4-BAAABC0030C4}" type="pres">
      <dgm:prSet presAssocID="{C9325D32-0C8F-410F-BD8F-021EA461CAE5}" presName="TwoNodes_1_text" presStyleLbl="node1" presStyleIdx="1" presStyleCnt="2">
        <dgm:presLayoutVars>
          <dgm:bulletEnabled val="1"/>
        </dgm:presLayoutVars>
      </dgm:prSet>
      <dgm:spPr/>
    </dgm:pt>
    <dgm:pt modelId="{29990626-4C04-446A-A56C-340CBA655077}" type="pres">
      <dgm:prSet presAssocID="{C9325D32-0C8F-410F-BD8F-021EA461CAE5}" presName="TwoNodes_2_text" presStyleLbl="node1" presStyleIdx="1" presStyleCnt="2">
        <dgm:presLayoutVars>
          <dgm:bulletEnabled val="1"/>
        </dgm:presLayoutVars>
      </dgm:prSet>
      <dgm:spPr/>
    </dgm:pt>
  </dgm:ptLst>
  <dgm:cxnLst>
    <dgm:cxn modelId="{44DF381B-DD05-42F2-8E82-7E13DBDAC3CE}" srcId="{C9325D32-0C8F-410F-BD8F-021EA461CAE5}" destId="{DEB4CFE6-B3FF-48F3-8B1C-CA013769F170}" srcOrd="1" destOrd="0" parTransId="{D5F1E968-25E4-4EB2-B7B6-AED7B95D082A}" sibTransId="{5ACA9364-2AAB-4C38-A9D7-3F374025686C}"/>
    <dgm:cxn modelId="{DB025626-3629-429F-B929-A9B9853BAA21}" type="presOf" srcId="{DF747BC4-D1E3-4682-B51D-BCA78182280E}" destId="{59F38E0D-3408-4801-B25F-6D66654C225E}" srcOrd="0" destOrd="0" presId="urn:microsoft.com/office/officeart/2005/8/layout/vProcess5"/>
    <dgm:cxn modelId="{26178256-078C-406B-8795-7FE0AC892FCD}" type="presOf" srcId="{DF747BC4-D1E3-4682-B51D-BCA78182280E}" destId="{C395A4E8-569E-4725-95C4-BAAABC0030C4}" srcOrd="1" destOrd="0" presId="urn:microsoft.com/office/officeart/2005/8/layout/vProcess5"/>
    <dgm:cxn modelId="{4B45D57E-CBF6-4A62-ABA7-4E568947ADCB}" type="presOf" srcId="{3DE923B8-5B3C-44E6-A075-A1C361BC49FF}" destId="{FF78FE5F-BA93-414A-AFB8-2A1D057AD8C9}" srcOrd="0" destOrd="0" presId="urn:microsoft.com/office/officeart/2005/8/layout/vProcess5"/>
    <dgm:cxn modelId="{3272509E-0C09-4124-89C5-9E0DA6F23F0C}" type="presOf" srcId="{DEB4CFE6-B3FF-48F3-8B1C-CA013769F170}" destId="{29990626-4C04-446A-A56C-340CBA655077}" srcOrd="1" destOrd="0" presId="urn:microsoft.com/office/officeart/2005/8/layout/vProcess5"/>
    <dgm:cxn modelId="{0E4548B0-710F-442A-91D6-76A57B32C8DC}" type="presOf" srcId="{C9325D32-0C8F-410F-BD8F-021EA461CAE5}" destId="{4F11B6E3-3959-45AE-BADD-300589F4A8A4}" srcOrd="0" destOrd="0" presId="urn:microsoft.com/office/officeart/2005/8/layout/vProcess5"/>
    <dgm:cxn modelId="{28DCA4E0-3DC5-4137-930F-AE6A37E4F7B8}" srcId="{C9325D32-0C8F-410F-BD8F-021EA461CAE5}" destId="{DF747BC4-D1E3-4682-B51D-BCA78182280E}" srcOrd="0" destOrd="0" parTransId="{DBD2F1DD-52A4-4363-9460-E8720831DF65}" sibTransId="{3DE923B8-5B3C-44E6-A075-A1C361BC49FF}"/>
    <dgm:cxn modelId="{8B476DED-B07E-4BE3-9C58-D9C4EBA1BA40}" type="presOf" srcId="{DEB4CFE6-B3FF-48F3-8B1C-CA013769F170}" destId="{887C8896-53E1-4AC8-BCAD-20869F32D9A4}" srcOrd="0" destOrd="0" presId="urn:microsoft.com/office/officeart/2005/8/layout/vProcess5"/>
    <dgm:cxn modelId="{684E23EB-057F-445E-B600-4637388F9A22}" type="presParOf" srcId="{4F11B6E3-3959-45AE-BADD-300589F4A8A4}" destId="{2074EF3B-4199-4755-8679-CB267DE96FA7}" srcOrd="0" destOrd="0" presId="urn:microsoft.com/office/officeart/2005/8/layout/vProcess5"/>
    <dgm:cxn modelId="{A21CD205-C86D-4657-B648-DA997C94B223}" type="presParOf" srcId="{4F11B6E3-3959-45AE-BADD-300589F4A8A4}" destId="{59F38E0D-3408-4801-B25F-6D66654C225E}" srcOrd="1" destOrd="0" presId="urn:microsoft.com/office/officeart/2005/8/layout/vProcess5"/>
    <dgm:cxn modelId="{58C3124C-E9C2-4D69-B135-148A9660B5F2}" type="presParOf" srcId="{4F11B6E3-3959-45AE-BADD-300589F4A8A4}" destId="{887C8896-53E1-4AC8-BCAD-20869F32D9A4}" srcOrd="2" destOrd="0" presId="urn:microsoft.com/office/officeart/2005/8/layout/vProcess5"/>
    <dgm:cxn modelId="{3656AD4C-3BAF-4299-B433-699DAE1E4A6E}" type="presParOf" srcId="{4F11B6E3-3959-45AE-BADD-300589F4A8A4}" destId="{FF78FE5F-BA93-414A-AFB8-2A1D057AD8C9}" srcOrd="3" destOrd="0" presId="urn:microsoft.com/office/officeart/2005/8/layout/vProcess5"/>
    <dgm:cxn modelId="{834DF704-9461-4932-9C72-66D5B2EB65FB}" type="presParOf" srcId="{4F11B6E3-3959-45AE-BADD-300589F4A8A4}" destId="{C395A4E8-569E-4725-95C4-BAAABC0030C4}" srcOrd="4" destOrd="0" presId="urn:microsoft.com/office/officeart/2005/8/layout/vProcess5"/>
    <dgm:cxn modelId="{122FA441-DB8A-4117-8DFE-A17750980910}" type="presParOf" srcId="{4F11B6E3-3959-45AE-BADD-300589F4A8A4}" destId="{29990626-4C04-446A-A56C-340CBA655077}" srcOrd="5"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07CAA8-74F5-4BFC-8423-EA4672AEC824}" type="doc">
      <dgm:prSet loTypeId="urn:microsoft.com/office/officeart/2018/2/layout/IconVerticalSolidList" loCatId="icon" qsTypeId="urn:microsoft.com/office/officeart/2005/8/quickstyle/simple1" qsCatId="simple" csTypeId="urn:microsoft.com/office/officeart/2018/5/colors/Iconchunking_neutralicontext_accent6_2" csCatId="accent6" phldr="1"/>
      <dgm:spPr/>
      <dgm:t>
        <a:bodyPr/>
        <a:lstStyle/>
        <a:p>
          <a:endParaRPr lang="en-US"/>
        </a:p>
      </dgm:t>
    </dgm:pt>
    <dgm:pt modelId="{EAFCE90C-BED3-4705-8F04-3375EDF3916D}">
      <dgm:prSet/>
      <dgm:spPr/>
      <dgm:t>
        <a:bodyPr/>
        <a:lstStyle/>
        <a:p>
          <a:pPr>
            <a:lnSpc>
              <a:spcPct val="100000"/>
            </a:lnSpc>
          </a:pPr>
          <a:r>
            <a:rPr lang="en-US"/>
            <a:t>The state of the marketplace needs storing as it will always be changing due to transactions happening.</a:t>
          </a:r>
        </a:p>
      </dgm:t>
    </dgm:pt>
    <dgm:pt modelId="{B4C54200-AEDA-49A1-B28C-341BDB5B7413}" type="parTrans" cxnId="{15E3E306-1720-4971-966D-8730FCC62497}">
      <dgm:prSet/>
      <dgm:spPr/>
      <dgm:t>
        <a:bodyPr/>
        <a:lstStyle/>
        <a:p>
          <a:endParaRPr lang="en-US"/>
        </a:p>
      </dgm:t>
    </dgm:pt>
    <dgm:pt modelId="{A596E269-489C-4D23-9C5E-16EB27412627}" type="sibTrans" cxnId="{15E3E306-1720-4971-966D-8730FCC62497}">
      <dgm:prSet/>
      <dgm:spPr/>
      <dgm:t>
        <a:bodyPr/>
        <a:lstStyle/>
        <a:p>
          <a:endParaRPr lang="en-US"/>
        </a:p>
      </dgm:t>
    </dgm:pt>
    <dgm:pt modelId="{F30F4749-30DE-483B-977C-3722FC747065}">
      <dgm:prSet/>
      <dgm:spPr/>
      <dgm:t>
        <a:bodyPr/>
        <a:lstStyle/>
        <a:p>
          <a:pPr>
            <a:lnSpc>
              <a:spcPct val="100000"/>
            </a:lnSpc>
          </a:pPr>
          <a:r>
            <a:rPr lang="en-US"/>
            <a:t>Multiple companies will be their own personal market as a node on the grand exchange network. </a:t>
          </a:r>
        </a:p>
      </dgm:t>
    </dgm:pt>
    <dgm:pt modelId="{A0C452C4-7E9A-4533-9A96-1A8E1783AAF5}" type="parTrans" cxnId="{FF2BB9E8-F153-4D41-A50B-33B11172F2CC}">
      <dgm:prSet/>
      <dgm:spPr/>
      <dgm:t>
        <a:bodyPr/>
        <a:lstStyle/>
        <a:p>
          <a:endParaRPr lang="en-US"/>
        </a:p>
      </dgm:t>
    </dgm:pt>
    <dgm:pt modelId="{0D65A5DE-731C-4A74-BB5B-BBA026ACCDEC}" type="sibTrans" cxnId="{FF2BB9E8-F153-4D41-A50B-33B11172F2CC}">
      <dgm:prSet/>
      <dgm:spPr/>
      <dgm:t>
        <a:bodyPr/>
        <a:lstStyle/>
        <a:p>
          <a:endParaRPr lang="en-US"/>
        </a:p>
      </dgm:t>
    </dgm:pt>
    <dgm:pt modelId="{27FA08D2-6E8F-4F66-9B28-054DEF15097F}">
      <dgm:prSet/>
      <dgm:spPr/>
      <dgm:t>
        <a:bodyPr/>
        <a:lstStyle/>
        <a:p>
          <a:pPr>
            <a:lnSpc>
              <a:spcPct val="100000"/>
            </a:lnSpc>
          </a:pPr>
          <a:r>
            <a:rPr lang="en-US"/>
            <a:t>No trusted third part can be used as idea this will remove the main function of us in providing universal platform to exchange.</a:t>
          </a:r>
        </a:p>
      </dgm:t>
    </dgm:pt>
    <dgm:pt modelId="{97E9307A-5820-474A-9909-D1645C21CB9A}" type="parTrans" cxnId="{D24A56D2-EA00-490D-AD65-2A1883023EA7}">
      <dgm:prSet/>
      <dgm:spPr/>
      <dgm:t>
        <a:bodyPr/>
        <a:lstStyle/>
        <a:p>
          <a:endParaRPr lang="en-US"/>
        </a:p>
      </dgm:t>
    </dgm:pt>
    <dgm:pt modelId="{193CFA6A-F7BE-4CE5-BC8B-A08D7D899832}" type="sibTrans" cxnId="{D24A56D2-EA00-490D-AD65-2A1883023EA7}">
      <dgm:prSet/>
      <dgm:spPr/>
      <dgm:t>
        <a:bodyPr/>
        <a:lstStyle/>
        <a:p>
          <a:endParaRPr lang="en-US"/>
        </a:p>
      </dgm:t>
    </dgm:pt>
    <dgm:pt modelId="{71542FB2-A1C3-49D9-BB01-89F810D022A3}">
      <dgm:prSet/>
      <dgm:spPr/>
      <dgm:t>
        <a:bodyPr/>
        <a:lstStyle/>
        <a:p>
          <a:pPr>
            <a:lnSpc>
              <a:spcPct val="100000"/>
            </a:lnSpc>
          </a:pPr>
          <a:r>
            <a:rPr lang="en-US"/>
            <a:t>So as we can not make trust for all users and needs to be verified for transactions so will use a permissionless blockchain as companies controlling market nodes will only need same trust as normal users.</a:t>
          </a:r>
        </a:p>
      </dgm:t>
    </dgm:pt>
    <dgm:pt modelId="{75E14449-C1F9-49A0-A9EE-A0E32D89BC84}" type="parTrans" cxnId="{FE40B05B-259F-48EA-8C4E-D5687F52BDD9}">
      <dgm:prSet/>
      <dgm:spPr/>
      <dgm:t>
        <a:bodyPr/>
        <a:lstStyle/>
        <a:p>
          <a:endParaRPr lang="en-US"/>
        </a:p>
      </dgm:t>
    </dgm:pt>
    <dgm:pt modelId="{8A47FB1C-9332-4A6D-A203-3E0731C51AC0}" type="sibTrans" cxnId="{FE40B05B-259F-48EA-8C4E-D5687F52BDD9}">
      <dgm:prSet/>
      <dgm:spPr/>
      <dgm:t>
        <a:bodyPr/>
        <a:lstStyle/>
        <a:p>
          <a:endParaRPr lang="en-US"/>
        </a:p>
      </dgm:t>
    </dgm:pt>
    <dgm:pt modelId="{67B684CC-3EC8-4ADD-8EE9-2B15256F76BA}" type="pres">
      <dgm:prSet presAssocID="{C007CAA8-74F5-4BFC-8423-EA4672AEC824}" presName="root" presStyleCnt="0">
        <dgm:presLayoutVars>
          <dgm:dir/>
          <dgm:resizeHandles val="exact"/>
        </dgm:presLayoutVars>
      </dgm:prSet>
      <dgm:spPr/>
    </dgm:pt>
    <dgm:pt modelId="{126EA856-2EAA-4445-B4B7-6273714F3601}" type="pres">
      <dgm:prSet presAssocID="{EAFCE90C-BED3-4705-8F04-3375EDF3916D}" presName="compNode" presStyleCnt="0"/>
      <dgm:spPr/>
    </dgm:pt>
    <dgm:pt modelId="{A4565458-4247-4AD8-821A-7559691A1517}" type="pres">
      <dgm:prSet presAssocID="{EAFCE90C-BED3-4705-8F04-3375EDF3916D}" presName="bgRect" presStyleLbl="bgShp" presStyleIdx="0" presStyleCnt="4"/>
      <dgm:spPr/>
    </dgm:pt>
    <dgm:pt modelId="{19FE83CE-5403-4000-81E9-E6327C1D80C6}" type="pres">
      <dgm:prSet presAssocID="{EAFCE90C-BED3-4705-8F04-3375EDF3916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8782EC55-FAD1-41FC-A9E2-B52C8CE3D486}" type="pres">
      <dgm:prSet presAssocID="{EAFCE90C-BED3-4705-8F04-3375EDF3916D}" presName="spaceRect" presStyleCnt="0"/>
      <dgm:spPr/>
    </dgm:pt>
    <dgm:pt modelId="{546C51BC-4689-4630-879F-042EB9F44FC2}" type="pres">
      <dgm:prSet presAssocID="{EAFCE90C-BED3-4705-8F04-3375EDF3916D}" presName="parTx" presStyleLbl="revTx" presStyleIdx="0" presStyleCnt="4">
        <dgm:presLayoutVars>
          <dgm:chMax val="0"/>
          <dgm:chPref val="0"/>
        </dgm:presLayoutVars>
      </dgm:prSet>
      <dgm:spPr/>
    </dgm:pt>
    <dgm:pt modelId="{7A625C76-7B90-41F5-8860-4637E93CFB13}" type="pres">
      <dgm:prSet presAssocID="{A596E269-489C-4D23-9C5E-16EB27412627}" presName="sibTrans" presStyleCnt="0"/>
      <dgm:spPr/>
    </dgm:pt>
    <dgm:pt modelId="{8A50B73C-10C1-4557-A3A3-0405D0CAAF24}" type="pres">
      <dgm:prSet presAssocID="{F30F4749-30DE-483B-977C-3722FC747065}" presName="compNode" presStyleCnt="0"/>
      <dgm:spPr/>
    </dgm:pt>
    <dgm:pt modelId="{AE620A3C-1352-4CD9-A5AA-3D8DA529C13F}" type="pres">
      <dgm:prSet presAssocID="{F30F4749-30DE-483B-977C-3722FC747065}" presName="bgRect" presStyleLbl="bgShp" presStyleIdx="1" presStyleCnt="4"/>
      <dgm:spPr/>
    </dgm:pt>
    <dgm:pt modelId="{6C667FE6-3BC6-42CA-8903-CDFAF023A3FF}" type="pres">
      <dgm:prSet presAssocID="{F30F4749-30DE-483B-977C-3722FC7470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8482DC13-9907-4D1A-B09E-0B26F100397B}" type="pres">
      <dgm:prSet presAssocID="{F30F4749-30DE-483B-977C-3722FC747065}" presName="spaceRect" presStyleCnt="0"/>
      <dgm:spPr/>
    </dgm:pt>
    <dgm:pt modelId="{3554F50F-C3B9-4258-BDEC-44EB0D378062}" type="pres">
      <dgm:prSet presAssocID="{F30F4749-30DE-483B-977C-3722FC747065}" presName="parTx" presStyleLbl="revTx" presStyleIdx="1" presStyleCnt="4">
        <dgm:presLayoutVars>
          <dgm:chMax val="0"/>
          <dgm:chPref val="0"/>
        </dgm:presLayoutVars>
      </dgm:prSet>
      <dgm:spPr/>
    </dgm:pt>
    <dgm:pt modelId="{3BFF3561-25F8-400C-941E-12E02CB8A756}" type="pres">
      <dgm:prSet presAssocID="{0D65A5DE-731C-4A74-BB5B-BBA026ACCDEC}" presName="sibTrans" presStyleCnt="0"/>
      <dgm:spPr/>
    </dgm:pt>
    <dgm:pt modelId="{AD3E9D74-25AE-40BE-BA76-AFD2F042DF51}" type="pres">
      <dgm:prSet presAssocID="{27FA08D2-6E8F-4F66-9B28-054DEF15097F}" presName="compNode" presStyleCnt="0"/>
      <dgm:spPr/>
    </dgm:pt>
    <dgm:pt modelId="{2373990D-2824-4873-B71D-F6247FA3E32D}" type="pres">
      <dgm:prSet presAssocID="{27FA08D2-6E8F-4F66-9B28-054DEF15097F}" presName="bgRect" presStyleLbl="bgShp" presStyleIdx="2" presStyleCnt="4"/>
      <dgm:spPr/>
    </dgm:pt>
    <dgm:pt modelId="{AEAF947C-935E-49B2-B238-4FF1AAE293D7}" type="pres">
      <dgm:prSet presAssocID="{27FA08D2-6E8F-4F66-9B28-054DEF1509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BA862824-5709-47D2-A687-2D7B7BEE66FB}" type="pres">
      <dgm:prSet presAssocID="{27FA08D2-6E8F-4F66-9B28-054DEF15097F}" presName="spaceRect" presStyleCnt="0"/>
      <dgm:spPr/>
    </dgm:pt>
    <dgm:pt modelId="{A108059E-FB51-4961-9271-25134D098229}" type="pres">
      <dgm:prSet presAssocID="{27FA08D2-6E8F-4F66-9B28-054DEF15097F}" presName="parTx" presStyleLbl="revTx" presStyleIdx="2" presStyleCnt="4">
        <dgm:presLayoutVars>
          <dgm:chMax val="0"/>
          <dgm:chPref val="0"/>
        </dgm:presLayoutVars>
      </dgm:prSet>
      <dgm:spPr/>
    </dgm:pt>
    <dgm:pt modelId="{E6B4F480-B53E-403B-B1BF-6A6A41D605BF}" type="pres">
      <dgm:prSet presAssocID="{193CFA6A-F7BE-4CE5-BC8B-A08D7D899832}" presName="sibTrans" presStyleCnt="0"/>
      <dgm:spPr/>
    </dgm:pt>
    <dgm:pt modelId="{B7DF294D-785F-436C-927F-AEEB1B9C4596}" type="pres">
      <dgm:prSet presAssocID="{71542FB2-A1C3-49D9-BB01-89F810D022A3}" presName="compNode" presStyleCnt="0"/>
      <dgm:spPr/>
    </dgm:pt>
    <dgm:pt modelId="{3D3B230C-BA38-4E31-8D8E-C9FDC1CCC39C}" type="pres">
      <dgm:prSet presAssocID="{71542FB2-A1C3-49D9-BB01-89F810D022A3}" presName="bgRect" presStyleLbl="bgShp" presStyleIdx="3" presStyleCnt="4"/>
      <dgm:spPr/>
    </dgm:pt>
    <dgm:pt modelId="{38BED923-57EA-4D78-920A-01DE0AB4C73E}" type="pres">
      <dgm:prSet presAssocID="{71542FB2-A1C3-49D9-BB01-89F810D022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BACF79AF-7266-4A0E-A436-123B35267047}" type="pres">
      <dgm:prSet presAssocID="{71542FB2-A1C3-49D9-BB01-89F810D022A3}" presName="spaceRect" presStyleCnt="0"/>
      <dgm:spPr/>
    </dgm:pt>
    <dgm:pt modelId="{7010150C-50BF-48D2-8079-25974D701A37}" type="pres">
      <dgm:prSet presAssocID="{71542FB2-A1C3-49D9-BB01-89F810D022A3}" presName="parTx" presStyleLbl="revTx" presStyleIdx="3" presStyleCnt="4">
        <dgm:presLayoutVars>
          <dgm:chMax val="0"/>
          <dgm:chPref val="0"/>
        </dgm:presLayoutVars>
      </dgm:prSet>
      <dgm:spPr/>
    </dgm:pt>
  </dgm:ptLst>
  <dgm:cxnLst>
    <dgm:cxn modelId="{15E3E306-1720-4971-966D-8730FCC62497}" srcId="{C007CAA8-74F5-4BFC-8423-EA4672AEC824}" destId="{EAFCE90C-BED3-4705-8F04-3375EDF3916D}" srcOrd="0" destOrd="0" parTransId="{B4C54200-AEDA-49A1-B28C-341BDB5B7413}" sibTransId="{A596E269-489C-4D23-9C5E-16EB27412627}"/>
    <dgm:cxn modelId="{2F83510E-D043-4EB2-98BB-8C594EECA9B9}" type="presOf" srcId="{C007CAA8-74F5-4BFC-8423-EA4672AEC824}" destId="{67B684CC-3EC8-4ADD-8EE9-2B15256F76BA}" srcOrd="0" destOrd="0" presId="urn:microsoft.com/office/officeart/2018/2/layout/IconVerticalSolidList"/>
    <dgm:cxn modelId="{70A8671D-31B1-4605-8813-11F4E3D6076A}" type="presOf" srcId="{F30F4749-30DE-483B-977C-3722FC747065}" destId="{3554F50F-C3B9-4258-BDEC-44EB0D378062}" srcOrd="0" destOrd="0" presId="urn:microsoft.com/office/officeart/2018/2/layout/IconVerticalSolidList"/>
    <dgm:cxn modelId="{E67B4D24-39E3-446E-AD4F-37C891B8B669}" type="presOf" srcId="{27FA08D2-6E8F-4F66-9B28-054DEF15097F}" destId="{A108059E-FB51-4961-9271-25134D098229}" srcOrd="0" destOrd="0" presId="urn:microsoft.com/office/officeart/2018/2/layout/IconVerticalSolidList"/>
    <dgm:cxn modelId="{0C97502E-7B0B-4273-A2AA-A5E90AEACAAF}" type="presOf" srcId="{EAFCE90C-BED3-4705-8F04-3375EDF3916D}" destId="{546C51BC-4689-4630-879F-042EB9F44FC2}" srcOrd="0" destOrd="0" presId="urn:microsoft.com/office/officeart/2018/2/layout/IconVerticalSolidList"/>
    <dgm:cxn modelId="{FE40B05B-259F-48EA-8C4E-D5687F52BDD9}" srcId="{C007CAA8-74F5-4BFC-8423-EA4672AEC824}" destId="{71542FB2-A1C3-49D9-BB01-89F810D022A3}" srcOrd="3" destOrd="0" parTransId="{75E14449-C1F9-49A0-A9EE-A0E32D89BC84}" sibTransId="{8A47FB1C-9332-4A6D-A203-3E0731C51AC0}"/>
    <dgm:cxn modelId="{D24A56D2-EA00-490D-AD65-2A1883023EA7}" srcId="{C007CAA8-74F5-4BFC-8423-EA4672AEC824}" destId="{27FA08D2-6E8F-4F66-9B28-054DEF15097F}" srcOrd="2" destOrd="0" parTransId="{97E9307A-5820-474A-9909-D1645C21CB9A}" sibTransId="{193CFA6A-F7BE-4CE5-BC8B-A08D7D899832}"/>
    <dgm:cxn modelId="{A57E86DD-D117-4898-943C-3813E4CC06F9}" type="presOf" srcId="{71542FB2-A1C3-49D9-BB01-89F810D022A3}" destId="{7010150C-50BF-48D2-8079-25974D701A37}" srcOrd="0" destOrd="0" presId="urn:microsoft.com/office/officeart/2018/2/layout/IconVerticalSolidList"/>
    <dgm:cxn modelId="{FF2BB9E8-F153-4D41-A50B-33B11172F2CC}" srcId="{C007CAA8-74F5-4BFC-8423-EA4672AEC824}" destId="{F30F4749-30DE-483B-977C-3722FC747065}" srcOrd="1" destOrd="0" parTransId="{A0C452C4-7E9A-4533-9A96-1A8E1783AAF5}" sibTransId="{0D65A5DE-731C-4A74-BB5B-BBA026ACCDEC}"/>
    <dgm:cxn modelId="{732744A1-FD11-4A8D-B92C-FE999C291DE9}" type="presParOf" srcId="{67B684CC-3EC8-4ADD-8EE9-2B15256F76BA}" destId="{126EA856-2EAA-4445-B4B7-6273714F3601}" srcOrd="0" destOrd="0" presId="urn:microsoft.com/office/officeart/2018/2/layout/IconVerticalSolidList"/>
    <dgm:cxn modelId="{1D4CF433-4129-4F5C-A9F9-49ABF9293B81}" type="presParOf" srcId="{126EA856-2EAA-4445-B4B7-6273714F3601}" destId="{A4565458-4247-4AD8-821A-7559691A1517}" srcOrd="0" destOrd="0" presId="urn:microsoft.com/office/officeart/2018/2/layout/IconVerticalSolidList"/>
    <dgm:cxn modelId="{51290A0D-F4F4-484E-97D2-725D52F236B1}" type="presParOf" srcId="{126EA856-2EAA-4445-B4B7-6273714F3601}" destId="{19FE83CE-5403-4000-81E9-E6327C1D80C6}" srcOrd="1" destOrd="0" presId="urn:microsoft.com/office/officeart/2018/2/layout/IconVerticalSolidList"/>
    <dgm:cxn modelId="{B03397A1-F9B2-42A5-952C-100BB7690A75}" type="presParOf" srcId="{126EA856-2EAA-4445-B4B7-6273714F3601}" destId="{8782EC55-FAD1-41FC-A9E2-B52C8CE3D486}" srcOrd="2" destOrd="0" presId="urn:microsoft.com/office/officeart/2018/2/layout/IconVerticalSolidList"/>
    <dgm:cxn modelId="{6B83F422-35D2-4983-AD6B-2770E77B801F}" type="presParOf" srcId="{126EA856-2EAA-4445-B4B7-6273714F3601}" destId="{546C51BC-4689-4630-879F-042EB9F44FC2}" srcOrd="3" destOrd="0" presId="urn:microsoft.com/office/officeart/2018/2/layout/IconVerticalSolidList"/>
    <dgm:cxn modelId="{6ABEFEB6-46F0-426A-91D6-74A4E479037B}" type="presParOf" srcId="{67B684CC-3EC8-4ADD-8EE9-2B15256F76BA}" destId="{7A625C76-7B90-41F5-8860-4637E93CFB13}" srcOrd="1" destOrd="0" presId="urn:microsoft.com/office/officeart/2018/2/layout/IconVerticalSolidList"/>
    <dgm:cxn modelId="{915087D3-5873-498D-8982-60033E5B4087}" type="presParOf" srcId="{67B684CC-3EC8-4ADD-8EE9-2B15256F76BA}" destId="{8A50B73C-10C1-4557-A3A3-0405D0CAAF24}" srcOrd="2" destOrd="0" presId="urn:microsoft.com/office/officeart/2018/2/layout/IconVerticalSolidList"/>
    <dgm:cxn modelId="{EF5D358A-29E6-4B1E-B9FD-4056F3CF7690}" type="presParOf" srcId="{8A50B73C-10C1-4557-A3A3-0405D0CAAF24}" destId="{AE620A3C-1352-4CD9-A5AA-3D8DA529C13F}" srcOrd="0" destOrd="0" presId="urn:microsoft.com/office/officeart/2018/2/layout/IconVerticalSolidList"/>
    <dgm:cxn modelId="{B463C8FA-AFF5-439F-BA5B-D1D3D30B5BAC}" type="presParOf" srcId="{8A50B73C-10C1-4557-A3A3-0405D0CAAF24}" destId="{6C667FE6-3BC6-42CA-8903-CDFAF023A3FF}" srcOrd="1" destOrd="0" presId="urn:microsoft.com/office/officeart/2018/2/layout/IconVerticalSolidList"/>
    <dgm:cxn modelId="{CF900300-9E3F-4ED2-AD60-62E9C90BDC3E}" type="presParOf" srcId="{8A50B73C-10C1-4557-A3A3-0405D0CAAF24}" destId="{8482DC13-9907-4D1A-B09E-0B26F100397B}" srcOrd="2" destOrd="0" presId="urn:microsoft.com/office/officeart/2018/2/layout/IconVerticalSolidList"/>
    <dgm:cxn modelId="{6C1867A6-5414-494A-B326-FAB898B3FBEA}" type="presParOf" srcId="{8A50B73C-10C1-4557-A3A3-0405D0CAAF24}" destId="{3554F50F-C3B9-4258-BDEC-44EB0D378062}" srcOrd="3" destOrd="0" presId="urn:microsoft.com/office/officeart/2018/2/layout/IconVerticalSolidList"/>
    <dgm:cxn modelId="{4DFFE009-FF54-47FD-9B5F-5D00A0DE6117}" type="presParOf" srcId="{67B684CC-3EC8-4ADD-8EE9-2B15256F76BA}" destId="{3BFF3561-25F8-400C-941E-12E02CB8A756}" srcOrd="3" destOrd="0" presId="urn:microsoft.com/office/officeart/2018/2/layout/IconVerticalSolidList"/>
    <dgm:cxn modelId="{82C1560A-D8AF-40AE-B7D3-C286CA44D651}" type="presParOf" srcId="{67B684CC-3EC8-4ADD-8EE9-2B15256F76BA}" destId="{AD3E9D74-25AE-40BE-BA76-AFD2F042DF51}" srcOrd="4" destOrd="0" presId="urn:microsoft.com/office/officeart/2018/2/layout/IconVerticalSolidList"/>
    <dgm:cxn modelId="{3AAFEC14-2244-4EC8-828C-BC77606877B8}" type="presParOf" srcId="{AD3E9D74-25AE-40BE-BA76-AFD2F042DF51}" destId="{2373990D-2824-4873-B71D-F6247FA3E32D}" srcOrd="0" destOrd="0" presId="urn:microsoft.com/office/officeart/2018/2/layout/IconVerticalSolidList"/>
    <dgm:cxn modelId="{9BB7B4A9-8F98-4C82-AC5D-8EABCC2B52EB}" type="presParOf" srcId="{AD3E9D74-25AE-40BE-BA76-AFD2F042DF51}" destId="{AEAF947C-935E-49B2-B238-4FF1AAE293D7}" srcOrd="1" destOrd="0" presId="urn:microsoft.com/office/officeart/2018/2/layout/IconVerticalSolidList"/>
    <dgm:cxn modelId="{2834C1DD-E9DC-4FDC-A8F0-358D0425510D}" type="presParOf" srcId="{AD3E9D74-25AE-40BE-BA76-AFD2F042DF51}" destId="{BA862824-5709-47D2-A687-2D7B7BEE66FB}" srcOrd="2" destOrd="0" presId="urn:microsoft.com/office/officeart/2018/2/layout/IconVerticalSolidList"/>
    <dgm:cxn modelId="{8E676C72-07D4-49C5-A0EF-2AE8B0543120}" type="presParOf" srcId="{AD3E9D74-25AE-40BE-BA76-AFD2F042DF51}" destId="{A108059E-FB51-4961-9271-25134D098229}" srcOrd="3" destOrd="0" presId="urn:microsoft.com/office/officeart/2018/2/layout/IconVerticalSolidList"/>
    <dgm:cxn modelId="{CD93F04C-9CC3-40F1-BDD0-A1C9BB06A785}" type="presParOf" srcId="{67B684CC-3EC8-4ADD-8EE9-2B15256F76BA}" destId="{E6B4F480-B53E-403B-B1BF-6A6A41D605BF}" srcOrd="5" destOrd="0" presId="urn:microsoft.com/office/officeart/2018/2/layout/IconVerticalSolidList"/>
    <dgm:cxn modelId="{7906C000-E0FD-4BD2-96D2-52553B3C0C3E}" type="presParOf" srcId="{67B684CC-3EC8-4ADD-8EE9-2B15256F76BA}" destId="{B7DF294D-785F-436C-927F-AEEB1B9C4596}" srcOrd="6" destOrd="0" presId="urn:microsoft.com/office/officeart/2018/2/layout/IconVerticalSolidList"/>
    <dgm:cxn modelId="{3A32454C-31C0-431D-9FCC-D1040224B7C1}" type="presParOf" srcId="{B7DF294D-785F-436C-927F-AEEB1B9C4596}" destId="{3D3B230C-BA38-4E31-8D8E-C9FDC1CCC39C}" srcOrd="0" destOrd="0" presId="urn:microsoft.com/office/officeart/2018/2/layout/IconVerticalSolidList"/>
    <dgm:cxn modelId="{05BCBEB4-4DD7-4443-8F77-6445301010A7}" type="presParOf" srcId="{B7DF294D-785F-436C-927F-AEEB1B9C4596}" destId="{38BED923-57EA-4D78-920A-01DE0AB4C73E}" srcOrd="1" destOrd="0" presId="urn:microsoft.com/office/officeart/2018/2/layout/IconVerticalSolidList"/>
    <dgm:cxn modelId="{B558EC10-83C2-4CFC-83B4-A65443C77AD9}" type="presParOf" srcId="{B7DF294D-785F-436C-927F-AEEB1B9C4596}" destId="{BACF79AF-7266-4A0E-A436-123B35267047}" srcOrd="2" destOrd="0" presId="urn:microsoft.com/office/officeart/2018/2/layout/IconVerticalSolidList"/>
    <dgm:cxn modelId="{FBECCC49-41CD-4071-96F2-DBBFB11FAFD2}" type="presParOf" srcId="{B7DF294D-785F-436C-927F-AEEB1B9C4596}" destId="{7010150C-50BF-48D2-8079-25974D701A3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25AB5A-39EF-465D-8CD3-6052170D075D}"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8AA12720-D5A9-43C5-8F5D-4580D831C01F}">
      <dgm:prSet/>
      <dgm:spPr/>
      <dgm:t>
        <a:bodyPr/>
        <a:lstStyle/>
        <a:p>
          <a:pPr>
            <a:lnSpc>
              <a:spcPct val="100000"/>
            </a:lnSpc>
          </a:pPr>
          <a:r>
            <a:rPr lang="en-AU"/>
            <a:t>There is competition out there for this type of item but they are not fully established in all areas so can still compete.</a:t>
          </a:r>
          <a:endParaRPr lang="en-US"/>
        </a:p>
      </dgm:t>
    </dgm:pt>
    <dgm:pt modelId="{FE7B6677-FA19-4772-826F-0B7C7391ACF9}" type="parTrans" cxnId="{3929AD64-EA72-4B22-B023-C420656CAEB2}">
      <dgm:prSet/>
      <dgm:spPr/>
      <dgm:t>
        <a:bodyPr/>
        <a:lstStyle/>
        <a:p>
          <a:endParaRPr lang="en-US"/>
        </a:p>
      </dgm:t>
    </dgm:pt>
    <dgm:pt modelId="{2A1E35CB-7604-4982-8EDC-AC332A584B1E}" type="sibTrans" cxnId="{3929AD64-EA72-4B22-B023-C420656CAEB2}">
      <dgm:prSet/>
      <dgm:spPr/>
      <dgm:t>
        <a:bodyPr/>
        <a:lstStyle/>
        <a:p>
          <a:endParaRPr lang="en-US"/>
        </a:p>
      </dgm:t>
    </dgm:pt>
    <dgm:pt modelId="{5A09BF8A-8164-4795-B5B2-40BF6A4F3D6F}">
      <dgm:prSet/>
      <dgm:spPr/>
      <dgm:t>
        <a:bodyPr/>
        <a:lstStyle/>
        <a:p>
          <a:pPr>
            <a:lnSpc>
              <a:spcPct val="100000"/>
            </a:lnSpc>
          </a:pPr>
          <a:r>
            <a:rPr lang="en-AU"/>
            <a:t>we aim to improve the way trading will work in many of the games and get companies involved in it to help it flow better.</a:t>
          </a:r>
          <a:endParaRPr lang="en-US"/>
        </a:p>
      </dgm:t>
    </dgm:pt>
    <dgm:pt modelId="{8BA6B699-2E49-40D2-8790-3703143F2D9A}" type="parTrans" cxnId="{0E152146-46CE-444F-B584-E6F67BA52B71}">
      <dgm:prSet/>
      <dgm:spPr/>
      <dgm:t>
        <a:bodyPr/>
        <a:lstStyle/>
        <a:p>
          <a:endParaRPr lang="en-US"/>
        </a:p>
      </dgm:t>
    </dgm:pt>
    <dgm:pt modelId="{9046E8D9-A0E4-4C02-B2C0-50B68A83AE2D}" type="sibTrans" cxnId="{0E152146-46CE-444F-B584-E6F67BA52B71}">
      <dgm:prSet/>
      <dgm:spPr/>
      <dgm:t>
        <a:bodyPr/>
        <a:lstStyle/>
        <a:p>
          <a:endParaRPr lang="en-US"/>
        </a:p>
      </dgm:t>
    </dgm:pt>
    <dgm:pt modelId="{5FD685F6-6FAD-41C3-8381-47A157DED57B}">
      <dgm:prSet/>
      <dgm:spPr/>
      <dgm:t>
        <a:bodyPr/>
        <a:lstStyle/>
        <a:p>
          <a:pPr>
            <a:lnSpc>
              <a:spcPct val="100000"/>
            </a:lnSpc>
          </a:pPr>
          <a:r>
            <a:rPr lang="en-AU"/>
            <a:t>With gaming on an upward trend still even after COVID and marketplaces still being a more new thing this is quite an exciting place to get into while its still growing fast with new opportunities opening up in the industry.</a:t>
          </a:r>
          <a:endParaRPr lang="en-US"/>
        </a:p>
      </dgm:t>
    </dgm:pt>
    <dgm:pt modelId="{B6F4DDDB-B7D6-458C-AE12-66674B225912}" type="parTrans" cxnId="{758D975D-0E09-4AB0-AFFB-0D38C45DEA40}">
      <dgm:prSet/>
      <dgm:spPr/>
      <dgm:t>
        <a:bodyPr/>
        <a:lstStyle/>
        <a:p>
          <a:endParaRPr lang="en-US"/>
        </a:p>
      </dgm:t>
    </dgm:pt>
    <dgm:pt modelId="{FA6BF4FC-E910-418D-943A-444C51717259}" type="sibTrans" cxnId="{758D975D-0E09-4AB0-AFFB-0D38C45DEA40}">
      <dgm:prSet/>
      <dgm:spPr/>
      <dgm:t>
        <a:bodyPr/>
        <a:lstStyle/>
        <a:p>
          <a:endParaRPr lang="en-US"/>
        </a:p>
      </dgm:t>
    </dgm:pt>
    <dgm:pt modelId="{A6E9A5AB-EDDE-4AF8-B124-A0036456808E}" type="pres">
      <dgm:prSet presAssocID="{4C25AB5A-39EF-465D-8CD3-6052170D075D}" presName="root" presStyleCnt="0">
        <dgm:presLayoutVars>
          <dgm:dir/>
          <dgm:resizeHandles val="exact"/>
        </dgm:presLayoutVars>
      </dgm:prSet>
      <dgm:spPr/>
    </dgm:pt>
    <dgm:pt modelId="{1622C643-BB3E-4F61-83A5-5F2369CBF866}" type="pres">
      <dgm:prSet presAssocID="{8AA12720-D5A9-43C5-8F5D-4580D831C01F}" presName="compNode" presStyleCnt="0"/>
      <dgm:spPr/>
    </dgm:pt>
    <dgm:pt modelId="{7740EDC7-7539-43D0-9C73-70638F1122E5}" type="pres">
      <dgm:prSet presAssocID="{8AA12720-D5A9-43C5-8F5D-4580D831C01F}" presName="bgRect" presStyleLbl="bgShp" presStyleIdx="0" presStyleCnt="3"/>
      <dgm:spPr/>
    </dgm:pt>
    <dgm:pt modelId="{092EB9AC-EA94-4FE6-891C-B198DA200775}" type="pres">
      <dgm:prSet presAssocID="{8AA12720-D5A9-43C5-8F5D-4580D831C0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dge New with solid fill"/>
        </a:ext>
      </dgm:extLst>
    </dgm:pt>
    <dgm:pt modelId="{6F61050A-74B9-445E-A23D-FE05D7B2C8E5}" type="pres">
      <dgm:prSet presAssocID="{8AA12720-D5A9-43C5-8F5D-4580D831C01F}" presName="spaceRect" presStyleCnt="0"/>
      <dgm:spPr/>
    </dgm:pt>
    <dgm:pt modelId="{33006CF6-71DA-4617-9C4C-F2DC6A0AD73F}" type="pres">
      <dgm:prSet presAssocID="{8AA12720-D5A9-43C5-8F5D-4580D831C01F}" presName="parTx" presStyleLbl="revTx" presStyleIdx="0" presStyleCnt="3">
        <dgm:presLayoutVars>
          <dgm:chMax val="0"/>
          <dgm:chPref val="0"/>
        </dgm:presLayoutVars>
      </dgm:prSet>
      <dgm:spPr/>
    </dgm:pt>
    <dgm:pt modelId="{047EC919-3FA4-46C8-A4CF-F9EB8E9914B8}" type="pres">
      <dgm:prSet presAssocID="{2A1E35CB-7604-4982-8EDC-AC332A584B1E}" presName="sibTrans" presStyleCnt="0"/>
      <dgm:spPr/>
    </dgm:pt>
    <dgm:pt modelId="{E1608D01-D08C-4F86-9885-E5D90894B91E}" type="pres">
      <dgm:prSet presAssocID="{5A09BF8A-8164-4795-B5B2-40BF6A4F3D6F}" presName="compNode" presStyleCnt="0"/>
      <dgm:spPr/>
    </dgm:pt>
    <dgm:pt modelId="{DE175750-D71F-4CD6-A75F-FE095E40055E}" type="pres">
      <dgm:prSet presAssocID="{5A09BF8A-8164-4795-B5B2-40BF6A4F3D6F}" presName="bgRect" presStyleLbl="bgShp" presStyleIdx="1" presStyleCnt="3"/>
      <dgm:spPr/>
    </dgm:pt>
    <dgm:pt modelId="{E6B7BEA0-7C2B-4AAF-8A05-E9D82E99EB61}" type="pres">
      <dgm:prSet presAssocID="{5A09BF8A-8164-4795-B5B2-40BF6A4F3D6F}" presName="iconRect" presStyleLbl="node1" presStyleIdx="1"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E0EBB8D7-48CC-43F9-8404-D3D905DB9ECC}" type="pres">
      <dgm:prSet presAssocID="{5A09BF8A-8164-4795-B5B2-40BF6A4F3D6F}" presName="spaceRect" presStyleCnt="0"/>
      <dgm:spPr/>
    </dgm:pt>
    <dgm:pt modelId="{230F1A5D-D4FA-4C33-98B0-765879BC7FBE}" type="pres">
      <dgm:prSet presAssocID="{5A09BF8A-8164-4795-B5B2-40BF6A4F3D6F}" presName="parTx" presStyleLbl="revTx" presStyleIdx="1" presStyleCnt="3">
        <dgm:presLayoutVars>
          <dgm:chMax val="0"/>
          <dgm:chPref val="0"/>
        </dgm:presLayoutVars>
      </dgm:prSet>
      <dgm:spPr/>
    </dgm:pt>
    <dgm:pt modelId="{E43CD680-E170-492D-B93E-5874880304B0}" type="pres">
      <dgm:prSet presAssocID="{9046E8D9-A0E4-4C02-B2C0-50B68A83AE2D}" presName="sibTrans" presStyleCnt="0"/>
      <dgm:spPr/>
    </dgm:pt>
    <dgm:pt modelId="{7B947BD3-F2AF-4C56-ACEF-77CC777A2FF4}" type="pres">
      <dgm:prSet presAssocID="{5FD685F6-6FAD-41C3-8381-47A157DED57B}" presName="compNode" presStyleCnt="0"/>
      <dgm:spPr/>
    </dgm:pt>
    <dgm:pt modelId="{2623D5B2-C812-4409-9055-A184B25FD376}" type="pres">
      <dgm:prSet presAssocID="{5FD685F6-6FAD-41C3-8381-47A157DED57B}" presName="bgRect" presStyleLbl="bgShp" presStyleIdx="2" presStyleCnt="3"/>
      <dgm:spPr/>
    </dgm:pt>
    <dgm:pt modelId="{C30CEACA-3D73-4B9D-9A69-77C237D0DAFE}" type="pres">
      <dgm:prSet presAssocID="{5FD685F6-6FAD-41C3-8381-47A157DED57B}" presName="iconRect" presStyleLbl="node1" presStyleIdx="2" presStyleCnt="3" custLinFactNeighborX="-2739" custLinFactNeighborY="-209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ame controller"/>
        </a:ext>
      </dgm:extLst>
    </dgm:pt>
    <dgm:pt modelId="{FA8FD0A9-5AF5-4522-BD72-1117D83A70B2}" type="pres">
      <dgm:prSet presAssocID="{5FD685F6-6FAD-41C3-8381-47A157DED57B}" presName="spaceRect" presStyleCnt="0"/>
      <dgm:spPr/>
    </dgm:pt>
    <dgm:pt modelId="{E1127D99-ED1E-43F0-A46A-D3319B809561}" type="pres">
      <dgm:prSet presAssocID="{5FD685F6-6FAD-41C3-8381-47A157DED57B}" presName="parTx" presStyleLbl="revTx" presStyleIdx="2" presStyleCnt="3">
        <dgm:presLayoutVars>
          <dgm:chMax val="0"/>
          <dgm:chPref val="0"/>
        </dgm:presLayoutVars>
      </dgm:prSet>
      <dgm:spPr/>
    </dgm:pt>
  </dgm:ptLst>
  <dgm:cxnLst>
    <dgm:cxn modelId="{C5140516-92AC-44AE-B6F3-139E337C2758}" type="presOf" srcId="{8AA12720-D5A9-43C5-8F5D-4580D831C01F}" destId="{33006CF6-71DA-4617-9C4C-F2DC6A0AD73F}" srcOrd="0" destOrd="0" presId="urn:microsoft.com/office/officeart/2018/2/layout/IconVerticalSolidList"/>
    <dgm:cxn modelId="{A9DCCA25-ADC0-4E08-9419-E85AF75F835E}" type="presOf" srcId="{5A09BF8A-8164-4795-B5B2-40BF6A4F3D6F}" destId="{230F1A5D-D4FA-4C33-98B0-765879BC7FBE}" srcOrd="0" destOrd="0" presId="urn:microsoft.com/office/officeart/2018/2/layout/IconVerticalSolidList"/>
    <dgm:cxn modelId="{F246D52A-C3CA-4F49-A8B3-7037D9E9B8E8}" type="presOf" srcId="{4C25AB5A-39EF-465D-8CD3-6052170D075D}" destId="{A6E9A5AB-EDDE-4AF8-B124-A0036456808E}" srcOrd="0" destOrd="0" presId="urn:microsoft.com/office/officeart/2018/2/layout/IconVerticalSolidList"/>
    <dgm:cxn modelId="{758D975D-0E09-4AB0-AFFB-0D38C45DEA40}" srcId="{4C25AB5A-39EF-465D-8CD3-6052170D075D}" destId="{5FD685F6-6FAD-41C3-8381-47A157DED57B}" srcOrd="2" destOrd="0" parTransId="{B6F4DDDB-B7D6-458C-AE12-66674B225912}" sibTransId="{FA6BF4FC-E910-418D-943A-444C51717259}"/>
    <dgm:cxn modelId="{3929AD64-EA72-4B22-B023-C420656CAEB2}" srcId="{4C25AB5A-39EF-465D-8CD3-6052170D075D}" destId="{8AA12720-D5A9-43C5-8F5D-4580D831C01F}" srcOrd="0" destOrd="0" parTransId="{FE7B6677-FA19-4772-826F-0B7C7391ACF9}" sibTransId="{2A1E35CB-7604-4982-8EDC-AC332A584B1E}"/>
    <dgm:cxn modelId="{0E152146-46CE-444F-B584-E6F67BA52B71}" srcId="{4C25AB5A-39EF-465D-8CD3-6052170D075D}" destId="{5A09BF8A-8164-4795-B5B2-40BF6A4F3D6F}" srcOrd="1" destOrd="0" parTransId="{8BA6B699-2E49-40D2-8790-3703143F2D9A}" sibTransId="{9046E8D9-A0E4-4C02-B2C0-50B68A83AE2D}"/>
    <dgm:cxn modelId="{F01E667B-554D-41E0-A7AE-56124D963BE0}" type="presOf" srcId="{5FD685F6-6FAD-41C3-8381-47A157DED57B}" destId="{E1127D99-ED1E-43F0-A46A-D3319B809561}" srcOrd="0" destOrd="0" presId="urn:microsoft.com/office/officeart/2018/2/layout/IconVerticalSolidList"/>
    <dgm:cxn modelId="{ACAE5E3A-8FB8-4DFC-A7C5-B0F6285AE88D}" type="presParOf" srcId="{A6E9A5AB-EDDE-4AF8-B124-A0036456808E}" destId="{1622C643-BB3E-4F61-83A5-5F2369CBF866}" srcOrd="0" destOrd="0" presId="urn:microsoft.com/office/officeart/2018/2/layout/IconVerticalSolidList"/>
    <dgm:cxn modelId="{F27B1C82-918D-429D-968B-EB8183E7BFBE}" type="presParOf" srcId="{1622C643-BB3E-4F61-83A5-5F2369CBF866}" destId="{7740EDC7-7539-43D0-9C73-70638F1122E5}" srcOrd="0" destOrd="0" presId="urn:microsoft.com/office/officeart/2018/2/layout/IconVerticalSolidList"/>
    <dgm:cxn modelId="{67415C2B-D30F-46EC-84BD-AC5A0CE1213A}" type="presParOf" srcId="{1622C643-BB3E-4F61-83A5-5F2369CBF866}" destId="{092EB9AC-EA94-4FE6-891C-B198DA200775}" srcOrd="1" destOrd="0" presId="urn:microsoft.com/office/officeart/2018/2/layout/IconVerticalSolidList"/>
    <dgm:cxn modelId="{CF4C5E5F-7574-400D-8E1C-2F478E431297}" type="presParOf" srcId="{1622C643-BB3E-4F61-83A5-5F2369CBF866}" destId="{6F61050A-74B9-445E-A23D-FE05D7B2C8E5}" srcOrd="2" destOrd="0" presId="urn:microsoft.com/office/officeart/2018/2/layout/IconVerticalSolidList"/>
    <dgm:cxn modelId="{43A515AE-09CB-4894-9CFE-7C52D4A527AF}" type="presParOf" srcId="{1622C643-BB3E-4F61-83A5-5F2369CBF866}" destId="{33006CF6-71DA-4617-9C4C-F2DC6A0AD73F}" srcOrd="3" destOrd="0" presId="urn:microsoft.com/office/officeart/2018/2/layout/IconVerticalSolidList"/>
    <dgm:cxn modelId="{12279D2B-1100-4609-B4B3-D78DB0001AE9}" type="presParOf" srcId="{A6E9A5AB-EDDE-4AF8-B124-A0036456808E}" destId="{047EC919-3FA4-46C8-A4CF-F9EB8E9914B8}" srcOrd="1" destOrd="0" presId="urn:microsoft.com/office/officeart/2018/2/layout/IconVerticalSolidList"/>
    <dgm:cxn modelId="{77BC0A6A-86AA-445E-B0AD-3341D8F652C8}" type="presParOf" srcId="{A6E9A5AB-EDDE-4AF8-B124-A0036456808E}" destId="{E1608D01-D08C-4F86-9885-E5D90894B91E}" srcOrd="2" destOrd="0" presId="urn:microsoft.com/office/officeart/2018/2/layout/IconVerticalSolidList"/>
    <dgm:cxn modelId="{975F6A1E-6E8E-438E-B37B-898FC2876A8D}" type="presParOf" srcId="{E1608D01-D08C-4F86-9885-E5D90894B91E}" destId="{DE175750-D71F-4CD6-A75F-FE095E40055E}" srcOrd="0" destOrd="0" presId="urn:microsoft.com/office/officeart/2018/2/layout/IconVerticalSolidList"/>
    <dgm:cxn modelId="{1B15E07E-C021-4C5C-ACEC-CAA2BB86F8EE}" type="presParOf" srcId="{E1608D01-D08C-4F86-9885-E5D90894B91E}" destId="{E6B7BEA0-7C2B-4AAF-8A05-E9D82E99EB61}" srcOrd="1" destOrd="0" presId="urn:microsoft.com/office/officeart/2018/2/layout/IconVerticalSolidList"/>
    <dgm:cxn modelId="{6B5B325E-348F-49AC-B09F-48306E53BAC4}" type="presParOf" srcId="{E1608D01-D08C-4F86-9885-E5D90894B91E}" destId="{E0EBB8D7-48CC-43F9-8404-D3D905DB9ECC}" srcOrd="2" destOrd="0" presId="urn:microsoft.com/office/officeart/2018/2/layout/IconVerticalSolidList"/>
    <dgm:cxn modelId="{D512A395-40C7-471C-AA6A-953C0D20D255}" type="presParOf" srcId="{E1608D01-D08C-4F86-9885-E5D90894B91E}" destId="{230F1A5D-D4FA-4C33-98B0-765879BC7FBE}" srcOrd="3" destOrd="0" presId="urn:microsoft.com/office/officeart/2018/2/layout/IconVerticalSolidList"/>
    <dgm:cxn modelId="{C85F8A10-C9F5-4C6A-A654-3172E31C4DA8}" type="presParOf" srcId="{A6E9A5AB-EDDE-4AF8-B124-A0036456808E}" destId="{E43CD680-E170-492D-B93E-5874880304B0}" srcOrd="3" destOrd="0" presId="urn:microsoft.com/office/officeart/2018/2/layout/IconVerticalSolidList"/>
    <dgm:cxn modelId="{A6EA2330-C081-4560-B3B5-359319F02AF4}" type="presParOf" srcId="{A6E9A5AB-EDDE-4AF8-B124-A0036456808E}" destId="{7B947BD3-F2AF-4C56-ACEF-77CC777A2FF4}" srcOrd="4" destOrd="0" presId="urn:microsoft.com/office/officeart/2018/2/layout/IconVerticalSolidList"/>
    <dgm:cxn modelId="{8898503F-AEA7-4635-95B7-77450C86B891}" type="presParOf" srcId="{7B947BD3-F2AF-4C56-ACEF-77CC777A2FF4}" destId="{2623D5B2-C812-4409-9055-A184B25FD376}" srcOrd="0" destOrd="0" presId="urn:microsoft.com/office/officeart/2018/2/layout/IconVerticalSolidList"/>
    <dgm:cxn modelId="{192DE45E-33D7-4F22-8779-DFEA43DD20F4}" type="presParOf" srcId="{7B947BD3-F2AF-4C56-ACEF-77CC777A2FF4}" destId="{C30CEACA-3D73-4B9D-9A69-77C237D0DAFE}" srcOrd="1" destOrd="0" presId="urn:microsoft.com/office/officeart/2018/2/layout/IconVerticalSolidList"/>
    <dgm:cxn modelId="{98635A5F-4ADD-444E-B0B8-C086CC4AA859}" type="presParOf" srcId="{7B947BD3-F2AF-4C56-ACEF-77CC777A2FF4}" destId="{FA8FD0A9-5AF5-4522-BD72-1117D83A70B2}" srcOrd="2" destOrd="0" presId="urn:microsoft.com/office/officeart/2018/2/layout/IconVerticalSolidList"/>
    <dgm:cxn modelId="{C3A6B27E-2FB1-498F-85FA-6EDA5AB0FB41}" type="presParOf" srcId="{7B947BD3-F2AF-4C56-ACEF-77CC777A2FF4}" destId="{E1127D99-ED1E-43F0-A46A-D3319B809561}"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F8BAB-D52C-404D-9B02-7275988FD16D}">
      <dsp:nvSpPr>
        <dsp:cNvPr id="0" name=""/>
        <dsp:cNvSpPr/>
      </dsp:nvSpPr>
      <dsp:spPr>
        <a:xfrm>
          <a:off x="8706" y="1991890"/>
          <a:ext cx="2602259" cy="1561355"/>
        </a:xfrm>
        <a:prstGeom prst="roundRect">
          <a:avLst>
            <a:gd name="adj" fmla="val 10000"/>
          </a:avLst>
        </a:prstGeom>
        <a:solidFill>
          <a:schemeClr val="accent5">
            <a:hueOff val="0"/>
            <a:satOff val="0"/>
            <a:lumOff val="0"/>
            <a:alphaOff val="0"/>
          </a:schemeClr>
        </a:solid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Playing  platform</a:t>
          </a:r>
          <a:endParaRPr lang="en-US" sz="4400" kern="1200" dirty="0"/>
        </a:p>
      </dsp:txBody>
      <dsp:txXfrm>
        <a:off x="54437" y="2037621"/>
        <a:ext cx="2510797" cy="1469893"/>
      </dsp:txXfrm>
    </dsp:sp>
    <dsp:sp modelId="{AFA67ED1-672F-4D91-8335-191889B2BBAB}">
      <dsp:nvSpPr>
        <dsp:cNvPr id="0" name=""/>
        <dsp:cNvSpPr/>
      </dsp:nvSpPr>
      <dsp:spPr>
        <a:xfrm>
          <a:off x="2871192" y="2449888"/>
          <a:ext cx="551679" cy="64536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2871192" y="2578960"/>
        <a:ext cx="386175" cy="387216"/>
      </dsp:txXfrm>
    </dsp:sp>
    <dsp:sp modelId="{10F3797D-2DD5-4593-9810-7E093CB36BC5}">
      <dsp:nvSpPr>
        <dsp:cNvPr id="0" name=""/>
        <dsp:cNvSpPr/>
      </dsp:nvSpPr>
      <dsp:spPr>
        <a:xfrm>
          <a:off x="3651870" y="1991890"/>
          <a:ext cx="2602259" cy="1561355"/>
        </a:xfrm>
        <a:prstGeom prst="roundRect">
          <a:avLst>
            <a:gd name="adj" fmla="val 10000"/>
          </a:avLst>
        </a:prstGeom>
        <a:solidFill>
          <a:schemeClr val="accent5">
            <a:hueOff val="371392"/>
            <a:satOff val="10150"/>
            <a:lumOff val="4117"/>
            <a:alphaOff val="0"/>
          </a:schemeClr>
        </a:solid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Grand Exchange</a:t>
          </a:r>
          <a:endParaRPr lang="en-US" sz="4400" kern="1200" dirty="0"/>
        </a:p>
      </dsp:txBody>
      <dsp:txXfrm>
        <a:off x="3697601" y="2037621"/>
        <a:ext cx="2510797" cy="1469893"/>
      </dsp:txXfrm>
    </dsp:sp>
    <dsp:sp modelId="{0CBE1A74-C76E-46CE-8B83-F8A16D2319B1}">
      <dsp:nvSpPr>
        <dsp:cNvPr id="0" name=""/>
        <dsp:cNvSpPr/>
      </dsp:nvSpPr>
      <dsp:spPr>
        <a:xfrm>
          <a:off x="6514355" y="2449888"/>
          <a:ext cx="551679" cy="645360"/>
        </a:xfrm>
        <a:prstGeom prst="rightArrow">
          <a:avLst>
            <a:gd name="adj1" fmla="val 60000"/>
            <a:gd name="adj2" fmla="val 50000"/>
          </a:avLst>
        </a:prstGeom>
        <a:solidFill>
          <a:schemeClr val="accent5">
            <a:hueOff val="742785"/>
            <a:satOff val="20301"/>
            <a:lumOff val="823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6514355" y="2578960"/>
        <a:ext cx="386175" cy="387216"/>
      </dsp:txXfrm>
    </dsp:sp>
    <dsp:sp modelId="{7051AEDE-6F3B-46F7-8221-4FB238E28A19}">
      <dsp:nvSpPr>
        <dsp:cNvPr id="0" name=""/>
        <dsp:cNvSpPr/>
      </dsp:nvSpPr>
      <dsp:spPr>
        <a:xfrm>
          <a:off x="7295033" y="1991890"/>
          <a:ext cx="2602259" cy="1561355"/>
        </a:xfrm>
        <a:prstGeom prst="roundRect">
          <a:avLst>
            <a:gd name="adj" fmla="val 10000"/>
          </a:avLst>
        </a:prstGeom>
        <a:solidFill>
          <a:schemeClr val="accent5">
            <a:hueOff val="742785"/>
            <a:satOff val="20301"/>
            <a:lumOff val="8235"/>
            <a:alphaOff val="0"/>
          </a:schemeClr>
        </a:solid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Games</a:t>
          </a:r>
          <a:endParaRPr lang="en-US" sz="4400" kern="1200" dirty="0"/>
        </a:p>
      </dsp:txBody>
      <dsp:txXfrm>
        <a:off x="7340764" y="2037621"/>
        <a:ext cx="2510797" cy="1469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ACE44-6E0D-4CF1-B150-C7AEB245F5EC}">
      <dsp:nvSpPr>
        <dsp:cNvPr id="0" name=""/>
        <dsp:cNvSpPr/>
      </dsp:nvSpPr>
      <dsp:spPr>
        <a:xfrm>
          <a:off x="0" y="87804"/>
          <a:ext cx="9905999" cy="616589"/>
        </a:xfrm>
        <a:prstGeom prst="roundRect">
          <a:avLst/>
        </a:prstGeom>
        <a:solidFill>
          <a:schemeClr val="accent2">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dirty="0"/>
            <a:t>Distributed database instead of common database to reduce maintenance cost and allow all places to store the database related to them.</a:t>
          </a:r>
          <a:endParaRPr lang="en-US" sz="1700" kern="1200" dirty="0"/>
        </a:p>
      </dsp:txBody>
      <dsp:txXfrm>
        <a:off x="30099" y="117903"/>
        <a:ext cx="9845801" cy="556391"/>
      </dsp:txXfrm>
    </dsp:sp>
    <dsp:sp modelId="{23EB0BE9-ABA2-4C50-8A8E-B8937377300D}">
      <dsp:nvSpPr>
        <dsp:cNvPr id="0" name=""/>
        <dsp:cNvSpPr/>
      </dsp:nvSpPr>
      <dsp:spPr>
        <a:xfrm>
          <a:off x="0" y="753354"/>
          <a:ext cx="9905999" cy="616589"/>
        </a:xfrm>
        <a:prstGeom prst="roundRect">
          <a:avLst/>
        </a:prstGeom>
        <a:solidFill>
          <a:schemeClr val="accent2">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a:t>More transparency as no central governance so all points can adopt own rules for their space.</a:t>
          </a:r>
          <a:endParaRPr lang="en-US" sz="1700" kern="1200"/>
        </a:p>
      </dsp:txBody>
      <dsp:txXfrm>
        <a:off x="30099" y="783453"/>
        <a:ext cx="9845801" cy="556391"/>
      </dsp:txXfrm>
    </dsp:sp>
    <dsp:sp modelId="{81D9B0D8-CB79-4F95-9487-857BE8B86517}">
      <dsp:nvSpPr>
        <dsp:cNvPr id="0" name=""/>
        <dsp:cNvSpPr/>
      </dsp:nvSpPr>
      <dsp:spPr>
        <a:xfrm>
          <a:off x="0" y="1418904"/>
          <a:ext cx="9905999" cy="616589"/>
        </a:xfrm>
        <a:prstGeom prst="roundRect">
          <a:avLst/>
        </a:prstGeom>
        <a:solidFill>
          <a:schemeClr val="accent2">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dirty="0"/>
            <a:t>Faster and lower cost transaction. Without the middleman they will all become direct transactions with no extra parties needed.</a:t>
          </a:r>
          <a:endParaRPr lang="en-US" sz="1700" kern="1200" dirty="0"/>
        </a:p>
      </dsp:txBody>
      <dsp:txXfrm>
        <a:off x="30099" y="1449003"/>
        <a:ext cx="9845801" cy="556391"/>
      </dsp:txXfrm>
    </dsp:sp>
    <dsp:sp modelId="{3E436082-4894-49A0-84E8-B26720BE9F9E}">
      <dsp:nvSpPr>
        <dsp:cNvPr id="0" name=""/>
        <dsp:cNvSpPr/>
      </dsp:nvSpPr>
      <dsp:spPr>
        <a:xfrm>
          <a:off x="0" y="2084454"/>
          <a:ext cx="9905999" cy="616589"/>
        </a:xfrm>
        <a:prstGeom prst="roundRect">
          <a:avLst/>
        </a:prstGeom>
        <a:solidFill>
          <a:schemeClr val="accent2">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a:t>Ease in adding new markets as fully integrate right away.</a:t>
          </a:r>
          <a:endParaRPr lang="en-US" sz="1700" kern="1200"/>
        </a:p>
      </dsp:txBody>
      <dsp:txXfrm>
        <a:off x="30099" y="2114553"/>
        <a:ext cx="9845801" cy="556391"/>
      </dsp:txXfrm>
    </dsp:sp>
    <dsp:sp modelId="{58CE4431-4230-44DF-A0FF-600320F5ECDB}">
      <dsp:nvSpPr>
        <dsp:cNvPr id="0" name=""/>
        <dsp:cNvSpPr/>
      </dsp:nvSpPr>
      <dsp:spPr>
        <a:xfrm>
          <a:off x="0" y="2750004"/>
          <a:ext cx="9905999" cy="616589"/>
        </a:xfrm>
        <a:prstGeom prst="roundRect">
          <a:avLst/>
        </a:prstGeom>
        <a:solidFill>
          <a:schemeClr val="accent2">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a:t>More privacy and security as all transations are instantly encrypted into the blockchain ledger</a:t>
          </a:r>
          <a:endParaRPr lang="en-US" sz="1700" kern="1200"/>
        </a:p>
      </dsp:txBody>
      <dsp:txXfrm>
        <a:off x="30099" y="2780103"/>
        <a:ext cx="9845801" cy="5563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D8A3C-37A7-408F-97DC-14CC2FF5CBA7}">
      <dsp:nvSpPr>
        <dsp:cNvPr id="0" name=""/>
        <dsp:cNvSpPr/>
      </dsp:nvSpPr>
      <dsp:spPr>
        <a:xfrm>
          <a:off x="0" y="753077"/>
          <a:ext cx="5260178" cy="13902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591B49-8B01-424A-AF3E-89BC2604080D}">
      <dsp:nvSpPr>
        <dsp:cNvPr id="0" name=""/>
        <dsp:cNvSpPr/>
      </dsp:nvSpPr>
      <dsp:spPr>
        <a:xfrm>
          <a:off x="420565" y="1065894"/>
          <a:ext cx="764663" cy="7646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D0F971-B145-4ECA-8405-4A0FE00DCF78}">
      <dsp:nvSpPr>
        <dsp:cNvPr id="0" name=""/>
        <dsp:cNvSpPr/>
      </dsp:nvSpPr>
      <dsp:spPr>
        <a:xfrm>
          <a:off x="1605793" y="753077"/>
          <a:ext cx="3654384" cy="1390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140" tIns="147140" rIns="147140" bIns="147140" numCol="1" spcCol="1270" anchor="ctr" anchorCtr="0">
          <a:noAutofit/>
        </a:bodyPr>
        <a:lstStyle/>
        <a:p>
          <a:pPr marL="0" lvl="0" indent="0" algn="l" defTabSz="755650">
            <a:lnSpc>
              <a:spcPct val="100000"/>
            </a:lnSpc>
            <a:spcBef>
              <a:spcPct val="0"/>
            </a:spcBef>
            <a:spcAft>
              <a:spcPct val="35000"/>
            </a:spcAft>
            <a:buNone/>
          </a:pPr>
          <a:r>
            <a:rPr lang="en-AU" sz="1700" kern="1200" baseline="0"/>
            <a:t>This will work by adding another layer to the chart from Science Soft. Where the game and platform are connected to the web front of Grand Exchange. </a:t>
          </a:r>
          <a:endParaRPr lang="en-US" sz="1700" kern="1200"/>
        </a:p>
      </dsp:txBody>
      <dsp:txXfrm>
        <a:off x="1605793" y="753077"/>
        <a:ext cx="3654384" cy="1390297"/>
      </dsp:txXfrm>
    </dsp:sp>
    <dsp:sp modelId="{AB939D3C-F456-4D91-BD76-27426B482A1D}">
      <dsp:nvSpPr>
        <dsp:cNvPr id="0" name=""/>
        <dsp:cNvSpPr/>
      </dsp:nvSpPr>
      <dsp:spPr>
        <a:xfrm>
          <a:off x="0" y="2490950"/>
          <a:ext cx="5260178" cy="13902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ACB18B-A22A-4E8B-B089-A73C4858560B}">
      <dsp:nvSpPr>
        <dsp:cNvPr id="0" name=""/>
        <dsp:cNvSpPr/>
      </dsp:nvSpPr>
      <dsp:spPr>
        <a:xfrm>
          <a:off x="420565" y="2803767"/>
          <a:ext cx="764663" cy="764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1A367D-4061-4CA8-8832-BF8C8B61FA21}">
      <dsp:nvSpPr>
        <dsp:cNvPr id="0" name=""/>
        <dsp:cNvSpPr/>
      </dsp:nvSpPr>
      <dsp:spPr>
        <a:xfrm>
          <a:off x="1605793" y="2490950"/>
          <a:ext cx="3654384" cy="1390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140" tIns="147140" rIns="147140" bIns="147140" numCol="1" spcCol="1270" anchor="ctr" anchorCtr="0">
          <a:noAutofit/>
        </a:bodyPr>
        <a:lstStyle/>
        <a:p>
          <a:pPr marL="0" lvl="0" indent="0" algn="l" defTabSz="755650">
            <a:lnSpc>
              <a:spcPct val="100000"/>
            </a:lnSpc>
            <a:spcBef>
              <a:spcPct val="0"/>
            </a:spcBef>
            <a:spcAft>
              <a:spcPct val="35000"/>
            </a:spcAft>
            <a:buNone/>
          </a:pPr>
          <a:r>
            <a:rPr lang="en-AU" sz="1700" kern="1200" baseline="0"/>
            <a:t>This will work as the transition hub between the two parties. Using smart contracts on all activities on the network.</a:t>
          </a:r>
          <a:endParaRPr lang="en-US" sz="1700" kern="1200"/>
        </a:p>
      </dsp:txBody>
      <dsp:txXfrm>
        <a:off x="1605793" y="2490950"/>
        <a:ext cx="3654384" cy="13902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F2DE7-DF39-4B4A-ABC5-24C6535F9EC4}">
      <dsp:nvSpPr>
        <dsp:cNvPr id="0" name=""/>
        <dsp:cNvSpPr/>
      </dsp:nvSpPr>
      <dsp:spPr>
        <a:xfrm>
          <a:off x="28785" y="98534"/>
          <a:ext cx="4031031" cy="35523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Dmarket is also a blockchain-based game marketplace that works with the game companies to allow for item (mostly just skins) trades. This currently has 8 games on the marketplace and an easy way for game developers to add their games to it with custom APIs for it. However, there are a lot of games that it is still missing which other third-party marketplaces sell. So, there is still quite a bit of space to compete with it. Also, the adoption of this type of market is still quite a new thing so hasn’t been fully established in the space.</a:t>
          </a:r>
          <a:endParaRPr lang="en-US" sz="1800" kern="1200" dirty="0"/>
        </a:p>
      </dsp:txBody>
      <dsp:txXfrm>
        <a:off x="132830" y="202579"/>
        <a:ext cx="3822941" cy="3344256"/>
      </dsp:txXfrm>
    </dsp:sp>
    <dsp:sp modelId="{21D1AC57-7A76-4544-8939-ACB91D7C2F34}">
      <dsp:nvSpPr>
        <dsp:cNvPr id="0" name=""/>
        <dsp:cNvSpPr/>
      </dsp:nvSpPr>
      <dsp:spPr>
        <a:xfrm rot="21598718">
          <a:off x="4456667" y="1373802"/>
          <a:ext cx="841324" cy="9996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456667" y="1573788"/>
        <a:ext cx="588927" cy="599817"/>
      </dsp:txXfrm>
    </dsp:sp>
    <dsp:sp modelId="{2AB3541F-2556-4F1A-93AB-5D52146A6A6E}">
      <dsp:nvSpPr>
        <dsp:cNvPr id="0" name=""/>
        <dsp:cNvSpPr/>
      </dsp:nvSpPr>
      <dsp:spPr>
        <a:xfrm>
          <a:off x="5647220" y="96438"/>
          <a:ext cx="4031031" cy="35523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a:t>So Dmarket would be possible to use a template for how to do it and where possible improvements can be made as the world of blockchain-based markets increase.</a:t>
          </a:r>
          <a:endParaRPr lang="en-US" sz="1800" kern="1200"/>
        </a:p>
      </dsp:txBody>
      <dsp:txXfrm>
        <a:off x="5751265" y="200483"/>
        <a:ext cx="3822941" cy="33442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1E6ED-FC83-4952-857D-72E65B36780A}">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31DE31-8E1D-4E9E-A0E3-CDC0D16640CB}">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B7D1D7-39BD-466A-BD1E-14440BC80BD9}">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066800">
            <a:lnSpc>
              <a:spcPct val="90000"/>
            </a:lnSpc>
            <a:spcBef>
              <a:spcPct val="0"/>
            </a:spcBef>
            <a:spcAft>
              <a:spcPct val="35000"/>
            </a:spcAft>
            <a:buNone/>
          </a:pPr>
          <a:r>
            <a:rPr lang="en-AU" sz="2400" kern="1200"/>
            <a:t>The biggest issue to start would be establishing ourselves in this place to get people wanting to use us.</a:t>
          </a:r>
          <a:endParaRPr lang="en-US" sz="2400" kern="1200"/>
        </a:p>
      </dsp:txBody>
      <dsp:txXfrm>
        <a:off x="1036844" y="383"/>
        <a:ext cx="8869155" cy="897701"/>
      </dsp:txXfrm>
    </dsp:sp>
    <dsp:sp modelId="{9756E4EE-3121-416F-A16E-B968B32DD0FC}">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21A96-DB2E-405B-B5C7-045C32DA6627}">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2CE85E-4904-4089-A0CC-A7D74C555894}">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066800">
            <a:lnSpc>
              <a:spcPct val="90000"/>
            </a:lnSpc>
            <a:spcBef>
              <a:spcPct val="0"/>
            </a:spcBef>
            <a:spcAft>
              <a:spcPct val="35000"/>
            </a:spcAft>
            <a:buNone/>
          </a:pPr>
          <a:r>
            <a:rPr lang="en-AU" sz="2400" kern="1200"/>
            <a:t>Trying to convince the game company's to use us to integrate their markets and why it would benefit them.</a:t>
          </a:r>
          <a:endParaRPr lang="en-US" sz="2400" kern="1200"/>
        </a:p>
      </dsp:txBody>
      <dsp:txXfrm>
        <a:off x="1036844" y="1122509"/>
        <a:ext cx="8869155" cy="897701"/>
      </dsp:txXfrm>
    </dsp:sp>
    <dsp:sp modelId="{9E056BD6-2221-4B2A-B2A2-E647B5F252FE}">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06EF8C-13AF-44C5-814C-587442E10F6D}">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C7D65C-19DE-4947-A706-6EEDBB21C1A1}">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066800">
            <a:lnSpc>
              <a:spcPct val="90000"/>
            </a:lnSpc>
            <a:spcBef>
              <a:spcPct val="0"/>
            </a:spcBef>
            <a:spcAft>
              <a:spcPct val="35000"/>
            </a:spcAft>
            <a:buNone/>
          </a:pPr>
          <a:r>
            <a:rPr lang="en-AU" sz="2400" kern="1200"/>
            <a:t>The cost to set up enough of the network before people are even able to use it as a lot of back-end stuff is needed to get this project running. </a:t>
          </a:r>
          <a:endParaRPr lang="en-US" sz="2400" kern="1200"/>
        </a:p>
      </dsp:txBody>
      <dsp:txXfrm>
        <a:off x="1036844" y="2244636"/>
        <a:ext cx="8869155" cy="8977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38E0D-3408-4801-B25F-6D66654C225E}">
      <dsp:nvSpPr>
        <dsp:cNvPr id="0" name=""/>
        <dsp:cNvSpPr/>
      </dsp:nvSpPr>
      <dsp:spPr>
        <a:xfrm>
          <a:off x="0" y="0"/>
          <a:ext cx="8420100" cy="1414224"/>
        </a:xfrm>
        <a:prstGeom prst="roundRect">
          <a:avLst>
            <a:gd name="adj" fmla="val 1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8100" dist="17779"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AU" sz="2300" kern="1200" dirty="0"/>
            <a:t>The initial target user base would be the people already using the third-party marketplaces that are available. Later the idea is to expand to more types of game to be the go-to place for all buy/selling of in-game things. </a:t>
          </a:r>
          <a:endParaRPr lang="en-US" sz="2300" kern="1200" dirty="0"/>
        </a:p>
      </dsp:txBody>
      <dsp:txXfrm>
        <a:off x="41421" y="41421"/>
        <a:ext cx="6958389" cy="1331382"/>
      </dsp:txXfrm>
    </dsp:sp>
    <dsp:sp modelId="{887C8896-53E1-4AC8-BCAD-20869F32D9A4}">
      <dsp:nvSpPr>
        <dsp:cNvPr id="0" name=""/>
        <dsp:cNvSpPr/>
      </dsp:nvSpPr>
      <dsp:spPr>
        <a:xfrm>
          <a:off x="1485899" y="1728496"/>
          <a:ext cx="8420100" cy="1414224"/>
        </a:xfrm>
        <a:prstGeom prst="roundRect">
          <a:avLst>
            <a:gd name="adj" fmla="val 10000"/>
          </a:avLst>
        </a:prstGeom>
        <a:gradFill rotWithShape="0">
          <a:gsLst>
            <a:gs pos="0">
              <a:schemeClr val="accent2">
                <a:hueOff val="958067"/>
                <a:satOff val="-5475"/>
                <a:lumOff val="5295"/>
                <a:alphaOff val="0"/>
              </a:schemeClr>
            </a:gs>
            <a:gs pos="90000">
              <a:schemeClr val="accent2">
                <a:hueOff val="958067"/>
                <a:satOff val="-5475"/>
                <a:lumOff val="5295"/>
                <a:alphaOff val="0"/>
                <a:shade val="100000"/>
              </a:schemeClr>
            </a:gs>
            <a:gs pos="100000">
              <a:schemeClr val="accent2">
                <a:hueOff val="958067"/>
                <a:satOff val="-5475"/>
                <a:lumOff val="5295"/>
                <a:alphaOff val="0"/>
                <a:shade val="85000"/>
              </a:schemeClr>
            </a:gs>
          </a:gsLst>
          <a:path path="circle">
            <a:fillToRect l="100000" t="100000" r="100000" b="100000"/>
          </a:path>
        </a:gradFill>
        <a:ln>
          <a:noFill/>
        </a:ln>
        <a:effectLst>
          <a:outerShdw blurRad="38100" dist="17779"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AU" sz="2300" kern="1200"/>
            <a:t>This would start with more hardcore gamers playing MMO type games and later go into the casual gaming market.</a:t>
          </a:r>
          <a:endParaRPr lang="en-US" sz="2300" kern="1200"/>
        </a:p>
      </dsp:txBody>
      <dsp:txXfrm>
        <a:off x="1527320" y="1769917"/>
        <a:ext cx="5932112" cy="1331382"/>
      </dsp:txXfrm>
    </dsp:sp>
    <dsp:sp modelId="{FF78FE5F-BA93-414A-AFB8-2A1D057AD8C9}">
      <dsp:nvSpPr>
        <dsp:cNvPr id="0" name=""/>
        <dsp:cNvSpPr/>
      </dsp:nvSpPr>
      <dsp:spPr>
        <a:xfrm>
          <a:off x="7500854" y="1111737"/>
          <a:ext cx="919245" cy="919245"/>
        </a:xfrm>
        <a:prstGeom prst="downArrow">
          <a:avLst>
            <a:gd name="adj1" fmla="val 55000"/>
            <a:gd name="adj2" fmla="val 45000"/>
          </a:avLst>
        </a:prstGeom>
        <a:solidFill>
          <a:schemeClr val="accent2">
            <a:tint val="40000"/>
            <a:alpha val="90000"/>
            <a:hueOff val="0"/>
            <a:satOff val="0"/>
            <a:lumOff val="0"/>
            <a:alphaOff val="0"/>
          </a:schemeClr>
        </a:solidFill>
        <a:ln w="100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07684" y="1111737"/>
        <a:ext cx="505585" cy="6917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65458-4247-4AD8-821A-7559691A1517}">
      <dsp:nvSpPr>
        <dsp:cNvPr id="0" name=""/>
        <dsp:cNvSpPr/>
      </dsp:nvSpPr>
      <dsp:spPr>
        <a:xfrm>
          <a:off x="0" y="1304"/>
          <a:ext cx="9906000" cy="66107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FE83CE-5403-4000-81E9-E6327C1D80C6}">
      <dsp:nvSpPr>
        <dsp:cNvPr id="0" name=""/>
        <dsp:cNvSpPr/>
      </dsp:nvSpPr>
      <dsp:spPr>
        <a:xfrm>
          <a:off x="199975" y="150046"/>
          <a:ext cx="363591" cy="363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6C51BC-4689-4630-879F-042EB9F44FC2}">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711200">
            <a:lnSpc>
              <a:spcPct val="100000"/>
            </a:lnSpc>
            <a:spcBef>
              <a:spcPct val="0"/>
            </a:spcBef>
            <a:spcAft>
              <a:spcPct val="35000"/>
            </a:spcAft>
            <a:buNone/>
          </a:pPr>
          <a:r>
            <a:rPr lang="en-US" sz="1600" kern="1200"/>
            <a:t>The state of the marketplace needs storing as it will always be changing due to transactions happening.</a:t>
          </a:r>
        </a:p>
      </dsp:txBody>
      <dsp:txXfrm>
        <a:off x="763543" y="1304"/>
        <a:ext cx="9142456" cy="661076"/>
      </dsp:txXfrm>
    </dsp:sp>
    <dsp:sp modelId="{AE620A3C-1352-4CD9-A5AA-3D8DA529C13F}">
      <dsp:nvSpPr>
        <dsp:cNvPr id="0" name=""/>
        <dsp:cNvSpPr/>
      </dsp:nvSpPr>
      <dsp:spPr>
        <a:xfrm>
          <a:off x="0" y="827649"/>
          <a:ext cx="9906000" cy="66107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667FE6-3BC6-42CA-8903-CDFAF023A3FF}">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54F50F-C3B9-4258-BDEC-44EB0D378062}">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711200">
            <a:lnSpc>
              <a:spcPct val="100000"/>
            </a:lnSpc>
            <a:spcBef>
              <a:spcPct val="0"/>
            </a:spcBef>
            <a:spcAft>
              <a:spcPct val="35000"/>
            </a:spcAft>
            <a:buNone/>
          </a:pPr>
          <a:r>
            <a:rPr lang="en-US" sz="1600" kern="1200"/>
            <a:t>Multiple companies will be their own personal market as a node on the grand exchange network. </a:t>
          </a:r>
        </a:p>
      </dsp:txBody>
      <dsp:txXfrm>
        <a:off x="763543" y="827649"/>
        <a:ext cx="9142456" cy="661076"/>
      </dsp:txXfrm>
    </dsp:sp>
    <dsp:sp modelId="{2373990D-2824-4873-B71D-F6247FA3E32D}">
      <dsp:nvSpPr>
        <dsp:cNvPr id="0" name=""/>
        <dsp:cNvSpPr/>
      </dsp:nvSpPr>
      <dsp:spPr>
        <a:xfrm>
          <a:off x="0" y="1653995"/>
          <a:ext cx="9906000" cy="66107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F947C-935E-49B2-B238-4FF1AAE293D7}">
      <dsp:nvSpPr>
        <dsp:cNvPr id="0" name=""/>
        <dsp:cNvSpPr/>
      </dsp:nvSpPr>
      <dsp:spPr>
        <a:xfrm>
          <a:off x="199975" y="1802737"/>
          <a:ext cx="363591" cy="363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08059E-FB51-4961-9271-25134D098229}">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711200">
            <a:lnSpc>
              <a:spcPct val="100000"/>
            </a:lnSpc>
            <a:spcBef>
              <a:spcPct val="0"/>
            </a:spcBef>
            <a:spcAft>
              <a:spcPct val="35000"/>
            </a:spcAft>
            <a:buNone/>
          </a:pPr>
          <a:r>
            <a:rPr lang="en-US" sz="1600" kern="1200"/>
            <a:t>No trusted third part can be used as idea this will remove the main function of us in providing universal platform to exchange.</a:t>
          </a:r>
        </a:p>
      </dsp:txBody>
      <dsp:txXfrm>
        <a:off x="763543" y="1653995"/>
        <a:ext cx="9142456" cy="661076"/>
      </dsp:txXfrm>
    </dsp:sp>
    <dsp:sp modelId="{3D3B230C-BA38-4E31-8D8E-C9FDC1CCC39C}">
      <dsp:nvSpPr>
        <dsp:cNvPr id="0" name=""/>
        <dsp:cNvSpPr/>
      </dsp:nvSpPr>
      <dsp:spPr>
        <a:xfrm>
          <a:off x="0" y="2480340"/>
          <a:ext cx="9906000" cy="66107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ED923-57EA-4D78-920A-01DE0AB4C73E}">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10150C-50BF-48D2-8079-25974D701A37}">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711200">
            <a:lnSpc>
              <a:spcPct val="100000"/>
            </a:lnSpc>
            <a:spcBef>
              <a:spcPct val="0"/>
            </a:spcBef>
            <a:spcAft>
              <a:spcPct val="35000"/>
            </a:spcAft>
            <a:buNone/>
          </a:pPr>
          <a:r>
            <a:rPr lang="en-US" sz="1600" kern="1200"/>
            <a:t>So as we can not make trust for all users and needs to be verified for transactions so will use a permissionless blockchain as companies controlling market nodes will only need same trust as normal users.</a:t>
          </a:r>
        </a:p>
      </dsp:txBody>
      <dsp:txXfrm>
        <a:off x="763543" y="2480340"/>
        <a:ext cx="9142456" cy="6610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0EDC7-7539-43D0-9C73-70638F1122E5}">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EB9AC-EA94-4FE6-891C-B198DA200775}">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006CF6-71DA-4617-9C4C-F2DC6A0AD73F}">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en-AU" sz="1700" kern="1200"/>
            <a:t>There is competition out there for this type of item but they are not fully established in all areas so can still compete.</a:t>
          </a:r>
          <a:endParaRPr lang="en-US" sz="1700" kern="1200"/>
        </a:p>
      </dsp:txBody>
      <dsp:txXfrm>
        <a:off x="1036844" y="383"/>
        <a:ext cx="8869155" cy="897701"/>
      </dsp:txXfrm>
    </dsp:sp>
    <dsp:sp modelId="{DE175750-D71F-4CD6-A75F-FE095E40055E}">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7BEA0-7C2B-4AAF-8A05-E9D82E99EB61}">
      <dsp:nvSpPr>
        <dsp:cNvPr id="0" name=""/>
        <dsp:cNvSpPr/>
      </dsp:nvSpPr>
      <dsp:spPr>
        <a:xfrm>
          <a:off x="271554" y="1324492"/>
          <a:ext cx="493735" cy="49373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0F1A5D-D4FA-4C33-98B0-765879BC7FBE}">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en-AU" sz="1700" kern="1200"/>
            <a:t>we aim to improve the way trading will work in many of the games and get companies involved in it to help it flow better.</a:t>
          </a:r>
          <a:endParaRPr lang="en-US" sz="1700" kern="1200"/>
        </a:p>
      </dsp:txBody>
      <dsp:txXfrm>
        <a:off x="1036844" y="1122509"/>
        <a:ext cx="8869155" cy="897701"/>
      </dsp:txXfrm>
    </dsp:sp>
    <dsp:sp modelId="{2623D5B2-C812-4409-9055-A184B25FD376}">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CEACA-3D73-4B9D-9A69-77C237D0DAFE}">
      <dsp:nvSpPr>
        <dsp:cNvPr id="0" name=""/>
        <dsp:cNvSpPr/>
      </dsp:nvSpPr>
      <dsp:spPr>
        <a:xfrm>
          <a:off x="258031" y="2436280"/>
          <a:ext cx="493735" cy="49373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127D99-ED1E-43F0-A46A-D3319B809561}">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en-AU" sz="1700" kern="1200"/>
            <a:t>With gaming on an upward trend still even after COVID and marketplaces still being a more new thing this is quite an exciting place to get into while its still growing fast with new opportunities opening up in the industry.</a:t>
          </a:r>
          <a:endParaRPr lang="en-US" sz="1700" kern="1200"/>
        </a:p>
      </dsp:txBody>
      <dsp:txXfrm>
        <a:off x="1036844" y="2244636"/>
        <a:ext cx="8869155" cy="8977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12/23/2022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is the Grand exchange. It is a blockchain based game marketplace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B3AB32-59DF-41F1-9618-EDFBF50496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0559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users we will target here are the more hardcore users that already use such sites as these. Starting with whichever game we can get onboard first. This will mostly be the big MMO games to be there trade hub.</a:t>
            </a:r>
          </a:p>
          <a:p>
            <a:r>
              <a:rPr lang="en-AU" dirty="0"/>
              <a:t>Later we want to get in more casual players like the mobile game players.</a:t>
            </a:r>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2669756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Over the last few years a trend of more people playing game on all types of platforms has arisen. </a:t>
            </a:r>
          </a:p>
          <a:p>
            <a:r>
              <a:rPr lang="en-AU" dirty="0"/>
              <a:t>Even with lockdowns being over the trend is still going up. This shows that it should still continue on the rise for years to come with experts from price </a:t>
            </a:r>
            <a:r>
              <a:rPr lang="en-AU" dirty="0" err="1"/>
              <a:t>waterhouse</a:t>
            </a:r>
            <a:r>
              <a:rPr lang="en-AU" dirty="0"/>
              <a:t> copper who made this graph predicting it to keep going.</a:t>
            </a:r>
          </a:p>
          <a:p>
            <a:r>
              <a:rPr lang="en-AU" dirty="0"/>
              <a:t>So getting into the game industry should continue to be a good idea for years to come.</a:t>
            </a:r>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1406044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blockchain based market place is a decentralised e-commerce platform that has no central control. It is instead run by the uses as a links group of nodes all going together to make the marketplace. </a:t>
            </a:r>
          </a:p>
          <a:p>
            <a:r>
              <a:rPr lang="en-AU" dirty="0"/>
              <a:t>With it being a blockchain it also allows for the use of crypto currency in it. With all transactions being stores and secured in the blockchain ledger.</a:t>
            </a:r>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246376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summary the competition for this idea was their a while before us but they aren’t fully established there so can still compete well</a:t>
            </a:r>
          </a:p>
          <a:p>
            <a:r>
              <a:rPr lang="en-AU" dirty="0"/>
              <a:t>Next we want to improve how trading operates outside of the games to add security and flow to them.</a:t>
            </a:r>
          </a:p>
          <a:p>
            <a:r>
              <a:rPr lang="en-AU" dirty="0"/>
              <a:t>And last with how gaming is continuing to trend this will stay an exciting place to get into for a long time even after the COVID boom has ended. So are lots of opportunities for us to take.</a:t>
            </a:r>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787790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listening </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Here’s all the references a lot were just for images. </a:t>
            </a:r>
          </a:p>
        </p:txBody>
      </p:sp>
      <p:sp>
        <p:nvSpPr>
          <p:cNvPr id="4" name="Slide Number Placeholder 3"/>
          <p:cNvSpPr>
            <a:spLocks noGrp="1"/>
          </p:cNvSpPr>
          <p:nvPr>
            <p:ph type="sldNum" sz="quarter" idx="5"/>
          </p:nvPr>
        </p:nvSpPr>
        <p:spPr/>
        <p:txBody>
          <a:bodyPr/>
          <a:lstStyle/>
          <a:p>
            <a:fld id="{C6B3AB32-59DF-41F1-9618-EDFBF5049629}" type="slidenum">
              <a:rPr lang="en-US" smtClean="0"/>
              <a:t>22</a:t>
            </a:fld>
            <a:endParaRPr lang="en-US" dirty="0"/>
          </a:p>
        </p:txBody>
      </p:sp>
    </p:spTree>
    <p:extLst>
      <p:ext uri="{BB962C8B-B14F-4D97-AF65-F5344CB8AC3E}">
        <p14:creationId xmlns:p14="http://schemas.microsoft.com/office/powerpoint/2010/main" val="3686389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idea is to be a one stop market for all game related transactions. This is done by making a connection between the player and the game they are playing where they can trade on. </a:t>
            </a:r>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77609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advantages of this over a regular market is that there will be no central point needing to run and manage it. This allows all the nodes to store their own database cutting down on the costs of running the service as well as making the transactions cheaper too cause of no middle man. </a:t>
            </a:r>
          </a:p>
          <a:p>
            <a:r>
              <a:rPr lang="en-AU" dirty="0"/>
              <a:t>With no central point there will be more transparency and allow each node to make their own rules on how they want to run their market.</a:t>
            </a:r>
          </a:p>
          <a:p>
            <a:r>
              <a:rPr lang="en-AU" dirty="0"/>
              <a:t>The ability to easily add in new marketplaces in here and have them fully </a:t>
            </a:r>
            <a:r>
              <a:rPr lang="en-AU" dirty="0" err="1"/>
              <a:t>intergrate</a:t>
            </a:r>
            <a:r>
              <a:rPr lang="en-AU" dirty="0"/>
              <a:t> with ease. This doesn’t impact the rest of network too.</a:t>
            </a:r>
          </a:p>
          <a:p>
            <a:r>
              <a:rPr lang="en-AU" dirty="0"/>
              <a:t>Also, with it using a blockchain for transaction privacy and security becomes super tight. As all transaction get encrypted straight away.</a:t>
            </a: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715361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goal of grand exchange is the improve how people currently have to trade items from games. As currently the most used methods are mostly third party sites with no build in connection to those games. </a:t>
            </a:r>
          </a:p>
          <a:p>
            <a:r>
              <a:rPr lang="en-AU" dirty="0"/>
              <a:t>Also, a lot of games have explicitly banned IRL trading as it often lead to easy scams or the items traded were often hacked in. so if the games were more involved in the trading it would add more a level of security on the trades and stop people getting banned because they had no good way to do this.</a:t>
            </a:r>
          </a:p>
          <a:p>
            <a:endParaRPr lang="en-AU"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2357321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will function similar to the example marketplace from science </a:t>
            </a:r>
            <a:r>
              <a:rPr lang="en-AU" dirty="0" err="1"/>
              <a:t>solf</a:t>
            </a:r>
            <a:r>
              <a:rPr lang="en-AU" dirty="0"/>
              <a:t> but will add another layer to it. </a:t>
            </a:r>
          </a:p>
          <a:p>
            <a:r>
              <a:rPr lang="en-AU" dirty="0"/>
              <a:t>We will add the connection to the game and player where the site will act as the trading hub for them.</a:t>
            </a:r>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637744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there are a few marketplace out there for game items but they have limitations. G2G is a third party site separate from the games it trades with meaning more trust is now needed. Also with games not being connected to G2G bans are quite possible or having the item voided.</a:t>
            </a:r>
          </a:p>
          <a:p>
            <a:r>
              <a:rPr lang="en-US" dirty="0"/>
              <a:t>While </a:t>
            </a:r>
            <a:r>
              <a:rPr lang="en-US" dirty="0" err="1"/>
              <a:t>Dmarket</a:t>
            </a:r>
            <a:r>
              <a:rPr lang="en-US" dirty="0"/>
              <a:t> is also a blockchain based marketplace that  is connected to a few games. But this is only a few of them.</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B3AB32-59DF-41F1-9618-EDFBF50496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5215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Dmarket is the biggest competitor in this market. They were established back in 2017 and in 2020 they started taking off with new leadership and funding. </a:t>
            </a:r>
          </a:p>
          <a:p>
            <a:r>
              <a:rPr lang="en-AU" dirty="0"/>
              <a:t>They however only have 8 games that is linked in them to the game companies. Leading to a largest gap in market to jump into with the games they are missing. </a:t>
            </a:r>
          </a:p>
          <a:p>
            <a:r>
              <a:rPr lang="en-AU" dirty="0"/>
              <a:t>With their simple API they can easily add in new marketplaces from games but seems places are still holding off on that for now. Likely from this still being reasonably new tech they are using that has still yet to win over other companies. </a:t>
            </a:r>
          </a:p>
          <a:p>
            <a:r>
              <a:rPr lang="en-AU" dirty="0"/>
              <a:t>So now is still a good time to get in on that competition as there is a big gap to fill and we can use Dmarket as a template for what works to do. </a:t>
            </a:r>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227095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then standout in this area we will go after the game that are missing an integrated marketplace where only places like G2G and igitems are sitting. So by being the blockchain based market there we will have an advantage over the other third party sites so should be able to get people from there moving over to us.</a:t>
            </a:r>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361431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potential issues with this will be to establish ourselves as a place worth trading on. Then trying to get the companies interested is joining use to make the improved marketplace. And finally getting the funds to set up enough of the network to make it useable for players and companies.</a:t>
            </a:r>
          </a:p>
          <a:p>
            <a:r>
              <a:rPr lang="en-AU" dirty="0"/>
              <a:t>This part will likely be hardest as Dmarket took 2 years to get the funding for their big expand.</a:t>
            </a:r>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25193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a:prstGeom prst="rect">
            <a:avLst/>
          </a:prstGeom>
        </p:spPr>
        <p:txBody>
          <a:bodyPr/>
          <a:lstStyle/>
          <a:p>
            <a:fld id="{B61BEF0D-F0BB-DE4B-95CE-6DB70DBA9567}" type="datetimeFigureOut">
              <a:rPr lang="en-US" smtClean="0"/>
              <a:pPr/>
              <a:t>12/23/2022</a:t>
            </a:fld>
            <a:endParaRPr lang="en-US" dirty="0"/>
          </a:p>
        </p:txBody>
      </p:sp>
      <p:sp>
        <p:nvSpPr>
          <p:cNvPr id="5" name="Footer Placeholder 4"/>
          <p:cNvSpPr>
            <a:spLocks noGrp="1"/>
          </p:cNvSpPr>
          <p:nvPr>
            <p:ph type="ftr" sz="quarter" idx="11"/>
          </p:nvPr>
        </p:nvSpPr>
        <p:spPr>
          <a:xfrm>
            <a:off x="1876424" y="5410201"/>
            <a:ext cx="5124886"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574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351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9085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5054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7890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4" name="Footer Placeholder 3"/>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942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4" name="Footer Placeholder 3"/>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5485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5" name="Footer Placeholder 4"/>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1181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5" name="Footer Placeholder 4"/>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243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3">
        <a:schemeClr val="bg2"/>
      </p:bgRef>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E633029-EFA5-9BD7-A244-6B926105624C}"/>
              </a:ext>
            </a:extLst>
          </p:cNvPr>
          <p:cNvSpPr>
            <a:spLocks noGrp="1"/>
          </p:cNvSpPr>
          <p:nvPr>
            <p:ph type="title"/>
          </p:nvPr>
        </p:nvSpPr>
        <p:spPr/>
        <p:txBody>
          <a:bodyPr/>
          <a:lstStyle/>
          <a:p>
            <a:r>
              <a:rPr lang="en-US"/>
              <a:t>Click to edit Master title style</a:t>
            </a:r>
            <a:endParaRPr lang="en-AU"/>
          </a:p>
        </p:txBody>
      </p:sp>
      <p:sp>
        <p:nvSpPr>
          <p:cNvPr id="12" name="Date Placeholder 11">
            <a:extLst>
              <a:ext uri="{FF2B5EF4-FFF2-40B4-BE49-F238E27FC236}">
                <a16:creationId xmlns:a16="http://schemas.microsoft.com/office/drawing/2014/main" id="{2BAD5575-A718-D05B-82F3-2379BEB908DF}"/>
              </a:ext>
            </a:extLst>
          </p:cNvPr>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13" name="Footer Placeholder 12">
            <a:extLst>
              <a:ext uri="{FF2B5EF4-FFF2-40B4-BE49-F238E27FC236}">
                <a16:creationId xmlns:a16="http://schemas.microsoft.com/office/drawing/2014/main" id="{763B2458-2A2B-CB6A-C663-CCBB402F6010}"/>
              </a:ext>
            </a:extLst>
          </p:cNvPr>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14" name="Slide Number Placeholder 13">
            <a:extLst>
              <a:ext uri="{FF2B5EF4-FFF2-40B4-BE49-F238E27FC236}">
                <a16:creationId xmlns:a16="http://schemas.microsoft.com/office/drawing/2014/main" id="{51107921-1577-B531-4DD9-A732DF1C7918}"/>
              </a:ext>
            </a:extLst>
          </p:cNvPr>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
        <p:nvSpPr>
          <p:cNvPr id="16" name="Text Placeholder 15">
            <a:extLst>
              <a:ext uri="{FF2B5EF4-FFF2-40B4-BE49-F238E27FC236}">
                <a16:creationId xmlns:a16="http://schemas.microsoft.com/office/drawing/2014/main" id="{610A4277-6C14-CE32-1D2F-D4A7A1EFEBBB}"/>
              </a:ext>
            </a:extLst>
          </p:cNvPr>
          <p:cNvSpPr>
            <a:spLocks noGrp="1"/>
          </p:cNvSpPr>
          <p:nvPr>
            <p:ph type="body" sz="quarter" idx="13"/>
          </p:nvPr>
        </p:nvSpPr>
        <p:spPr>
          <a:xfrm>
            <a:off x="1219754" y="2216848"/>
            <a:ext cx="9442111" cy="9422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56195334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5" name="Footer Placeholder 4"/>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149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053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8" name="Footer Placeholder 7"/>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524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4" name="Footer Placeholder 3"/>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041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3" name="Footer Placeholder 2"/>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134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5288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B61BEF0D-F0BB-DE4B-95CE-6DB70DBA9567}" type="datetimeFigureOut">
              <a:rPr lang="en-US" smtClean="0"/>
              <a:pPr/>
              <a:t>12/23/2022</a:t>
            </a:fld>
            <a:endParaRPr lang="en-US" dirty="0"/>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94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48" name="Rectangle: Rounded Corners 47">
            <a:extLst>
              <a:ext uri="{FF2B5EF4-FFF2-40B4-BE49-F238E27FC236}">
                <a16:creationId xmlns:a16="http://schemas.microsoft.com/office/drawing/2014/main" id="{440828FA-2023-06AD-63B0-304560EB8448}"/>
              </a:ext>
            </a:extLst>
          </p:cNvPr>
          <p:cNvSpPr/>
          <p:nvPr userDrawn="1"/>
        </p:nvSpPr>
        <p:spPr>
          <a:xfrm>
            <a:off x="1020762" y="527050"/>
            <a:ext cx="10186988" cy="5889625"/>
          </a:xfrm>
          <a:prstGeom prst="roundRect">
            <a:avLst/>
          </a:prstGeom>
          <a:solidFill>
            <a:srgbClr val="FFC000">
              <a:alpha val="30196"/>
            </a:srgbClr>
          </a:solidFill>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0" cap="none" spc="0">
              <a:ln w="0"/>
              <a:solidFill>
                <a:schemeClr val="accent1"/>
              </a:solidFill>
              <a:effectLst>
                <a:outerShdw blurRad="38100" dist="25400" dir="5400000" algn="ctr" rotWithShape="0">
                  <a:srgbClr val="6E747A">
                    <a:alpha val="43000"/>
                  </a:srgbClr>
                </a:outerShdw>
              </a:effectLst>
            </a:endParaRPr>
          </a:p>
        </p:txBody>
      </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r>
              <a:rPr lang="en-US" dirty="0" err="1"/>
              <a:t>hbv</a:t>
            </a:r>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217473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b="0" kern="1200" cap="none" spc="0" baseline="0">
          <a:ln w="0"/>
          <a:solidFill>
            <a:schemeClr val="accent1"/>
          </a:solidFill>
          <a:effectLst>
            <a:outerShdw blurRad="38100" dist="25400" dir="5400000" algn="ctr" rotWithShape="0">
              <a:srgbClr val="6E747A">
                <a:alpha val="43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rgbClr val="FFC000"/>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rgbClr val="FFC000"/>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rgbClr val="FFC000"/>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rgbClr val="FFC000"/>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rgbClr val="FFC000"/>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jpeg"/><Relationship Id="rId7" Type="http://schemas.openxmlformats.org/officeDocument/2006/relationships/diagramQuickStyle" Target="../diagrams/quickStyle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png"/><Relationship Id="rId9" Type="http://schemas.microsoft.com/office/2007/relationships/diagramDrawing" Target="../diagrams/drawing6.xml"/></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7.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2" Type="http://schemas.openxmlformats.org/officeDocument/2006/relationships/hyperlink" Target="https://people.cs.vt.edu/~srh/Downloads/TheThreeParadigmsofHCI.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jpeg"/><Relationship Id="rId7" Type="http://schemas.openxmlformats.org/officeDocument/2006/relationships/diagramQuickStyle" Target="../diagrams/quickStyle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png"/><Relationship Id="rId9" Type="http://schemas.microsoft.com/office/2007/relationships/diagramDrawing" Target="../diagrams/drawing8.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hyperlink" Target="https://people.cs.vt.edu/~srh/Downloads/TheThreeParadigmsofHCI.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1.jpeg"/><Relationship Id="rId7" Type="http://schemas.openxmlformats.org/officeDocument/2006/relationships/diagramLayout" Target="../diagrams/layout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Data" Target="../diagrams/data3.xml"/><Relationship Id="rId5" Type="http://schemas.openxmlformats.org/officeDocument/2006/relationships/image" Target="../media/image5.svg"/><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2.png"/><Relationship Id="rId9" Type="http://schemas.microsoft.com/office/2007/relationships/diagramDrawing" Target="../diagrams/drawing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jpeg"/><Relationship Id="rId7" Type="http://schemas.openxmlformats.org/officeDocument/2006/relationships/diagramQuickStyle" Target="../diagrams/quickStyle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png"/><Relationship Id="rId9" Type="http://schemas.microsoft.com/office/2007/relationships/diagramDrawing" Target="../diagrams/drawing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8" name="Group 10">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11">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3" descr="Icon&#10;&#10;Description automatically generated">
            <a:extLst>
              <a:ext uri="{FF2B5EF4-FFF2-40B4-BE49-F238E27FC236}">
                <a16:creationId xmlns:a16="http://schemas.microsoft.com/office/drawing/2014/main" id="{7ADAD998-68F8-0C2C-D01D-578E597E1326}"/>
              </a:ext>
            </a:extLst>
          </p:cNvPr>
          <p:cNvPicPr>
            <a:picLocks noChangeAspect="1"/>
          </p:cNvPicPr>
          <p:nvPr/>
        </p:nvPicPr>
        <p:blipFill rotWithShape="1">
          <a:blip r:embed="rId5">
            <a:alphaModFix/>
          </a:blip>
          <a:srcRect t="18707" b="25027"/>
          <a:stretch/>
        </p:blipFill>
        <p:spPr>
          <a:xfrm>
            <a:off x="3611" y="10"/>
            <a:ext cx="12188389" cy="6857990"/>
          </a:xfrm>
          <a:prstGeom prst="rect">
            <a:avLst/>
          </a:prstGeom>
        </p:spPr>
      </p:pic>
      <p:grpSp>
        <p:nvGrpSpPr>
          <p:cNvPr id="10" name="Group 14">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6"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8"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8"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2667000" y="2328334"/>
            <a:ext cx="6858000" cy="1367896"/>
          </a:xfrm>
        </p:spPr>
        <p:txBody>
          <a:bodyPr vert="horz" lIns="91440" tIns="45720" rIns="91440" bIns="45720" rtlCol="0" anchor="b">
            <a:normAutofit/>
          </a:bodyPr>
          <a:lstStyle/>
          <a:p>
            <a:pPr algn="ctr"/>
            <a:r>
              <a:rPr lang="en-US" cap="all" dirty="0">
                <a:solidFill>
                  <a:schemeClr val="tx1"/>
                </a:solidFill>
                <a:latin typeface="+mj-lt"/>
                <a:ea typeface="+mj-ea"/>
                <a:cs typeface="+mj-cs"/>
              </a:rPr>
              <a:t>Grand exchange</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2667001" y="3602038"/>
            <a:ext cx="6857999" cy="953029"/>
          </a:xfrm>
        </p:spPr>
        <p:txBody>
          <a:bodyPr vert="horz" lIns="91440" tIns="45720" rIns="91440" bIns="45720" rtlCol="0">
            <a:normAutofit/>
          </a:bodyPr>
          <a:lstStyle/>
          <a:p>
            <a:pPr algn="ctr"/>
            <a:r>
              <a:rPr lang="en-US" dirty="0"/>
              <a:t>The blockchain-based game marketplace</a:t>
            </a:r>
          </a:p>
          <a:p>
            <a:pPr algn="ctr"/>
            <a:endParaRPr lang="en-US" dirty="0"/>
          </a:p>
          <a:p>
            <a:pPr algn="ctr"/>
            <a:endParaRPr lang="en-US" dirty="0"/>
          </a:p>
        </p:txBody>
      </p:sp>
      <p:sp>
        <p:nvSpPr>
          <p:cNvPr id="6" name="TextBox 5">
            <a:extLst>
              <a:ext uri="{FF2B5EF4-FFF2-40B4-BE49-F238E27FC236}">
                <a16:creationId xmlns:a16="http://schemas.microsoft.com/office/drawing/2014/main" id="{15C336B1-0707-9563-9161-6696C13A4E07}"/>
              </a:ext>
            </a:extLst>
          </p:cNvPr>
          <p:cNvSpPr txBox="1"/>
          <p:nvPr/>
        </p:nvSpPr>
        <p:spPr>
          <a:xfrm>
            <a:off x="4676616" y="6208622"/>
            <a:ext cx="6149340" cy="369332"/>
          </a:xfrm>
          <a:prstGeom prst="rect">
            <a:avLst/>
          </a:prstGeom>
          <a:noFill/>
        </p:spPr>
        <p:txBody>
          <a:bodyPr wrap="square">
            <a:spAutoFit/>
          </a:bodyPr>
          <a:lstStyle/>
          <a:p>
            <a:pPr>
              <a:spcAft>
                <a:spcPts val="600"/>
              </a:spcAft>
            </a:pPr>
            <a:r>
              <a:rPr lang="en-AU" dirty="0"/>
              <a:t>(danangmulyo01798, 2021)</a:t>
            </a:r>
            <a:endParaRPr lang="en-AU"/>
          </a:p>
        </p:txBody>
      </p:sp>
    </p:spTree>
    <p:extLst>
      <p:ext uri="{BB962C8B-B14F-4D97-AF65-F5344CB8AC3E}">
        <p14:creationId xmlns:p14="http://schemas.microsoft.com/office/powerpoint/2010/main" val="3805215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4" name="Group 14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45" name="Group 14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7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46" name="Group 14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E540CEDE-96CE-CB29-A603-617E8F59AA0D}"/>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cap="all">
                <a:solidFill>
                  <a:schemeClr val="tx1"/>
                </a:solidFill>
              </a:rPr>
              <a:t>Target users </a:t>
            </a:r>
          </a:p>
        </p:txBody>
      </p:sp>
      <p:graphicFrame>
        <p:nvGraphicFramePr>
          <p:cNvPr id="137" name="Content Placeholder 2">
            <a:extLst>
              <a:ext uri="{FF2B5EF4-FFF2-40B4-BE49-F238E27FC236}">
                <a16:creationId xmlns:a16="http://schemas.microsoft.com/office/drawing/2014/main" id="{15C729AA-0763-1221-BE1A-BF5B7801A42F}"/>
              </a:ext>
            </a:extLst>
          </p:cNvPr>
          <p:cNvGraphicFramePr>
            <a:graphicFrameLocks noGrp="1"/>
          </p:cNvGraphicFramePr>
          <p:nvPr>
            <p:ph idx="4294967295"/>
            <p:extLst>
              <p:ext uri="{D42A27DB-BD31-4B8C-83A1-F6EECF244321}">
                <p14:modId xmlns:p14="http://schemas.microsoft.com/office/powerpoint/2010/main" val="1082706277"/>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047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3" name="Group 12">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64BB50EE-C7FE-C096-E0AF-FAA28616833D}"/>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cap="all">
                <a:solidFill>
                  <a:schemeClr val="tx1"/>
                </a:solidFill>
              </a:rPr>
              <a:t>Why this needs a block chain? </a:t>
            </a:r>
          </a:p>
        </p:txBody>
      </p:sp>
      <p:graphicFrame>
        <p:nvGraphicFramePr>
          <p:cNvPr id="5" name="Content Placeholder 2">
            <a:extLst>
              <a:ext uri="{FF2B5EF4-FFF2-40B4-BE49-F238E27FC236}">
                <a16:creationId xmlns:a16="http://schemas.microsoft.com/office/drawing/2014/main" id="{5E01D8D0-0250-0CF1-F94E-691D8D469F48}"/>
              </a:ext>
            </a:extLst>
          </p:cNvPr>
          <p:cNvGraphicFramePr>
            <a:graphicFrameLocks noGrp="1"/>
          </p:cNvGraphicFramePr>
          <p:nvPr>
            <p:ph idx="4294967295"/>
            <p:extLst>
              <p:ext uri="{D42A27DB-BD31-4B8C-83A1-F6EECF244321}">
                <p14:modId xmlns:p14="http://schemas.microsoft.com/office/powerpoint/2010/main" val="2920964855"/>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7808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1"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2"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D2A94254-009F-AB3C-6CD1-9FD64DD3C13E}"/>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r"/>
            <a:r>
              <a:rPr lang="en-US" sz="4000" cap="all">
                <a:solidFill>
                  <a:schemeClr val="tx1"/>
                </a:solidFill>
              </a:rPr>
              <a:t>Laws surrounding the marketplace</a:t>
            </a:r>
          </a:p>
        </p:txBody>
      </p:sp>
      <p:sp>
        <p:nvSpPr>
          <p:cNvPr id="3" name="Content Placeholder 2">
            <a:extLst>
              <a:ext uri="{FF2B5EF4-FFF2-40B4-BE49-F238E27FC236}">
                <a16:creationId xmlns:a16="http://schemas.microsoft.com/office/drawing/2014/main" id="{9AA7480B-3985-F410-4A0B-8F9025BDE361}"/>
              </a:ext>
            </a:extLst>
          </p:cNvPr>
          <p:cNvSpPr>
            <a:spLocks noGrp="1"/>
          </p:cNvSpPr>
          <p:nvPr>
            <p:ph type="body" sz="quarter" idx="13"/>
          </p:nvPr>
        </p:nvSpPr>
        <p:spPr>
          <a:xfrm>
            <a:off x="1141411" y="2249487"/>
            <a:ext cx="7631927" cy="3541714"/>
          </a:xfrm>
        </p:spPr>
        <p:txBody>
          <a:bodyPr vert="horz" lIns="91440" tIns="45720" rIns="91440" bIns="45720" rtlCol="0" anchor="t">
            <a:normAutofit/>
          </a:bodyPr>
          <a:lstStyle/>
          <a:p>
            <a:pPr marL="0" indent="0">
              <a:lnSpc>
                <a:spcPct val="110000"/>
              </a:lnSpc>
              <a:buNone/>
            </a:pPr>
            <a:r>
              <a:rPr lang="en-US" sz="1600" dirty="0">
                <a:solidFill>
                  <a:schemeClr val="tx1"/>
                </a:solidFill>
              </a:rPr>
              <a:t>This is a marketplace using a different companies API to interact with so will have to follow the rules those companies have for their services. Also, with the fact that monetary transactions are happening the laws around those will have to be followed. But as we aren’t handling those personally ourselves that will be more on the company controlling those markets to manage those laws. We will have to provide the necessary tools to follow those law for the companies on here though. For grand exchange itself there seems to almost no regulations in place limiting us with the markets as </a:t>
            </a:r>
            <a:r>
              <a:rPr lang="en-US" sz="1600" dirty="0" err="1">
                <a:solidFill>
                  <a:schemeClr val="tx1"/>
                </a:solidFill>
              </a:rPr>
              <a:t>decentralised</a:t>
            </a:r>
            <a:r>
              <a:rPr lang="en-US" sz="1600" dirty="0">
                <a:solidFill>
                  <a:schemeClr val="tx1"/>
                </a:solidFill>
              </a:rPr>
              <a:t> markets are still such a new concept that laws have not caught up and doesn’t have a central control so isn’t in any country. Though the companies themselves will have laws governing them that have to be followed. A big set of regulations this will however have to follow is trusted practices. We will have to make things as transparent as possible so all users can know how it works and if it is worth trusting as a marketplace. </a:t>
            </a:r>
          </a:p>
        </p:txBody>
      </p:sp>
    </p:spTree>
    <p:extLst>
      <p:ext uri="{BB962C8B-B14F-4D97-AF65-F5344CB8AC3E}">
        <p14:creationId xmlns:p14="http://schemas.microsoft.com/office/powerpoint/2010/main" val="4260359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4254-009F-AB3C-6CD1-9FD64DD3C13E}"/>
              </a:ext>
            </a:extLst>
          </p:cNvPr>
          <p:cNvSpPr>
            <a:spLocks noGrp="1"/>
          </p:cNvSpPr>
          <p:nvPr>
            <p:ph type="title"/>
          </p:nvPr>
        </p:nvSpPr>
        <p:spPr>
          <a:xfrm>
            <a:off x="1577445" y="1168078"/>
            <a:ext cx="9048219" cy="1092200"/>
          </a:xfrm>
        </p:spPr>
        <p:txBody>
          <a:bodyPr vert="horz" lIns="91440" tIns="45720" rIns="91440" bIns="45720" rtlCol="0" anchor="ctr">
            <a:normAutofit/>
          </a:bodyPr>
          <a:lstStyle/>
          <a:p>
            <a:r>
              <a:rPr lang="en-US">
                <a:solidFill>
                  <a:srgbClr val="FFFFFF"/>
                </a:solidFill>
              </a:rPr>
              <a:t>Regulations related </a:t>
            </a:r>
          </a:p>
        </p:txBody>
      </p:sp>
      <p:sp>
        <p:nvSpPr>
          <p:cNvPr id="3" name="Content Placeholder 2">
            <a:extLst>
              <a:ext uri="{FF2B5EF4-FFF2-40B4-BE49-F238E27FC236}">
                <a16:creationId xmlns:a16="http://schemas.microsoft.com/office/drawing/2014/main" id="{9AA7480B-3985-F410-4A0B-8F9025BDE361}"/>
              </a:ext>
            </a:extLst>
          </p:cNvPr>
          <p:cNvSpPr>
            <a:spLocks noGrp="1"/>
          </p:cNvSpPr>
          <p:nvPr>
            <p:ph idx="4294967295"/>
          </p:nvPr>
        </p:nvSpPr>
        <p:spPr>
          <a:xfrm>
            <a:off x="1577446" y="2413001"/>
            <a:ext cx="9048218" cy="3033180"/>
          </a:xfrm>
        </p:spPr>
        <p:txBody>
          <a:bodyPr vert="horz" lIns="91440" tIns="45720" rIns="91440" bIns="45720" rtlCol="0" anchor="ctr">
            <a:normAutofit/>
          </a:bodyPr>
          <a:lstStyle/>
          <a:p>
            <a:pPr marL="0" indent="0">
              <a:buNone/>
            </a:pPr>
            <a:r>
              <a:rPr lang="en-US" sz="2000" dirty="0">
                <a:solidFill>
                  <a:srgbClr val="FFFFFF"/>
                </a:solidFill>
              </a:rPr>
              <a:t>As the marketplace exists as a </a:t>
            </a:r>
            <a:r>
              <a:rPr lang="en-US" sz="2000" dirty="0" err="1">
                <a:solidFill>
                  <a:srgbClr val="FFFFFF"/>
                </a:solidFill>
              </a:rPr>
              <a:t>decentralised</a:t>
            </a:r>
            <a:r>
              <a:rPr lang="en-US" sz="2000" dirty="0">
                <a:solidFill>
                  <a:srgbClr val="FFFFFF"/>
                </a:solidFill>
              </a:rPr>
              <a:t> model there will be no central governing body controlling it. This makes the regulation on what we can do be more along the lines of trust in us. We need the users and companies to be comfortable using us as we handle all the backend payments with the ledger and transactions between users. So the use of common business practices will be needed and we will need to prove the tools the companies will need for their markets. </a:t>
            </a:r>
          </a:p>
        </p:txBody>
      </p:sp>
      <p:sp>
        <p:nvSpPr>
          <p:cNvPr id="5" name="TextBox 4">
            <a:extLst>
              <a:ext uri="{FF2B5EF4-FFF2-40B4-BE49-F238E27FC236}">
                <a16:creationId xmlns:a16="http://schemas.microsoft.com/office/drawing/2014/main" id="{B58CEBC9-976D-81FA-9A0F-D3F886513444}"/>
              </a:ext>
            </a:extLst>
          </p:cNvPr>
          <p:cNvSpPr txBox="1"/>
          <p:nvPr/>
        </p:nvSpPr>
        <p:spPr>
          <a:xfrm>
            <a:off x="4934129" y="6488668"/>
            <a:ext cx="1570367" cy="369332"/>
          </a:xfrm>
          <a:prstGeom prst="rect">
            <a:avLst/>
          </a:prstGeom>
          <a:noFill/>
        </p:spPr>
        <p:txBody>
          <a:bodyPr wrap="square">
            <a:spAutoFit/>
          </a:bodyPr>
          <a:lstStyle/>
          <a:p>
            <a:pPr>
              <a:spcAft>
                <a:spcPts val="600"/>
              </a:spcAft>
            </a:pPr>
            <a:r>
              <a:rPr lang="en-AU" dirty="0"/>
              <a:t>(</a:t>
            </a:r>
            <a:r>
              <a:rPr lang="en-AU" dirty="0" err="1"/>
              <a:t>Dayal</a:t>
            </a:r>
            <a:r>
              <a:rPr lang="en-AU" dirty="0"/>
              <a:t>, 2021)</a:t>
            </a:r>
            <a:endParaRPr lang="en-AU"/>
          </a:p>
        </p:txBody>
      </p:sp>
    </p:spTree>
    <p:extLst>
      <p:ext uri="{BB962C8B-B14F-4D97-AF65-F5344CB8AC3E}">
        <p14:creationId xmlns:p14="http://schemas.microsoft.com/office/powerpoint/2010/main" val="427178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52" name="Group 5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 name="Rectangle 5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2ABCE77F-D331-C4F3-4264-5EB9A00AC8E3}"/>
              </a:ext>
            </a:extLst>
          </p:cNvPr>
          <p:cNvSpPr>
            <a:spLocks noGrp="1"/>
          </p:cNvSpPr>
          <p:nvPr>
            <p:ph type="title"/>
          </p:nvPr>
        </p:nvSpPr>
        <p:spPr>
          <a:xfrm>
            <a:off x="4996697" y="618518"/>
            <a:ext cx="6050713" cy="1478570"/>
          </a:xfrm>
        </p:spPr>
        <p:txBody>
          <a:bodyPr vert="horz" lIns="91440" tIns="45720" rIns="91440" bIns="45720" rtlCol="0" anchor="ctr">
            <a:normAutofit/>
          </a:bodyPr>
          <a:lstStyle/>
          <a:p>
            <a:r>
              <a:rPr lang="en-US" cap="all">
                <a:solidFill>
                  <a:schemeClr val="tx1"/>
                </a:solidFill>
              </a:rPr>
              <a:t>Critical making </a:t>
            </a:r>
          </a:p>
        </p:txBody>
      </p:sp>
      <p:pic>
        <p:nvPicPr>
          <p:cNvPr id="5" name="Picture 4">
            <a:extLst>
              <a:ext uri="{FF2B5EF4-FFF2-40B4-BE49-F238E27FC236}">
                <a16:creationId xmlns:a16="http://schemas.microsoft.com/office/drawing/2014/main" id="{597843D3-FCC3-9B88-8F55-73BD9DC00BA7}"/>
              </a:ext>
            </a:extLst>
          </p:cNvPr>
          <p:cNvPicPr>
            <a:picLocks noChangeAspect="1"/>
          </p:cNvPicPr>
          <p:nvPr/>
        </p:nvPicPr>
        <p:blipFill rotWithShape="1">
          <a:blip r:embed="rId4"/>
          <a:srcRect l="8434" r="23973"/>
          <a:stretch/>
        </p:blipFill>
        <p:spPr>
          <a:xfrm>
            <a:off x="-5597" y="10"/>
            <a:ext cx="4635583" cy="6857990"/>
          </a:xfrm>
          <a:prstGeom prst="rect">
            <a:avLst/>
          </a:prstGeom>
        </p:spPr>
      </p:pic>
      <p:grpSp>
        <p:nvGrpSpPr>
          <p:cNvPr id="56" name="Group 5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7" name="Rectangle 5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Rectangle 5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Rectangle 8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Rectangle 9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04399537-B6A5-5CB6-FF08-C95FBB13F241}"/>
              </a:ext>
            </a:extLst>
          </p:cNvPr>
          <p:cNvSpPr>
            <a:spLocks noGrp="1"/>
          </p:cNvSpPr>
          <p:nvPr>
            <p:ph idx="4294967295"/>
          </p:nvPr>
        </p:nvSpPr>
        <p:spPr>
          <a:xfrm>
            <a:off x="4968958" y="2249487"/>
            <a:ext cx="6078453" cy="3541714"/>
          </a:xfrm>
        </p:spPr>
        <p:txBody>
          <a:bodyPr vert="horz" lIns="91440" tIns="45720" rIns="91440" bIns="45720" rtlCol="0">
            <a:normAutofit/>
          </a:bodyPr>
          <a:lstStyle/>
          <a:p>
            <a:pPr marL="0">
              <a:lnSpc>
                <a:spcPct val="110000"/>
              </a:lnSpc>
            </a:pPr>
            <a:r>
              <a:rPr lang="en-US" sz="1300">
                <a:solidFill>
                  <a:schemeClr val="tx1"/>
                </a:solidFill>
              </a:rPr>
              <a:t>With the whole idea of decentralisation becoming such a kind of buzz work now, actually putting it into practice becomes a unique problem. We have all these great concepts of wanting to have no central control and Grand Exchange does want this too, but a lot can only stay as a concept for now. However, I want to bridge the gap between concept and reality with this so you can get all the benefits of a marketplace connected to the big companies while also still having the freedom that comes from no central control. To do this the idea of having each different market being separate solves most of this. Allowing the companies to control their part while also not needing a governing body to control the whole thing. In the prototype I have an example of a company’s marketplace they could run there where they can do whatever they want. While Grand Exchange will only act as the place to do the transactions over and make the infrastructure needed to facilitate this. </a:t>
            </a:r>
          </a:p>
          <a:p>
            <a:pPr marL="0">
              <a:lnSpc>
                <a:spcPct val="110000"/>
              </a:lnSpc>
            </a:pPr>
            <a:r>
              <a:rPr lang="en-US" sz="1300">
                <a:solidFill>
                  <a:schemeClr val="tx1"/>
                </a:solidFill>
              </a:rPr>
              <a:t>(Hertz, 2022) </a:t>
            </a:r>
          </a:p>
          <a:p>
            <a:pPr>
              <a:lnSpc>
                <a:spcPct val="110000"/>
              </a:lnSpc>
            </a:pPr>
            <a:endParaRPr lang="en-US" sz="1300">
              <a:solidFill>
                <a:schemeClr val="tx1"/>
              </a:solidFill>
            </a:endParaRPr>
          </a:p>
        </p:txBody>
      </p:sp>
    </p:spTree>
    <p:extLst>
      <p:ext uri="{BB962C8B-B14F-4D97-AF65-F5344CB8AC3E}">
        <p14:creationId xmlns:p14="http://schemas.microsoft.com/office/powerpoint/2010/main" val="3434222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2B19B-CA2C-6269-A8B0-10F7A80F2E60}"/>
              </a:ext>
            </a:extLst>
          </p:cNvPr>
          <p:cNvSpPr>
            <a:spLocks noGrp="1"/>
          </p:cNvSpPr>
          <p:nvPr>
            <p:ph type="title"/>
          </p:nvPr>
        </p:nvSpPr>
        <p:spPr>
          <a:xfrm>
            <a:off x="1577445" y="1168078"/>
            <a:ext cx="9048219" cy="1092200"/>
          </a:xfrm>
        </p:spPr>
        <p:txBody>
          <a:bodyPr vert="horz" lIns="91440" tIns="45720" rIns="91440" bIns="45720" rtlCol="0" anchor="ctr">
            <a:normAutofit/>
          </a:bodyPr>
          <a:lstStyle/>
          <a:p>
            <a:r>
              <a:rPr lang="en-US">
                <a:solidFill>
                  <a:srgbClr val="FFFFFF"/>
                </a:solidFill>
              </a:rPr>
              <a:t>The Three Paradigms of HCI </a:t>
            </a:r>
          </a:p>
        </p:txBody>
      </p:sp>
      <p:sp>
        <p:nvSpPr>
          <p:cNvPr id="3" name="Content Placeholder 2">
            <a:extLst>
              <a:ext uri="{FF2B5EF4-FFF2-40B4-BE49-F238E27FC236}">
                <a16:creationId xmlns:a16="http://schemas.microsoft.com/office/drawing/2014/main" id="{534DABBA-2494-0DC7-FDCD-ED3DC9D4DB2F}"/>
              </a:ext>
            </a:extLst>
          </p:cNvPr>
          <p:cNvSpPr>
            <a:spLocks noGrp="1"/>
          </p:cNvSpPr>
          <p:nvPr>
            <p:ph idx="4294967295"/>
          </p:nvPr>
        </p:nvSpPr>
        <p:spPr>
          <a:xfrm>
            <a:off x="1577446" y="2413001"/>
            <a:ext cx="9048218" cy="3033180"/>
          </a:xfrm>
        </p:spPr>
        <p:txBody>
          <a:bodyPr vert="horz" lIns="91440" tIns="45720" rIns="91440" bIns="45720" rtlCol="0" anchor="ctr">
            <a:normAutofit/>
          </a:bodyPr>
          <a:lstStyle/>
          <a:p>
            <a:pPr>
              <a:lnSpc>
                <a:spcPct val="110000"/>
              </a:lnSpc>
            </a:pPr>
            <a:r>
              <a:rPr lang="en-US" sz="1100">
                <a:solidFill>
                  <a:srgbClr val="FFFFFF"/>
                </a:solidFill>
              </a:rPr>
              <a:t>The three paradigms can be used to help making Grand Exchange. The first one can be show us that a simple option is often the best way to do it. From this we see that when setting up the network we want ease for all involved. For this we need to make adding to the network as easy as possible and make ways to reduce the errors. For this we can make templates of markets that can show all possible functionality we have available. For the users we will make adding their items simple with the use of game platform APIs to grab the information on the item, so all the user needs to add is the price they want. </a:t>
            </a:r>
          </a:p>
          <a:p>
            <a:pPr>
              <a:lnSpc>
                <a:spcPct val="110000"/>
              </a:lnSpc>
            </a:pPr>
            <a:r>
              <a:rPr lang="en-US" sz="1100">
                <a:solidFill>
                  <a:srgbClr val="FFFFFF"/>
                </a:solidFill>
              </a:rPr>
              <a:t>The second one fits well into the solution for first as we will make things as generalized as possible so different infrastructure isn’t needed for each market and more time can be placed into improving the main one. </a:t>
            </a:r>
          </a:p>
          <a:p>
            <a:pPr>
              <a:lnSpc>
                <a:spcPct val="110000"/>
              </a:lnSpc>
            </a:pPr>
            <a:r>
              <a:rPr lang="en-US" sz="1100">
                <a:solidFill>
                  <a:srgbClr val="FFFFFF"/>
                </a:solidFill>
              </a:rPr>
              <a:t>The third is to make all the complex happen behind the scenes. So, the interfaces will look simple as possible while behind all the magic will happen. To implement this, we will work heavily on the user experience and flow to streamline the users process and have a huge amount of interconnection so any information already known will always be available from the blockchain. Also, the use of the APIs will help in this as we can just get what we need from there and what needs to be entered by the users is as little as possible. </a:t>
            </a:r>
          </a:p>
          <a:p>
            <a:pPr>
              <a:lnSpc>
                <a:spcPct val="110000"/>
              </a:lnSpc>
            </a:pPr>
            <a:r>
              <a:rPr lang="en-US" sz="1100">
                <a:solidFill>
                  <a:srgbClr val="FFFFFF"/>
                </a:solidFill>
              </a:rPr>
              <a:t>(Harrison, 2007) </a:t>
            </a:r>
          </a:p>
          <a:p>
            <a:pPr>
              <a:lnSpc>
                <a:spcPct val="110000"/>
              </a:lnSpc>
            </a:pPr>
            <a:endParaRPr lang="en-US" sz="1100">
              <a:solidFill>
                <a:srgbClr val="FFFFFF"/>
              </a:solidFill>
            </a:endParaRPr>
          </a:p>
        </p:txBody>
      </p:sp>
    </p:spTree>
    <p:extLst>
      <p:ext uri="{BB962C8B-B14F-4D97-AF65-F5344CB8AC3E}">
        <p14:creationId xmlns:p14="http://schemas.microsoft.com/office/powerpoint/2010/main" val="548454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5180841E-DC76-C3D5-6587-D041BBB77BAF}"/>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sharpenSoften amount="50000"/>
                    </a14:imgEffect>
                  </a14:imgLayer>
                </a14:imgProps>
              </a:ext>
            </a:extLst>
          </a:blip>
          <a:srcRect l="25"/>
          <a:stretch/>
        </p:blipFill>
        <p:spPr>
          <a:xfrm>
            <a:off x="20" y="10"/>
            <a:ext cx="12188932" cy="6857990"/>
          </a:xfrm>
          <a:prstGeom prst="rect">
            <a:avLst/>
          </a:prstGeom>
        </p:spPr>
      </p:pic>
      <p:sp>
        <p:nvSpPr>
          <p:cNvPr id="2" name="Title 1">
            <a:extLst>
              <a:ext uri="{FF2B5EF4-FFF2-40B4-BE49-F238E27FC236}">
                <a16:creationId xmlns:a16="http://schemas.microsoft.com/office/drawing/2014/main" id="{B66C0110-5682-FE34-E835-4304A78FB734}"/>
              </a:ext>
            </a:extLst>
          </p:cNvPr>
          <p:cNvSpPr>
            <a:spLocks noGrp="1"/>
          </p:cNvSpPr>
          <p:nvPr>
            <p:ph type="title" idx="4294967295"/>
          </p:nvPr>
        </p:nvSpPr>
        <p:spPr>
          <a:xfrm>
            <a:off x="4834758" y="1991765"/>
            <a:ext cx="2351088" cy="885825"/>
          </a:xfrm>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r>
              <a:rPr lang="en-US" sz="3200" dirty="0">
                <a:solidFill>
                  <a:srgbClr val="FFFFFF"/>
                </a:solidFill>
              </a:rPr>
              <a:t>Prototype</a:t>
            </a:r>
          </a:p>
        </p:txBody>
      </p:sp>
      <p:sp>
        <p:nvSpPr>
          <p:cNvPr id="3" name="Content Placeholder 2">
            <a:extLst>
              <a:ext uri="{FF2B5EF4-FFF2-40B4-BE49-F238E27FC236}">
                <a16:creationId xmlns:a16="http://schemas.microsoft.com/office/drawing/2014/main" id="{959BBED7-DD06-FE0E-5480-FF70F498A374}"/>
              </a:ext>
            </a:extLst>
          </p:cNvPr>
          <p:cNvSpPr>
            <a:spLocks noGrp="1"/>
          </p:cNvSpPr>
          <p:nvPr>
            <p:ph idx="4294967295"/>
          </p:nvPr>
        </p:nvSpPr>
        <p:spPr>
          <a:xfrm>
            <a:off x="3857652" y="3072853"/>
            <a:ext cx="4305300" cy="541338"/>
          </a:xfrm>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ormAutofit/>
          </a:bodyPr>
          <a:lstStyle/>
          <a:p>
            <a:pPr marL="0" indent="0" algn="ctr">
              <a:buNone/>
            </a:pPr>
            <a:r>
              <a:rPr lang="en-US" sz="1400" dirty="0">
                <a:solidFill>
                  <a:srgbClr val="FFFFFF"/>
                </a:solidFill>
                <a:effectLst/>
              </a:rPr>
              <a:t>henry-g-c-</a:t>
            </a:r>
            <a:r>
              <a:rPr lang="en-US" sz="1400" dirty="0" err="1">
                <a:solidFill>
                  <a:srgbClr val="FFFFFF"/>
                </a:solidFill>
                <a:effectLst/>
              </a:rPr>
              <a:t>pettit</a:t>
            </a:r>
            <a:r>
              <a:rPr lang="en-US" sz="1400" dirty="0">
                <a:solidFill>
                  <a:srgbClr val="FFFFFF"/>
                </a:solidFill>
                <a:effectLst/>
              </a:rPr>
              <a:t>/</a:t>
            </a:r>
            <a:r>
              <a:rPr lang="en-US" sz="1400" dirty="0" err="1">
                <a:solidFill>
                  <a:srgbClr val="FFFFFF"/>
                </a:solidFill>
                <a:effectLst/>
              </a:rPr>
              <a:t>GrandExchange</a:t>
            </a:r>
            <a:r>
              <a:rPr lang="en-US" sz="1400" dirty="0">
                <a:solidFill>
                  <a:srgbClr val="FFFFFF"/>
                </a:solidFill>
                <a:effectLst/>
              </a:rPr>
              <a:t> (github.com) </a:t>
            </a:r>
          </a:p>
          <a:p>
            <a:endParaRPr lang="en-US" sz="1400" dirty="0">
              <a:solidFill>
                <a:srgbClr val="FFFFFF"/>
              </a:solidFill>
            </a:endParaRPr>
          </a:p>
        </p:txBody>
      </p:sp>
    </p:spTree>
    <p:extLst>
      <p:ext uri="{BB962C8B-B14F-4D97-AF65-F5344CB8AC3E}">
        <p14:creationId xmlns:p14="http://schemas.microsoft.com/office/powerpoint/2010/main" val="308206169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4E56DDE-E4A0-D8C9-DD7C-B8DAD60C18AE}"/>
              </a:ext>
            </a:extLst>
          </p:cNvPr>
          <p:cNvSpPr>
            <a:spLocks noGrp="1"/>
          </p:cNvSpPr>
          <p:nvPr>
            <p:ph type="title"/>
          </p:nvPr>
        </p:nvSpPr>
        <p:spPr>
          <a:xfrm>
            <a:off x="0" y="327514"/>
            <a:ext cx="12192000" cy="1478570"/>
          </a:xfrm>
        </p:spPr>
        <p:txBody>
          <a:bodyPr/>
          <a:lstStyle/>
          <a:p>
            <a:endParaRPr lang="en-AU"/>
          </a:p>
        </p:txBody>
      </p:sp>
      <p:sp>
        <p:nvSpPr>
          <p:cNvPr id="3" name="Content Placeholder 2">
            <a:extLst>
              <a:ext uri="{FF2B5EF4-FFF2-40B4-BE49-F238E27FC236}">
                <a16:creationId xmlns:a16="http://schemas.microsoft.com/office/drawing/2014/main" id="{E9A07A40-13F8-8796-6FD5-ABC00EEC0F46}"/>
              </a:ext>
            </a:extLst>
          </p:cNvPr>
          <p:cNvSpPr>
            <a:spLocks noGrp="1"/>
          </p:cNvSpPr>
          <p:nvPr>
            <p:ph idx="4294967295"/>
          </p:nvPr>
        </p:nvSpPr>
        <p:spPr>
          <a:xfrm>
            <a:off x="1027416" y="327514"/>
            <a:ext cx="10019995" cy="5436000"/>
          </a:xfrm>
        </p:spPr>
        <p:txBody>
          <a:bodyPr>
            <a:normAutofit/>
          </a:bodyPr>
          <a:lstStyle/>
          <a:p>
            <a:pPr marL="0" indent="0">
              <a:buNone/>
            </a:pPr>
            <a:r>
              <a:rPr lang="en-AU" sz="1800" dirty="0">
                <a:solidFill>
                  <a:srgbClr val="000000"/>
                </a:solidFill>
                <a:effectLst/>
                <a:latin typeface="Calibri" panose="020F0502020204030204" pitchFamily="34" charset="0"/>
                <a:ea typeface="Calibri" panose="020F0502020204030204" pitchFamily="34" charset="0"/>
              </a:rPr>
              <a:t>References </a:t>
            </a:r>
          </a:p>
          <a:p>
            <a:r>
              <a:rPr lang="en-AU" sz="1800" dirty="0">
                <a:solidFill>
                  <a:srgbClr val="000000"/>
                </a:solidFill>
                <a:effectLst/>
                <a:latin typeface="Times New Roman" panose="02020603050405020304" pitchFamily="18" charset="0"/>
                <a:ea typeface="Calibri" panose="020F0502020204030204" pitchFamily="34" charset="0"/>
              </a:rPr>
              <a:t>Hertz, G. (2022, December 19). </a:t>
            </a:r>
            <a:r>
              <a:rPr lang="en-AU" sz="1800" i="1" dirty="0">
                <a:solidFill>
                  <a:srgbClr val="000000"/>
                </a:solidFill>
                <a:effectLst/>
                <a:latin typeface="Times New Roman" panose="02020603050405020304" pitchFamily="18" charset="0"/>
                <a:ea typeface="Calibri" panose="020F0502020204030204" pitchFamily="34" charset="0"/>
              </a:rPr>
              <a:t>What is critical making? </a:t>
            </a:r>
            <a:r>
              <a:rPr lang="en-AU" sz="1800" dirty="0">
                <a:solidFill>
                  <a:srgbClr val="000000"/>
                </a:solidFill>
                <a:effectLst/>
                <a:latin typeface="Times New Roman" panose="02020603050405020304" pitchFamily="18" charset="0"/>
                <a:ea typeface="Calibri" panose="020F0502020204030204" pitchFamily="34" charset="0"/>
              </a:rPr>
              <a:t>What is Critical Making? Retrieved December 20, 2022, from https://current.ecuad.ca/what-is-critical-making </a:t>
            </a:r>
            <a:endParaRPr lang="en-AU"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AU" sz="1800" dirty="0">
                <a:effectLst/>
                <a:latin typeface="Times New Roman" panose="02020603050405020304" pitchFamily="18" charset="0"/>
                <a:ea typeface="Calibri" panose="020F0502020204030204" pitchFamily="34" charset="0"/>
                <a:cs typeface="Times New Roman" panose="02020603050405020304" pitchFamily="18" charset="0"/>
              </a:rPr>
              <a:t>Harrison, S. (2007, May 3). </a:t>
            </a:r>
            <a:r>
              <a:rPr lang="en-AU" sz="1800" i="1" dirty="0">
                <a:effectLst/>
                <a:latin typeface="Times New Roman" panose="02020603050405020304" pitchFamily="18" charset="0"/>
                <a:ea typeface="Calibri" panose="020F0502020204030204" pitchFamily="34" charset="0"/>
                <a:cs typeface="Times New Roman" panose="02020603050405020304" pitchFamily="18" charset="0"/>
              </a:rPr>
              <a:t>The three paradigms of HCI - Virginia Tech</a:t>
            </a:r>
            <a:r>
              <a:rPr lang="en-AU" sz="1800" dirty="0">
                <a:effectLst/>
                <a:latin typeface="Times New Roman" panose="02020603050405020304" pitchFamily="18" charset="0"/>
                <a:ea typeface="Calibri" panose="020F0502020204030204" pitchFamily="34" charset="0"/>
                <a:cs typeface="Times New Roman" panose="02020603050405020304" pitchFamily="18" charset="0"/>
              </a:rPr>
              <a:t>. The three paradigms of HC. Retrieved December 20, 2022, from </a:t>
            </a:r>
            <a:r>
              <a:rPr lang="en-AU"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https://people.cs.vt.edu/~srh/Downloads/TheThreeParadigmsofHCI.pdf</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402601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5"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8" name="Group 1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3" name="Group 1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 name="Group 1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116" name="Rectangle 57">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7" name="Group 59">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1" name="Group 60">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3"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5"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0"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9" name="Group 61">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3"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1"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7565698" y="171147"/>
            <a:ext cx="4227050" cy="1478570"/>
          </a:xfrm>
        </p:spPr>
        <p:txBody>
          <a:bodyPr vert="horz" lIns="91440" tIns="45720" rIns="91440" bIns="45720" rtlCol="0" anchor="ctr">
            <a:normAutofit/>
          </a:bodyPr>
          <a:lstStyle/>
          <a:p>
            <a:pPr algn="l"/>
            <a:r>
              <a:rPr lang="en-US" sz="2800" dirty="0">
                <a:solidFill>
                  <a:srgbClr val="FFFFFF"/>
                </a:solidFill>
              </a:rPr>
              <a:t>Current gaming trend</a:t>
            </a:r>
          </a:p>
        </p:txBody>
      </p:sp>
      <p:sp useBgFill="1">
        <p:nvSpPr>
          <p:cNvPr id="120"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2AC9AB4-B22F-192D-964D-63675EC46ABF}"/>
              </a:ext>
            </a:extLst>
          </p:cNvPr>
          <p:cNvPicPr>
            <a:picLocks noChangeAspect="1"/>
          </p:cNvPicPr>
          <p:nvPr/>
        </p:nvPicPr>
        <p:blipFill>
          <a:blip r:embed="rId4"/>
          <a:stretch>
            <a:fillRect/>
          </a:stretch>
        </p:blipFill>
        <p:spPr>
          <a:xfrm>
            <a:off x="1118988" y="1401543"/>
            <a:ext cx="6112382" cy="4049452"/>
          </a:xfrm>
          <a:prstGeom prst="rect">
            <a:avLst/>
          </a:prstGeom>
        </p:spPr>
      </p:pic>
      <p:sp>
        <p:nvSpPr>
          <p:cNvPr id="4" name="Content Placeholder 3">
            <a:extLst>
              <a:ext uri="{FF2B5EF4-FFF2-40B4-BE49-F238E27FC236}">
                <a16:creationId xmlns:a16="http://schemas.microsoft.com/office/drawing/2014/main" id="{86E6A4F8-276B-F0C5-2D78-4356107F601E}"/>
              </a:ext>
            </a:extLst>
          </p:cNvPr>
          <p:cNvSpPr>
            <a:spLocks noGrp="1"/>
          </p:cNvSpPr>
          <p:nvPr>
            <p:ph idx="4294967295"/>
          </p:nvPr>
        </p:nvSpPr>
        <p:spPr>
          <a:xfrm>
            <a:off x="7680325" y="1716088"/>
            <a:ext cx="4378325" cy="4075112"/>
          </a:xfrm>
        </p:spPr>
        <p:txBody>
          <a:bodyPr vert="horz" lIns="91440" tIns="45720" rIns="91440" bIns="45720" rtlCol="0">
            <a:normAutofit/>
          </a:bodyPr>
          <a:lstStyle/>
          <a:p>
            <a:pPr marL="0" indent="0">
              <a:lnSpc>
                <a:spcPct val="110000"/>
              </a:lnSpc>
              <a:buNone/>
            </a:pPr>
            <a:r>
              <a:rPr lang="en-US" sz="2000" dirty="0">
                <a:ln w="0"/>
                <a:solidFill>
                  <a:srgbClr val="FFFFFF"/>
                </a:solidFill>
                <a:effectLst>
                  <a:outerShdw blurRad="38100" dist="19050" dir="2700000" algn="tl" rotWithShape="0">
                    <a:schemeClr val="dk1">
                      <a:alpha val="40000"/>
                    </a:schemeClr>
                  </a:outerShdw>
                </a:effectLst>
              </a:rPr>
              <a:t>Gaming has been booming over the past few years with it becoming more accessible and COVID giving people more of a need for entertainment at home. This is predicted to continue and even with lockdowns being a thing of the past the gaming industry is still expanding. This has even become a more social activity now enticing more people.</a:t>
            </a:r>
          </a:p>
        </p:txBody>
      </p:sp>
      <p:sp>
        <p:nvSpPr>
          <p:cNvPr id="8" name="TextBox 7">
            <a:extLst>
              <a:ext uri="{FF2B5EF4-FFF2-40B4-BE49-F238E27FC236}">
                <a16:creationId xmlns:a16="http://schemas.microsoft.com/office/drawing/2014/main" id="{B06357C9-D745-B20F-5FDD-34C29BF695CD}"/>
              </a:ext>
            </a:extLst>
          </p:cNvPr>
          <p:cNvSpPr txBox="1"/>
          <p:nvPr/>
        </p:nvSpPr>
        <p:spPr>
          <a:xfrm>
            <a:off x="1598707" y="5592842"/>
            <a:ext cx="3884518" cy="369332"/>
          </a:xfrm>
          <a:prstGeom prst="rect">
            <a:avLst/>
          </a:prstGeom>
          <a:noFill/>
        </p:spPr>
        <p:txBody>
          <a:bodyPr wrap="square" rtlCol="0">
            <a:spAutoFit/>
          </a:bodyPr>
          <a:lstStyle/>
          <a:p>
            <a:pPr>
              <a:spcAft>
                <a:spcPts val="600"/>
              </a:spcAft>
            </a:pPr>
            <a:r>
              <a:rPr lang="en-AU"/>
              <a:t>(PricewaterhouseCoopers, 2021)</a:t>
            </a:r>
          </a:p>
        </p:txBody>
      </p:sp>
      <p:sp>
        <p:nvSpPr>
          <p:cNvPr id="10" name="TextBox 9">
            <a:extLst>
              <a:ext uri="{FF2B5EF4-FFF2-40B4-BE49-F238E27FC236}">
                <a16:creationId xmlns:a16="http://schemas.microsoft.com/office/drawing/2014/main" id="{648F8DFC-457F-0802-0444-7BBC6F61AAB8}"/>
              </a:ext>
            </a:extLst>
          </p:cNvPr>
          <p:cNvSpPr txBox="1"/>
          <p:nvPr/>
        </p:nvSpPr>
        <p:spPr>
          <a:xfrm>
            <a:off x="8908098" y="6110566"/>
            <a:ext cx="1711488" cy="369332"/>
          </a:xfrm>
          <a:prstGeom prst="rect">
            <a:avLst/>
          </a:prstGeom>
          <a:noFill/>
        </p:spPr>
        <p:txBody>
          <a:bodyPr wrap="square" rtlCol="0">
            <a:spAutoFit/>
          </a:bodyPr>
          <a:lstStyle/>
          <a:p>
            <a:pPr>
              <a:spcAft>
                <a:spcPts val="600"/>
              </a:spcAft>
            </a:pPr>
            <a:r>
              <a:rPr lang="en-AU">
                <a:solidFill>
                  <a:schemeClr val="bg1"/>
                </a:solidFill>
              </a:rPr>
              <a:t>(Read, 2022)</a:t>
            </a:r>
          </a:p>
        </p:txBody>
      </p:sp>
    </p:spTree>
    <p:extLst>
      <p:ext uri="{BB962C8B-B14F-4D97-AF65-F5344CB8AC3E}">
        <p14:creationId xmlns:p14="http://schemas.microsoft.com/office/powerpoint/2010/main" val="49760754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CEDE-96CE-CB29-A603-617E8F59AA0D}"/>
              </a:ext>
            </a:extLst>
          </p:cNvPr>
          <p:cNvSpPr>
            <a:spLocks noGrp="1"/>
          </p:cNvSpPr>
          <p:nvPr>
            <p:ph type="title"/>
          </p:nvPr>
        </p:nvSpPr>
        <p:spPr>
          <a:xfrm>
            <a:off x="0" y="327514"/>
            <a:ext cx="12192000" cy="1478570"/>
          </a:xfrm>
        </p:spPr>
        <p:txBody>
          <a:bodyPr anchor="ctr">
            <a:normAutofit/>
          </a:bodyPr>
          <a:lstStyle/>
          <a:p>
            <a:pPr algn="ctr"/>
            <a:r>
              <a:rPr lang="en-AU" dirty="0">
                <a:solidFill>
                  <a:srgbClr val="FFFFFF"/>
                </a:solidFill>
              </a:rPr>
              <a:t>What is a blockchain marketplace</a:t>
            </a:r>
          </a:p>
        </p:txBody>
      </p:sp>
      <p:sp>
        <p:nvSpPr>
          <p:cNvPr id="3" name="Content Placeholder 2">
            <a:extLst>
              <a:ext uri="{FF2B5EF4-FFF2-40B4-BE49-F238E27FC236}">
                <a16:creationId xmlns:a16="http://schemas.microsoft.com/office/drawing/2014/main" id="{94925395-1995-5CAE-3E88-24C42C7E25D1}"/>
              </a:ext>
            </a:extLst>
          </p:cNvPr>
          <p:cNvSpPr>
            <a:spLocks noGrp="1"/>
          </p:cNvSpPr>
          <p:nvPr>
            <p:ph idx="4294967295"/>
          </p:nvPr>
        </p:nvSpPr>
        <p:spPr>
          <a:xfrm>
            <a:off x="1027416" y="327514"/>
            <a:ext cx="10019995" cy="5436000"/>
          </a:xfrm>
        </p:spPr>
        <p:txBody>
          <a:bodyPr anchor="ctr">
            <a:normAutofit/>
          </a:bodyPr>
          <a:lstStyle/>
          <a:p>
            <a:pPr marL="0" indent="0">
              <a:buNone/>
            </a:pPr>
            <a:r>
              <a:rPr lang="en-AU" sz="2000" dirty="0">
                <a:solidFill>
                  <a:srgbClr val="FFFFFF"/>
                </a:solidFill>
              </a:rPr>
              <a:t>This is a decentralised e-commerce platform with no central control. This is run and controlled by the users with many servers together. It uses the blockchain to keep the ledger of all transactions and enable the use of crypto currency inside.</a:t>
            </a:r>
          </a:p>
          <a:p>
            <a:pPr marL="0" indent="0">
              <a:buNone/>
            </a:pPr>
            <a:endParaRPr lang="en-AU" sz="2000" dirty="0">
              <a:solidFill>
                <a:srgbClr val="FFFFFF"/>
              </a:solidFill>
            </a:endParaRPr>
          </a:p>
        </p:txBody>
      </p:sp>
      <p:sp>
        <p:nvSpPr>
          <p:cNvPr id="9" name="TextBox 8">
            <a:extLst>
              <a:ext uri="{FF2B5EF4-FFF2-40B4-BE49-F238E27FC236}">
                <a16:creationId xmlns:a16="http://schemas.microsoft.com/office/drawing/2014/main" id="{F66A83AF-87D2-0191-F12B-8FF82CE2C106}"/>
              </a:ext>
            </a:extLst>
          </p:cNvPr>
          <p:cNvSpPr txBox="1"/>
          <p:nvPr/>
        </p:nvSpPr>
        <p:spPr>
          <a:xfrm>
            <a:off x="3472536" y="6396335"/>
            <a:ext cx="5433642" cy="923330"/>
          </a:xfrm>
          <a:prstGeom prst="rect">
            <a:avLst/>
          </a:prstGeom>
          <a:noFill/>
        </p:spPr>
        <p:txBody>
          <a:bodyPr wrap="square">
            <a:spAutoFit/>
          </a:bodyPr>
          <a:lstStyle/>
          <a:p>
            <a:r>
              <a:rPr lang="en-AU" dirty="0"/>
              <a:t>(DA14, 2018) (Anderson, 2022) (Science Soft, 2022)</a:t>
            </a:r>
          </a:p>
          <a:p>
            <a:endParaRPr lang="en-AU" dirty="0"/>
          </a:p>
          <a:p>
            <a:endParaRPr lang="en-AU" dirty="0"/>
          </a:p>
        </p:txBody>
      </p:sp>
    </p:spTree>
    <p:extLst>
      <p:ext uri="{BB962C8B-B14F-4D97-AF65-F5344CB8AC3E}">
        <p14:creationId xmlns:p14="http://schemas.microsoft.com/office/powerpoint/2010/main" val="87372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0F03-9746-197C-8F46-47AD48FC5360}"/>
              </a:ext>
            </a:extLst>
          </p:cNvPr>
          <p:cNvSpPr>
            <a:spLocks noGrp="1"/>
          </p:cNvSpPr>
          <p:nvPr>
            <p:ph type="title"/>
          </p:nvPr>
        </p:nvSpPr>
        <p:spPr>
          <a:xfrm>
            <a:off x="0" y="327514"/>
            <a:ext cx="12192000" cy="1478570"/>
          </a:xfrm>
        </p:spPr>
        <p:txBody>
          <a:bodyPr vert="horz" lIns="91440" tIns="45720" rIns="91440" bIns="45720" rtlCol="0" anchor="ctr">
            <a:normAutofit/>
          </a:bodyPr>
          <a:lstStyle/>
          <a:p>
            <a:pPr algn="ctr"/>
            <a:r>
              <a:rPr lang="en-US"/>
              <a:t>Introduction</a:t>
            </a:r>
          </a:p>
        </p:txBody>
      </p:sp>
      <p:graphicFrame>
        <p:nvGraphicFramePr>
          <p:cNvPr id="6" name="Content Placeholder 3" descr="SmartArt graphic">
            <a:extLst>
              <a:ext uri="{FF2B5EF4-FFF2-40B4-BE49-F238E27FC236}">
                <a16:creationId xmlns:a16="http://schemas.microsoft.com/office/drawing/2014/main" id="{BAC0EE01-0ED2-C8A8-4A10-9AA44C4212A0}"/>
              </a:ext>
            </a:extLst>
          </p:cNvPr>
          <p:cNvGraphicFramePr>
            <a:graphicFrameLocks noGrp="1"/>
          </p:cNvGraphicFramePr>
          <p:nvPr>
            <p:ph idx="4294967295"/>
            <p:extLst>
              <p:ext uri="{D42A27DB-BD31-4B8C-83A1-F6EECF244321}">
                <p14:modId xmlns:p14="http://schemas.microsoft.com/office/powerpoint/2010/main" val="391602386"/>
              </p:ext>
            </p:extLst>
          </p:nvPr>
        </p:nvGraphicFramePr>
        <p:xfrm>
          <a:off x="1141413" y="169863"/>
          <a:ext cx="9906000" cy="55451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ontent Placeholder 3">
            <a:extLst>
              <a:ext uri="{FF2B5EF4-FFF2-40B4-BE49-F238E27FC236}">
                <a16:creationId xmlns:a16="http://schemas.microsoft.com/office/drawing/2014/main" id="{F91D6A81-BFDB-DDBE-EC44-58ADAD5C5BB4}"/>
              </a:ext>
            </a:extLst>
          </p:cNvPr>
          <p:cNvSpPr>
            <a:spLocks noGrp="1"/>
          </p:cNvSpPr>
          <p:nvPr>
            <p:ph type="body" sz="half" idx="4294967295"/>
          </p:nvPr>
        </p:nvSpPr>
        <p:spPr>
          <a:xfrm>
            <a:off x="2281238" y="5124450"/>
            <a:ext cx="9910762" cy="682625"/>
          </a:xfrm>
        </p:spPr>
        <p:txBody>
          <a:bodyPr vert="horz" lIns="91440" tIns="45720" rIns="91440" bIns="45720" rtlCol="0" anchor="ctr">
            <a:normAutofit fontScale="70000" lnSpcReduction="20000"/>
          </a:bodyPr>
          <a:lstStyle/>
          <a:p>
            <a:pPr marL="0"/>
            <a:r>
              <a:rPr lang="en-US" sz="2000" dirty="0"/>
              <a:t>The Grand Exchange will be a place where all in game purchases can be together in one place.</a:t>
            </a:r>
          </a:p>
          <a:p>
            <a:pPr marL="0"/>
            <a:r>
              <a:rPr lang="en-US" sz="2000" dirty="0"/>
              <a:t>The goal is to connect the game accounts and marketplaces together into one full place where it can all be done. </a:t>
            </a:r>
          </a:p>
          <a:p>
            <a:endParaRPr lang="en-US" sz="2000" dirty="0"/>
          </a:p>
        </p:txBody>
      </p:sp>
    </p:spTree>
    <p:extLst>
      <p:ext uri="{BB962C8B-B14F-4D97-AF65-F5344CB8AC3E}">
        <p14:creationId xmlns:p14="http://schemas.microsoft.com/office/powerpoint/2010/main" val="3093384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3"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5" name="Group 144">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46" name="Group 145">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8"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9"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0"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1"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2"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3"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4"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5"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6"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7"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8"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9"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70"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1"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2"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3"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4"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75"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6"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7"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8"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9"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0"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1"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2"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3"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4"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47" name="Group 146">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8"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9"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0"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1"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2"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3"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7"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E540CEDE-96CE-CB29-A603-617E8F59AA0D}"/>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cap="all">
                <a:solidFill>
                  <a:schemeClr val="tx1"/>
                </a:solidFill>
              </a:rPr>
              <a:t>Summary</a:t>
            </a:r>
          </a:p>
        </p:txBody>
      </p:sp>
      <p:graphicFrame>
        <p:nvGraphicFramePr>
          <p:cNvPr id="138" name="Content Placeholder 3">
            <a:extLst>
              <a:ext uri="{FF2B5EF4-FFF2-40B4-BE49-F238E27FC236}">
                <a16:creationId xmlns:a16="http://schemas.microsoft.com/office/drawing/2014/main" id="{FC2D60B1-9734-517D-AE00-BB53BE9817B2}"/>
              </a:ext>
            </a:extLst>
          </p:cNvPr>
          <p:cNvGraphicFramePr>
            <a:graphicFrameLocks noGrp="1"/>
          </p:cNvGraphicFramePr>
          <p:nvPr>
            <p:ph idx="4294967295"/>
            <p:extLst>
              <p:ext uri="{D42A27DB-BD31-4B8C-83A1-F6EECF244321}">
                <p14:modId xmlns:p14="http://schemas.microsoft.com/office/powerpoint/2010/main" val="922825471"/>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1196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11">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2">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3" descr="Icon&#10;&#10;Description automatically generated">
            <a:extLst>
              <a:ext uri="{FF2B5EF4-FFF2-40B4-BE49-F238E27FC236}">
                <a16:creationId xmlns:a16="http://schemas.microsoft.com/office/drawing/2014/main" id="{7ADAD998-68F8-0C2C-D01D-578E597E1326}"/>
              </a:ext>
            </a:extLst>
          </p:cNvPr>
          <p:cNvPicPr>
            <a:picLocks noChangeAspect="1"/>
          </p:cNvPicPr>
          <p:nvPr/>
        </p:nvPicPr>
        <p:blipFill rotWithShape="1">
          <a:blip r:embed="rId5">
            <a:alphaModFix/>
          </a:blip>
          <a:srcRect t="18707" b="25027"/>
          <a:stretch/>
        </p:blipFill>
        <p:spPr>
          <a:xfrm>
            <a:off x="3611" y="10"/>
            <a:ext cx="12188389" cy="6857990"/>
          </a:xfrm>
          <a:prstGeom prst="rect">
            <a:avLst/>
          </a:prstGeom>
        </p:spPr>
      </p:pic>
      <p:grpSp>
        <p:nvGrpSpPr>
          <p:cNvPr id="15" name="Group 15">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7"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9"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0"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8"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2667000" y="2328334"/>
            <a:ext cx="6858000" cy="1367896"/>
          </a:xfrm>
        </p:spPr>
        <p:txBody>
          <a:bodyPr vert="horz" lIns="91440" tIns="45720" rIns="91440" bIns="45720" rtlCol="0">
            <a:normAutofit/>
          </a:bodyPr>
          <a:lstStyle/>
          <a:p>
            <a:pPr algn="ctr"/>
            <a:r>
              <a:rPr lang="en-US">
                <a:latin typeface="+mj-lt"/>
                <a:ea typeface="+mj-ea"/>
                <a:cs typeface="+mj-cs"/>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2667001" y="3602038"/>
            <a:ext cx="6857999" cy="953029"/>
          </a:xfrm>
        </p:spPr>
        <p:txBody>
          <a:bodyPr vert="horz" lIns="91440" tIns="45720" rIns="91440" bIns="45720" rtlCol="0">
            <a:normAutofit/>
          </a:bodyPr>
          <a:lstStyle/>
          <a:p>
            <a:pPr algn="ctr"/>
            <a:r>
              <a:rPr lang="en-US"/>
              <a:t>Henry Pettit</a:t>
            </a:r>
          </a:p>
          <a:p>
            <a:pPr algn="ctr"/>
            <a:endParaRPr lang="en-US"/>
          </a:p>
          <a:p>
            <a:pPr algn="ctr"/>
            <a:endParaRPr lang="en-US"/>
          </a:p>
        </p:txBody>
      </p:sp>
      <p:sp>
        <p:nvSpPr>
          <p:cNvPr id="7" name="TextBox 6">
            <a:extLst>
              <a:ext uri="{FF2B5EF4-FFF2-40B4-BE49-F238E27FC236}">
                <a16:creationId xmlns:a16="http://schemas.microsoft.com/office/drawing/2014/main" id="{545FC5C7-1F8D-7F2E-EB9C-395919891092}"/>
              </a:ext>
            </a:extLst>
          </p:cNvPr>
          <p:cNvSpPr txBox="1"/>
          <p:nvPr/>
        </p:nvSpPr>
        <p:spPr>
          <a:xfrm>
            <a:off x="4754404" y="6271564"/>
            <a:ext cx="6149340" cy="369332"/>
          </a:xfrm>
          <a:prstGeom prst="rect">
            <a:avLst/>
          </a:prstGeom>
          <a:noFill/>
        </p:spPr>
        <p:txBody>
          <a:bodyPr wrap="square">
            <a:spAutoFit/>
          </a:bodyPr>
          <a:lstStyle/>
          <a:p>
            <a:pPr>
              <a:spcAft>
                <a:spcPts val="600"/>
              </a:spcAft>
            </a:pPr>
            <a:r>
              <a:rPr lang="en-AU" dirty="0"/>
              <a:t>(danangmulyo01798, 2021)</a:t>
            </a:r>
            <a:endParaRPr lang="en-AU"/>
          </a:p>
        </p:txBody>
      </p:sp>
    </p:spTree>
    <p:extLst>
      <p:ext uri="{BB962C8B-B14F-4D97-AF65-F5344CB8AC3E}">
        <p14:creationId xmlns:p14="http://schemas.microsoft.com/office/powerpoint/2010/main" val="3501347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8760-3843-1665-E463-8B2B49B7955B}"/>
              </a:ext>
            </a:extLst>
          </p:cNvPr>
          <p:cNvSpPr>
            <a:spLocks noGrp="1"/>
          </p:cNvSpPr>
          <p:nvPr>
            <p:ph type="title"/>
          </p:nvPr>
        </p:nvSpPr>
        <p:spPr>
          <a:xfrm>
            <a:off x="2913994" y="547948"/>
            <a:ext cx="6364012" cy="481781"/>
          </a:xfrm>
        </p:spPr>
        <p:txBody>
          <a:bodyPr>
            <a:normAutofit fontScale="90000"/>
          </a:bodyPr>
          <a:lstStyle/>
          <a:p>
            <a:pPr algn="ctr"/>
            <a:r>
              <a:rPr lang="en-AU" dirty="0"/>
              <a:t>References</a:t>
            </a:r>
          </a:p>
        </p:txBody>
      </p:sp>
      <p:sp>
        <p:nvSpPr>
          <p:cNvPr id="3" name="Content Placeholder 2">
            <a:extLst>
              <a:ext uri="{FF2B5EF4-FFF2-40B4-BE49-F238E27FC236}">
                <a16:creationId xmlns:a16="http://schemas.microsoft.com/office/drawing/2014/main" id="{6072C307-9E69-1EE9-CC01-78FE3332D44E}"/>
              </a:ext>
            </a:extLst>
          </p:cNvPr>
          <p:cNvSpPr>
            <a:spLocks noGrp="1"/>
          </p:cNvSpPr>
          <p:nvPr>
            <p:ph idx="4294967295"/>
          </p:nvPr>
        </p:nvSpPr>
        <p:spPr>
          <a:xfrm>
            <a:off x="1229711" y="1029729"/>
            <a:ext cx="9659526" cy="5280323"/>
          </a:xfrm>
        </p:spPr>
        <p:txBody>
          <a:bodyPr>
            <a:noAutofit/>
          </a:bodyPr>
          <a:lstStyle/>
          <a:p>
            <a:r>
              <a:rPr lang="en-GB" sz="1050" dirty="0" err="1">
                <a:effectLst/>
              </a:rPr>
              <a:t>DMarket</a:t>
            </a:r>
            <a:r>
              <a:rPr lang="en-GB" sz="1050" dirty="0">
                <a:effectLst/>
              </a:rPr>
              <a:t>. (2022, November 26). </a:t>
            </a:r>
            <a:r>
              <a:rPr lang="en-GB" sz="1050" i="1" dirty="0">
                <a:effectLst/>
              </a:rPr>
              <a:t>NFT and virtual in-game items metaverse</a:t>
            </a:r>
            <a:r>
              <a:rPr lang="en-GB" sz="1050" dirty="0">
                <a:effectLst/>
              </a:rPr>
              <a:t>. </a:t>
            </a:r>
            <a:r>
              <a:rPr lang="en-GB" sz="1050" dirty="0" err="1">
                <a:effectLst/>
              </a:rPr>
              <a:t>DMarket</a:t>
            </a:r>
            <a:r>
              <a:rPr lang="en-GB" sz="1050" dirty="0">
                <a:effectLst/>
              </a:rPr>
              <a:t>. Retrieved November 26, 2022, from https://dmarket.com/ </a:t>
            </a:r>
          </a:p>
          <a:p>
            <a:r>
              <a:rPr lang="en-GB" sz="1050" dirty="0">
                <a:effectLst/>
              </a:rPr>
              <a:t>G2G. (2022, November 26). </a:t>
            </a:r>
            <a:r>
              <a:rPr lang="en-GB" sz="1050" i="1" dirty="0">
                <a:effectLst/>
              </a:rPr>
              <a:t>World Leading Digital Marketplace Platform</a:t>
            </a:r>
            <a:r>
              <a:rPr lang="en-GB" sz="1050" dirty="0">
                <a:effectLst/>
              </a:rPr>
              <a:t>. G2G. Retrieved November 26, 2022, from https://www.g2g.com/ </a:t>
            </a:r>
          </a:p>
          <a:p>
            <a:r>
              <a:rPr lang="en-GB" sz="1050" dirty="0">
                <a:effectLst/>
              </a:rPr>
              <a:t>Science Soft. (2022). </a:t>
            </a:r>
            <a:r>
              <a:rPr lang="en-GB" sz="1050" i="1" dirty="0">
                <a:effectLst/>
              </a:rPr>
              <a:t>Home</a:t>
            </a:r>
            <a:r>
              <a:rPr lang="en-GB" sz="1050" dirty="0">
                <a:effectLst/>
              </a:rPr>
              <a:t>. Decentralized Marketplace. Retrieved November 26, 2022, from https://www.scnsoft.com/blockchain/decentralized-marketplace </a:t>
            </a:r>
          </a:p>
          <a:p>
            <a:r>
              <a:rPr lang="en-GB" sz="1050" dirty="0">
                <a:effectLst/>
              </a:rPr>
              <a:t>DA14. (2018, February 2). </a:t>
            </a:r>
            <a:r>
              <a:rPr lang="en-GB" sz="1050" i="1" dirty="0">
                <a:effectLst/>
              </a:rPr>
              <a:t>THE INFLUENCE OF BLOCKCHAIN TECHNOLOGY ON ONLINE MARKETPLACES. WHAT'S THE FUTURE?</a:t>
            </a:r>
            <a:r>
              <a:rPr lang="en-GB" sz="1050" dirty="0">
                <a:effectLst/>
              </a:rPr>
              <a:t> DA14. Retrieved November 26, 2022, from https://da-14.com/blog/influence-blockchain-technology-online-marketplaces-whats-future </a:t>
            </a:r>
          </a:p>
          <a:p>
            <a:r>
              <a:rPr lang="en-GB" sz="1050" dirty="0">
                <a:effectLst/>
              </a:rPr>
              <a:t>Anderson, Y. (2022, August 25). </a:t>
            </a:r>
            <a:r>
              <a:rPr lang="en-GB" sz="1050" i="1" dirty="0">
                <a:effectLst/>
              </a:rPr>
              <a:t>What is the blockchain marketplace and how to start one</a:t>
            </a:r>
            <a:r>
              <a:rPr lang="en-GB" sz="1050" dirty="0">
                <a:effectLst/>
              </a:rPr>
              <a:t>. eCommerce Blog on Running an Online Marketplace. Retrieved November 26, 2022, from https://www.cs-cart.com/blog/what-is-the-blockchain-marketplace-and-how-to-start-one/ </a:t>
            </a:r>
          </a:p>
          <a:p>
            <a:r>
              <a:rPr lang="en-GB" sz="1050" dirty="0">
                <a:effectLst/>
              </a:rPr>
              <a:t>PricewaterhouseCoopers. (2021). </a:t>
            </a:r>
            <a:r>
              <a:rPr lang="en-GB" sz="1050" i="1" dirty="0">
                <a:effectLst/>
              </a:rPr>
              <a:t>Global Entertainment &amp; Media Outlook 2022–2026 perspectives report</a:t>
            </a:r>
            <a:r>
              <a:rPr lang="en-GB" sz="1050" dirty="0">
                <a:effectLst/>
              </a:rPr>
              <a:t>. PwC. Retrieved November 26, 2022, from https://www.pwc.com/gx/en/industries/tmt/media/outlook/outlook-perspectives.html </a:t>
            </a:r>
          </a:p>
          <a:p>
            <a:r>
              <a:rPr lang="en-GB" sz="1050" dirty="0">
                <a:effectLst/>
              </a:rPr>
              <a:t>Read, S. (2022, July 28). Gaming is booming and is expected to keep growing. this chart tells you all you need to know. World Economic Forum. Retrieved November 26, 2022, from https://www.weforum.org/agenda/2022/07/gaming-pandemic-lockdowns-pwc-growth/ </a:t>
            </a:r>
          </a:p>
          <a:p>
            <a:r>
              <a:rPr lang="en-GB" sz="1050" dirty="0">
                <a:effectLst/>
              </a:rPr>
              <a:t>Takahashi, D. (2020, June 18). </a:t>
            </a:r>
            <a:r>
              <a:rPr lang="en-GB" sz="1050" dirty="0" err="1">
                <a:effectLst/>
              </a:rPr>
              <a:t>DMarket</a:t>
            </a:r>
            <a:r>
              <a:rPr lang="en-GB" sz="1050" dirty="0">
                <a:effectLst/>
              </a:rPr>
              <a:t> raises $6.5 million for blockchain </a:t>
            </a:r>
            <a:r>
              <a:rPr lang="en-GB" sz="1050" dirty="0" err="1">
                <a:effectLst/>
              </a:rPr>
              <a:t>marketpace</a:t>
            </a:r>
            <a:r>
              <a:rPr lang="en-GB" sz="1050" dirty="0">
                <a:effectLst/>
              </a:rPr>
              <a:t>, adds trip Hawkins to board. VentureBeat. Retrieved November 27, 2022, from https://venturebeat.com/business/dmarket-raises-6-5-million-for-cross-game-blockchain-marketpace-adds-trip-hawkins-as-board-member/ </a:t>
            </a:r>
          </a:p>
          <a:p>
            <a:r>
              <a:rPr lang="en-GB" sz="1050" dirty="0">
                <a:effectLst/>
              </a:rPr>
              <a:t>danangmulyo01798. (2021, November 8). Download GE logo monogram with gold </a:t>
            </a:r>
            <a:r>
              <a:rPr lang="en-GB" sz="1050" dirty="0" err="1">
                <a:effectLst/>
              </a:rPr>
              <a:t>colors</a:t>
            </a:r>
            <a:r>
              <a:rPr lang="en-GB" sz="1050" dirty="0">
                <a:effectLst/>
              </a:rPr>
              <a:t> and shield shape design template for free. </a:t>
            </a:r>
            <a:r>
              <a:rPr lang="en-GB" sz="1050" dirty="0" err="1">
                <a:effectLst/>
              </a:rPr>
              <a:t>Vecteezy</a:t>
            </a:r>
            <a:r>
              <a:rPr lang="en-GB" sz="1050" dirty="0">
                <a:effectLst/>
              </a:rPr>
              <a:t>. Retrieved November 27, 2022, from https://www.vecteezy.com/vector-art/4282028-ge-logo-monogram-with-gold-colors-and-shield-shape-design-template </a:t>
            </a:r>
          </a:p>
          <a:p>
            <a:r>
              <a:rPr lang="en-US" sz="1050" dirty="0">
                <a:effectLst/>
              </a:rPr>
              <a:t>Hertz, G. (2022, December 19). What is critical making? What is Critical Making? Retrieved December 20, 2022, from https://current.ecuad.ca/what-is-critical-making </a:t>
            </a:r>
          </a:p>
          <a:p>
            <a:r>
              <a:rPr lang="en-US" sz="1050" dirty="0">
                <a:effectLst/>
              </a:rPr>
              <a:t>Harrison, S. (2007, May 3). The three paradigms of HCI - Virginia Tech. The three paradigms of HC. Retrieved December 20, 2022, from </a:t>
            </a:r>
            <a:r>
              <a:rPr lang="en-US" sz="1050" dirty="0">
                <a:effectLst/>
                <a:hlinkClick r:id="rId3"/>
              </a:rPr>
              <a:t>https://people.cs.vt.edu/~srh/Downloads/TheThreeParadigmsofHCI.pdf</a:t>
            </a:r>
            <a:endParaRPr lang="en-US" sz="1050" dirty="0">
              <a:effectLst/>
            </a:endParaRPr>
          </a:p>
          <a:p>
            <a:r>
              <a:rPr lang="en-US" sz="1050" dirty="0" err="1">
                <a:effectLst/>
              </a:rPr>
              <a:t>Dayal</a:t>
            </a:r>
            <a:r>
              <a:rPr lang="en-US" sz="1050" dirty="0">
                <a:effectLst/>
              </a:rPr>
              <a:t>, T. (2021, September 30). Decentralization and lack of regulation in NFT marketplaces. Jumpstart Magazine. Retrieved December 22, 2022, from https://www.jumpstartmag.com/decentralization-and-the-lack-of-regulation-in-nft-marketplaces/ </a:t>
            </a:r>
          </a:p>
          <a:p>
            <a:endParaRPr lang="en-US" sz="1050" dirty="0">
              <a:effectLst/>
            </a:endParaRPr>
          </a:p>
          <a:p>
            <a:endParaRPr lang="en-GB" sz="1050" dirty="0">
              <a:effectLst/>
            </a:endParaRPr>
          </a:p>
          <a:p>
            <a:endParaRPr lang="en-GB" sz="1050" dirty="0">
              <a:effectLst/>
            </a:endParaRPr>
          </a:p>
          <a:p>
            <a:endParaRPr lang="en-GB" sz="1050" dirty="0">
              <a:effectLst/>
            </a:endParaRPr>
          </a:p>
          <a:p>
            <a:endParaRPr lang="en-GB" sz="1050" dirty="0">
              <a:effectLst/>
            </a:endParaRPr>
          </a:p>
          <a:p>
            <a:endParaRPr lang="en-AU" sz="1050" dirty="0"/>
          </a:p>
        </p:txBody>
      </p:sp>
    </p:spTree>
    <p:extLst>
      <p:ext uri="{BB962C8B-B14F-4D97-AF65-F5344CB8AC3E}">
        <p14:creationId xmlns:p14="http://schemas.microsoft.com/office/powerpoint/2010/main" val="18509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67"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68" name="Group 186">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8" name="Group 187">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0"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1"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2"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3"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4"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5"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2"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17"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1"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2"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3"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4"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89" name="Group 188">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0"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4"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7"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8"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9"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269" name="Group 227">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70" name="Rectangle 228">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1"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grpSp>
        <p:nvGrpSpPr>
          <p:cNvPr id="272" name="Group 231">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273"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4" name="Group 233">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54"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55"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56"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7"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35" name="Group 234">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248"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49"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50"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1"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52"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3"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236" name="Group 235">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44"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45"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46"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47"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37" name="Group 236">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38"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39"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40"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41"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42"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43"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E540CEDE-96CE-CB29-A603-617E8F59AA0D}"/>
              </a:ext>
            </a:extLst>
          </p:cNvPr>
          <p:cNvSpPr>
            <a:spLocks noGrp="1"/>
          </p:cNvSpPr>
          <p:nvPr>
            <p:ph type="title"/>
          </p:nvPr>
        </p:nvSpPr>
        <p:spPr>
          <a:xfrm>
            <a:off x="1143001" y="1007533"/>
            <a:ext cx="9905998" cy="1092200"/>
          </a:xfrm>
        </p:spPr>
        <p:txBody>
          <a:bodyPr vert="horz" lIns="91440" tIns="45720" rIns="91440" bIns="45720" rtlCol="0" anchor="ctr">
            <a:normAutofit/>
          </a:bodyPr>
          <a:lstStyle/>
          <a:p>
            <a:pPr algn="ctr"/>
            <a:r>
              <a:rPr lang="en-US" cap="all">
                <a:solidFill>
                  <a:schemeClr val="tx1"/>
                </a:solidFill>
              </a:rPr>
              <a:t>Advantages of blockchain-based marketplace</a:t>
            </a:r>
          </a:p>
        </p:txBody>
      </p:sp>
      <p:sp>
        <p:nvSpPr>
          <p:cNvPr id="4" name="TextBox 3">
            <a:extLst>
              <a:ext uri="{FF2B5EF4-FFF2-40B4-BE49-F238E27FC236}">
                <a16:creationId xmlns:a16="http://schemas.microsoft.com/office/drawing/2014/main" id="{D31EF375-D8CC-A9E0-D2C3-C8E8F9144417}"/>
              </a:ext>
            </a:extLst>
          </p:cNvPr>
          <p:cNvSpPr txBox="1"/>
          <p:nvPr/>
        </p:nvSpPr>
        <p:spPr>
          <a:xfrm>
            <a:off x="3451516" y="6230937"/>
            <a:ext cx="5433642" cy="1077218"/>
          </a:xfrm>
          <a:prstGeom prst="rect">
            <a:avLst/>
          </a:prstGeom>
          <a:noFill/>
        </p:spPr>
        <p:txBody>
          <a:bodyPr wrap="square">
            <a:spAutoFit/>
          </a:bodyPr>
          <a:lstStyle/>
          <a:p>
            <a:pPr>
              <a:spcAft>
                <a:spcPts val="600"/>
              </a:spcAft>
            </a:pPr>
            <a:r>
              <a:rPr lang="en-AU"/>
              <a:t>(DA14, 2018) (Anderson, 2022) (Science Soft, 2022)</a:t>
            </a:r>
          </a:p>
          <a:p>
            <a:pPr>
              <a:spcAft>
                <a:spcPts val="600"/>
              </a:spcAft>
            </a:pPr>
            <a:endParaRPr lang="en-AU"/>
          </a:p>
          <a:p>
            <a:pPr>
              <a:spcAft>
                <a:spcPts val="600"/>
              </a:spcAft>
            </a:pPr>
            <a:endParaRPr lang="en-AU"/>
          </a:p>
        </p:txBody>
      </p:sp>
      <p:graphicFrame>
        <p:nvGraphicFramePr>
          <p:cNvPr id="180" name="Content Placeholder 2">
            <a:extLst>
              <a:ext uri="{FF2B5EF4-FFF2-40B4-BE49-F238E27FC236}">
                <a16:creationId xmlns:a16="http://schemas.microsoft.com/office/drawing/2014/main" id="{DF9D3B2A-6272-1852-50D5-0BCF88A98FF3}"/>
              </a:ext>
            </a:extLst>
          </p:cNvPr>
          <p:cNvGraphicFramePr>
            <a:graphicFrameLocks noGrp="1"/>
          </p:cNvGraphicFramePr>
          <p:nvPr>
            <p:ph idx="4294967295"/>
            <p:extLst>
              <p:ext uri="{D42A27DB-BD31-4B8C-83A1-F6EECF244321}">
                <p14:modId xmlns:p14="http://schemas.microsoft.com/office/powerpoint/2010/main" val="1454632721"/>
              </p:ext>
            </p:extLst>
          </p:nvPr>
        </p:nvGraphicFramePr>
        <p:xfrm>
          <a:off x="1143001" y="2252134"/>
          <a:ext cx="9905999" cy="34543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1089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CEDE-96CE-CB29-A603-617E8F59AA0D}"/>
              </a:ext>
            </a:extLst>
          </p:cNvPr>
          <p:cNvSpPr>
            <a:spLocks noGrp="1"/>
          </p:cNvSpPr>
          <p:nvPr>
            <p:ph type="title"/>
          </p:nvPr>
        </p:nvSpPr>
        <p:spPr>
          <a:xfrm>
            <a:off x="0" y="327514"/>
            <a:ext cx="12192000" cy="1478570"/>
          </a:xfrm>
        </p:spPr>
        <p:txBody>
          <a:bodyPr anchor="ctr">
            <a:normAutofit/>
          </a:bodyPr>
          <a:lstStyle/>
          <a:p>
            <a:pPr algn="ctr"/>
            <a:r>
              <a:rPr lang="en-AU" dirty="0">
                <a:solidFill>
                  <a:srgbClr val="FFFFFF"/>
                </a:solidFill>
              </a:rPr>
              <a:t>What does this aim to solve</a:t>
            </a:r>
          </a:p>
        </p:txBody>
      </p:sp>
      <p:sp>
        <p:nvSpPr>
          <p:cNvPr id="3" name="Content Placeholder 2">
            <a:extLst>
              <a:ext uri="{FF2B5EF4-FFF2-40B4-BE49-F238E27FC236}">
                <a16:creationId xmlns:a16="http://schemas.microsoft.com/office/drawing/2014/main" id="{94925395-1995-5CAE-3E88-24C42C7E25D1}"/>
              </a:ext>
            </a:extLst>
          </p:cNvPr>
          <p:cNvSpPr>
            <a:spLocks noGrp="1"/>
          </p:cNvSpPr>
          <p:nvPr>
            <p:ph idx="4294967295"/>
          </p:nvPr>
        </p:nvSpPr>
        <p:spPr>
          <a:xfrm>
            <a:off x="1027416" y="327514"/>
            <a:ext cx="10019995" cy="5436000"/>
          </a:xfrm>
        </p:spPr>
        <p:txBody>
          <a:bodyPr anchor="ctr">
            <a:normAutofit/>
          </a:bodyPr>
          <a:lstStyle/>
          <a:p>
            <a:pPr marL="0" indent="0">
              <a:buNone/>
            </a:pPr>
            <a:r>
              <a:rPr lang="en-AU" sz="2000" dirty="0">
                <a:solidFill>
                  <a:srgbClr val="FFFFFF"/>
                </a:solidFill>
              </a:rPr>
              <a:t>Grand Exchange aim is to more seamlessly integrate the third party marketplaces into the games they are selling from. As currently you have to go out of game for these markets and with the games not being involved in this problems often arise. A lot of games </a:t>
            </a:r>
            <a:r>
              <a:rPr lang="en-AU" sz="2000">
                <a:solidFill>
                  <a:srgbClr val="FFFFFF"/>
                </a:solidFill>
              </a:rPr>
              <a:t>like Hypixel Skyblock </a:t>
            </a:r>
            <a:r>
              <a:rPr lang="en-AU" sz="2000" dirty="0">
                <a:solidFill>
                  <a:srgbClr val="FFFFFF"/>
                </a:solidFill>
              </a:rPr>
              <a:t>have explicit rules against IRL trading as would often lead to scams. So if the games were instead involved in this they could add their moderation to their market and would then get the security from the game backing it. Also with integrated into the game more options now become available to go into. </a:t>
            </a:r>
          </a:p>
          <a:p>
            <a:pPr marL="0" indent="0">
              <a:buNone/>
            </a:pPr>
            <a:endParaRPr lang="en-AU" sz="2000" dirty="0">
              <a:solidFill>
                <a:srgbClr val="FFFFFF"/>
              </a:solidFill>
            </a:endParaRPr>
          </a:p>
        </p:txBody>
      </p:sp>
    </p:spTree>
    <p:extLst>
      <p:ext uri="{BB962C8B-B14F-4D97-AF65-F5344CB8AC3E}">
        <p14:creationId xmlns:p14="http://schemas.microsoft.com/office/powerpoint/2010/main" val="287235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CEDE-96CE-CB29-A603-617E8F59AA0D}"/>
              </a:ext>
            </a:extLst>
          </p:cNvPr>
          <p:cNvSpPr>
            <a:spLocks noGrp="1"/>
          </p:cNvSpPr>
          <p:nvPr>
            <p:ph type="title"/>
          </p:nvPr>
        </p:nvSpPr>
        <p:spPr>
          <a:xfrm>
            <a:off x="1109096" y="330053"/>
            <a:ext cx="4223259" cy="1374776"/>
          </a:xfrm>
        </p:spPr>
        <p:txBody>
          <a:bodyPr>
            <a:normAutofit/>
          </a:bodyPr>
          <a:lstStyle/>
          <a:p>
            <a:r>
              <a:rPr lang="en-AU" sz="3200" dirty="0"/>
              <a:t>How it will function</a:t>
            </a:r>
          </a:p>
        </p:txBody>
      </p:sp>
      <p:sp>
        <p:nvSpPr>
          <p:cNvPr id="10" name="TextBox 9">
            <a:extLst>
              <a:ext uri="{FF2B5EF4-FFF2-40B4-BE49-F238E27FC236}">
                <a16:creationId xmlns:a16="http://schemas.microsoft.com/office/drawing/2014/main" id="{EAD73ED6-0E03-B889-8BE3-FDA99151973C}"/>
              </a:ext>
            </a:extLst>
          </p:cNvPr>
          <p:cNvSpPr txBox="1"/>
          <p:nvPr/>
        </p:nvSpPr>
        <p:spPr>
          <a:xfrm>
            <a:off x="9570720" y="5422900"/>
            <a:ext cx="2537460" cy="369332"/>
          </a:xfrm>
          <a:prstGeom prst="rect">
            <a:avLst/>
          </a:prstGeom>
          <a:noFill/>
        </p:spPr>
        <p:txBody>
          <a:bodyPr wrap="square" rtlCol="0">
            <a:spAutoFit/>
          </a:bodyPr>
          <a:lstStyle/>
          <a:p>
            <a:r>
              <a:rPr lang="en-AU" dirty="0"/>
              <a:t>(Science Soft, 2022)</a:t>
            </a:r>
          </a:p>
        </p:txBody>
      </p:sp>
      <p:grpSp>
        <p:nvGrpSpPr>
          <p:cNvPr id="6" name="Group 5">
            <a:extLst>
              <a:ext uri="{FF2B5EF4-FFF2-40B4-BE49-F238E27FC236}">
                <a16:creationId xmlns:a16="http://schemas.microsoft.com/office/drawing/2014/main" id="{D5E337B1-2695-8BE7-BF85-09ED0CB0A621}"/>
              </a:ext>
            </a:extLst>
          </p:cNvPr>
          <p:cNvGrpSpPr/>
          <p:nvPr/>
        </p:nvGrpSpPr>
        <p:grpSpPr>
          <a:xfrm>
            <a:off x="6263961" y="195209"/>
            <a:ext cx="5844219" cy="6524090"/>
            <a:chOff x="6096000" y="409864"/>
            <a:chExt cx="5481795" cy="5555218"/>
          </a:xfrm>
        </p:grpSpPr>
        <p:grpSp>
          <p:nvGrpSpPr>
            <p:cNvPr id="5" name="Group 4">
              <a:extLst>
                <a:ext uri="{FF2B5EF4-FFF2-40B4-BE49-F238E27FC236}">
                  <a16:creationId xmlns:a16="http://schemas.microsoft.com/office/drawing/2014/main" id="{1755E956-49AA-72D7-726E-F5AA9C24216D}"/>
                </a:ext>
              </a:extLst>
            </p:cNvPr>
            <p:cNvGrpSpPr/>
            <p:nvPr/>
          </p:nvGrpSpPr>
          <p:grpSpPr>
            <a:xfrm>
              <a:off x="6096000" y="409864"/>
              <a:ext cx="5481795" cy="5555218"/>
              <a:chOff x="6096000" y="409864"/>
              <a:chExt cx="5481795" cy="5555218"/>
            </a:xfrm>
          </p:grpSpPr>
          <p:pic>
            <p:nvPicPr>
              <p:cNvPr id="9" name="Graphic 8">
                <a:extLst>
                  <a:ext uri="{FF2B5EF4-FFF2-40B4-BE49-F238E27FC236}">
                    <a16:creationId xmlns:a16="http://schemas.microsoft.com/office/drawing/2014/main" id="{FDE09B88-EC64-91AA-B34A-1D15106102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21516" y="900974"/>
                <a:ext cx="5456279" cy="50641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9667FA34-0469-1C5A-4C8C-726B89A248D4}"/>
                  </a:ext>
                </a:extLst>
              </p:cNvPr>
              <p:cNvGrpSpPr/>
              <p:nvPr/>
            </p:nvGrpSpPr>
            <p:grpSpPr>
              <a:xfrm>
                <a:off x="9616799" y="409865"/>
                <a:ext cx="1935480" cy="453443"/>
                <a:chOff x="7754302" y="354276"/>
                <a:chExt cx="1935480" cy="453443"/>
              </a:xfrm>
            </p:grpSpPr>
            <p:sp>
              <p:nvSpPr>
                <p:cNvPr id="11" name="Rectangle: Rounded Corners 10">
                  <a:extLst>
                    <a:ext uri="{FF2B5EF4-FFF2-40B4-BE49-F238E27FC236}">
                      <a16:creationId xmlns:a16="http://schemas.microsoft.com/office/drawing/2014/main" id="{F59A9228-1193-C584-E6DF-D68E0E2811E9}"/>
                    </a:ext>
                  </a:extLst>
                </p:cNvPr>
                <p:cNvSpPr/>
                <p:nvPr/>
              </p:nvSpPr>
              <p:spPr>
                <a:xfrm>
                  <a:off x="7754302" y="354276"/>
                  <a:ext cx="1935480" cy="4534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4487B03A-075A-6C22-7A04-47BDF3263E0D}"/>
                    </a:ext>
                  </a:extLst>
                </p:cNvPr>
                <p:cNvSpPr txBox="1"/>
                <p:nvPr/>
              </p:nvSpPr>
              <p:spPr>
                <a:xfrm>
                  <a:off x="7771673" y="383961"/>
                  <a:ext cx="1918109" cy="369332"/>
                </a:xfrm>
                <a:prstGeom prst="rect">
                  <a:avLst/>
                </a:prstGeom>
                <a:noFill/>
              </p:spPr>
              <p:txBody>
                <a:bodyPr wrap="square" rtlCol="0">
                  <a:spAutoFit/>
                </a:bodyPr>
                <a:lstStyle/>
                <a:p>
                  <a:pPr algn="ctr"/>
                  <a:r>
                    <a:rPr lang="en-AU" dirty="0"/>
                    <a:t>Playing Platform</a:t>
                  </a:r>
                </a:p>
              </p:txBody>
            </p:sp>
          </p:grpSp>
          <p:grpSp>
            <p:nvGrpSpPr>
              <p:cNvPr id="15" name="Group 14">
                <a:extLst>
                  <a:ext uri="{FF2B5EF4-FFF2-40B4-BE49-F238E27FC236}">
                    <a16:creationId xmlns:a16="http://schemas.microsoft.com/office/drawing/2014/main" id="{10259933-AF04-943D-5A72-1A87C32536BC}"/>
                  </a:ext>
                </a:extLst>
              </p:cNvPr>
              <p:cNvGrpSpPr/>
              <p:nvPr/>
            </p:nvGrpSpPr>
            <p:grpSpPr>
              <a:xfrm>
                <a:off x="6096000" y="409864"/>
                <a:ext cx="1935480" cy="453443"/>
                <a:chOff x="7754302" y="354276"/>
                <a:chExt cx="1935480" cy="453443"/>
              </a:xfrm>
            </p:grpSpPr>
            <p:sp>
              <p:nvSpPr>
                <p:cNvPr id="17" name="Rectangle: Rounded Corners 16">
                  <a:extLst>
                    <a:ext uri="{FF2B5EF4-FFF2-40B4-BE49-F238E27FC236}">
                      <a16:creationId xmlns:a16="http://schemas.microsoft.com/office/drawing/2014/main" id="{81E2CCE3-AB00-3240-98A1-061089EDDD45}"/>
                    </a:ext>
                  </a:extLst>
                </p:cNvPr>
                <p:cNvSpPr/>
                <p:nvPr/>
              </p:nvSpPr>
              <p:spPr>
                <a:xfrm>
                  <a:off x="7754302" y="354276"/>
                  <a:ext cx="1935480" cy="4534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F5100A7E-5BD2-D938-6590-7899E7440DA5}"/>
                    </a:ext>
                  </a:extLst>
                </p:cNvPr>
                <p:cNvSpPr txBox="1"/>
                <p:nvPr/>
              </p:nvSpPr>
              <p:spPr>
                <a:xfrm>
                  <a:off x="8318068" y="383723"/>
                  <a:ext cx="807948" cy="369332"/>
                </a:xfrm>
                <a:prstGeom prst="rect">
                  <a:avLst/>
                </a:prstGeom>
                <a:noFill/>
              </p:spPr>
              <p:txBody>
                <a:bodyPr wrap="square" rtlCol="0">
                  <a:spAutoFit/>
                </a:bodyPr>
                <a:lstStyle/>
                <a:p>
                  <a:pPr algn="ctr"/>
                  <a:r>
                    <a:rPr lang="en-AU" dirty="0"/>
                    <a:t>Game</a:t>
                  </a:r>
                </a:p>
              </p:txBody>
            </p:sp>
          </p:grpSp>
          <p:cxnSp>
            <p:nvCxnSpPr>
              <p:cNvPr id="48" name="Straight Arrow Connector 47">
                <a:extLst>
                  <a:ext uri="{FF2B5EF4-FFF2-40B4-BE49-F238E27FC236}">
                    <a16:creationId xmlns:a16="http://schemas.microsoft.com/office/drawing/2014/main" id="{F5D704C6-6E6C-3B3E-1FEB-83DB1004F6D0}"/>
                  </a:ext>
                </a:extLst>
              </p:cNvPr>
              <p:cNvCxnSpPr>
                <a:cxnSpLocks/>
                <a:stCxn id="11" idx="1"/>
              </p:cNvCxnSpPr>
              <p:nvPr/>
            </p:nvCxnSpPr>
            <p:spPr>
              <a:xfrm flipH="1">
                <a:off x="8961006" y="636587"/>
                <a:ext cx="655793" cy="66643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E653C07E-C58B-EDC6-78DE-3591E9E205DF}"/>
                  </a:ext>
                </a:extLst>
              </p:cNvPr>
              <p:cNvCxnSpPr>
                <a:cxnSpLocks/>
              </p:cNvCxnSpPr>
              <p:nvPr/>
            </p:nvCxnSpPr>
            <p:spPr>
              <a:xfrm flipV="1">
                <a:off x="8820058" y="527050"/>
                <a:ext cx="779370" cy="7759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cxnSp>
          <p:nvCxnSpPr>
            <p:cNvPr id="52" name="Straight Arrow Connector 51">
              <a:extLst>
                <a:ext uri="{FF2B5EF4-FFF2-40B4-BE49-F238E27FC236}">
                  <a16:creationId xmlns:a16="http://schemas.microsoft.com/office/drawing/2014/main" id="{F1BB5593-7C42-E908-9F95-FF614B31F749}"/>
                </a:ext>
              </a:extLst>
            </p:cNvPr>
            <p:cNvCxnSpPr>
              <a:cxnSpLocks/>
              <a:endCxn id="17" idx="3"/>
            </p:cNvCxnSpPr>
            <p:nvPr/>
          </p:nvCxnSpPr>
          <p:spPr>
            <a:xfrm flipH="1" flipV="1">
              <a:off x="8031480" y="636586"/>
              <a:ext cx="637335" cy="6875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4CF89E4-5851-CFB2-0C05-49DA42B7FA49}"/>
                </a:ext>
              </a:extLst>
            </p:cNvPr>
            <p:cNvCxnSpPr>
              <a:cxnSpLocks/>
            </p:cNvCxnSpPr>
            <p:nvPr/>
          </p:nvCxnSpPr>
          <p:spPr>
            <a:xfrm>
              <a:off x="8078029" y="808643"/>
              <a:ext cx="448752" cy="49437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aphicFrame>
        <p:nvGraphicFramePr>
          <p:cNvPr id="56" name="Content Placeholder 2">
            <a:extLst>
              <a:ext uri="{FF2B5EF4-FFF2-40B4-BE49-F238E27FC236}">
                <a16:creationId xmlns:a16="http://schemas.microsoft.com/office/drawing/2014/main" id="{62F59B71-125E-3918-8FC6-ED764F6DD0A0}"/>
              </a:ext>
            </a:extLst>
          </p:cNvPr>
          <p:cNvGraphicFramePr/>
          <p:nvPr/>
        </p:nvGraphicFramePr>
        <p:xfrm>
          <a:off x="1003783" y="1704829"/>
          <a:ext cx="5260178" cy="463432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2153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431FCE-B553-AA04-857B-B6F7D39F90D1}"/>
              </a:ext>
            </a:extLst>
          </p:cNvPr>
          <p:cNvPicPr>
            <a:picLocks noChangeAspect="1"/>
          </p:cNvPicPr>
          <p:nvPr/>
        </p:nvPicPr>
        <p:blipFill rotWithShape="1">
          <a:blip r:embed="rId4">
            <a:alphaModFix amt="35000"/>
            <a:extLst>
              <a:ext uri="{BEBA8EAE-BF5A-486C-A8C5-ECC9F3942E4B}">
                <a14:imgProps xmlns:a14="http://schemas.microsoft.com/office/drawing/2010/main">
                  <a14:imgLayer r:embed="rId5">
                    <a14:imgEffect>
                      <a14:backgroundRemoval t="10000" b="90000" l="14298" r="85336"/>
                    </a14:imgEffect>
                  </a14:imgLayer>
                </a14:imgProps>
              </a:ext>
            </a:extLst>
          </a:blip>
          <a:srcRect l="5418" r="5784"/>
          <a:stretch/>
        </p:blipFill>
        <p:spPr>
          <a:xfrm>
            <a:off x="7008345" y="895948"/>
            <a:ext cx="4684782" cy="5275788"/>
          </a:xfrm>
          <a:prstGeom prst="rect">
            <a:avLst/>
          </a:prstGeom>
        </p:spPr>
      </p:pic>
      <p:pic>
        <p:nvPicPr>
          <p:cNvPr id="6" name="Picture 5" descr="Icon&#10;&#10;Description automatically generated">
            <a:extLst>
              <a:ext uri="{FF2B5EF4-FFF2-40B4-BE49-F238E27FC236}">
                <a16:creationId xmlns:a16="http://schemas.microsoft.com/office/drawing/2014/main" id="{09935D9D-A92B-FE39-F51D-2F279C6CF885}"/>
              </a:ext>
            </a:extLst>
          </p:cNvPr>
          <p:cNvPicPr>
            <a:picLocks noChangeAspect="1"/>
          </p:cNvPicPr>
          <p:nvPr/>
        </p:nvPicPr>
        <p:blipFill rotWithShape="1">
          <a:blip r:embed="rId6">
            <a:alphaModFix amt="35000"/>
          </a:blip>
          <a:srcRect l="6406" r="4797" b="1"/>
          <a:stretch/>
        </p:blipFill>
        <p:spPr>
          <a:xfrm>
            <a:off x="523391" y="914087"/>
            <a:ext cx="4839720" cy="5450280"/>
          </a:xfrm>
          <a:prstGeom prst="rect">
            <a:avLst/>
          </a:prstGeom>
        </p:spPr>
      </p:pic>
      <p:sp>
        <p:nvSpPr>
          <p:cNvPr id="2" name="Title 1">
            <a:extLst>
              <a:ext uri="{FF2B5EF4-FFF2-40B4-BE49-F238E27FC236}">
                <a16:creationId xmlns:a16="http://schemas.microsoft.com/office/drawing/2014/main" id="{5B040558-A365-4CCE-92FA-5A48CD98F9C9}"/>
              </a:ext>
            </a:extLst>
          </p:cNvPr>
          <p:cNvSpPr>
            <a:spLocks noGrp="1"/>
          </p:cNvSpPr>
          <p:nvPr>
            <p:ph type="ctrTitle" idx="4294967295"/>
          </p:nvPr>
        </p:nvSpPr>
        <p:spPr>
          <a:xfrm>
            <a:off x="2453890" y="61910"/>
            <a:ext cx="6858000" cy="2347912"/>
          </a:xfrm>
        </p:spPr>
        <p:txBody>
          <a:bodyPr>
            <a:normAutofit/>
          </a:bodyPr>
          <a:lstStyle/>
          <a:p>
            <a:pPr algn="ctr"/>
            <a:r>
              <a:rPr lang="en-US" sz="5400" cap="none" dirty="0">
                <a:ln w="0"/>
                <a:solidFill>
                  <a:srgbClr val="C00000"/>
                </a:solidFill>
                <a:effectLst>
                  <a:outerShdw blurRad="38100" dist="19050" dir="2700000" algn="tl" rotWithShape="0">
                    <a:schemeClr val="dk1">
                      <a:alpha val="40000"/>
                    </a:schemeClr>
                  </a:outerShdw>
                </a:effectLst>
              </a:rPr>
              <a:t>The current way</a:t>
            </a:r>
          </a:p>
        </p:txBody>
      </p:sp>
      <p:sp>
        <p:nvSpPr>
          <p:cNvPr id="5" name="Content Placeholder 4">
            <a:extLst>
              <a:ext uri="{FF2B5EF4-FFF2-40B4-BE49-F238E27FC236}">
                <a16:creationId xmlns:a16="http://schemas.microsoft.com/office/drawing/2014/main" id="{727E9944-E6CD-796B-EE1E-E313C9F0E85F}"/>
              </a:ext>
            </a:extLst>
          </p:cNvPr>
          <p:cNvSpPr>
            <a:spLocks noGrp="1"/>
          </p:cNvSpPr>
          <p:nvPr>
            <p:ph type="subTitle" idx="4294967295"/>
          </p:nvPr>
        </p:nvSpPr>
        <p:spPr>
          <a:xfrm>
            <a:off x="1438382" y="2465797"/>
            <a:ext cx="9277564" cy="3478115"/>
          </a:xfrm>
        </p:spPr>
        <p:txBody>
          <a:bodyPr>
            <a:noAutofit/>
          </a:bodyPr>
          <a:lstStyle/>
          <a:p>
            <a:pPr marL="0" indent="0" algn="ctr">
              <a:lnSpc>
                <a:spcPct val="110000"/>
              </a:lnSpc>
              <a:buNone/>
            </a:pPr>
            <a:r>
              <a:rPr lang="en-AU" b="1" dirty="0"/>
              <a:t>Currently there are places to do this such as G2G and </a:t>
            </a:r>
            <a:r>
              <a:rPr lang="en-AU" b="1" dirty="0" err="1"/>
              <a:t>Dmarket</a:t>
            </a:r>
            <a:r>
              <a:rPr lang="en-AU" b="1" dirty="0"/>
              <a:t>. However, there are issues with them being separated from the games they are marketplaces for. This would require more trust now and with games not being involved the companies often have issue with them. Often bans have happened from these things or items get voided</a:t>
            </a:r>
          </a:p>
          <a:p>
            <a:pPr marL="0" indent="0" algn="ctr">
              <a:lnSpc>
                <a:spcPct val="110000"/>
              </a:lnSpc>
              <a:buNone/>
            </a:pPr>
            <a:endParaRPr lang="en-AU" b="1" dirty="0"/>
          </a:p>
          <a:p>
            <a:pPr marL="0" indent="0" algn="ctr">
              <a:lnSpc>
                <a:spcPct val="110000"/>
              </a:lnSpc>
              <a:buNone/>
            </a:pPr>
            <a:endParaRPr lang="en-AU" b="1" dirty="0"/>
          </a:p>
          <a:p>
            <a:pPr marL="0" indent="0" algn="ctr">
              <a:lnSpc>
                <a:spcPct val="110000"/>
              </a:lnSpc>
              <a:buNone/>
            </a:pPr>
            <a:endParaRPr lang="en-AU" b="1" dirty="0"/>
          </a:p>
          <a:p>
            <a:pPr marL="0" indent="0" algn="ctr">
              <a:lnSpc>
                <a:spcPct val="110000"/>
              </a:lnSpc>
              <a:buNone/>
            </a:pPr>
            <a:endParaRPr lang="en-AU" b="1" dirty="0"/>
          </a:p>
          <a:p>
            <a:pPr marL="0" indent="0" algn="ctr">
              <a:lnSpc>
                <a:spcPct val="110000"/>
              </a:lnSpc>
              <a:buNone/>
            </a:pPr>
            <a:endParaRPr lang="en-AU" b="1" dirty="0"/>
          </a:p>
          <a:p>
            <a:pPr marL="0" indent="0" algn="ctr">
              <a:lnSpc>
                <a:spcPct val="110000"/>
              </a:lnSpc>
              <a:buNone/>
            </a:pPr>
            <a:endParaRPr lang="en-AU" b="1" dirty="0"/>
          </a:p>
        </p:txBody>
      </p:sp>
      <p:sp>
        <p:nvSpPr>
          <p:cNvPr id="10" name="TextBox 9">
            <a:extLst>
              <a:ext uri="{FF2B5EF4-FFF2-40B4-BE49-F238E27FC236}">
                <a16:creationId xmlns:a16="http://schemas.microsoft.com/office/drawing/2014/main" id="{92F41F3C-CCED-6259-5861-EE7B7DB49FA8}"/>
              </a:ext>
            </a:extLst>
          </p:cNvPr>
          <p:cNvSpPr txBox="1"/>
          <p:nvPr/>
        </p:nvSpPr>
        <p:spPr>
          <a:xfrm>
            <a:off x="3612" y="6172201"/>
            <a:ext cx="6089742" cy="685799"/>
          </a:xfrm>
          <a:prstGeom prst="rect">
            <a:avLst/>
          </a:prstGeom>
          <a:solidFill>
            <a:srgbClr val="000000">
              <a:alpha val="50000"/>
            </a:srgbClr>
          </a:solidFill>
          <a:ln>
            <a:noFill/>
          </a:ln>
        </p:spPr>
        <p:txBody>
          <a:bodyPr wrap="square" rtlCol="0">
            <a:noAutofit/>
          </a:bodyPr>
          <a:lstStyle/>
          <a:p>
            <a:pPr marL="0" marR="0" lvl="0" indent="0" algn="ctr" defTabSz="457200" rtl="0" eaLnBrk="1" fontAlgn="auto" latinLnBrk="0" hangingPunct="1">
              <a:spcBef>
                <a:spcPts val="0"/>
              </a:spcBef>
              <a:spcAft>
                <a:spcPts val="600"/>
              </a:spcAft>
              <a:buClrTx/>
              <a:buSzTx/>
              <a:buFontTx/>
              <a:buNone/>
              <a:tabLst/>
              <a:defRPr/>
            </a:pPr>
            <a:r>
              <a:rPr kumimoji="0" lang="en-AU" sz="1300" b="0" i="0" u="none" strike="noStrike" kern="1200" cap="none" spc="0" normalizeH="0" baseline="0" noProof="0">
                <a:ln>
                  <a:noFill/>
                </a:ln>
                <a:solidFill>
                  <a:srgbClr val="FFFFFF"/>
                </a:solidFill>
                <a:effectLst/>
                <a:uLnTx/>
                <a:uFillTx/>
              </a:rPr>
              <a:t>(</a:t>
            </a:r>
            <a:r>
              <a:rPr kumimoji="0" lang="en-AU" sz="1300" b="0" i="0" u="none" strike="noStrike" kern="1200" cap="none" spc="0" normalizeH="0" baseline="0" noProof="0" err="1">
                <a:ln>
                  <a:noFill/>
                </a:ln>
                <a:solidFill>
                  <a:srgbClr val="FFFFFF"/>
                </a:solidFill>
                <a:effectLst/>
                <a:uLnTx/>
                <a:uFillTx/>
              </a:rPr>
              <a:t>DMarket</a:t>
            </a:r>
            <a:r>
              <a:rPr kumimoji="0" lang="en-AU" sz="1300" b="0" i="0" u="none" strike="noStrike" kern="1200" cap="none" spc="0" normalizeH="0" baseline="0" noProof="0">
                <a:ln>
                  <a:noFill/>
                </a:ln>
                <a:solidFill>
                  <a:srgbClr val="FFFFFF"/>
                </a:solidFill>
                <a:effectLst/>
                <a:uLnTx/>
                <a:uFillTx/>
              </a:rPr>
              <a:t>, 2022)</a:t>
            </a:r>
          </a:p>
        </p:txBody>
      </p:sp>
      <p:sp>
        <p:nvSpPr>
          <p:cNvPr id="11" name="TextBox 10">
            <a:extLst>
              <a:ext uri="{FF2B5EF4-FFF2-40B4-BE49-F238E27FC236}">
                <a16:creationId xmlns:a16="http://schemas.microsoft.com/office/drawing/2014/main" id="{198FB9A5-FC4C-A832-83A6-BC8F46F1DE77}"/>
              </a:ext>
            </a:extLst>
          </p:cNvPr>
          <p:cNvSpPr txBox="1"/>
          <p:nvPr/>
        </p:nvSpPr>
        <p:spPr>
          <a:xfrm>
            <a:off x="6102258" y="6171736"/>
            <a:ext cx="6089742" cy="685800"/>
          </a:xfrm>
          <a:prstGeom prst="rect">
            <a:avLst/>
          </a:prstGeom>
          <a:solidFill>
            <a:srgbClr val="000000">
              <a:alpha val="50000"/>
            </a:srgbClr>
          </a:solidFill>
          <a:ln>
            <a:noFill/>
          </a:ln>
        </p:spPr>
        <p:txBody>
          <a:bodyPr wrap="square" rtlCol="0">
            <a:noAutofit/>
          </a:bodyPr>
          <a:lstStyle/>
          <a:p>
            <a:pPr marL="0" marR="0" lvl="0" indent="0" algn="ctr" defTabSz="457200" rtl="0" eaLnBrk="1" fontAlgn="auto" latinLnBrk="0" hangingPunct="1">
              <a:spcBef>
                <a:spcPts val="0"/>
              </a:spcBef>
              <a:spcAft>
                <a:spcPts val="600"/>
              </a:spcAft>
              <a:buClrTx/>
              <a:buSzTx/>
              <a:buFontTx/>
              <a:buNone/>
              <a:tabLst/>
              <a:defRPr/>
            </a:pPr>
            <a:r>
              <a:rPr kumimoji="0" lang="en-AU" sz="1300" b="0" i="0" u="none" strike="noStrike" kern="1200" cap="none" spc="0" normalizeH="0" baseline="0" noProof="0">
                <a:ln>
                  <a:noFill/>
                </a:ln>
                <a:solidFill>
                  <a:srgbClr val="FFFFFF"/>
                </a:solidFill>
                <a:effectLst/>
                <a:uLnTx/>
                <a:uFillTx/>
              </a:rPr>
              <a:t>(G2G, 2022)</a:t>
            </a:r>
          </a:p>
        </p:txBody>
      </p:sp>
    </p:spTree>
    <p:extLst>
      <p:ext uri="{BB962C8B-B14F-4D97-AF65-F5344CB8AC3E}">
        <p14:creationId xmlns:p14="http://schemas.microsoft.com/office/powerpoint/2010/main" val="150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700"/>
                                        <p:tgtEl>
                                          <p:spTgt spid="5">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A79E1A4E-4394-1BEB-D4DD-236BC1E6F89D}"/>
              </a:ext>
            </a:extLst>
          </p:cNvPr>
          <p:cNvPicPr>
            <a:picLocks noChangeAspect="1"/>
          </p:cNvPicPr>
          <p:nvPr/>
        </p:nvPicPr>
        <p:blipFill>
          <a:blip r:embed="rId4">
            <a:alphaModFix amt="20000"/>
          </a:blip>
          <a:stretch>
            <a:fillRect/>
          </a:stretch>
        </p:blipFill>
        <p:spPr>
          <a:xfrm>
            <a:off x="53083" y="14875"/>
            <a:ext cx="11775451" cy="6838483"/>
          </a:xfrm>
          <a:prstGeom prst="rect">
            <a:avLst/>
          </a:prstGeom>
        </p:spPr>
      </p:pic>
      <p:sp>
        <p:nvSpPr>
          <p:cNvPr id="2" name="Title 1">
            <a:extLst>
              <a:ext uri="{FF2B5EF4-FFF2-40B4-BE49-F238E27FC236}">
                <a16:creationId xmlns:a16="http://schemas.microsoft.com/office/drawing/2014/main" id="{213F7CBD-A487-77AC-E5B2-1F6EFE9236BC}"/>
              </a:ext>
            </a:extLst>
          </p:cNvPr>
          <p:cNvSpPr>
            <a:spLocks noGrp="1"/>
          </p:cNvSpPr>
          <p:nvPr>
            <p:ph type="title"/>
          </p:nvPr>
        </p:nvSpPr>
        <p:spPr/>
        <p:txBody>
          <a:bodyPr>
            <a:normAutofit/>
          </a:bodyPr>
          <a:lstStyle/>
          <a:p>
            <a:pPr algn="ctr"/>
            <a:r>
              <a:rPr lang="en-AU" sz="4800" b="1" dirty="0">
                <a:effectLst/>
              </a:rPr>
              <a:t>The</a:t>
            </a:r>
            <a:r>
              <a:rPr lang="en-AU" sz="4800" dirty="0"/>
              <a:t> competition</a:t>
            </a:r>
          </a:p>
        </p:txBody>
      </p:sp>
      <p:graphicFrame>
        <p:nvGraphicFramePr>
          <p:cNvPr id="62" name="Content Placeholder 2">
            <a:extLst>
              <a:ext uri="{FF2B5EF4-FFF2-40B4-BE49-F238E27FC236}">
                <a16:creationId xmlns:a16="http://schemas.microsoft.com/office/drawing/2014/main" id="{C8C53E9E-1E37-601E-3314-E57B77F30E3F}"/>
              </a:ext>
            </a:extLst>
          </p:cNvPr>
          <p:cNvGraphicFramePr>
            <a:graphicFrameLocks noGrp="1"/>
          </p:cNvGraphicFramePr>
          <p:nvPr>
            <p:ph idx="4294967295"/>
            <p:extLst>
              <p:ext uri="{D42A27DB-BD31-4B8C-83A1-F6EECF244321}">
                <p14:modId xmlns:p14="http://schemas.microsoft.com/office/powerpoint/2010/main" val="384458268"/>
              </p:ext>
            </p:extLst>
          </p:nvPr>
        </p:nvGraphicFramePr>
        <p:xfrm>
          <a:off x="1284270" y="1941816"/>
          <a:ext cx="9678256" cy="39025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TextBox 4">
            <a:extLst>
              <a:ext uri="{FF2B5EF4-FFF2-40B4-BE49-F238E27FC236}">
                <a16:creationId xmlns:a16="http://schemas.microsoft.com/office/drawing/2014/main" id="{2974B96F-0D17-FAC3-917D-EAB99E4FC080}"/>
              </a:ext>
            </a:extLst>
          </p:cNvPr>
          <p:cNvSpPr txBox="1"/>
          <p:nvPr/>
        </p:nvSpPr>
        <p:spPr>
          <a:xfrm>
            <a:off x="5059095" y="5659742"/>
            <a:ext cx="2132860" cy="369332"/>
          </a:xfrm>
          <a:prstGeom prst="rect">
            <a:avLst/>
          </a:prstGeom>
          <a:noFill/>
        </p:spPr>
        <p:txBody>
          <a:bodyPr wrap="square">
            <a:spAutoFit/>
          </a:bodyPr>
          <a:lstStyle/>
          <a:p>
            <a:r>
              <a:rPr lang="en-AU" dirty="0"/>
              <a:t>(Takahashi, 2020)</a:t>
            </a:r>
          </a:p>
        </p:txBody>
      </p:sp>
      <p:sp>
        <p:nvSpPr>
          <p:cNvPr id="7" name="TextBox 6">
            <a:extLst>
              <a:ext uri="{FF2B5EF4-FFF2-40B4-BE49-F238E27FC236}">
                <a16:creationId xmlns:a16="http://schemas.microsoft.com/office/drawing/2014/main" id="{7EA7F5AB-84A1-619F-F404-F71BF3125712}"/>
              </a:ext>
            </a:extLst>
          </p:cNvPr>
          <p:cNvSpPr txBox="1"/>
          <p:nvPr/>
        </p:nvSpPr>
        <p:spPr>
          <a:xfrm>
            <a:off x="9389428" y="6401874"/>
            <a:ext cx="2232660" cy="369332"/>
          </a:xfrm>
          <a:prstGeom prst="rect">
            <a:avLst/>
          </a:prstGeom>
          <a:noFill/>
        </p:spPr>
        <p:txBody>
          <a:bodyPr wrap="square" rtlCol="0">
            <a:spAutoFit/>
          </a:bodyPr>
          <a:lstStyle/>
          <a:p>
            <a:r>
              <a:rPr lang="en-AU" dirty="0"/>
              <a:t>(</a:t>
            </a:r>
            <a:r>
              <a:rPr lang="en-AU" dirty="0" err="1"/>
              <a:t>DMarket</a:t>
            </a:r>
            <a:r>
              <a:rPr lang="en-AU" dirty="0"/>
              <a:t>, 2022)</a:t>
            </a:r>
          </a:p>
        </p:txBody>
      </p:sp>
    </p:spTree>
    <p:extLst>
      <p:ext uri="{BB962C8B-B14F-4D97-AF65-F5344CB8AC3E}">
        <p14:creationId xmlns:p14="http://schemas.microsoft.com/office/powerpoint/2010/main" val="307512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42DD3A-CDDA-1FB3-5BE9-6A88AA8001BC}"/>
              </a:ext>
            </a:extLst>
          </p:cNvPr>
          <p:cNvPicPr>
            <a:picLocks noChangeAspect="1"/>
          </p:cNvPicPr>
          <p:nvPr/>
        </p:nvPicPr>
        <p:blipFill rotWithShape="1">
          <a:blip r:embed="rId4">
            <a:alphaModFix amt="20000"/>
          </a:blip>
          <a:srcRect l="4028"/>
          <a:stretch/>
        </p:blipFill>
        <p:spPr>
          <a:xfrm>
            <a:off x="3611" y="10"/>
            <a:ext cx="12188389" cy="6857990"/>
          </a:xfrm>
          <a:prstGeom prst="rect">
            <a:avLst/>
          </a:prstGeom>
        </p:spPr>
      </p:pic>
      <p:sp>
        <p:nvSpPr>
          <p:cNvPr id="2" name="Title 1">
            <a:extLst>
              <a:ext uri="{FF2B5EF4-FFF2-40B4-BE49-F238E27FC236}">
                <a16:creationId xmlns:a16="http://schemas.microsoft.com/office/drawing/2014/main" id="{E540CEDE-96CE-CB29-A603-617E8F59AA0D}"/>
              </a:ext>
            </a:extLst>
          </p:cNvPr>
          <p:cNvSpPr>
            <a:spLocks noGrp="1"/>
          </p:cNvSpPr>
          <p:nvPr>
            <p:ph type="title"/>
          </p:nvPr>
        </p:nvSpPr>
        <p:spPr>
          <a:xfrm>
            <a:off x="0" y="327514"/>
            <a:ext cx="12192000" cy="1478570"/>
          </a:xfrm>
        </p:spPr>
        <p:txBody>
          <a:bodyPr>
            <a:normAutofit/>
          </a:bodyPr>
          <a:lstStyle/>
          <a:p>
            <a:pPr algn="ctr"/>
            <a:r>
              <a:rPr lang="en-AU"/>
              <a:t>How to stand out</a:t>
            </a:r>
          </a:p>
        </p:txBody>
      </p:sp>
      <p:sp>
        <p:nvSpPr>
          <p:cNvPr id="3" name="Content Placeholder 2">
            <a:extLst>
              <a:ext uri="{FF2B5EF4-FFF2-40B4-BE49-F238E27FC236}">
                <a16:creationId xmlns:a16="http://schemas.microsoft.com/office/drawing/2014/main" id="{94925395-1995-5CAE-3E88-24C42C7E25D1}"/>
              </a:ext>
            </a:extLst>
          </p:cNvPr>
          <p:cNvSpPr>
            <a:spLocks noGrp="1"/>
          </p:cNvSpPr>
          <p:nvPr>
            <p:ph idx="4294967295"/>
          </p:nvPr>
        </p:nvSpPr>
        <p:spPr>
          <a:xfrm>
            <a:off x="1027416" y="327514"/>
            <a:ext cx="10019995" cy="5436000"/>
          </a:xfrm>
        </p:spPr>
        <p:txBody>
          <a:bodyPr anchor="ctr">
            <a:normAutofit/>
          </a:bodyPr>
          <a:lstStyle/>
          <a:p>
            <a:pPr marL="0" indent="0">
              <a:buNone/>
            </a:pPr>
            <a:r>
              <a:rPr lang="en-AU" sz="2000" dirty="0"/>
              <a:t>By adding the games that Dmarket is missing we will be able to take advantage of the vacuum in those games for no blockchain market there. As in most games the only option is the third-party sites like G2G and igitems. These are separated from the games they trading with unlike Dmarket so gamers would be welcoming if we could integrate them with the games.</a:t>
            </a:r>
          </a:p>
          <a:p>
            <a:pPr marL="0" indent="0">
              <a:buNone/>
            </a:pPr>
            <a:endParaRPr lang="en-AU" sz="2000" dirty="0"/>
          </a:p>
        </p:txBody>
      </p:sp>
      <p:sp>
        <p:nvSpPr>
          <p:cNvPr id="6" name="TextBox 5">
            <a:extLst>
              <a:ext uri="{FF2B5EF4-FFF2-40B4-BE49-F238E27FC236}">
                <a16:creationId xmlns:a16="http://schemas.microsoft.com/office/drawing/2014/main" id="{71CCDD13-6A23-BA61-ACC2-6E7E0991E945}"/>
              </a:ext>
            </a:extLst>
          </p:cNvPr>
          <p:cNvSpPr txBox="1"/>
          <p:nvPr/>
        </p:nvSpPr>
        <p:spPr>
          <a:xfrm>
            <a:off x="5332910" y="6488658"/>
            <a:ext cx="184404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Tw Cen MT" panose="020B0602020104020603"/>
                <a:ea typeface="+mn-ea"/>
                <a:cs typeface="+mn-cs"/>
              </a:rPr>
              <a:t>(G2G, 2022)</a:t>
            </a:r>
          </a:p>
        </p:txBody>
      </p:sp>
    </p:spTree>
    <p:extLst>
      <p:ext uri="{BB962C8B-B14F-4D97-AF65-F5344CB8AC3E}">
        <p14:creationId xmlns:p14="http://schemas.microsoft.com/office/powerpoint/2010/main" val="165954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95"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97" name="Group 196">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98" name="Group 197">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0"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11"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2"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3"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4"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5"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6"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7"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8"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9"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0"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1"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22"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3"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4"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5"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6"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27"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8"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9"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0"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1"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2"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3"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4"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5"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6"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99" name="Group 198">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0"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1"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2"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3"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4"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5"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6"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7"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8"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9"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E540CEDE-96CE-CB29-A603-617E8F59AA0D}"/>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cap="all">
                <a:solidFill>
                  <a:schemeClr val="tx1"/>
                </a:solidFill>
              </a:rPr>
              <a:t>Potential issues</a:t>
            </a:r>
          </a:p>
        </p:txBody>
      </p:sp>
      <p:graphicFrame>
        <p:nvGraphicFramePr>
          <p:cNvPr id="190" name="Content Placeholder 2">
            <a:extLst>
              <a:ext uri="{FF2B5EF4-FFF2-40B4-BE49-F238E27FC236}">
                <a16:creationId xmlns:a16="http://schemas.microsoft.com/office/drawing/2014/main" id="{64982C2A-9D78-41F1-BD7E-9C2796AA1301}"/>
              </a:ext>
            </a:extLst>
          </p:cNvPr>
          <p:cNvGraphicFramePr>
            <a:graphicFrameLocks noGrp="1"/>
          </p:cNvGraphicFramePr>
          <p:nvPr>
            <p:ph idx="4294967295"/>
            <p:extLst>
              <p:ext uri="{D42A27DB-BD31-4B8C-83A1-F6EECF244321}">
                <p14:modId xmlns:p14="http://schemas.microsoft.com/office/powerpoint/2010/main" val="318045049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20353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3806</TotalTime>
  <Words>3471</Words>
  <Application>Microsoft Office PowerPoint</Application>
  <PresentationFormat>Widescreen</PresentationFormat>
  <Paragraphs>147</Paragraphs>
  <Slides>22</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Tw Cen MT</vt:lpstr>
      <vt:lpstr>Circuit</vt:lpstr>
      <vt:lpstr>Grand exchange</vt:lpstr>
      <vt:lpstr>Introduction</vt:lpstr>
      <vt:lpstr>Advantages of blockchain-based marketplace</vt:lpstr>
      <vt:lpstr>What does this aim to solve</vt:lpstr>
      <vt:lpstr>How it will function</vt:lpstr>
      <vt:lpstr>The current way</vt:lpstr>
      <vt:lpstr>The competition</vt:lpstr>
      <vt:lpstr>How to stand out</vt:lpstr>
      <vt:lpstr>Potential issues</vt:lpstr>
      <vt:lpstr>Target users </vt:lpstr>
      <vt:lpstr>Why this needs a block chain? </vt:lpstr>
      <vt:lpstr>Laws surrounding the marketplace</vt:lpstr>
      <vt:lpstr>Regulations related </vt:lpstr>
      <vt:lpstr>Critical making </vt:lpstr>
      <vt:lpstr>The Three Paradigms of HCI </vt:lpstr>
      <vt:lpstr>Prototype</vt:lpstr>
      <vt:lpstr>PowerPoint Presentation</vt:lpstr>
      <vt:lpstr>Current gaming trend</vt:lpstr>
      <vt:lpstr>What is a blockchain marketplace</vt:lpstr>
      <vt:lpstr>Summary</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Grand exchange</dc:title>
  <dc:creator>Henry Pettit</dc:creator>
  <cp:lastModifiedBy>Henry Pettit</cp:lastModifiedBy>
  <cp:revision>1</cp:revision>
  <dcterms:created xsi:type="dcterms:W3CDTF">2022-11-25T04:09:39Z</dcterms:created>
  <dcterms:modified xsi:type="dcterms:W3CDTF">2022-12-23T02:08:11Z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https://d.docs.live.net/039505f5d07aca1a/Documents/university work/final year/bootcamp/Grand exchange 3.pptx</vt:lpwstr>
  </property>
</Properties>
</file>