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bb2af120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bb2af120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bb2af120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bb2af120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bb2af120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2bb2af120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2bb2af120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2bb2af120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enryhieunguyen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DEMO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ReactJS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1A9988"/>
                </a:solidFill>
              </a:rPr>
              <a:t>Tại sao lại thực hiện project này?</a:t>
            </a:r>
            <a:endParaRPr b="1">
              <a:solidFill>
                <a:srgbClr val="1A9988"/>
              </a:solidFill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2196350"/>
            <a:ext cx="7038900" cy="22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Để tổng hợp các kiến thức về React JS ( Component, JSX, Props, LifeCycle, ….).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Bài toán giải quyết vấn đề đang được xã hội quan tâm về Covid-19 ( tổng hợp ca mắc cá nước, ca mắc, khỏi, tử vong 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1A9988"/>
                </a:solidFill>
              </a:rPr>
              <a:t>Quy trình thực hiện project</a:t>
            </a:r>
            <a:endParaRPr b="1">
              <a:solidFill>
                <a:srgbClr val="1A9988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2129125"/>
            <a:ext cx="7038900" cy="23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Chia các Component và giải quyết từng phần: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List các nước -&gt; lấy api covid-19 -&gt; sắp xết thứ tự theo bảng chữ cái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Highlight ca mắc - khỏi - tử vong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Summary ( LineChart, HighMaps)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1A9988"/>
                </a:solidFill>
              </a:rPr>
              <a:t>Công nghệ và thư viện đã sử dụng</a:t>
            </a:r>
            <a:endParaRPr b="1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2099192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/>
              <a:t>Công nghệ: </a:t>
            </a:r>
            <a:endParaRPr b="1" sz="1200"/>
          </a:p>
          <a:p>
            <a:pPr indent="-292100" lvl="0" marL="457200" rtl="0" algn="l">
              <a:lnSpc>
                <a:spcPct val="208333"/>
              </a:lnSpc>
              <a:spcBef>
                <a:spcPts val="120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React JS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Github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Netify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131513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00"/>
              <a:t>Thư viện: </a:t>
            </a:r>
            <a:endParaRPr b="1" sz="1000"/>
          </a:p>
          <a:p>
            <a:pPr indent="-292100" lvl="0" marL="457200" rtl="0" algn="l">
              <a:lnSpc>
                <a:spcPct val="208333"/>
              </a:lnSpc>
              <a:spcBef>
                <a:spcPts val="120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material-ui/core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lodash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moment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react useEffect useState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fontsource/roboto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highcharts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highcharts-react-official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highcharts/modules/map</a:t>
            </a:r>
            <a:endParaRPr sz="1000">
              <a:solidFill>
                <a:srgbClr val="9AEFEA"/>
              </a:solidFill>
              <a:highlight>
                <a:srgbClr val="1F21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9AEFEA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rgbClr val="9AEFEA"/>
                </a:solidFill>
                <a:highlight>
                  <a:srgbClr val="1F212A"/>
                </a:highlight>
                <a:latin typeface="Courier New"/>
                <a:ea typeface="Courier New"/>
                <a:cs typeface="Courier New"/>
                <a:sym typeface="Courier New"/>
              </a:rPr>
              <a:t>react-countup</a:t>
            </a:r>
            <a:endParaRPr sz="1000">
              <a:solidFill>
                <a:srgbClr val="9AEFE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1325" y="1236025"/>
            <a:ext cx="8152200" cy="24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1A9988"/>
                </a:solidFill>
              </a:rPr>
              <a:t>Các chức năng đã thực hiện:</a:t>
            </a:r>
            <a:endParaRPr b="1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9988"/>
                </a:solidFill>
              </a:rPr>
              <a:t>	</a:t>
            </a:r>
            <a:r>
              <a:rPr lang="vi" sz="1688">
                <a:solidFill>
                  <a:srgbClr val="1A9988"/>
                </a:solidFill>
              </a:rPr>
              <a:t>Link Netlify: </a:t>
            </a:r>
            <a:r>
              <a:rPr lang="vi" sz="1688" u="sng">
                <a:solidFill>
                  <a:schemeClr val="hlink"/>
                </a:solidFill>
                <a:hlinkClick r:id="rId3"/>
              </a:rPr>
              <a:t>https://henryhieunguyen.netlify.app/</a:t>
            </a:r>
            <a:endParaRPr sz="1688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88">
                <a:solidFill>
                  <a:srgbClr val="1A9988"/>
                </a:solidFill>
              </a:rPr>
              <a:t>	Link GitHub: </a:t>
            </a:r>
            <a:r>
              <a:rPr lang="vi" sz="1688">
                <a:solidFill>
                  <a:srgbClr val="85B1E0"/>
                </a:solidFill>
              </a:rPr>
              <a:t>https://github.com/henry-hieunguyen/CIJS-final-project</a:t>
            </a:r>
            <a:endParaRPr sz="1688">
              <a:solidFill>
                <a:srgbClr val="85B1E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