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304" r:id="rId6"/>
    <p:sldId id="262" r:id="rId7"/>
    <p:sldId id="270" r:id="rId8"/>
    <p:sldId id="309" r:id="rId9"/>
    <p:sldId id="305" r:id="rId10"/>
    <p:sldId id="306" r:id="rId11"/>
    <p:sldId id="307" r:id="rId12"/>
    <p:sldId id="308" r:id="rId13"/>
    <p:sldId id="266" r:id="rId14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6"/>
      <p:bold r:id="rId17"/>
      <p:italic r:id="rId18"/>
      <p:boldItalic r:id="rId19"/>
    </p:embeddedFont>
    <p:embeddedFont>
      <p:font typeface="Barlow Semi Condensed Light" panose="020F0302020204030204" pitchFamily="34" charset="0"/>
      <p:regular r:id="rId20"/>
      <p:bold r:id="rId21"/>
      <p:italic r:id="rId22"/>
      <p:boldItalic r:id="rId23"/>
    </p:embeddedFont>
    <p:embeddedFont>
      <p:font typeface="Barlow Semi Condensed Medium" panose="020F0502020204030204" pitchFamily="34" charset="0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ECA6BE-8A97-4FD5-8F51-731B5AE5D2C0}">
  <a:tblStyle styleId="{A0ECA6BE-8A97-4FD5-8F51-731B5AE5D2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2" d="100"/>
          <a:sy n="152" d="100"/>
        </p:scale>
        <p:origin x="10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225E1265-5C87-64BD-806B-ACFD5B7E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365FFDA9-57D8-14A7-C1A3-0842D6922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83B12C03-81DB-8264-2CCF-02D0D459B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6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6335DC98-9A22-664A-3BBB-B70D7D403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8285657-697D-0008-522C-9443FC299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45BA642-F526-97FF-6E18-9C69CC645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8CAE3696-96ED-81F7-AB50-0168D3D0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9D56166D-B5E4-ECB4-45B5-0602AF01F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D21F4B64-8245-76FC-94A2-A782A1FD7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BDB00E7-D28F-F1B4-3F81-C87D4162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CA53650F-A929-5656-E682-410659CEC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DD8E244-87BC-1C0C-3C3E-0B205A768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7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>
          <a:extLst>
            <a:ext uri="{FF2B5EF4-FFF2-40B4-BE49-F238E27FC236}">
              <a16:creationId xmlns:a16="http://schemas.microsoft.com/office/drawing/2014/main" id="{8E538793-0D14-86C6-A92B-76A6C565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>
            <a:extLst>
              <a:ext uri="{FF2B5EF4-FFF2-40B4-BE49-F238E27FC236}">
                <a16:creationId xmlns:a16="http://schemas.microsoft.com/office/drawing/2014/main" id="{5D7C1048-7468-F360-5D11-49DCFCAFE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>
            <a:extLst>
              <a:ext uri="{FF2B5EF4-FFF2-40B4-BE49-F238E27FC236}">
                <a16:creationId xmlns:a16="http://schemas.microsoft.com/office/drawing/2014/main" id="{55796AF5-3DC5-C9D1-F782-ACF8A1F99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E02DE8A7-6B9A-4EAD-66D6-4BB6DA0FE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51EF974-A6DB-CCD5-4135-BCA2CED5D7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B11AFEE5-98D2-20FC-CBC1-1D5103F93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5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ungtm@nobisoft.com.v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obisoft.com.v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vitational/telep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66198" y="2571750"/>
            <a:ext cx="3646758" cy="1149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Just in Time Access Management App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650046"/>
            <a:ext cx="3264300" cy="56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Enabling secure and efficient temporary production access for developers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3" name="Google Shape;1885;p35">
            <a:extLst>
              <a:ext uri="{FF2B5EF4-FFF2-40B4-BE49-F238E27FC236}">
                <a16:creationId xmlns:a16="http://schemas.microsoft.com/office/drawing/2014/main" id="{62C7B462-972B-8FCF-827C-3FD127925B2C}"/>
              </a:ext>
            </a:extLst>
          </p:cNvPr>
          <p:cNvSpPr txBox="1">
            <a:spLocks/>
          </p:cNvSpPr>
          <p:nvPr/>
        </p:nvSpPr>
        <p:spPr>
          <a:xfrm>
            <a:off x="6820250" y="4138005"/>
            <a:ext cx="1692706" cy="56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Present by: Henry Tran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FA2B1BF4-D5CB-4DEC-04F4-8543593D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4605E3ED-867A-9F80-5082-FAEC024C9E90}"/>
              </a:ext>
            </a:extLst>
          </p:cNvPr>
          <p:cNvGrpSpPr/>
          <p:nvPr/>
        </p:nvGrpSpPr>
        <p:grpSpPr>
          <a:xfrm>
            <a:off x="4478024" y="69394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4A3DD00A-F849-E24B-94D3-B52BF997EFF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79A1CC80-B7F4-7EB3-926A-4493C7BC733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15A83337-D45F-0F95-AFAD-42169D4025CE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7A4A4B0D-DF50-43A5-EB47-4FECCE64D0D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F5787B52-6FC2-4F78-2594-6792C98465F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DC3AA8A4-AD13-99EA-93EA-AAEEAE695EFD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B46D6569-1E12-0B8E-D869-72E6012A433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>
            <a:extLst>
              <a:ext uri="{FF2B5EF4-FFF2-40B4-BE49-F238E27FC236}">
                <a16:creationId xmlns:a16="http://schemas.microsoft.com/office/drawing/2014/main" id="{4B0D0EDD-DE96-CF3F-774F-F3CFC3BAD68F}"/>
              </a:ext>
            </a:extLst>
          </p:cNvPr>
          <p:cNvGrpSpPr/>
          <p:nvPr/>
        </p:nvGrpSpPr>
        <p:grpSpPr>
          <a:xfrm>
            <a:off x="4478024" y="177083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>
              <a:extLst>
                <a:ext uri="{FF2B5EF4-FFF2-40B4-BE49-F238E27FC236}">
                  <a16:creationId xmlns:a16="http://schemas.microsoft.com/office/drawing/2014/main" id="{620E93C9-38C2-4A92-A9A0-AA16DDCAA980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>
                <a:extLst>
                  <a:ext uri="{FF2B5EF4-FFF2-40B4-BE49-F238E27FC236}">
                    <a16:creationId xmlns:a16="http://schemas.microsoft.com/office/drawing/2014/main" id="{380BF84F-D53D-B220-A90D-80CC410CA7F7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>
                <a:extLst>
                  <a:ext uri="{FF2B5EF4-FFF2-40B4-BE49-F238E27FC236}">
                    <a16:creationId xmlns:a16="http://schemas.microsoft.com/office/drawing/2014/main" id="{DDD6CB38-A119-17E6-8B54-0ECF100C25B9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>
              <a:extLst>
                <a:ext uri="{FF2B5EF4-FFF2-40B4-BE49-F238E27FC236}">
                  <a16:creationId xmlns:a16="http://schemas.microsoft.com/office/drawing/2014/main" id="{623B028D-7A24-6756-6081-0B6CCBA7BFCE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>
                <a:extLst>
                  <a:ext uri="{FF2B5EF4-FFF2-40B4-BE49-F238E27FC236}">
                    <a16:creationId xmlns:a16="http://schemas.microsoft.com/office/drawing/2014/main" id="{9D159E03-6D3B-C573-E2C7-29772B46DA6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>
                <a:extLst>
                  <a:ext uri="{FF2B5EF4-FFF2-40B4-BE49-F238E27FC236}">
                    <a16:creationId xmlns:a16="http://schemas.microsoft.com/office/drawing/2014/main" id="{D09EB019-143E-6D1E-B54E-8B8DAAE1C48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>
                <a:extLst>
                  <a:ext uri="{FF2B5EF4-FFF2-40B4-BE49-F238E27FC236}">
                    <a16:creationId xmlns:a16="http://schemas.microsoft.com/office/drawing/2014/main" id="{4C644934-37E3-4F9C-68E2-D822CCBAF90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8E668D8D-0B35-C055-4165-4F242D20AED7}"/>
              </a:ext>
            </a:extLst>
          </p:cNvPr>
          <p:cNvGrpSpPr/>
          <p:nvPr/>
        </p:nvGrpSpPr>
        <p:grpSpPr>
          <a:xfrm>
            <a:off x="4478024" y="284864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53442CDF-BFDD-49A8-7A41-F312DC4F18CA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84DD39DA-3786-5B4B-E7DA-703F592F9819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195DBD6D-755A-8B00-3DC1-F444499BBFF1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72D53130-5019-4E1F-B988-2FAE7A43FDA5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BDD4C047-21B8-34CE-B3FB-BD9C63326B56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B13D1D77-E417-EFB8-898D-A5456F50CCC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25BC809B-8E02-36CB-BC74-6634873B62B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EFF612C1-73FD-FB8B-0BEE-CAF23926875E}"/>
              </a:ext>
            </a:extLst>
          </p:cNvPr>
          <p:cNvGrpSpPr/>
          <p:nvPr/>
        </p:nvGrpSpPr>
        <p:grpSpPr>
          <a:xfrm>
            <a:off x="4478024" y="3927047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60C4C9E1-478E-9365-6D3E-7541A32248E9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5FCC79AC-5D49-B869-31B6-A940EB67C913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CF88BC02-4070-2ABE-7E0F-45076F89FE77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40D7F08F-0176-37A5-3C54-970F7B801AC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68889CD1-E333-6329-3B1F-49DE0CB9E85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2D691191-30EC-6EE4-6BA1-57DFF68E0AC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5257CBAD-2401-53CC-B57F-DCA73E3E9AA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9201A56F-BB37-3443-9AD4-801EBDAF0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200" y="166140"/>
            <a:ext cx="143409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099D7243-E67D-F818-A64A-E9CC744F3BF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10584" y="833604"/>
            <a:ext cx="373341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Developer can submit access requests environment and duration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4E24E0EB-4B8C-EA54-6E92-B4E4369EF2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10585" y="5501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Request management</a:t>
            </a:r>
            <a:endParaRPr dirty="0"/>
          </a:p>
        </p:txBody>
      </p:sp>
      <p:sp>
        <p:nvSpPr>
          <p:cNvPr id="2141" name="Google Shape;2141;p37">
            <a:extLst>
              <a:ext uri="{FF2B5EF4-FFF2-40B4-BE49-F238E27FC236}">
                <a16:creationId xmlns:a16="http://schemas.microsoft.com/office/drawing/2014/main" id="{05A50D36-5E0D-331B-3D25-6F15C9E393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410585" y="162913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Approval Workflow</a:t>
            </a:r>
            <a:endParaRPr dirty="0"/>
          </a:p>
        </p:txBody>
      </p:sp>
      <p:sp>
        <p:nvSpPr>
          <p:cNvPr id="2142" name="Google Shape;2142;p37">
            <a:extLst>
              <a:ext uri="{FF2B5EF4-FFF2-40B4-BE49-F238E27FC236}">
                <a16:creationId xmlns:a16="http://schemas.microsoft.com/office/drawing/2014/main" id="{41BC9B3A-4413-831C-CD07-AA67017775C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410584" y="1912596"/>
            <a:ext cx="359080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Requests are routed to designed superiors for approval</a:t>
            </a:r>
            <a:endParaRPr dirty="0"/>
          </a:p>
        </p:txBody>
      </p:sp>
      <p:sp>
        <p:nvSpPr>
          <p:cNvPr id="2143" name="Google Shape;2143;p37">
            <a:extLst>
              <a:ext uri="{FF2B5EF4-FFF2-40B4-BE49-F238E27FC236}">
                <a16:creationId xmlns:a16="http://schemas.microsoft.com/office/drawing/2014/main" id="{220FB463-9CC5-7A39-4685-EF434423D15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410585" y="270812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Access</a:t>
            </a:r>
            <a:endParaRPr dirty="0"/>
          </a:p>
        </p:txBody>
      </p:sp>
      <p:sp>
        <p:nvSpPr>
          <p:cNvPr id="2144" name="Google Shape;2144;p37">
            <a:extLst>
              <a:ext uri="{FF2B5EF4-FFF2-40B4-BE49-F238E27FC236}">
                <a16:creationId xmlns:a16="http://schemas.microsoft.com/office/drawing/2014/main" id="{89103A0B-E001-918F-B83B-4CDF4008779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410585" y="2991588"/>
            <a:ext cx="373341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Automatically provisioned and revoked after specified time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37A7DDBE-FD0E-2900-22DA-2687F19EE8E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410584" y="3787116"/>
            <a:ext cx="300829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Audit logging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5630DCF7-2CF0-CC5E-124C-E39FD59AD3E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410584" y="4070580"/>
            <a:ext cx="373341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Comprehensive logs of all access requests and approvals</a:t>
            </a:r>
            <a:endParaRPr dirty="0"/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F2ADBD7D-9DA3-348F-FD2E-1116A6D1E008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560193" y="84274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9807EEF0-0E2E-F5D9-B8DD-52D59B362B9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560193" y="192174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3DA1B3B8-E5A5-1CD8-A1A8-058C2AAF7398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560193" y="300073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DCB4FE4A-5BF3-ACFE-EF63-EB28B1CF307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560193" y="40797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3626;p64">
            <a:extLst>
              <a:ext uri="{FF2B5EF4-FFF2-40B4-BE49-F238E27FC236}">
                <a16:creationId xmlns:a16="http://schemas.microsoft.com/office/drawing/2014/main" id="{C4E96A03-2F1F-590B-41AC-04683FCC2D5B}"/>
              </a:ext>
            </a:extLst>
          </p:cNvPr>
          <p:cNvGrpSpPr/>
          <p:nvPr/>
        </p:nvGrpSpPr>
        <p:grpSpPr>
          <a:xfrm>
            <a:off x="468451" y="778670"/>
            <a:ext cx="3671550" cy="4171258"/>
            <a:chOff x="1543000" y="363475"/>
            <a:chExt cx="4748550" cy="4765450"/>
          </a:xfrm>
        </p:grpSpPr>
        <p:sp>
          <p:nvSpPr>
            <p:cNvPr id="3" name="Google Shape;3627;p64">
              <a:extLst>
                <a:ext uri="{FF2B5EF4-FFF2-40B4-BE49-F238E27FC236}">
                  <a16:creationId xmlns:a16="http://schemas.microsoft.com/office/drawing/2014/main" id="{A567B321-4A21-523F-8691-6BBD3868D879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28;p64">
              <a:extLst>
                <a:ext uri="{FF2B5EF4-FFF2-40B4-BE49-F238E27FC236}">
                  <a16:creationId xmlns:a16="http://schemas.microsoft.com/office/drawing/2014/main" id="{D6D01414-F247-E93E-0FC3-E23DD0954303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29;p64">
              <a:extLst>
                <a:ext uri="{FF2B5EF4-FFF2-40B4-BE49-F238E27FC236}">
                  <a16:creationId xmlns:a16="http://schemas.microsoft.com/office/drawing/2014/main" id="{1B43BCD3-68CD-9BAE-E31E-68545EE09244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0;p64">
              <a:extLst>
                <a:ext uri="{FF2B5EF4-FFF2-40B4-BE49-F238E27FC236}">
                  <a16:creationId xmlns:a16="http://schemas.microsoft.com/office/drawing/2014/main" id="{C7728B14-6E50-0BEB-005B-7973D8A4604D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1;p64">
              <a:extLst>
                <a:ext uri="{FF2B5EF4-FFF2-40B4-BE49-F238E27FC236}">
                  <a16:creationId xmlns:a16="http://schemas.microsoft.com/office/drawing/2014/main" id="{92B71CAE-F3EB-0D54-2BF8-729FF6B75A35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2;p64">
              <a:extLst>
                <a:ext uri="{FF2B5EF4-FFF2-40B4-BE49-F238E27FC236}">
                  <a16:creationId xmlns:a16="http://schemas.microsoft.com/office/drawing/2014/main" id="{37876685-7E15-DB1B-962F-43E2EC46B139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33;p64">
              <a:extLst>
                <a:ext uri="{FF2B5EF4-FFF2-40B4-BE49-F238E27FC236}">
                  <a16:creationId xmlns:a16="http://schemas.microsoft.com/office/drawing/2014/main" id="{E4A32FDC-56D5-DDAF-3CCC-2D88A2187084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4;p64">
              <a:extLst>
                <a:ext uri="{FF2B5EF4-FFF2-40B4-BE49-F238E27FC236}">
                  <a16:creationId xmlns:a16="http://schemas.microsoft.com/office/drawing/2014/main" id="{AF3B8B4B-7FF4-E345-67CC-CF54B927C135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5;p64">
              <a:extLst>
                <a:ext uri="{FF2B5EF4-FFF2-40B4-BE49-F238E27FC236}">
                  <a16:creationId xmlns:a16="http://schemas.microsoft.com/office/drawing/2014/main" id="{CB82226F-67BB-095C-CAC6-7FD8502DA006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6;p64">
              <a:extLst>
                <a:ext uri="{FF2B5EF4-FFF2-40B4-BE49-F238E27FC236}">
                  <a16:creationId xmlns:a16="http://schemas.microsoft.com/office/drawing/2014/main" id="{04676283-FDB3-CBEF-2F23-F02FE6EC5984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37;p64">
              <a:extLst>
                <a:ext uri="{FF2B5EF4-FFF2-40B4-BE49-F238E27FC236}">
                  <a16:creationId xmlns:a16="http://schemas.microsoft.com/office/drawing/2014/main" id="{05C8321F-69E6-63FB-8733-78FF09860687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38;p64">
              <a:extLst>
                <a:ext uri="{FF2B5EF4-FFF2-40B4-BE49-F238E27FC236}">
                  <a16:creationId xmlns:a16="http://schemas.microsoft.com/office/drawing/2014/main" id="{F6C97108-C784-6E26-228E-C9388F42E7EA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39;p64">
              <a:extLst>
                <a:ext uri="{FF2B5EF4-FFF2-40B4-BE49-F238E27FC236}">
                  <a16:creationId xmlns:a16="http://schemas.microsoft.com/office/drawing/2014/main" id="{C3BE0113-C9F5-8C27-8F1C-DBAEFE5DB19B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0;p64">
              <a:extLst>
                <a:ext uri="{FF2B5EF4-FFF2-40B4-BE49-F238E27FC236}">
                  <a16:creationId xmlns:a16="http://schemas.microsoft.com/office/drawing/2014/main" id="{3E76A3F3-71C3-60EB-C749-1D4925B4930C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1;p64">
              <a:extLst>
                <a:ext uri="{FF2B5EF4-FFF2-40B4-BE49-F238E27FC236}">
                  <a16:creationId xmlns:a16="http://schemas.microsoft.com/office/drawing/2014/main" id="{0635AABA-9F3C-E63F-57E3-17A10BC3345E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2;p64">
              <a:extLst>
                <a:ext uri="{FF2B5EF4-FFF2-40B4-BE49-F238E27FC236}">
                  <a16:creationId xmlns:a16="http://schemas.microsoft.com/office/drawing/2014/main" id="{E075057F-48F1-3E41-01B8-6EB4C1D9450A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3;p64">
              <a:extLst>
                <a:ext uri="{FF2B5EF4-FFF2-40B4-BE49-F238E27FC236}">
                  <a16:creationId xmlns:a16="http://schemas.microsoft.com/office/drawing/2014/main" id="{8DAD1E90-3449-EE17-7CFA-E26003A6734B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4;p64">
              <a:extLst>
                <a:ext uri="{FF2B5EF4-FFF2-40B4-BE49-F238E27FC236}">
                  <a16:creationId xmlns:a16="http://schemas.microsoft.com/office/drawing/2014/main" id="{6A371B38-BC73-AC06-C680-81B4A16FC78F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5;p64">
              <a:extLst>
                <a:ext uri="{FF2B5EF4-FFF2-40B4-BE49-F238E27FC236}">
                  <a16:creationId xmlns:a16="http://schemas.microsoft.com/office/drawing/2014/main" id="{0E9A702A-AE68-5C9C-D87D-2726427BF0B6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6;p64">
              <a:extLst>
                <a:ext uri="{FF2B5EF4-FFF2-40B4-BE49-F238E27FC236}">
                  <a16:creationId xmlns:a16="http://schemas.microsoft.com/office/drawing/2014/main" id="{EA9DC365-00D8-8D96-F6D3-D866B0EB375C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7;p64">
              <a:extLst>
                <a:ext uri="{FF2B5EF4-FFF2-40B4-BE49-F238E27FC236}">
                  <a16:creationId xmlns:a16="http://schemas.microsoft.com/office/drawing/2014/main" id="{84CFAF0E-E05C-4728-D9B6-CB4FC910C69D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8;p64">
              <a:extLst>
                <a:ext uri="{FF2B5EF4-FFF2-40B4-BE49-F238E27FC236}">
                  <a16:creationId xmlns:a16="http://schemas.microsoft.com/office/drawing/2014/main" id="{FF205F9F-C0A3-D4A0-A769-61159CB27E9C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9;p64">
              <a:extLst>
                <a:ext uri="{FF2B5EF4-FFF2-40B4-BE49-F238E27FC236}">
                  <a16:creationId xmlns:a16="http://schemas.microsoft.com/office/drawing/2014/main" id="{D1E5C39E-6B7B-ABAC-C959-5786377DEE81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0;p64">
              <a:extLst>
                <a:ext uri="{FF2B5EF4-FFF2-40B4-BE49-F238E27FC236}">
                  <a16:creationId xmlns:a16="http://schemas.microsoft.com/office/drawing/2014/main" id="{9F2417C3-F06B-2EA2-DE55-5629BA632316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1;p64">
              <a:extLst>
                <a:ext uri="{FF2B5EF4-FFF2-40B4-BE49-F238E27FC236}">
                  <a16:creationId xmlns:a16="http://schemas.microsoft.com/office/drawing/2014/main" id="{E46A0CE8-6350-4B6D-F0AD-B6F665692512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2;p64">
              <a:extLst>
                <a:ext uri="{FF2B5EF4-FFF2-40B4-BE49-F238E27FC236}">
                  <a16:creationId xmlns:a16="http://schemas.microsoft.com/office/drawing/2014/main" id="{5FC1570F-9336-C28D-DCE2-564DA80997D5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53;p64">
              <a:extLst>
                <a:ext uri="{FF2B5EF4-FFF2-40B4-BE49-F238E27FC236}">
                  <a16:creationId xmlns:a16="http://schemas.microsoft.com/office/drawing/2014/main" id="{9D211C47-340C-376D-3B46-020C011E3FCF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4;p64">
              <a:extLst>
                <a:ext uri="{FF2B5EF4-FFF2-40B4-BE49-F238E27FC236}">
                  <a16:creationId xmlns:a16="http://schemas.microsoft.com/office/drawing/2014/main" id="{1C4AB484-0A35-C9E3-DFD4-E5EBFF7587E7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5;p64">
              <a:extLst>
                <a:ext uri="{FF2B5EF4-FFF2-40B4-BE49-F238E27FC236}">
                  <a16:creationId xmlns:a16="http://schemas.microsoft.com/office/drawing/2014/main" id="{51A10B7E-5C7F-8E94-FE28-1327DCEC8EE2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6;p64">
              <a:extLst>
                <a:ext uri="{FF2B5EF4-FFF2-40B4-BE49-F238E27FC236}">
                  <a16:creationId xmlns:a16="http://schemas.microsoft.com/office/drawing/2014/main" id="{B7145E51-7B21-C4CE-F146-D9DDC2A61AFA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7;p64">
              <a:extLst>
                <a:ext uri="{FF2B5EF4-FFF2-40B4-BE49-F238E27FC236}">
                  <a16:creationId xmlns:a16="http://schemas.microsoft.com/office/drawing/2014/main" id="{B128A590-D104-2CE6-C72C-A5407B80E8A0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8;p64">
              <a:extLst>
                <a:ext uri="{FF2B5EF4-FFF2-40B4-BE49-F238E27FC236}">
                  <a16:creationId xmlns:a16="http://schemas.microsoft.com/office/drawing/2014/main" id="{43909F7D-16B2-DA91-537F-A709366CA937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9;p64">
              <a:extLst>
                <a:ext uri="{FF2B5EF4-FFF2-40B4-BE49-F238E27FC236}">
                  <a16:creationId xmlns:a16="http://schemas.microsoft.com/office/drawing/2014/main" id="{AFBAAECA-DBCE-A8E0-8CBE-BF072784627B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0;p64">
              <a:extLst>
                <a:ext uri="{FF2B5EF4-FFF2-40B4-BE49-F238E27FC236}">
                  <a16:creationId xmlns:a16="http://schemas.microsoft.com/office/drawing/2014/main" id="{1652409B-A051-9DD4-6079-B2119B77AB54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1;p64">
              <a:extLst>
                <a:ext uri="{FF2B5EF4-FFF2-40B4-BE49-F238E27FC236}">
                  <a16:creationId xmlns:a16="http://schemas.microsoft.com/office/drawing/2014/main" id="{884FABF5-25B8-1CCB-761E-C32EFDF22194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2;p64">
              <a:extLst>
                <a:ext uri="{FF2B5EF4-FFF2-40B4-BE49-F238E27FC236}">
                  <a16:creationId xmlns:a16="http://schemas.microsoft.com/office/drawing/2014/main" id="{CBF4B7A0-4FDE-2334-F5F1-9567C6F18C4D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63;p64">
              <a:extLst>
                <a:ext uri="{FF2B5EF4-FFF2-40B4-BE49-F238E27FC236}">
                  <a16:creationId xmlns:a16="http://schemas.microsoft.com/office/drawing/2014/main" id="{267176F8-1EA2-439D-CD8C-1F20B652FFBD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4;p64">
              <a:extLst>
                <a:ext uri="{FF2B5EF4-FFF2-40B4-BE49-F238E27FC236}">
                  <a16:creationId xmlns:a16="http://schemas.microsoft.com/office/drawing/2014/main" id="{EDC266AB-D254-0135-6F14-DBD96C306CA3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5;p64">
              <a:extLst>
                <a:ext uri="{FF2B5EF4-FFF2-40B4-BE49-F238E27FC236}">
                  <a16:creationId xmlns:a16="http://schemas.microsoft.com/office/drawing/2014/main" id="{8879CA76-01C5-4E9E-1440-B0D8A7739246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6;p64">
              <a:extLst>
                <a:ext uri="{FF2B5EF4-FFF2-40B4-BE49-F238E27FC236}">
                  <a16:creationId xmlns:a16="http://schemas.microsoft.com/office/drawing/2014/main" id="{301F9AE7-A40D-B4AC-5E93-3EF9375D0FF5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7;p64">
              <a:extLst>
                <a:ext uri="{FF2B5EF4-FFF2-40B4-BE49-F238E27FC236}">
                  <a16:creationId xmlns:a16="http://schemas.microsoft.com/office/drawing/2014/main" id="{BC934DE8-5917-4A1C-EC1D-BC704074058B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8;p64">
              <a:extLst>
                <a:ext uri="{FF2B5EF4-FFF2-40B4-BE49-F238E27FC236}">
                  <a16:creationId xmlns:a16="http://schemas.microsoft.com/office/drawing/2014/main" id="{A9DC1DFD-89D0-C92E-C472-4CAE645A9CAD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9;p64">
              <a:extLst>
                <a:ext uri="{FF2B5EF4-FFF2-40B4-BE49-F238E27FC236}">
                  <a16:creationId xmlns:a16="http://schemas.microsoft.com/office/drawing/2014/main" id="{B80B02BA-8016-A9A9-9347-2FD6BB1DA694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0;p64">
              <a:extLst>
                <a:ext uri="{FF2B5EF4-FFF2-40B4-BE49-F238E27FC236}">
                  <a16:creationId xmlns:a16="http://schemas.microsoft.com/office/drawing/2014/main" id="{45D844F0-3374-F218-3CAF-2075C77C31AC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1;p64">
              <a:extLst>
                <a:ext uri="{FF2B5EF4-FFF2-40B4-BE49-F238E27FC236}">
                  <a16:creationId xmlns:a16="http://schemas.microsoft.com/office/drawing/2014/main" id="{9BF946F6-99AF-C39C-17C1-09AFEA18B9DE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2;p64">
              <a:extLst>
                <a:ext uri="{FF2B5EF4-FFF2-40B4-BE49-F238E27FC236}">
                  <a16:creationId xmlns:a16="http://schemas.microsoft.com/office/drawing/2014/main" id="{405EAC92-5026-C436-DFC8-5EDFB2393FC6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73;p64">
              <a:extLst>
                <a:ext uri="{FF2B5EF4-FFF2-40B4-BE49-F238E27FC236}">
                  <a16:creationId xmlns:a16="http://schemas.microsoft.com/office/drawing/2014/main" id="{F544F6B7-C8BF-8170-E77F-5C8D32BD754F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4;p64">
              <a:extLst>
                <a:ext uri="{FF2B5EF4-FFF2-40B4-BE49-F238E27FC236}">
                  <a16:creationId xmlns:a16="http://schemas.microsoft.com/office/drawing/2014/main" id="{569FF902-70D0-3A8D-AB9A-4DAE14161EDF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5;p64">
              <a:extLst>
                <a:ext uri="{FF2B5EF4-FFF2-40B4-BE49-F238E27FC236}">
                  <a16:creationId xmlns:a16="http://schemas.microsoft.com/office/drawing/2014/main" id="{EE811720-4EA3-7984-901D-075A02A28A63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6;p64">
              <a:extLst>
                <a:ext uri="{FF2B5EF4-FFF2-40B4-BE49-F238E27FC236}">
                  <a16:creationId xmlns:a16="http://schemas.microsoft.com/office/drawing/2014/main" id="{96D4310E-337C-D840-D1FC-DCD38342FB43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7;p64">
              <a:extLst>
                <a:ext uri="{FF2B5EF4-FFF2-40B4-BE49-F238E27FC236}">
                  <a16:creationId xmlns:a16="http://schemas.microsoft.com/office/drawing/2014/main" id="{350D5A49-8023-A7EE-0C06-5A523EB1D398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8;p64">
              <a:extLst>
                <a:ext uri="{FF2B5EF4-FFF2-40B4-BE49-F238E27FC236}">
                  <a16:creationId xmlns:a16="http://schemas.microsoft.com/office/drawing/2014/main" id="{427ACE52-1527-7D87-66F7-DC994706BBFF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9;p64">
              <a:extLst>
                <a:ext uri="{FF2B5EF4-FFF2-40B4-BE49-F238E27FC236}">
                  <a16:creationId xmlns:a16="http://schemas.microsoft.com/office/drawing/2014/main" id="{13D363B4-53FD-82E3-E5F9-76A57F06AA6D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0;p64">
              <a:extLst>
                <a:ext uri="{FF2B5EF4-FFF2-40B4-BE49-F238E27FC236}">
                  <a16:creationId xmlns:a16="http://schemas.microsoft.com/office/drawing/2014/main" id="{A37C05BA-E465-258F-67DE-2F89AFE74934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1;p64">
              <a:extLst>
                <a:ext uri="{FF2B5EF4-FFF2-40B4-BE49-F238E27FC236}">
                  <a16:creationId xmlns:a16="http://schemas.microsoft.com/office/drawing/2014/main" id="{612F6083-FF85-5233-4B45-F7E1FFB97B2D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2;p64">
              <a:extLst>
                <a:ext uri="{FF2B5EF4-FFF2-40B4-BE49-F238E27FC236}">
                  <a16:creationId xmlns:a16="http://schemas.microsoft.com/office/drawing/2014/main" id="{D67196A6-3A96-5718-FA44-79B7E898BC91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83;p64">
              <a:extLst>
                <a:ext uri="{FF2B5EF4-FFF2-40B4-BE49-F238E27FC236}">
                  <a16:creationId xmlns:a16="http://schemas.microsoft.com/office/drawing/2014/main" id="{BC3806D2-C04A-4E39-E0AA-990906330856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4;p64">
              <a:extLst>
                <a:ext uri="{FF2B5EF4-FFF2-40B4-BE49-F238E27FC236}">
                  <a16:creationId xmlns:a16="http://schemas.microsoft.com/office/drawing/2014/main" id="{BA0F7381-A99D-041A-3DFF-0B817AA28475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5;p64">
              <a:extLst>
                <a:ext uri="{FF2B5EF4-FFF2-40B4-BE49-F238E27FC236}">
                  <a16:creationId xmlns:a16="http://schemas.microsoft.com/office/drawing/2014/main" id="{DC0EF78F-6669-CB94-CC7C-30283A03D9CE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6;p64">
              <a:extLst>
                <a:ext uri="{FF2B5EF4-FFF2-40B4-BE49-F238E27FC236}">
                  <a16:creationId xmlns:a16="http://schemas.microsoft.com/office/drawing/2014/main" id="{A2C21A7B-E529-7386-F09E-00ABD0E674E3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7;p64">
              <a:extLst>
                <a:ext uri="{FF2B5EF4-FFF2-40B4-BE49-F238E27FC236}">
                  <a16:creationId xmlns:a16="http://schemas.microsoft.com/office/drawing/2014/main" id="{153DE4EC-FEF6-BEAF-6BD1-C68B6C43E36E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688;p64">
              <a:extLst>
                <a:ext uri="{FF2B5EF4-FFF2-40B4-BE49-F238E27FC236}">
                  <a16:creationId xmlns:a16="http://schemas.microsoft.com/office/drawing/2014/main" id="{0ADA8C71-BAA2-B56F-5C55-9505DEB09AFD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689;p64">
              <a:extLst>
                <a:ext uri="{FF2B5EF4-FFF2-40B4-BE49-F238E27FC236}">
                  <a16:creationId xmlns:a16="http://schemas.microsoft.com/office/drawing/2014/main" id="{A41E25E0-C246-21FA-D92A-303425D1FA1B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690;p64">
              <a:extLst>
                <a:ext uri="{FF2B5EF4-FFF2-40B4-BE49-F238E27FC236}">
                  <a16:creationId xmlns:a16="http://schemas.microsoft.com/office/drawing/2014/main" id="{664C547D-8076-3ACF-7AB9-E0B1C6BC7AD6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691;p64">
              <a:extLst>
                <a:ext uri="{FF2B5EF4-FFF2-40B4-BE49-F238E27FC236}">
                  <a16:creationId xmlns:a16="http://schemas.microsoft.com/office/drawing/2014/main" id="{D49F2176-4107-5BCB-6E8C-94CF5E297B4C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692;p64">
              <a:extLst>
                <a:ext uri="{FF2B5EF4-FFF2-40B4-BE49-F238E27FC236}">
                  <a16:creationId xmlns:a16="http://schemas.microsoft.com/office/drawing/2014/main" id="{1C9771A1-667C-CB24-E795-229C67B9C910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693;p64">
              <a:extLst>
                <a:ext uri="{FF2B5EF4-FFF2-40B4-BE49-F238E27FC236}">
                  <a16:creationId xmlns:a16="http://schemas.microsoft.com/office/drawing/2014/main" id="{C0532FFE-AE54-C4F2-7443-9F80A67DC6DE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694;p64">
              <a:extLst>
                <a:ext uri="{FF2B5EF4-FFF2-40B4-BE49-F238E27FC236}">
                  <a16:creationId xmlns:a16="http://schemas.microsoft.com/office/drawing/2014/main" id="{DADE6296-A6DE-9C62-4D5E-8002EA356E75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695;p64">
              <a:extLst>
                <a:ext uri="{FF2B5EF4-FFF2-40B4-BE49-F238E27FC236}">
                  <a16:creationId xmlns:a16="http://schemas.microsoft.com/office/drawing/2014/main" id="{728103EF-8B81-FA1D-5C3F-13FA9E57B114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696;p64">
              <a:extLst>
                <a:ext uri="{FF2B5EF4-FFF2-40B4-BE49-F238E27FC236}">
                  <a16:creationId xmlns:a16="http://schemas.microsoft.com/office/drawing/2014/main" id="{A9460C47-1308-7AA5-7D92-86C17935C44B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697;p64">
              <a:extLst>
                <a:ext uri="{FF2B5EF4-FFF2-40B4-BE49-F238E27FC236}">
                  <a16:creationId xmlns:a16="http://schemas.microsoft.com/office/drawing/2014/main" id="{B5CBF428-DA4B-17DB-AEFF-C215D9D02BFC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698;p64">
              <a:extLst>
                <a:ext uri="{FF2B5EF4-FFF2-40B4-BE49-F238E27FC236}">
                  <a16:creationId xmlns:a16="http://schemas.microsoft.com/office/drawing/2014/main" id="{3157A3FC-F8E2-290C-0067-E44D03BE2502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699;p64">
              <a:extLst>
                <a:ext uri="{FF2B5EF4-FFF2-40B4-BE49-F238E27FC236}">
                  <a16:creationId xmlns:a16="http://schemas.microsoft.com/office/drawing/2014/main" id="{DE555FB2-6FF9-EADE-145C-988483DA211D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700;p64">
              <a:extLst>
                <a:ext uri="{FF2B5EF4-FFF2-40B4-BE49-F238E27FC236}">
                  <a16:creationId xmlns:a16="http://schemas.microsoft.com/office/drawing/2014/main" id="{26FC1E94-9889-8AAD-D013-B6DCCB3B3B0A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701;p64">
              <a:extLst>
                <a:ext uri="{FF2B5EF4-FFF2-40B4-BE49-F238E27FC236}">
                  <a16:creationId xmlns:a16="http://schemas.microsoft.com/office/drawing/2014/main" id="{17A2EFE6-CD16-4862-82FF-41A91ADAB8D9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702;p64">
              <a:extLst>
                <a:ext uri="{FF2B5EF4-FFF2-40B4-BE49-F238E27FC236}">
                  <a16:creationId xmlns:a16="http://schemas.microsoft.com/office/drawing/2014/main" id="{E6FC8397-DAA8-9831-9E28-8AD1522E06FC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703;p64">
              <a:extLst>
                <a:ext uri="{FF2B5EF4-FFF2-40B4-BE49-F238E27FC236}">
                  <a16:creationId xmlns:a16="http://schemas.microsoft.com/office/drawing/2014/main" id="{280317F5-36D5-B7BC-53DA-7897A2ED1119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704;p64">
              <a:extLst>
                <a:ext uri="{FF2B5EF4-FFF2-40B4-BE49-F238E27FC236}">
                  <a16:creationId xmlns:a16="http://schemas.microsoft.com/office/drawing/2014/main" id="{5AFA1140-C102-28DF-973B-DF1F7890C27C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705;p64">
              <a:extLst>
                <a:ext uri="{FF2B5EF4-FFF2-40B4-BE49-F238E27FC236}">
                  <a16:creationId xmlns:a16="http://schemas.microsoft.com/office/drawing/2014/main" id="{79069D60-1FC7-14D5-FE8B-A665FBBDE170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706;p64">
              <a:extLst>
                <a:ext uri="{FF2B5EF4-FFF2-40B4-BE49-F238E27FC236}">
                  <a16:creationId xmlns:a16="http://schemas.microsoft.com/office/drawing/2014/main" id="{D7D1FE27-8C00-3925-22D0-27536BAAB5A7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707;p64">
              <a:extLst>
                <a:ext uri="{FF2B5EF4-FFF2-40B4-BE49-F238E27FC236}">
                  <a16:creationId xmlns:a16="http://schemas.microsoft.com/office/drawing/2014/main" id="{A50C2358-E94A-BBE0-D751-035842461FE7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708;p64">
              <a:extLst>
                <a:ext uri="{FF2B5EF4-FFF2-40B4-BE49-F238E27FC236}">
                  <a16:creationId xmlns:a16="http://schemas.microsoft.com/office/drawing/2014/main" id="{47FC8827-408A-A32F-C066-65465BFC2E00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709;p64">
              <a:extLst>
                <a:ext uri="{FF2B5EF4-FFF2-40B4-BE49-F238E27FC236}">
                  <a16:creationId xmlns:a16="http://schemas.microsoft.com/office/drawing/2014/main" id="{922AE68D-7352-BD6B-2FC9-560D12B71EA6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710;p64">
              <a:extLst>
                <a:ext uri="{FF2B5EF4-FFF2-40B4-BE49-F238E27FC236}">
                  <a16:creationId xmlns:a16="http://schemas.microsoft.com/office/drawing/2014/main" id="{95DDE810-D6A3-012B-C925-246DD1B05115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711;p64">
              <a:extLst>
                <a:ext uri="{FF2B5EF4-FFF2-40B4-BE49-F238E27FC236}">
                  <a16:creationId xmlns:a16="http://schemas.microsoft.com/office/drawing/2014/main" id="{A288020C-8BC3-A19E-DF40-ED5EAB6608CA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712;p64">
              <a:extLst>
                <a:ext uri="{FF2B5EF4-FFF2-40B4-BE49-F238E27FC236}">
                  <a16:creationId xmlns:a16="http://schemas.microsoft.com/office/drawing/2014/main" id="{5E7B40C2-144E-5CB4-1464-E7896426168F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713;p64">
              <a:extLst>
                <a:ext uri="{FF2B5EF4-FFF2-40B4-BE49-F238E27FC236}">
                  <a16:creationId xmlns:a16="http://schemas.microsoft.com/office/drawing/2014/main" id="{DC51F60D-31CB-AD73-8300-B3BDF77532F6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714;p64">
              <a:extLst>
                <a:ext uri="{FF2B5EF4-FFF2-40B4-BE49-F238E27FC236}">
                  <a16:creationId xmlns:a16="http://schemas.microsoft.com/office/drawing/2014/main" id="{81A525F7-F9D1-8430-5DC4-85DC223D39A7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715;p64">
              <a:extLst>
                <a:ext uri="{FF2B5EF4-FFF2-40B4-BE49-F238E27FC236}">
                  <a16:creationId xmlns:a16="http://schemas.microsoft.com/office/drawing/2014/main" id="{97C3C82B-0686-FDBC-C2E9-7AE2CB53C36D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716;p64">
              <a:extLst>
                <a:ext uri="{FF2B5EF4-FFF2-40B4-BE49-F238E27FC236}">
                  <a16:creationId xmlns:a16="http://schemas.microsoft.com/office/drawing/2014/main" id="{5958361F-627D-2186-774F-80D7F63104A2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717;p64">
              <a:extLst>
                <a:ext uri="{FF2B5EF4-FFF2-40B4-BE49-F238E27FC236}">
                  <a16:creationId xmlns:a16="http://schemas.microsoft.com/office/drawing/2014/main" id="{FF427177-F752-E510-E3CA-1E55384CCA1C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718;p64">
              <a:extLst>
                <a:ext uri="{FF2B5EF4-FFF2-40B4-BE49-F238E27FC236}">
                  <a16:creationId xmlns:a16="http://schemas.microsoft.com/office/drawing/2014/main" id="{3A07D665-0BB9-6191-E189-B51DDC97302A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719;p64">
              <a:extLst>
                <a:ext uri="{FF2B5EF4-FFF2-40B4-BE49-F238E27FC236}">
                  <a16:creationId xmlns:a16="http://schemas.microsoft.com/office/drawing/2014/main" id="{66132F96-3657-16CC-48B3-B97C5A3EE647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720;p64">
              <a:extLst>
                <a:ext uri="{FF2B5EF4-FFF2-40B4-BE49-F238E27FC236}">
                  <a16:creationId xmlns:a16="http://schemas.microsoft.com/office/drawing/2014/main" id="{1A24683E-9967-7995-2CE1-A481315164E6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721;p64">
              <a:extLst>
                <a:ext uri="{FF2B5EF4-FFF2-40B4-BE49-F238E27FC236}">
                  <a16:creationId xmlns:a16="http://schemas.microsoft.com/office/drawing/2014/main" id="{C9B4CE12-7AC3-E765-6022-8B5C928ADA68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722;p64">
              <a:extLst>
                <a:ext uri="{FF2B5EF4-FFF2-40B4-BE49-F238E27FC236}">
                  <a16:creationId xmlns:a16="http://schemas.microsoft.com/office/drawing/2014/main" id="{23F0AC17-940E-7C32-E9E0-43C7E2F37383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723;p64">
              <a:extLst>
                <a:ext uri="{FF2B5EF4-FFF2-40B4-BE49-F238E27FC236}">
                  <a16:creationId xmlns:a16="http://schemas.microsoft.com/office/drawing/2014/main" id="{6D219236-7987-4E86-0C69-B206D54C52F2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724;p64">
              <a:extLst>
                <a:ext uri="{FF2B5EF4-FFF2-40B4-BE49-F238E27FC236}">
                  <a16:creationId xmlns:a16="http://schemas.microsoft.com/office/drawing/2014/main" id="{BC77B016-56FA-034B-2472-BB98CFB437A9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725;p64">
              <a:extLst>
                <a:ext uri="{FF2B5EF4-FFF2-40B4-BE49-F238E27FC236}">
                  <a16:creationId xmlns:a16="http://schemas.microsoft.com/office/drawing/2014/main" id="{2FB14EBF-E479-2208-08D1-9D538E8DC056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726;p64">
              <a:extLst>
                <a:ext uri="{FF2B5EF4-FFF2-40B4-BE49-F238E27FC236}">
                  <a16:creationId xmlns:a16="http://schemas.microsoft.com/office/drawing/2014/main" id="{D4EFEB4C-EF94-F1E6-40C6-749FACCD5679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727;p64">
              <a:extLst>
                <a:ext uri="{FF2B5EF4-FFF2-40B4-BE49-F238E27FC236}">
                  <a16:creationId xmlns:a16="http://schemas.microsoft.com/office/drawing/2014/main" id="{6C0443CE-20F9-BD38-B9A0-16C8534BEF35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728;p64">
              <a:extLst>
                <a:ext uri="{FF2B5EF4-FFF2-40B4-BE49-F238E27FC236}">
                  <a16:creationId xmlns:a16="http://schemas.microsoft.com/office/drawing/2014/main" id="{417D1D33-9DB6-F7DD-4E5E-762A47DFF221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729;p64">
              <a:extLst>
                <a:ext uri="{FF2B5EF4-FFF2-40B4-BE49-F238E27FC236}">
                  <a16:creationId xmlns:a16="http://schemas.microsoft.com/office/drawing/2014/main" id="{F9B8DCE4-DA35-F546-6894-769C0F931B3E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730;p64">
              <a:extLst>
                <a:ext uri="{FF2B5EF4-FFF2-40B4-BE49-F238E27FC236}">
                  <a16:creationId xmlns:a16="http://schemas.microsoft.com/office/drawing/2014/main" id="{88C418E9-D6EA-3C41-95BE-683902863539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731;p64">
              <a:extLst>
                <a:ext uri="{FF2B5EF4-FFF2-40B4-BE49-F238E27FC236}">
                  <a16:creationId xmlns:a16="http://schemas.microsoft.com/office/drawing/2014/main" id="{6482E11B-2D71-D7EB-CC01-E8289ED917FC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732;p64">
              <a:extLst>
                <a:ext uri="{FF2B5EF4-FFF2-40B4-BE49-F238E27FC236}">
                  <a16:creationId xmlns:a16="http://schemas.microsoft.com/office/drawing/2014/main" id="{E2292C47-8893-8A35-48DE-747CA97492E6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733;p64">
              <a:extLst>
                <a:ext uri="{FF2B5EF4-FFF2-40B4-BE49-F238E27FC236}">
                  <a16:creationId xmlns:a16="http://schemas.microsoft.com/office/drawing/2014/main" id="{F80E8ED7-9809-01CB-413F-0DC204905394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734;p64">
              <a:extLst>
                <a:ext uri="{FF2B5EF4-FFF2-40B4-BE49-F238E27FC236}">
                  <a16:creationId xmlns:a16="http://schemas.microsoft.com/office/drawing/2014/main" id="{11DE31BB-A77F-2F3D-EC88-7384E3A3A29F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735;p64">
              <a:extLst>
                <a:ext uri="{FF2B5EF4-FFF2-40B4-BE49-F238E27FC236}">
                  <a16:creationId xmlns:a16="http://schemas.microsoft.com/office/drawing/2014/main" id="{6C1239C6-F38A-EEC3-B261-8E558880DB94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736;p64">
              <a:extLst>
                <a:ext uri="{FF2B5EF4-FFF2-40B4-BE49-F238E27FC236}">
                  <a16:creationId xmlns:a16="http://schemas.microsoft.com/office/drawing/2014/main" id="{1C9C50EC-74F0-92CA-6FCE-6E0967F6F0C8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737;p64">
              <a:extLst>
                <a:ext uri="{FF2B5EF4-FFF2-40B4-BE49-F238E27FC236}">
                  <a16:creationId xmlns:a16="http://schemas.microsoft.com/office/drawing/2014/main" id="{849EE9D1-E1FF-C240-7A8D-21524D97F3E1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738;p64">
              <a:extLst>
                <a:ext uri="{FF2B5EF4-FFF2-40B4-BE49-F238E27FC236}">
                  <a16:creationId xmlns:a16="http://schemas.microsoft.com/office/drawing/2014/main" id="{601F5CD1-D37A-2005-E5AB-13A42480EB12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739;p64">
              <a:extLst>
                <a:ext uri="{FF2B5EF4-FFF2-40B4-BE49-F238E27FC236}">
                  <a16:creationId xmlns:a16="http://schemas.microsoft.com/office/drawing/2014/main" id="{3E7AD7F7-EEBC-1762-D5FF-1CC4AB62AD95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740;p64">
              <a:extLst>
                <a:ext uri="{FF2B5EF4-FFF2-40B4-BE49-F238E27FC236}">
                  <a16:creationId xmlns:a16="http://schemas.microsoft.com/office/drawing/2014/main" id="{625187F7-4BCB-20D0-06FF-4E7A0FEA11D5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741;p64">
              <a:extLst>
                <a:ext uri="{FF2B5EF4-FFF2-40B4-BE49-F238E27FC236}">
                  <a16:creationId xmlns:a16="http://schemas.microsoft.com/office/drawing/2014/main" id="{34BF0F40-1B70-5A34-D334-DA0946EC4C0B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742;p64">
              <a:extLst>
                <a:ext uri="{FF2B5EF4-FFF2-40B4-BE49-F238E27FC236}">
                  <a16:creationId xmlns:a16="http://schemas.microsoft.com/office/drawing/2014/main" id="{6671425A-3B8E-DCFB-0F71-A2CEAE28B6C8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743;p64">
              <a:extLst>
                <a:ext uri="{FF2B5EF4-FFF2-40B4-BE49-F238E27FC236}">
                  <a16:creationId xmlns:a16="http://schemas.microsoft.com/office/drawing/2014/main" id="{841B5591-264D-0D4A-3DE6-4E75D9D8D79B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744;p64">
              <a:extLst>
                <a:ext uri="{FF2B5EF4-FFF2-40B4-BE49-F238E27FC236}">
                  <a16:creationId xmlns:a16="http://schemas.microsoft.com/office/drawing/2014/main" id="{95F93228-D9ED-5D20-4F0E-5D7B08D2B1F4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745;p64">
              <a:extLst>
                <a:ext uri="{FF2B5EF4-FFF2-40B4-BE49-F238E27FC236}">
                  <a16:creationId xmlns:a16="http://schemas.microsoft.com/office/drawing/2014/main" id="{48CBB37B-1C23-8320-3F13-5E12F25BCD91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746;p64">
              <a:extLst>
                <a:ext uri="{FF2B5EF4-FFF2-40B4-BE49-F238E27FC236}">
                  <a16:creationId xmlns:a16="http://schemas.microsoft.com/office/drawing/2014/main" id="{A6507D1A-A0E3-E17A-BCF0-905E49364049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747;p64">
              <a:extLst>
                <a:ext uri="{FF2B5EF4-FFF2-40B4-BE49-F238E27FC236}">
                  <a16:creationId xmlns:a16="http://schemas.microsoft.com/office/drawing/2014/main" id="{762402F0-522F-22BB-2863-F06D7C2698E6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748;p64">
              <a:extLst>
                <a:ext uri="{FF2B5EF4-FFF2-40B4-BE49-F238E27FC236}">
                  <a16:creationId xmlns:a16="http://schemas.microsoft.com/office/drawing/2014/main" id="{3B687B6A-8AD3-9851-6695-93397C73B5B6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3749;p64">
              <a:extLst>
                <a:ext uri="{FF2B5EF4-FFF2-40B4-BE49-F238E27FC236}">
                  <a16:creationId xmlns:a16="http://schemas.microsoft.com/office/drawing/2014/main" id="{9ED615A8-81CA-8E07-DAD6-9366F345123E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3750;p64">
              <a:extLst>
                <a:ext uri="{FF2B5EF4-FFF2-40B4-BE49-F238E27FC236}">
                  <a16:creationId xmlns:a16="http://schemas.microsoft.com/office/drawing/2014/main" id="{D060092D-A0E0-BBD7-D8B1-DBC28D7626C2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3751;p64">
              <a:extLst>
                <a:ext uri="{FF2B5EF4-FFF2-40B4-BE49-F238E27FC236}">
                  <a16:creationId xmlns:a16="http://schemas.microsoft.com/office/drawing/2014/main" id="{6918D051-746A-CB15-FABC-1494AC5C73A7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3752;p64">
              <a:extLst>
                <a:ext uri="{FF2B5EF4-FFF2-40B4-BE49-F238E27FC236}">
                  <a16:creationId xmlns:a16="http://schemas.microsoft.com/office/drawing/2014/main" id="{1350E5F8-B16C-34E1-C134-D3D3D04298F3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3753;p64">
              <a:extLst>
                <a:ext uri="{FF2B5EF4-FFF2-40B4-BE49-F238E27FC236}">
                  <a16:creationId xmlns:a16="http://schemas.microsoft.com/office/drawing/2014/main" id="{AB332A35-3C2D-D031-2AAC-1FA44FF0CC9F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3754;p64">
              <a:extLst>
                <a:ext uri="{FF2B5EF4-FFF2-40B4-BE49-F238E27FC236}">
                  <a16:creationId xmlns:a16="http://schemas.microsoft.com/office/drawing/2014/main" id="{B0B189BF-7562-2A6B-DF46-8ED303C4E865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3755;p64">
              <a:extLst>
                <a:ext uri="{FF2B5EF4-FFF2-40B4-BE49-F238E27FC236}">
                  <a16:creationId xmlns:a16="http://schemas.microsoft.com/office/drawing/2014/main" id="{C948E617-14F9-092B-41FD-7E0E92C7598A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756;p64">
              <a:extLst>
                <a:ext uri="{FF2B5EF4-FFF2-40B4-BE49-F238E27FC236}">
                  <a16:creationId xmlns:a16="http://schemas.microsoft.com/office/drawing/2014/main" id="{CBC82D0B-3D5A-D682-F81D-96D65F58E984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757;p64">
              <a:extLst>
                <a:ext uri="{FF2B5EF4-FFF2-40B4-BE49-F238E27FC236}">
                  <a16:creationId xmlns:a16="http://schemas.microsoft.com/office/drawing/2014/main" id="{BCD15F38-E1D3-77D6-CA3F-F6F03AE1D542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758;p64">
              <a:extLst>
                <a:ext uri="{FF2B5EF4-FFF2-40B4-BE49-F238E27FC236}">
                  <a16:creationId xmlns:a16="http://schemas.microsoft.com/office/drawing/2014/main" id="{0A9B9BB1-8B8C-386C-8AA3-26C562089DA0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759;p64">
              <a:extLst>
                <a:ext uri="{FF2B5EF4-FFF2-40B4-BE49-F238E27FC236}">
                  <a16:creationId xmlns:a16="http://schemas.microsoft.com/office/drawing/2014/main" id="{6D4A58A2-51E0-4B42-917B-30E49016FF69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760;p64">
              <a:extLst>
                <a:ext uri="{FF2B5EF4-FFF2-40B4-BE49-F238E27FC236}">
                  <a16:creationId xmlns:a16="http://schemas.microsoft.com/office/drawing/2014/main" id="{BF465951-21DE-58BE-7A29-76A26DF35A5D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761;p64">
              <a:extLst>
                <a:ext uri="{FF2B5EF4-FFF2-40B4-BE49-F238E27FC236}">
                  <a16:creationId xmlns:a16="http://schemas.microsoft.com/office/drawing/2014/main" id="{25ECEE93-0641-F714-CE85-3C4A06D019C3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762;p64">
              <a:extLst>
                <a:ext uri="{FF2B5EF4-FFF2-40B4-BE49-F238E27FC236}">
                  <a16:creationId xmlns:a16="http://schemas.microsoft.com/office/drawing/2014/main" id="{C02C5412-DF64-CCC5-78FE-221016030197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763;p64">
              <a:extLst>
                <a:ext uri="{FF2B5EF4-FFF2-40B4-BE49-F238E27FC236}">
                  <a16:creationId xmlns:a16="http://schemas.microsoft.com/office/drawing/2014/main" id="{DC1E0D72-AADA-FA8F-80AF-6BC9E978C91B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764;p64">
              <a:extLst>
                <a:ext uri="{FF2B5EF4-FFF2-40B4-BE49-F238E27FC236}">
                  <a16:creationId xmlns:a16="http://schemas.microsoft.com/office/drawing/2014/main" id="{F5A4CECB-EC29-1964-6789-F52B3B0765FD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765;p64">
              <a:extLst>
                <a:ext uri="{FF2B5EF4-FFF2-40B4-BE49-F238E27FC236}">
                  <a16:creationId xmlns:a16="http://schemas.microsoft.com/office/drawing/2014/main" id="{C29AB504-5EC1-D337-D376-0D1381EABBD5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3766;p64">
              <a:extLst>
                <a:ext uri="{FF2B5EF4-FFF2-40B4-BE49-F238E27FC236}">
                  <a16:creationId xmlns:a16="http://schemas.microsoft.com/office/drawing/2014/main" id="{4D3FEB8D-710B-E4A1-E484-6144E0485EA0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3767;p64">
              <a:extLst>
                <a:ext uri="{FF2B5EF4-FFF2-40B4-BE49-F238E27FC236}">
                  <a16:creationId xmlns:a16="http://schemas.microsoft.com/office/drawing/2014/main" id="{7902A620-072F-DB09-6378-50873F60E053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3768;p64">
              <a:extLst>
                <a:ext uri="{FF2B5EF4-FFF2-40B4-BE49-F238E27FC236}">
                  <a16:creationId xmlns:a16="http://schemas.microsoft.com/office/drawing/2014/main" id="{894405DB-B6C8-2335-32FF-0E8AEB8C250D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769;p64">
              <a:extLst>
                <a:ext uri="{FF2B5EF4-FFF2-40B4-BE49-F238E27FC236}">
                  <a16:creationId xmlns:a16="http://schemas.microsoft.com/office/drawing/2014/main" id="{299F4F69-95E7-1E52-CD8C-273C6BE63B58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770;p64">
              <a:extLst>
                <a:ext uri="{FF2B5EF4-FFF2-40B4-BE49-F238E27FC236}">
                  <a16:creationId xmlns:a16="http://schemas.microsoft.com/office/drawing/2014/main" id="{FF38689B-AFC5-1123-1DBB-71DA11ADA373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771;p64">
              <a:extLst>
                <a:ext uri="{FF2B5EF4-FFF2-40B4-BE49-F238E27FC236}">
                  <a16:creationId xmlns:a16="http://schemas.microsoft.com/office/drawing/2014/main" id="{D3081981-8E48-4C89-6BE2-C8BCAA8D45F9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772;p64">
              <a:extLst>
                <a:ext uri="{FF2B5EF4-FFF2-40B4-BE49-F238E27FC236}">
                  <a16:creationId xmlns:a16="http://schemas.microsoft.com/office/drawing/2014/main" id="{4593A73A-CEBD-70BE-D7FC-CACD4A03210C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773;p64">
              <a:extLst>
                <a:ext uri="{FF2B5EF4-FFF2-40B4-BE49-F238E27FC236}">
                  <a16:creationId xmlns:a16="http://schemas.microsoft.com/office/drawing/2014/main" id="{39DF4E72-D917-FAF7-D381-DA11A5521C40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774;p64">
              <a:extLst>
                <a:ext uri="{FF2B5EF4-FFF2-40B4-BE49-F238E27FC236}">
                  <a16:creationId xmlns:a16="http://schemas.microsoft.com/office/drawing/2014/main" id="{B625B8FF-98C8-CAB7-0A0A-C91AA0BC3573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775;p64">
              <a:extLst>
                <a:ext uri="{FF2B5EF4-FFF2-40B4-BE49-F238E27FC236}">
                  <a16:creationId xmlns:a16="http://schemas.microsoft.com/office/drawing/2014/main" id="{1935246A-2314-DFD7-F547-0E6E2EEDA505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776;p64">
              <a:extLst>
                <a:ext uri="{FF2B5EF4-FFF2-40B4-BE49-F238E27FC236}">
                  <a16:creationId xmlns:a16="http://schemas.microsoft.com/office/drawing/2014/main" id="{BE87E2DD-0700-3F1D-1926-1FA6AB836FCE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777;p64">
              <a:extLst>
                <a:ext uri="{FF2B5EF4-FFF2-40B4-BE49-F238E27FC236}">
                  <a16:creationId xmlns:a16="http://schemas.microsoft.com/office/drawing/2014/main" id="{FB65FF00-E072-238B-0AE5-B6B5F3981517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778;p64">
              <a:extLst>
                <a:ext uri="{FF2B5EF4-FFF2-40B4-BE49-F238E27FC236}">
                  <a16:creationId xmlns:a16="http://schemas.microsoft.com/office/drawing/2014/main" id="{FC194787-DE72-F13D-4F62-F20D8F3CF520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779;p64">
              <a:extLst>
                <a:ext uri="{FF2B5EF4-FFF2-40B4-BE49-F238E27FC236}">
                  <a16:creationId xmlns:a16="http://schemas.microsoft.com/office/drawing/2014/main" id="{ADDEA0DF-2AF8-7C3E-455F-2F1B672F9464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780;p64">
              <a:extLst>
                <a:ext uri="{FF2B5EF4-FFF2-40B4-BE49-F238E27FC236}">
                  <a16:creationId xmlns:a16="http://schemas.microsoft.com/office/drawing/2014/main" id="{D3767CD2-2340-61F2-6B28-8815AEBD6BB7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781;p64">
              <a:extLst>
                <a:ext uri="{FF2B5EF4-FFF2-40B4-BE49-F238E27FC236}">
                  <a16:creationId xmlns:a16="http://schemas.microsoft.com/office/drawing/2014/main" id="{68D6DA31-A019-1F99-DCD9-3F3DE2214AD3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782;p64">
              <a:extLst>
                <a:ext uri="{FF2B5EF4-FFF2-40B4-BE49-F238E27FC236}">
                  <a16:creationId xmlns:a16="http://schemas.microsoft.com/office/drawing/2014/main" id="{ED26F2DB-1002-A005-57BC-17A93DC88106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783;p64">
              <a:extLst>
                <a:ext uri="{FF2B5EF4-FFF2-40B4-BE49-F238E27FC236}">
                  <a16:creationId xmlns:a16="http://schemas.microsoft.com/office/drawing/2014/main" id="{1FDE410A-1475-86EE-70BD-82C8861A11E3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3784;p64">
              <a:extLst>
                <a:ext uri="{FF2B5EF4-FFF2-40B4-BE49-F238E27FC236}">
                  <a16:creationId xmlns:a16="http://schemas.microsoft.com/office/drawing/2014/main" id="{23A6360C-581D-7E59-8943-C8A70F770670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3785;p64">
              <a:extLst>
                <a:ext uri="{FF2B5EF4-FFF2-40B4-BE49-F238E27FC236}">
                  <a16:creationId xmlns:a16="http://schemas.microsoft.com/office/drawing/2014/main" id="{0B9FFE9D-3BCF-41DE-3CF9-FCC04B4D54F1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3786;p64">
              <a:extLst>
                <a:ext uri="{FF2B5EF4-FFF2-40B4-BE49-F238E27FC236}">
                  <a16:creationId xmlns:a16="http://schemas.microsoft.com/office/drawing/2014/main" id="{E0AFE019-8715-99ED-7E4E-8A9E9CEA5E8A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3787;p64">
              <a:extLst>
                <a:ext uri="{FF2B5EF4-FFF2-40B4-BE49-F238E27FC236}">
                  <a16:creationId xmlns:a16="http://schemas.microsoft.com/office/drawing/2014/main" id="{41DAC699-54A8-24B4-BF3F-0693CD6B425C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3788;p64">
              <a:extLst>
                <a:ext uri="{FF2B5EF4-FFF2-40B4-BE49-F238E27FC236}">
                  <a16:creationId xmlns:a16="http://schemas.microsoft.com/office/drawing/2014/main" id="{3A7B9894-E8DA-90C7-1778-2A0A6E5A43E4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3789;p64">
              <a:extLst>
                <a:ext uri="{FF2B5EF4-FFF2-40B4-BE49-F238E27FC236}">
                  <a16:creationId xmlns:a16="http://schemas.microsoft.com/office/drawing/2014/main" id="{030A557A-61BA-EB50-D58D-F4E99FE8A0B8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3790;p64">
              <a:extLst>
                <a:ext uri="{FF2B5EF4-FFF2-40B4-BE49-F238E27FC236}">
                  <a16:creationId xmlns:a16="http://schemas.microsoft.com/office/drawing/2014/main" id="{55B2B717-C9A8-DAFD-6969-9071AC2890FA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3791;p64">
              <a:extLst>
                <a:ext uri="{FF2B5EF4-FFF2-40B4-BE49-F238E27FC236}">
                  <a16:creationId xmlns:a16="http://schemas.microsoft.com/office/drawing/2014/main" id="{5CD599BE-2CB5-2D77-3CB9-9522FCD3D331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3792;p64">
              <a:extLst>
                <a:ext uri="{FF2B5EF4-FFF2-40B4-BE49-F238E27FC236}">
                  <a16:creationId xmlns:a16="http://schemas.microsoft.com/office/drawing/2014/main" id="{D771FDAA-E587-8C75-4107-42014A958F63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3793;p64">
              <a:extLst>
                <a:ext uri="{FF2B5EF4-FFF2-40B4-BE49-F238E27FC236}">
                  <a16:creationId xmlns:a16="http://schemas.microsoft.com/office/drawing/2014/main" id="{95860EB9-D425-B7D8-AC5B-60F19444BE7C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3794;p64">
              <a:extLst>
                <a:ext uri="{FF2B5EF4-FFF2-40B4-BE49-F238E27FC236}">
                  <a16:creationId xmlns:a16="http://schemas.microsoft.com/office/drawing/2014/main" id="{909063DF-5599-85D4-E9F9-8004B3EFEA74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3795;p64">
              <a:extLst>
                <a:ext uri="{FF2B5EF4-FFF2-40B4-BE49-F238E27FC236}">
                  <a16:creationId xmlns:a16="http://schemas.microsoft.com/office/drawing/2014/main" id="{7917DABE-04C7-E1E7-EE4A-FF82D2448F44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3796;p64">
              <a:extLst>
                <a:ext uri="{FF2B5EF4-FFF2-40B4-BE49-F238E27FC236}">
                  <a16:creationId xmlns:a16="http://schemas.microsoft.com/office/drawing/2014/main" id="{C7DC3249-F828-7E6D-F02D-2FB1B2F15EAE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3797;p64">
              <a:extLst>
                <a:ext uri="{FF2B5EF4-FFF2-40B4-BE49-F238E27FC236}">
                  <a16:creationId xmlns:a16="http://schemas.microsoft.com/office/drawing/2014/main" id="{08780018-70F0-9140-8CD7-29AF55C3506C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3798;p64">
              <a:extLst>
                <a:ext uri="{FF2B5EF4-FFF2-40B4-BE49-F238E27FC236}">
                  <a16:creationId xmlns:a16="http://schemas.microsoft.com/office/drawing/2014/main" id="{F5B6236D-4B18-3F81-3B29-81D8EB21D284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3799;p64">
              <a:extLst>
                <a:ext uri="{FF2B5EF4-FFF2-40B4-BE49-F238E27FC236}">
                  <a16:creationId xmlns:a16="http://schemas.microsoft.com/office/drawing/2014/main" id="{05B4D034-E499-A995-129D-5F47EA8B2186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3800;p64">
              <a:extLst>
                <a:ext uri="{FF2B5EF4-FFF2-40B4-BE49-F238E27FC236}">
                  <a16:creationId xmlns:a16="http://schemas.microsoft.com/office/drawing/2014/main" id="{D8410160-A094-AE47-4226-CB3651913278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3801;p64">
              <a:extLst>
                <a:ext uri="{FF2B5EF4-FFF2-40B4-BE49-F238E27FC236}">
                  <a16:creationId xmlns:a16="http://schemas.microsoft.com/office/drawing/2014/main" id="{672F829E-FC43-904B-2114-D4712954C645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3802;p64">
              <a:extLst>
                <a:ext uri="{FF2B5EF4-FFF2-40B4-BE49-F238E27FC236}">
                  <a16:creationId xmlns:a16="http://schemas.microsoft.com/office/drawing/2014/main" id="{0EF91097-7739-50E3-3327-41A4458D5C97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3803;p64">
              <a:extLst>
                <a:ext uri="{FF2B5EF4-FFF2-40B4-BE49-F238E27FC236}">
                  <a16:creationId xmlns:a16="http://schemas.microsoft.com/office/drawing/2014/main" id="{61908C35-123C-5C6C-A976-8448AE43CBF8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3804;p64">
              <a:extLst>
                <a:ext uri="{FF2B5EF4-FFF2-40B4-BE49-F238E27FC236}">
                  <a16:creationId xmlns:a16="http://schemas.microsoft.com/office/drawing/2014/main" id="{A1D54F9A-9A4F-6CF7-1E60-E60CA9040046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3805;p64">
              <a:extLst>
                <a:ext uri="{FF2B5EF4-FFF2-40B4-BE49-F238E27FC236}">
                  <a16:creationId xmlns:a16="http://schemas.microsoft.com/office/drawing/2014/main" id="{522EDDAE-536A-5EB8-84F9-2F458D336B9F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3806;p64">
              <a:extLst>
                <a:ext uri="{FF2B5EF4-FFF2-40B4-BE49-F238E27FC236}">
                  <a16:creationId xmlns:a16="http://schemas.microsoft.com/office/drawing/2014/main" id="{B93FF78D-726E-0317-F5F5-1A8974E956A7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3807;p64">
              <a:extLst>
                <a:ext uri="{FF2B5EF4-FFF2-40B4-BE49-F238E27FC236}">
                  <a16:creationId xmlns:a16="http://schemas.microsoft.com/office/drawing/2014/main" id="{E25C990A-FE8E-FD89-4986-54BBC9FAD942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3808;p64">
              <a:extLst>
                <a:ext uri="{FF2B5EF4-FFF2-40B4-BE49-F238E27FC236}">
                  <a16:creationId xmlns:a16="http://schemas.microsoft.com/office/drawing/2014/main" id="{DB9A6076-38BB-B09A-03FB-E83CB095EB34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3809;p64">
              <a:extLst>
                <a:ext uri="{FF2B5EF4-FFF2-40B4-BE49-F238E27FC236}">
                  <a16:creationId xmlns:a16="http://schemas.microsoft.com/office/drawing/2014/main" id="{3F01F974-0D4A-1A5C-AB93-20E3D43EFE7F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3810;p64">
              <a:extLst>
                <a:ext uri="{FF2B5EF4-FFF2-40B4-BE49-F238E27FC236}">
                  <a16:creationId xmlns:a16="http://schemas.microsoft.com/office/drawing/2014/main" id="{1460D653-748B-DA8C-A690-A8E57DF2D49F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3811;p64">
              <a:extLst>
                <a:ext uri="{FF2B5EF4-FFF2-40B4-BE49-F238E27FC236}">
                  <a16:creationId xmlns:a16="http://schemas.microsoft.com/office/drawing/2014/main" id="{F56336AE-323E-55F7-D7EC-759276FE51E6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3812;p64">
              <a:extLst>
                <a:ext uri="{FF2B5EF4-FFF2-40B4-BE49-F238E27FC236}">
                  <a16:creationId xmlns:a16="http://schemas.microsoft.com/office/drawing/2014/main" id="{2FD036E7-9D7D-BBB1-A81B-EC6F0621ACF3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3813;p64">
              <a:extLst>
                <a:ext uri="{FF2B5EF4-FFF2-40B4-BE49-F238E27FC236}">
                  <a16:creationId xmlns:a16="http://schemas.microsoft.com/office/drawing/2014/main" id="{56327262-8D44-C8C5-3D87-FDF0A8C63466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3814;p64">
              <a:extLst>
                <a:ext uri="{FF2B5EF4-FFF2-40B4-BE49-F238E27FC236}">
                  <a16:creationId xmlns:a16="http://schemas.microsoft.com/office/drawing/2014/main" id="{D2A07945-A213-781F-6371-09851FE7A2EF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4125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1ED560C-49B6-4DE8-5BF6-5FEF48DB0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C93FA12E-1506-F64C-D462-234C57B72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1294" y="2231088"/>
            <a:ext cx="236861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Plan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2CDA55E6-5CFA-D564-D71B-959CF99C68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2556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461B5608-DA5B-0A31-DEB4-7A03F8C3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1F2837F1-FA9B-E0D0-E915-D2B9F6946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701" y="262140"/>
            <a:ext cx="78814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grpSp>
        <p:nvGrpSpPr>
          <p:cNvPr id="1896" name="Google Shape;3815;p64">
            <a:extLst>
              <a:ext uri="{FF2B5EF4-FFF2-40B4-BE49-F238E27FC236}">
                <a16:creationId xmlns:a16="http://schemas.microsoft.com/office/drawing/2014/main" id="{A8E20F1C-2D29-3BFF-63DF-FBF942DC60A7}"/>
              </a:ext>
            </a:extLst>
          </p:cNvPr>
          <p:cNvGrpSpPr/>
          <p:nvPr/>
        </p:nvGrpSpPr>
        <p:grpSpPr>
          <a:xfrm>
            <a:off x="136213" y="895959"/>
            <a:ext cx="3913358" cy="4025986"/>
            <a:chOff x="1171725" y="542675"/>
            <a:chExt cx="5016950" cy="4578200"/>
          </a:xfrm>
        </p:grpSpPr>
        <p:sp>
          <p:nvSpPr>
            <p:cNvPr id="1897" name="Google Shape;3816;p64">
              <a:extLst>
                <a:ext uri="{FF2B5EF4-FFF2-40B4-BE49-F238E27FC236}">
                  <a16:creationId xmlns:a16="http://schemas.microsoft.com/office/drawing/2014/main" id="{B3C5597E-8F40-2254-46E1-69B8C1713F8B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817;p64">
              <a:extLst>
                <a:ext uri="{FF2B5EF4-FFF2-40B4-BE49-F238E27FC236}">
                  <a16:creationId xmlns:a16="http://schemas.microsoft.com/office/drawing/2014/main" id="{4D165415-FB0D-6865-EB2B-6F8244800FF2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818;p64">
              <a:extLst>
                <a:ext uri="{FF2B5EF4-FFF2-40B4-BE49-F238E27FC236}">
                  <a16:creationId xmlns:a16="http://schemas.microsoft.com/office/drawing/2014/main" id="{FC3CBC0B-20BA-5D05-1F0B-5812DF5FEB33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819;p64">
              <a:extLst>
                <a:ext uri="{FF2B5EF4-FFF2-40B4-BE49-F238E27FC236}">
                  <a16:creationId xmlns:a16="http://schemas.microsoft.com/office/drawing/2014/main" id="{B89F6240-8004-73BB-7771-521D24128194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820;p64">
              <a:extLst>
                <a:ext uri="{FF2B5EF4-FFF2-40B4-BE49-F238E27FC236}">
                  <a16:creationId xmlns:a16="http://schemas.microsoft.com/office/drawing/2014/main" id="{A5F47EF2-A2DC-43CD-C285-294106565B7B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821;p64">
              <a:extLst>
                <a:ext uri="{FF2B5EF4-FFF2-40B4-BE49-F238E27FC236}">
                  <a16:creationId xmlns:a16="http://schemas.microsoft.com/office/drawing/2014/main" id="{907CF0AC-CA09-4290-DE26-2B2725ED828C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822;p64">
              <a:extLst>
                <a:ext uri="{FF2B5EF4-FFF2-40B4-BE49-F238E27FC236}">
                  <a16:creationId xmlns:a16="http://schemas.microsoft.com/office/drawing/2014/main" id="{798E9CDE-2ED4-E736-A207-395E5520B010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823;p64">
              <a:extLst>
                <a:ext uri="{FF2B5EF4-FFF2-40B4-BE49-F238E27FC236}">
                  <a16:creationId xmlns:a16="http://schemas.microsoft.com/office/drawing/2014/main" id="{442D0D00-7F02-56FB-953B-5898D0CA366D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824;p64">
              <a:extLst>
                <a:ext uri="{FF2B5EF4-FFF2-40B4-BE49-F238E27FC236}">
                  <a16:creationId xmlns:a16="http://schemas.microsoft.com/office/drawing/2014/main" id="{AFEA55E5-4DED-C06F-BC06-F8FDA97E9C08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825;p64">
              <a:extLst>
                <a:ext uri="{FF2B5EF4-FFF2-40B4-BE49-F238E27FC236}">
                  <a16:creationId xmlns:a16="http://schemas.microsoft.com/office/drawing/2014/main" id="{72DD3251-1485-8E87-CF8B-A216FD585CCC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826;p64">
              <a:extLst>
                <a:ext uri="{FF2B5EF4-FFF2-40B4-BE49-F238E27FC236}">
                  <a16:creationId xmlns:a16="http://schemas.microsoft.com/office/drawing/2014/main" id="{F9544CD8-B98B-CC16-0C7A-ACAB6ACD4F93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3827;p64">
              <a:extLst>
                <a:ext uri="{FF2B5EF4-FFF2-40B4-BE49-F238E27FC236}">
                  <a16:creationId xmlns:a16="http://schemas.microsoft.com/office/drawing/2014/main" id="{9ECF2D25-B7AD-BD9C-AC24-EB71389062A7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828;p64">
              <a:extLst>
                <a:ext uri="{FF2B5EF4-FFF2-40B4-BE49-F238E27FC236}">
                  <a16:creationId xmlns:a16="http://schemas.microsoft.com/office/drawing/2014/main" id="{47632358-6CD2-FEFC-3A2D-4CA093BC7444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829;p64">
              <a:extLst>
                <a:ext uri="{FF2B5EF4-FFF2-40B4-BE49-F238E27FC236}">
                  <a16:creationId xmlns:a16="http://schemas.microsoft.com/office/drawing/2014/main" id="{AD3D4BB3-8130-AE4A-CE28-14A826B68D7F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830;p64">
              <a:extLst>
                <a:ext uri="{FF2B5EF4-FFF2-40B4-BE49-F238E27FC236}">
                  <a16:creationId xmlns:a16="http://schemas.microsoft.com/office/drawing/2014/main" id="{B352ED44-041A-E70A-7693-FF7ADD73A585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831;p64">
              <a:extLst>
                <a:ext uri="{FF2B5EF4-FFF2-40B4-BE49-F238E27FC236}">
                  <a16:creationId xmlns:a16="http://schemas.microsoft.com/office/drawing/2014/main" id="{1207D244-5603-D8B8-97A3-533851510D13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832;p64">
              <a:extLst>
                <a:ext uri="{FF2B5EF4-FFF2-40B4-BE49-F238E27FC236}">
                  <a16:creationId xmlns:a16="http://schemas.microsoft.com/office/drawing/2014/main" id="{888C69D5-6168-60CA-403E-62B92699B1F9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833;p64">
              <a:extLst>
                <a:ext uri="{FF2B5EF4-FFF2-40B4-BE49-F238E27FC236}">
                  <a16:creationId xmlns:a16="http://schemas.microsoft.com/office/drawing/2014/main" id="{C30B5E4C-14F0-4E58-9CC4-5E45C8F10E34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834;p64">
              <a:extLst>
                <a:ext uri="{FF2B5EF4-FFF2-40B4-BE49-F238E27FC236}">
                  <a16:creationId xmlns:a16="http://schemas.microsoft.com/office/drawing/2014/main" id="{3ADD28C6-52D9-4224-A97F-406D9A2193C1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835;p64">
              <a:extLst>
                <a:ext uri="{FF2B5EF4-FFF2-40B4-BE49-F238E27FC236}">
                  <a16:creationId xmlns:a16="http://schemas.microsoft.com/office/drawing/2014/main" id="{CB21BD52-F40D-633C-E869-5C53C5BA7E49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836;p64">
              <a:extLst>
                <a:ext uri="{FF2B5EF4-FFF2-40B4-BE49-F238E27FC236}">
                  <a16:creationId xmlns:a16="http://schemas.microsoft.com/office/drawing/2014/main" id="{26997193-E5EC-DBE9-C6C0-33469AA92129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837;p64">
              <a:extLst>
                <a:ext uri="{FF2B5EF4-FFF2-40B4-BE49-F238E27FC236}">
                  <a16:creationId xmlns:a16="http://schemas.microsoft.com/office/drawing/2014/main" id="{FD1F9C03-609B-82AB-E7BA-6723AACADC77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838;p64">
              <a:extLst>
                <a:ext uri="{FF2B5EF4-FFF2-40B4-BE49-F238E27FC236}">
                  <a16:creationId xmlns:a16="http://schemas.microsoft.com/office/drawing/2014/main" id="{7277631B-DD44-898C-EAD1-F02F9A0A3E60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839;p64">
              <a:extLst>
                <a:ext uri="{FF2B5EF4-FFF2-40B4-BE49-F238E27FC236}">
                  <a16:creationId xmlns:a16="http://schemas.microsoft.com/office/drawing/2014/main" id="{7EC54DF0-BEE6-13E3-871C-C82DE213A9E3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840;p64">
              <a:extLst>
                <a:ext uri="{FF2B5EF4-FFF2-40B4-BE49-F238E27FC236}">
                  <a16:creationId xmlns:a16="http://schemas.microsoft.com/office/drawing/2014/main" id="{9916BA42-028F-7AF5-2F98-A2C361D5AFB2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841;p64">
              <a:extLst>
                <a:ext uri="{FF2B5EF4-FFF2-40B4-BE49-F238E27FC236}">
                  <a16:creationId xmlns:a16="http://schemas.microsoft.com/office/drawing/2014/main" id="{20AC54F2-E8A4-D443-27E6-7E13FF3B5EA6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842;p64">
              <a:extLst>
                <a:ext uri="{FF2B5EF4-FFF2-40B4-BE49-F238E27FC236}">
                  <a16:creationId xmlns:a16="http://schemas.microsoft.com/office/drawing/2014/main" id="{2A618A6A-42E3-F24D-A68E-CFF1FBB1C256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843;p64">
              <a:extLst>
                <a:ext uri="{FF2B5EF4-FFF2-40B4-BE49-F238E27FC236}">
                  <a16:creationId xmlns:a16="http://schemas.microsoft.com/office/drawing/2014/main" id="{627DC4AC-6CFD-1100-5955-11AAC0EF576F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844;p64">
              <a:extLst>
                <a:ext uri="{FF2B5EF4-FFF2-40B4-BE49-F238E27FC236}">
                  <a16:creationId xmlns:a16="http://schemas.microsoft.com/office/drawing/2014/main" id="{FB884955-4E09-8AE0-4823-1179A00E521B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845;p64">
              <a:extLst>
                <a:ext uri="{FF2B5EF4-FFF2-40B4-BE49-F238E27FC236}">
                  <a16:creationId xmlns:a16="http://schemas.microsoft.com/office/drawing/2014/main" id="{32CDF954-2EFC-B269-68BF-C03FE366A0A1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846;p64">
              <a:extLst>
                <a:ext uri="{FF2B5EF4-FFF2-40B4-BE49-F238E27FC236}">
                  <a16:creationId xmlns:a16="http://schemas.microsoft.com/office/drawing/2014/main" id="{B9F2863B-624A-2A99-B9B0-39842577554C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847;p64">
              <a:extLst>
                <a:ext uri="{FF2B5EF4-FFF2-40B4-BE49-F238E27FC236}">
                  <a16:creationId xmlns:a16="http://schemas.microsoft.com/office/drawing/2014/main" id="{B7A93BBC-886F-C984-0911-7C04DB9FA39D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3848;p64">
              <a:extLst>
                <a:ext uri="{FF2B5EF4-FFF2-40B4-BE49-F238E27FC236}">
                  <a16:creationId xmlns:a16="http://schemas.microsoft.com/office/drawing/2014/main" id="{2C0B487F-CA70-256D-6011-4F120D6D807C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3849;p64">
              <a:extLst>
                <a:ext uri="{FF2B5EF4-FFF2-40B4-BE49-F238E27FC236}">
                  <a16:creationId xmlns:a16="http://schemas.microsoft.com/office/drawing/2014/main" id="{A3F19820-290F-314F-799B-78281A6126CA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3850;p64">
              <a:extLst>
                <a:ext uri="{FF2B5EF4-FFF2-40B4-BE49-F238E27FC236}">
                  <a16:creationId xmlns:a16="http://schemas.microsoft.com/office/drawing/2014/main" id="{C4C9BFE1-75A9-CB22-E293-4EAF79FA3663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3851;p64">
              <a:extLst>
                <a:ext uri="{FF2B5EF4-FFF2-40B4-BE49-F238E27FC236}">
                  <a16:creationId xmlns:a16="http://schemas.microsoft.com/office/drawing/2014/main" id="{B1CA871F-72A9-36B3-9393-5DBBC961D266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3852;p64">
              <a:extLst>
                <a:ext uri="{FF2B5EF4-FFF2-40B4-BE49-F238E27FC236}">
                  <a16:creationId xmlns:a16="http://schemas.microsoft.com/office/drawing/2014/main" id="{F1DDA496-1574-E9DF-983C-1EE892D257B7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3853;p64">
              <a:extLst>
                <a:ext uri="{FF2B5EF4-FFF2-40B4-BE49-F238E27FC236}">
                  <a16:creationId xmlns:a16="http://schemas.microsoft.com/office/drawing/2014/main" id="{721FF492-CE7C-0F7C-6FBA-86B65376135C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3854;p64">
              <a:extLst>
                <a:ext uri="{FF2B5EF4-FFF2-40B4-BE49-F238E27FC236}">
                  <a16:creationId xmlns:a16="http://schemas.microsoft.com/office/drawing/2014/main" id="{6E33BE6E-9306-B1E5-3B36-B17555778306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3855;p64">
              <a:extLst>
                <a:ext uri="{FF2B5EF4-FFF2-40B4-BE49-F238E27FC236}">
                  <a16:creationId xmlns:a16="http://schemas.microsoft.com/office/drawing/2014/main" id="{17DDB6F0-5232-33B5-2C97-D05065120A3D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3856;p64">
              <a:extLst>
                <a:ext uri="{FF2B5EF4-FFF2-40B4-BE49-F238E27FC236}">
                  <a16:creationId xmlns:a16="http://schemas.microsoft.com/office/drawing/2014/main" id="{3D2B912A-157A-65DE-8999-426C80289FD4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3857;p64">
              <a:extLst>
                <a:ext uri="{FF2B5EF4-FFF2-40B4-BE49-F238E27FC236}">
                  <a16:creationId xmlns:a16="http://schemas.microsoft.com/office/drawing/2014/main" id="{C76CA7AB-D2FA-6353-CDCB-760A75AFB723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3858;p64">
              <a:extLst>
                <a:ext uri="{FF2B5EF4-FFF2-40B4-BE49-F238E27FC236}">
                  <a16:creationId xmlns:a16="http://schemas.microsoft.com/office/drawing/2014/main" id="{F77B7769-0A0A-43CE-F9DD-517915D7C905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3859;p64">
              <a:extLst>
                <a:ext uri="{FF2B5EF4-FFF2-40B4-BE49-F238E27FC236}">
                  <a16:creationId xmlns:a16="http://schemas.microsoft.com/office/drawing/2014/main" id="{F76FFFA4-92C3-1EA3-F47F-47B81A51E1B7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3860;p64">
              <a:extLst>
                <a:ext uri="{FF2B5EF4-FFF2-40B4-BE49-F238E27FC236}">
                  <a16:creationId xmlns:a16="http://schemas.microsoft.com/office/drawing/2014/main" id="{F510DCCA-73A1-7CE5-EF51-B8028D47199C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3861;p64">
              <a:extLst>
                <a:ext uri="{FF2B5EF4-FFF2-40B4-BE49-F238E27FC236}">
                  <a16:creationId xmlns:a16="http://schemas.microsoft.com/office/drawing/2014/main" id="{744F8C39-00A5-8811-A26C-D9433BAB28C1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3862;p64">
              <a:extLst>
                <a:ext uri="{FF2B5EF4-FFF2-40B4-BE49-F238E27FC236}">
                  <a16:creationId xmlns:a16="http://schemas.microsoft.com/office/drawing/2014/main" id="{03AA2BEF-2C9B-390A-D27D-3B905C972ADD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3863;p64">
              <a:extLst>
                <a:ext uri="{FF2B5EF4-FFF2-40B4-BE49-F238E27FC236}">
                  <a16:creationId xmlns:a16="http://schemas.microsoft.com/office/drawing/2014/main" id="{6C689CCF-28F0-B6EA-EF64-6FABA9F95711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3864;p64">
              <a:extLst>
                <a:ext uri="{FF2B5EF4-FFF2-40B4-BE49-F238E27FC236}">
                  <a16:creationId xmlns:a16="http://schemas.microsoft.com/office/drawing/2014/main" id="{1DD363F9-97CC-3896-B446-DC199AAE9FC0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3865;p64">
              <a:extLst>
                <a:ext uri="{FF2B5EF4-FFF2-40B4-BE49-F238E27FC236}">
                  <a16:creationId xmlns:a16="http://schemas.microsoft.com/office/drawing/2014/main" id="{08BFA2F0-4AA1-6D7B-5EF9-7E5092838C72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3866;p64">
              <a:extLst>
                <a:ext uri="{FF2B5EF4-FFF2-40B4-BE49-F238E27FC236}">
                  <a16:creationId xmlns:a16="http://schemas.microsoft.com/office/drawing/2014/main" id="{E015D215-18E6-27ED-9233-CF8C0FF6F082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3867;p64">
              <a:extLst>
                <a:ext uri="{FF2B5EF4-FFF2-40B4-BE49-F238E27FC236}">
                  <a16:creationId xmlns:a16="http://schemas.microsoft.com/office/drawing/2014/main" id="{BFCAEB79-D318-CCD1-858E-473D52784586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3868;p64">
              <a:extLst>
                <a:ext uri="{FF2B5EF4-FFF2-40B4-BE49-F238E27FC236}">
                  <a16:creationId xmlns:a16="http://schemas.microsoft.com/office/drawing/2014/main" id="{73A63ECA-9B61-3E55-694D-7E450BD4361B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3869;p64">
              <a:extLst>
                <a:ext uri="{FF2B5EF4-FFF2-40B4-BE49-F238E27FC236}">
                  <a16:creationId xmlns:a16="http://schemas.microsoft.com/office/drawing/2014/main" id="{6844E1E3-ED47-45C0-89DD-E0FD92663873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3870;p64">
              <a:extLst>
                <a:ext uri="{FF2B5EF4-FFF2-40B4-BE49-F238E27FC236}">
                  <a16:creationId xmlns:a16="http://schemas.microsoft.com/office/drawing/2014/main" id="{D5D6F908-4861-ED35-432C-F86A23748342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3871;p64">
              <a:extLst>
                <a:ext uri="{FF2B5EF4-FFF2-40B4-BE49-F238E27FC236}">
                  <a16:creationId xmlns:a16="http://schemas.microsoft.com/office/drawing/2014/main" id="{90E5D053-17F1-0F60-9825-B2ED0079999F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3872;p64">
              <a:extLst>
                <a:ext uri="{FF2B5EF4-FFF2-40B4-BE49-F238E27FC236}">
                  <a16:creationId xmlns:a16="http://schemas.microsoft.com/office/drawing/2014/main" id="{41091570-665F-5791-6D96-9231AE43F699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3873;p64">
              <a:extLst>
                <a:ext uri="{FF2B5EF4-FFF2-40B4-BE49-F238E27FC236}">
                  <a16:creationId xmlns:a16="http://schemas.microsoft.com/office/drawing/2014/main" id="{70834207-DF31-CB64-A346-D78908732046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3874;p64">
              <a:extLst>
                <a:ext uri="{FF2B5EF4-FFF2-40B4-BE49-F238E27FC236}">
                  <a16:creationId xmlns:a16="http://schemas.microsoft.com/office/drawing/2014/main" id="{C677999D-883E-FEA6-1DB9-2AB5AE2C390F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3875;p64">
              <a:extLst>
                <a:ext uri="{FF2B5EF4-FFF2-40B4-BE49-F238E27FC236}">
                  <a16:creationId xmlns:a16="http://schemas.microsoft.com/office/drawing/2014/main" id="{9A02D6A4-778A-06AB-B3B2-25953723851E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3876;p64">
              <a:extLst>
                <a:ext uri="{FF2B5EF4-FFF2-40B4-BE49-F238E27FC236}">
                  <a16:creationId xmlns:a16="http://schemas.microsoft.com/office/drawing/2014/main" id="{9139B5EF-88B8-7D98-BE73-4AD7BF804694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3877;p64">
              <a:extLst>
                <a:ext uri="{FF2B5EF4-FFF2-40B4-BE49-F238E27FC236}">
                  <a16:creationId xmlns:a16="http://schemas.microsoft.com/office/drawing/2014/main" id="{7C875862-67B2-E15A-C767-52CF2FD10EBC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3878;p64">
              <a:extLst>
                <a:ext uri="{FF2B5EF4-FFF2-40B4-BE49-F238E27FC236}">
                  <a16:creationId xmlns:a16="http://schemas.microsoft.com/office/drawing/2014/main" id="{681140FF-D6C9-32AA-13FE-E27FFD706865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3879;p64">
              <a:extLst>
                <a:ext uri="{FF2B5EF4-FFF2-40B4-BE49-F238E27FC236}">
                  <a16:creationId xmlns:a16="http://schemas.microsoft.com/office/drawing/2014/main" id="{D9CB7F01-081D-E9FA-9D0E-B66A2AD97F91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3880;p64">
              <a:extLst>
                <a:ext uri="{FF2B5EF4-FFF2-40B4-BE49-F238E27FC236}">
                  <a16:creationId xmlns:a16="http://schemas.microsoft.com/office/drawing/2014/main" id="{437EBF42-AAE5-9E80-F21F-084A85C94C54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3881;p64">
              <a:extLst>
                <a:ext uri="{FF2B5EF4-FFF2-40B4-BE49-F238E27FC236}">
                  <a16:creationId xmlns:a16="http://schemas.microsoft.com/office/drawing/2014/main" id="{2E3BF7E2-DCC0-1C4F-3FC8-CC8A6825F2A8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3882;p64">
              <a:extLst>
                <a:ext uri="{FF2B5EF4-FFF2-40B4-BE49-F238E27FC236}">
                  <a16:creationId xmlns:a16="http://schemas.microsoft.com/office/drawing/2014/main" id="{6DCFD30C-1D67-6054-3E24-88C7F0E0CCAF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3883;p64">
              <a:extLst>
                <a:ext uri="{FF2B5EF4-FFF2-40B4-BE49-F238E27FC236}">
                  <a16:creationId xmlns:a16="http://schemas.microsoft.com/office/drawing/2014/main" id="{ECBE0ED6-A0CB-8C9C-15D5-2EBFD4A5BD91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3884;p64">
              <a:extLst>
                <a:ext uri="{FF2B5EF4-FFF2-40B4-BE49-F238E27FC236}">
                  <a16:creationId xmlns:a16="http://schemas.microsoft.com/office/drawing/2014/main" id="{6436B244-B0CD-7998-C66D-FE454F207F20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3885;p64">
              <a:extLst>
                <a:ext uri="{FF2B5EF4-FFF2-40B4-BE49-F238E27FC236}">
                  <a16:creationId xmlns:a16="http://schemas.microsoft.com/office/drawing/2014/main" id="{F69EC4C6-5587-073C-46DC-ABCC80213525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3886;p64">
              <a:extLst>
                <a:ext uri="{FF2B5EF4-FFF2-40B4-BE49-F238E27FC236}">
                  <a16:creationId xmlns:a16="http://schemas.microsoft.com/office/drawing/2014/main" id="{A188D376-6145-4D6C-2549-FA515CDBAB2F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3887;p64">
              <a:extLst>
                <a:ext uri="{FF2B5EF4-FFF2-40B4-BE49-F238E27FC236}">
                  <a16:creationId xmlns:a16="http://schemas.microsoft.com/office/drawing/2014/main" id="{6AEDB5AE-EE3F-0932-1C25-FAA88F66AC10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3888;p64">
              <a:extLst>
                <a:ext uri="{FF2B5EF4-FFF2-40B4-BE49-F238E27FC236}">
                  <a16:creationId xmlns:a16="http://schemas.microsoft.com/office/drawing/2014/main" id="{23DCC234-7C54-93AD-41E6-0E51ED988710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3889;p64">
              <a:extLst>
                <a:ext uri="{FF2B5EF4-FFF2-40B4-BE49-F238E27FC236}">
                  <a16:creationId xmlns:a16="http://schemas.microsoft.com/office/drawing/2014/main" id="{743FFA04-E7D2-16CC-052F-693DD9306DA6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3890;p64">
              <a:extLst>
                <a:ext uri="{FF2B5EF4-FFF2-40B4-BE49-F238E27FC236}">
                  <a16:creationId xmlns:a16="http://schemas.microsoft.com/office/drawing/2014/main" id="{972BE330-77D6-9DBF-BD2F-E27D900919EF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3891;p64">
              <a:extLst>
                <a:ext uri="{FF2B5EF4-FFF2-40B4-BE49-F238E27FC236}">
                  <a16:creationId xmlns:a16="http://schemas.microsoft.com/office/drawing/2014/main" id="{501BD9B4-C6C3-4E82-3D98-93AA1D62A408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3892;p64">
              <a:extLst>
                <a:ext uri="{FF2B5EF4-FFF2-40B4-BE49-F238E27FC236}">
                  <a16:creationId xmlns:a16="http://schemas.microsoft.com/office/drawing/2014/main" id="{2881E2BC-D23D-60C5-3A5D-FD5583FB537E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3893;p64">
              <a:extLst>
                <a:ext uri="{FF2B5EF4-FFF2-40B4-BE49-F238E27FC236}">
                  <a16:creationId xmlns:a16="http://schemas.microsoft.com/office/drawing/2014/main" id="{73BAF0A7-EDD2-3A59-2C7F-9DAB9FA91101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3894;p64">
              <a:extLst>
                <a:ext uri="{FF2B5EF4-FFF2-40B4-BE49-F238E27FC236}">
                  <a16:creationId xmlns:a16="http://schemas.microsoft.com/office/drawing/2014/main" id="{5D5F7171-6D2A-0E33-8C3E-93069D5B7472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3895;p64">
              <a:extLst>
                <a:ext uri="{FF2B5EF4-FFF2-40B4-BE49-F238E27FC236}">
                  <a16:creationId xmlns:a16="http://schemas.microsoft.com/office/drawing/2014/main" id="{8FF820E4-900E-CCCC-BB85-145230D4EB3A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3896;p64">
              <a:extLst>
                <a:ext uri="{FF2B5EF4-FFF2-40B4-BE49-F238E27FC236}">
                  <a16:creationId xmlns:a16="http://schemas.microsoft.com/office/drawing/2014/main" id="{D7C2E29E-A5B9-5782-2302-89C91FBC6D45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897;p64">
              <a:extLst>
                <a:ext uri="{FF2B5EF4-FFF2-40B4-BE49-F238E27FC236}">
                  <a16:creationId xmlns:a16="http://schemas.microsoft.com/office/drawing/2014/main" id="{78468CB3-C7D7-EF8E-D364-3B294CC0229C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898;p64">
              <a:extLst>
                <a:ext uri="{FF2B5EF4-FFF2-40B4-BE49-F238E27FC236}">
                  <a16:creationId xmlns:a16="http://schemas.microsoft.com/office/drawing/2014/main" id="{45AB6377-8ABD-EB91-67D8-8626FBEBF2C4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899;p64">
              <a:extLst>
                <a:ext uri="{FF2B5EF4-FFF2-40B4-BE49-F238E27FC236}">
                  <a16:creationId xmlns:a16="http://schemas.microsoft.com/office/drawing/2014/main" id="{D958C999-CFE9-A725-7FBD-50EF1C85F4C7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900;p64">
              <a:extLst>
                <a:ext uri="{FF2B5EF4-FFF2-40B4-BE49-F238E27FC236}">
                  <a16:creationId xmlns:a16="http://schemas.microsoft.com/office/drawing/2014/main" id="{C5661FF1-3F9F-EE13-05E5-EDECC0029C68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901;p64">
              <a:extLst>
                <a:ext uri="{FF2B5EF4-FFF2-40B4-BE49-F238E27FC236}">
                  <a16:creationId xmlns:a16="http://schemas.microsoft.com/office/drawing/2014/main" id="{C816CC18-62C7-6246-9BC9-8EDEB82D132D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902;p64">
              <a:extLst>
                <a:ext uri="{FF2B5EF4-FFF2-40B4-BE49-F238E27FC236}">
                  <a16:creationId xmlns:a16="http://schemas.microsoft.com/office/drawing/2014/main" id="{6B6C7754-1DC7-4BFB-F896-CA8AB8903414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903;p64">
              <a:extLst>
                <a:ext uri="{FF2B5EF4-FFF2-40B4-BE49-F238E27FC236}">
                  <a16:creationId xmlns:a16="http://schemas.microsoft.com/office/drawing/2014/main" id="{63C2E1F7-DD30-5223-F6F3-DA030E2A464B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904;p64">
              <a:extLst>
                <a:ext uri="{FF2B5EF4-FFF2-40B4-BE49-F238E27FC236}">
                  <a16:creationId xmlns:a16="http://schemas.microsoft.com/office/drawing/2014/main" id="{891F1C2A-B7F3-BD9B-DE6B-ACF54BC6DE38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905;p64">
              <a:extLst>
                <a:ext uri="{FF2B5EF4-FFF2-40B4-BE49-F238E27FC236}">
                  <a16:creationId xmlns:a16="http://schemas.microsoft.com/office/drawing/2014/main" id="{A68D5980-55FA-821B-5699-0CD3BFDE2067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906;p64">
              <a:extLst>
                <a:ext uri="{FF2B5EF4-FFF2-40B4-BE49-F238E27FC236}">
                  <a16:creationId xmlns:a16="http://schemas.microsoft.com/office/drawing/2014/main" id="{01E89AA1-10F4-EA4C-5245-BB44EE984DC6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907;p64">
              <a:extLst>
                <a:ext uri="{FF2B5EF4-FFF2-40B4-BE49-F238E27FC236}">
                  <a16:creationId xmlns:a16="http://schemas.microsoft.com/office/drawing/2014/main" id="{A834DA1C-2701-54A1-6495-B5180942639A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908;p64">
              <a:extLst>
                <a:ext uri="{FF2B5EF4-FFF2-40B4-BE49-F238E27FC236}">
                  <a16:creationId xmlns:a16="http://schemas.microsoft.com/office/drawing/2014/main" id="{56FCB54D-CD22-0EC0-85E8-D4A815510B6C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909;p64">
              <a:extLst>
                <a:ext uri="{FF2B5EF4-FFF2-40B4-BE49-F238E27FC236}">
                  <a16:creationId xmlns:a16="http://schemas.microsoft.com/office/drawing/2014/main" id="{141F03F0-3E44-CDE8-8DDE-D196B448636E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910;p64">
              <a:extLst>
                <a:ext uri="{FF2B5EF4-FFF2-40B4-BE49-F238E27FC236}">
                  <a16:creationId xmlns:a16="http://schemas.microsoft.com/office/drawing/2014/main" id="{ACDD4171-FC59-2ED8-D1CA-FB8B881F7545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911;p64">
              <a:extLst>
                <a:ext uri="{FF2B5EF4-FFF2-40B4-BE49-F238E27FC236}">
                  <a16:creationId xmlns:a16="http://schemas.microsoft.com/office/drawing/2014/main" id="{B85F2E07-ED22-E108-AB07-A35155F83133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912;p64">
              <a:extLst>
                <a:ext uri="{FF2B5EF4-FFF2-40B4-BE49-F238E27FC236}">
                  <a16:creationId xmlns:a16="http://schemas.microsoft.com/office/drawing/2014/main" id="{8C29183D-9EE9-06DA-6A2C-7BBF34048FE9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913;p64">
              <a:extLst>
                <a:ext uri="{FF2B5EF4-FFF2-40B4-BE49-F238E27FC236}">
                  <a16:creationId xmlns:a16="http://schemas.microsoft.com/office/drawing/2014/main" id="{FE33CA42-2586-8863-508F-7B4B215579B8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914;p64">
              <a:extLst>
                <a:ext uri="{FF2B5EF4-FFF2-40B4-BE49-F238E27FC236}">
                  <a16:creationId xmlns:a16="http://schemas.microsoft.com/office/drawing/2014/main" id="{48E3A12B-C0D9-9B7A-7036-F0C8F0F5490A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915;p64">
              <a:extLst>
                <a:ext uri="{FF2B5EF4-FFF2-40B4-BE49-F238E27FC236}">
                  <a16:creationId xmlns:a16="http://schemas.microsoft.com/office/drawing/2014/main" id="{9440D2B1-9E0C-FB6F-CF50-1C316DCBE9CE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916;p64">
              <a:extLst>
                <a:ext uri="{FF2B5EF4-FFF2-40B4-BE49-F238E27FC236}">
                  <a16:creationId xmlns:a16="http://schemas.microsoft.com/office/drawing/2014/main" id="{C6C9A7B1-761D-735C-A253-DDB01B2894ED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917;p64">
              <a:extLst>
                <a:ext uri="{FF2B5EF4-FFF2-40B4-BE49-F238E27FC236}">
                  <a16:creationId xmlns:a16="http://schemas.microsoft.com/office/drawing/2014/main" id="{C65E5963-8A52-55E5-3BEB-413C3983B603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918;p64">
              <a:extLst>
                <a:ext uri="{FF2B5EF4-FFF2-40B4-BE49-F238E27FC236}">
                  <a16:creationId xmlns:a16="http://schemas.microsoft.com/office/drawing/2014/main" id="{20269DAF-29AE-1F02-143E-DBFDEB448796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919;p64">
              <a:extLst>
                <a:ext uri="{FF2B5EF4-FFF2-40B4-BE49-F238E27FC236}">
                  <a16:creationId xmlns:a16="http://schemas.microsoft.com/office/drawing/2014/main" id="{2FCDE708-B484-1A49-A298-5D03A709E504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920;p64">
              <a:extLst>
                <a:ext uri="{FF2B5EF4-FFF2-40B4-BE49-F238E27FC236}">
                  <a16:creationId xmlns:a16="http://schemas.microsoft.com/office/drawing/2014/main" id="{C1A4E677-DEF5-D571-9ECA-69F1E1D27A36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921;p64">
              <a:extLst>
                <a:ext uri="{FF2B5EF4-FFF2-40B4-BE49-F238E27FC236}">
                  <a16:creationId xmlns:a16="http://schemas.microsoft.com/office/drawing/2014/main" id="{F22615A9-507A-B4D3-56AB-AAD4BB4ABCA7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922;p64">
              <a:extLst>
                <a:ext uri="{FF2B5EF4-FFF2-40B4-BE49-F238E27FC236}">
                  <a16:creationId xmlns:a16="http://schemas.microsoft.com/office/drawing/2014/main" id="{583F43CE-12B1-24DE-26D9-1248B5F6E882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923;p64">
              <a:extLst>
                <a:ext uri="{FF2B5EF4-FFF2-40B4-BE49-F238E27FC236}">
                  <a16:creationId xmlns:a16="http://schemas.microsoft.com/office/drawing/2014/main" id="{8DD4FE75-DE76-693D-2E6E-2A60B7D7CF82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924;p64">
              <a:extLst>
                <a:ext uri="{FF2B5EF4-FFF2-40B4-BE49-F238E27FC236}">
                  <a16:creationId xmlns:a16="http://schemas.microsoft.com/office/drawing/2014/main" id="{26D42EDE-9A97-F725-14B8-84700FD0B45A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925;p64">
              <a:extLst>
                <a:ext uri="{FF2B5EF4-FFF2-40B4-BE49-F238E27FC236}">
                  <a16:creationId xmlns:a16="http://schemas.microsoft.com/office/drawing/2014/main" id="{CECA0D8A-B6AC-E81D-3ED0-DA5965744ABB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926;p64">
              <a:extLst>
                <a:ext uri="{FF2B5EF4-FFF2-40B4-BE49-F238E27FC236}">
                  <a16:creationId xmlns:a16="http://schemas.microsoft.com/office/drawing/2014/main" id="{196E3CA7-46A2-D600-C30C-AC2893D24946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927;p64">
              <a:extLst>
                <a:ext uri="{FF2B5EF4-FFF2-40B4-BE49-F238E27FC236}">
                  <a16:creationId xmlns:a16="http://schemas.microsoft.com/office/drawing/2014/main" id="{7D6E6319-338A-35CB-6EEB-2AF9B93A1217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928;p64">
              <a:extLst>
                <a:ext uri="{FF2B5EF4-FFF2-40B4-BE49-F238E27FC236}">
                  <a16:creationId xmlns:a16="http://schemas.microsoft.com/office/drawing/2014/main" id="{2A175FD3-61F4-0441-0FED-D93651DCF79A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929;p64">
              <a:extLst>
                <a:ext uri="{FF2B5EF4-FFF2-40B4-BE49-F238E27FC236}">
                  <a16:creationId xmlns:a16="http://schemas.microsoft.com/office/drawing/2014/main" id="{0E3F80E8-ADD4-788F-5C57-AB735E04C1AC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930;p64">
              <a:extLst>
                <a:ext uri="{FF2B5EF4-FFF2-40B4-BE49-F238E27FC236}">
                  <a16:creationId xmlns:a16="http://schemas.microsoft.com/office/drawing/2014/main" id="{DC73A9FC-C2FB-F7A2-3187-58D324C4BFB3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931;p64">
              <a:extLst>
                <a:ext uri="{FF2B5EF4-FFF2-40B4-BE49-F238E27FC236}">
                  <a16:creationId xmlns:a16="http://schemas.microsoft.com/office/drawing/2014/main" id="{4C0FAAD8-9475-0601-50AF-080F62A59C24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932;p64">
              <a:extLst>
                <a:ext uri="{FF2B5EF4-FFF2-40B4-BE49-F238E27FC236}">
                  <a16:creationId xmlns:a16="http://schemas.microsoft.com/office/drawing/2014/main" id="{E160351C-9AFC-541F-31A2-2D93312E761C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933;p64">
              <a:extLst>
                <a:ext uri="{FF2B5EF4-FFF2-40B4-BE49-F238E27FC236}">
                  <a16:creationId xmlns:a16="http://schemas.microsoft.com/office/drawing/2014/main" id="{113EFB24-575E-F924-2BCE-E8EA6711238B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934;p64">
              <a:extLst>
                <a:ext uri="{FF2B5EF4-FFF2-40B4-BE49-F238E27FC236}">
                  <a16:creationId xmlns:a16="http://schemas.microsoft.com/office/drawing/2014/main" id="{AB6D9FA9-F57B-2806-A252-489A5F34EA35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935;p64">
              <a:extLst>
                <a:ext uri="{FF2B5EF4-FFF2-40B4-BE49-F238E27FC236}">
                  <a16:creationId xmlns:a16="http://schemas.microsoft.com/office/drawing/2014/main" id="{F58093ED-2AB7-224B-7A1B-78F26C01BEFC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936;p64">
              <a:extLst>
                <a:ext uri="{FF2B5EF4-FFF2-40B4-BE49-F238E27FC236}">
                  <a16:creationId xmlns:a16="http://schemas.microsoft.com/office/drawing/2014/main" id="{CEDE0EFD-D8A7-A8A3-4190-13908625008A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937;p64">
              <a:extLst>
                <a:ext uri="{FF2B5EF4-FFF2-40B4-BE49-F238E27FC236}">
                  <a16:creationId xmlns:a16="http://schemas.microsoft.com/office/drawing/2014/main" id="{F5B120CB-A935-F09E-61BC-1DB3D79F5663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938;p64">
              <a:extLst>
                <a:ext uri="{FF2B5EF4-FFF2-40B4-BE49-F238E27FC236}">
                  <a16:creationId xmlns:a16="http://schemas.microsoft.com/office/drawing/2014/main" id="{4919A7FA-2FAD-F019-CB1E-5A4126D4FF32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939;p64">
              <a:extLst>
                <a:ext uri="{FF2B5EF4-FFF2-40B4-BE49-F238E27FC236}">
                  <a16:creationId xmlns:a16="http://schemas.microsoft.com/office/drawing/2014/main" id="{E7E3D345-D183-8D62-A614-626235051DA2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940;p64">
              <a:extLst>
                <a:ext uri="{FF2B5EF4-FFF2-40B4-BE49-F238E27FC236}">
                  <a16:creationId xmlns:a16="http://schemas.microsoft.com/office/drawing/2014/main" id="{B1DCA998-D8D4-B355-74D4-CDEACF76131B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941;p64">
              <a:extLst>
                <a:ext uri="{FF2B5EF4-FFF2-40B4-BE49-F238E27FC236}">
                  <a16:creationId xmlns:a16="http://schemas.microsoft.com/office/drawing/2014/main" id="{503C751F-3471-65F2-940D-3AE83542AD2E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942;p64">
              <a:extLst>
                <a:ext uri="{FF2B5EF4-FFF2-40B4-BE49-F238E27FC236}">
                  <a16:creationId xmlns:a16="http://schemas.microsoft.com/office/drawing/2014/main" id="{6678CB5B-CD3A-C7CD-E8A9-026E693B6F90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943;p64">
              <a:extLst>
                <a:ext uri="{FF2B5EF4-FFF2-40B4-BE49-F238E27FC236}">
                  <a16:creationId xmlns:a16="http://schemas.microsoft.com/office/drawing/2014/main" id="{FDD340A1-32C6-4834-E0FB-56F42032DFA0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944;p64">
              <a:extLst>
                <a:ext uri="{FF2B5EF4-FFF2-40B4-BE49-F238E27FC236}">
                  <a16:creationId xmlns:a16="http://schemas.microsoft.com/office/drawing/2014/main" id="{E1F9B304-03C0-1818-14BC-416E156F091D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945;p64">
              <a:extLst>
                <a:ext uri="{FF2B5EF4-FFF2-40B4-BE49-F238E27FC236}">
                  <a16:creationId xmlns:a16="http://schemas.microsoft.com/office/drawing/2014/main" id="{06151955-ED00-6DE6-9B64-6DC216494DAA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946;p64">
              <a:extLst>
                <a:ext uri="{FF2B5EF4-FFF2-40B4-BE49-F238E27FC236}">
                  <a16:creationId xmlns:a16="http://schemas.microsoft.com/office/drawing/2014/main" id="{EF20E66B-7CAD-0ED9-E187-96B5818DCC14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947;p64">
              <a:extLst>
                <a:ext uri="{FF2B5EF4-FFF2-40B4-BE49-F238E27FC236}">
                  <a16:creationId xmlns:a16="http://schemas.microsoft.com/office/drawing/2014/main" id="{55734849-B0C1-D52A-D6B7-75FEEE1CED05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948;p64">
              <a:extLst>
                <a:ext uri="{FF2B5EF4-FFF2-40B4-BE49-F238E27FC236}">
                  <a16:creationId xmlns:a16="http://schemas.microsoft.com/office/drawing/2014/main" id="{617F85C0-0784-02CE-B46F-520C446B2CA1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949;p64">
              <a:extLst>
                <a:ext uri="{FF2B5EF4-FFF2-40B4-BE49-F238E27FC236}">
                  <a16:creationId xmlns:a16="http://schemas.microsoft.com/office/drawing/2014/main" id="{0CD51833-1F72-4FAB-DE0F-33A5255A9902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950;p64">
              <a:extLst>
                <a:ext uri="{FF2B5EF4-FFF2-40B4-BE49-F238E27FC236}">
                  <a16:creationId xmlns:a16="http://schemas.microsoft.com/office/drawing/2014/main" id="{D0045686-B76B-EFD9-00CB-B4894EEA4A99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951;p64">
              <a:extLst>
                <a:ext uri="{FF2B5EF4-FFF2-40B4-BE49-F238E27FC236}">
                  <a16:creationId xmlns:a16="http://schemas.microsoft.com/office/drawing/2014/main" id="{FAF9AD3C-3301-E6E5-1F99-8B8028727052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952;p64">
              <a:extLst>
                <a:ext uri="{FF2B5EF4-FFF2-40B4-BE49-F238E27FC236}">
                  <a16:creationId xmlns:a16="http://schemas.microsoft.com/office/drawing/2014/main" id="{A53ABF15-9C93-5095-877B-9B34C3452A1F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953;p64">
              <a:extLst>
                <a:ext uri="{FF2B5EF4-FFF2-40B4-BE49-F238E27FC236}">
                  <a16:creationId xmlns:a16="http://schemas.microsoft.com/office/drawing/2014/main" id="{6D5AA0FE-177A-1654-52C4-9C16B9C8ED91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954;p64">
              <a:extLst>
                <a:ext uri="{FF2B5EF4-FFF2-40B4-BE49-F238E27FC236}">
                  <a16:creationId xmlns:a16="http://schemas.microsoft.com/office/drawing/2014/main" id="{DA48F7F5-F09D-1D6E-5794-D8C060A45495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955;p64">
              <a:extLst>
                <a:ext uri="{FF2B5EF4-FFF2-40B4-BE49-F238E27FC236}">
                  <a16:creationId xmlns:a16="http://schemas.microsoft.com/office/drawing/2014/main" id="{D96198E5-60C1-19F9-EAE6-2B929418B0E1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956;p64">
              <a:extLst>
                <a:ext uri="{FF2B5EF4-FFF2-40B4-BE49-F238E27FC236}">
                  <a16:creationId xmlns:a16="http://schemas.microsoft.com/office/drawing/2014/main" id="{45EB223A-1E0D-185A-1A98-8DC84BFAAE46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957;p64">
              <a:extLst>
                <a:ext uri="{FF2B5EF4-FFF2-40B4-BE49-F238E27FC236}">
                  <a16:creationId xmlns:a16="http://schemas.microsoft.com/office/drawing/2014/main" id="{E9580501-8A33-A854-8A93-B6C751241CAF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958;p64">
              <a:extLst>
                <a:ext uri="{FF2B5EF4-FFF2-40B4-BE49-F238E27FC236}">
                  <a16:creationId xmlns:a16="http://schemas.microsoft.com/office/drawing/2014/main" id="{90973469-F19D-4A1A-5551-3088936E80E8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959;p64">
              <a:extLst>
                <a:ext uri="{FF2B5EF4-FFF2-40B4-BE49-F238E27FC236}">
                  <a16:creationId xmlns:a16="http://schemas.microsoft.com/office/drawing/2014/main" id="{A9E45B8C-0481-35FD-D09A-F22FDD1085C8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960;p64">
              <a:extLst>
                <a:ext uri="{FF2B5EF4-FFF2-40B4-BE49-F238E27FC236}">
                  <a16:creationId xmlns:a16="http://schemas.microsoft.com/office/drawing/2014/main" id="{A61CBA24-83C4-E327-4D69-FBFBBC47DEEC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961;p64">
              <a:extLst>
                <a:ext uri="{FF2B5EF4-FFF2-40B4-BE49-F238E27FC236}">
                  <a16:creationId xmlns:a16="http://schemas.microsoft.com/office/drawing/2014/main" id="{3A311D10-6363-74FE-325C-52B38D35254E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962;p64">
              <a:extLst>
                <a:ext uri="{FF2B5EF4-FFF2-40B4-BE49-F238E27FC236}">
                  <a16:creationId xmlns:a16="http://schemas.microsoft.com/office/drawing/2014/main" id="{ABF2CC1B-35FA-1DEC-0D93-C17205B1BBA9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963;p64">
              <a:extLst>
                <a:ext uri="{FF2B5EF4-FFF2-40B4-BE49-F238E27FC236}">
                  <a16:creationId xmlns:a16="http://schemas.microsoft.com/office/drawing/2014/main" id="{5D5DD4A2-C9E1-9427-7080-1797526F52CC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964;p64">
              <a:extLst>
                <a:ext uri="{FF2B5EF4-FFF2-40B4-BE49-F238E27FC236}">
                  <a16:creationId xmlns:a16="http://schemas.microsoft.com/office/drawing/2014/main" id="{E5616F3B-37E8-0DAB-123C-4719606C2B05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965;p64">
              <a:extLst>
                <a:ext uri="{FF2B5EF4-FFF2-40B4-BE49-F238E27FC236}">
                  <a16:creationId xmlns:a16="http://schemas.microsoft.com/office/drawing/2014/main" id="{187A7D39-BAA5-5860-628D-749A3E566FC1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966;p64">
              <a:extLst>
                <a:ext uri="{FF2B5EF4-FFF2-40B4-BE49-F238E27FC236}">
                  <a16:creationId xmlns:a16="http://schemas.microsoft.com/office/drawing/2014/main" id="{29914864-8A21-5F90-F0C8-97681B6DDBBD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967;p64">
              <a:extLst>
                <a:ext uri="{FF2B5EF4-FFF2-40B4-BE49-F238E27FC236}">
                  <a16:creationId xmlns:a16="http://schemas.microsoft.com/office/drawing/2014/main" id="{FF98A239-9332-B97A-1F08-6F1982BF5E7C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968;p64">
              <a:extLst>
                <a:ext uri="{FF2B5EF4-FFF2-40B4-BE49-F238E27FC236}">
                  <a16:creationId xmlns:a16="http://schemas.microsoft.com/office/drawing/2014/main" id="{174133D2-41D4-AE83-5585-3BBC63EE83D9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969;p64">
              <a:extLst>
                <a:ext uri="{FF2B5EF4-FFF2-40B4-BE49-F238E27FC236}">
                  <a16:creationId xmlns:a16="http://schemas.microsoft.com/office/drawing/2014/main" id="{822394B7-8DFD-2961-DD4B-996B396E578D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970;p64">
              <a:extLst>
                <a:ext uri="{FF2B5EF4-FFF2-40B4-BE49-F238E27FC236}">
                  <a16:creationId xmlns:a16="http://schemas.microsoft.com/office/drawing/2014/main" id="{9E127A10-C827-5701-7FC6-27C286975499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971;p64">
              <a:extLst>
                <a:ext uri="{FF2B5EF4-FFF2-40B4-BE49-F238E27FC236}">
                  <a16:creationId xmlns:a16="http://schemas.microsoft.com/office/drawing/2014/main" id="{DB67CFB8-6545-DFF3-5D09-066B20331F1D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972;p64">
              <a:extLst>
                <a:ext uri="{FF2B5EF4-FFF2-40B4-BE49-F238E27FC236}">
                  <a16:creationId xmlns:a16="http://schemas.microsoft.com/office/drawing/2014/main" id="{BDD23439-497F-30FB-567E-1A83E7FB44EA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973;p64">
              <a:extLst>
                <a:ext uri="{FF2B5EF4-FFF2-40B4-BE49-F238E27FC236}">
                  <a16:creationId xmlns:a16="http://schemas.microsoft.com/office/drawing/2014/main" id="{D2EEC465-E076-64B5-81CA-52441B05106C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974;p64">
              <a:extLst>
                <a:ext uri="{FF2B5EF4-FFF2-40B4-BE49-F238E27FC236}">
                  <a16:creationId xmlns:a16="http://schemas.microsoft.com/office/drawing/2014/main" id="{9A4C291D-1112-A350-BBC4-DD71025EE02F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975;p64">
              <a:extLst>
                <a:ext uri="{FF2B5EF4-FFF2-40B4-BE49-F238E27FC236}">
                  <a16:creationId xmlns:a16="http://schemas.microsoft.com/office/drawing/2014/main" id="{EAE6DED7-F9CB-DCD5-5BAB-FBB3BEF56F6D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976;p64">
              <a:extLst>
                <a:ext uri="{FF2B5EF4-FFF2-40B4-BE49-F238E27FC236}">
                  <a16:creationId xmlns:a16="http://schemas.microsoft.com/office/drawing/2014/main" id="{F5822C17-31E3-BD06-0D9D-27F3D5C7B774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977;p64">
              <a:extLst>
                <a:ext uri="{FF2B5EF4-FFF2-40B4-BE49-F238E27FC236}">
                  <a16:creationId xmlns:a16="http://schemas.microsoft.com/office/drawing/2014/main" id="{B1DB87F4-A4BC-F4E1-854F-4CF0DA75F090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978;p64">
              <a:extLst>
                <a:ext uri="{FF2B5EF4-FFF2-40B4-BE49-F238E27FC236}">
                  <a16:creationId xmlns:a16="http://schemas.microsoft.com/office/drawing/2014/main" id="{566BEC54-472E-9828-BB75-D970C7510A8E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979;p64">
              <a:extLst>
                <a:ext uri="{FF2B5EF4-FFF2-40B4-BE49-F238E27FC236}">
                  <a16:creationId xmlns:a16="http://schemas.microsoft.com/office/drawing/2014/main" id="{BF3CABE7-2CDF-1EC6-FC83-59F53910803A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980;p64">
              <a:extLst>
                <a:ext uri="{FF2B5EF4-FFF2-40B4-BE49-F238E27FC236}">
                  <a16:creationId xmlns:a16="http://schemas.microsoft.com/office/drawing/2014/main" id="{6F4A76FB-5981-CD2C-9ED6-943D778FBAA3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981;p64">
              <a:extLst>
                <a:ext uri="{FF2B5EF4-FFF2-40B4-BE49-F238E27FC236}">
                  <a16:creationId xmlns:a16="http://schemas.microsoft.com/office/drawing/2014/main" id="{F841E9E6-07D6-9D25-A8A3-EC87E0F0D743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982;p64">
              <a:extLst>
                <a:ext uri="{FF2B5EF4-FFF2-40B4-BE49-F238E27FC236}">
                  <a16:creationId xmlns:a16="http://schemas.microsoft.com/office/drawing/2014/main" id="{AAD69320-6DA0-F043-5996-974D4F7DE8F8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983;p64">
              <a:extLst>
                <a:ext uri="{FF2B5EF4-FFF2-40B4-BE49-F238E27FC236}">
                  <a16:creationId xmlns:a16="http://schemas.microsoft.com/office/drawing/2014/main" id="{751200DD-30F3-80CD-19FA-966F4D5D5599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984;p64">
              <a:extLst>
                <a:ext uri="{FF2B5EF4-FFF2-40B4-BE49-F238E27FC236}">
                  <a16:creationId xmlns:a16="http://schemas.microsoft.com/office/drawing/2014/main" id="{D9C2DF1E-4299-6AAC-B54D-2BA7AC1E1EC3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985;p64">
              <a:extLst>
                <a:ext uri="{FF2B5EF4-FFF2-40B4-BE49-F238E27FC236}">
                  <a16:creationId xmlns:a16="http://schemas.microsoft.com/office/drawing/2014/main" id="{E9826A5C-35CE-2624-B501-6A96A6B10845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986;p64">
              <a:extLst>
                <a:ext uri="{FF2B5EF4-FFF2-40B4-BE49-F238E27FC236}">
                  <a16:creationId xmlns:a16="http://schemas.microsoft.com/office/drawing/2014/main" id="{CEA28011-C6A3-6ADF-0583-4FB76EDDB030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987;p64">
              <a:extLst>
                <a:ext uri="{FF2B5EF4-FFF2-40B4-BE49-F238E27FC236}">
                  <a16:creationId xmlns:a16="http://schemas.microsoft.com/office/drawing/2014/main" id="{EA5A56B3-E8C3-41E3-6BD1-80E3849FC2B6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988;p64">
              <a:extLst>
                <a:ext uri="{FF2B5EF4-FFF2-40B4-BE49-F238E27FC236}">
                  <a16:creationId xmlns:a16="http://schemas.microsoft.com/office/drawing/2014/main" id="{B34672F9-907F-06D9-600B-5BF3FC3F7250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989;p64">
              <a:extLst>
                <a:ext uri="{FF2B5EF4-FFF2-40B4-BE49-F238E27FC236}">
                  <a16:creationId xmlns:a16="http://schemas.microsoft.com/office/drawing/2014/main" id="{8A537D93-40A7-38E8-D118-640384B38FE3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990;p64">
              <a:extLst>
                <a:ext uri="{FF2B5EF4-FFF2-40B4-BE49-F238E27FC236}">
                  <a16:creationId xmlns:a16="http://schemas.microsoft.com/office/drawing/2014/main" id="{C4EEC014-F76D-1E1C-6608-2D69B7B296A0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991;p64">
              <a:extLst>
                <a:ext uri="{FF2B5EF4-FFF2-40B4-BE49-F238E27FC236}">
                  <a16:creationId xmlns:a16="http://schemas.microsoft.com/office/drawing/2014/main" id="{FC6F27E6-3FCA-406B-8625-E55AB1868DE2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992;p64">
              <a:extLst>
                <a:ext uri="{FF2B5EF4-FFF2-40B4-BE49-F238E27FC236}">
                  <a16:creationId xmlns:a16="http://schemas.microsoft.com/office/drawing/2014/main" id="{C655081E-6983-8217-FCAF-D2ECFCCEEEDE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993;p64">
              <a:extLst>
                <a:ext uri="{FF2B5EF4-FFF2-40B4-BE49-F238E27FC236}">
                  <a16:creationId xmlns:a16="http://schemas.microsoft.com/office/drawing/2014/main" id="{6D6E95CC-BA35-7307-AA6F-92CEC6653D01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994;p64">
              <a:extLst>
                <a:ext uri="{FF2B5EF4-FFF2-40B4-BE49-F238E27FC236}">
                  <a16:creationId xmlns:a16="http://schemas.microsoft.com/office/drawing/2014/main" id="{8191AAE3-90F0-6F0B-9188-4CD308EA7B79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995;p64">
              <a:extLst>
                <a:ext uri="{FF2B5EF4-FFF2-40B4-BE49-F238E27FC236}">
                  <a16:creationId xmlns:a16="http://schemas.microsoft.com/office/drawing/2014/main" id="{6B0A5EA2-A0E0-BAFF-F5E6-6A2643DC73C1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996;p64">
              <a:extLst>
                <a:ext uri="{FF2B5EF4-FFF2-40B4-BE49-F238E27FC236}">
                  <a16:creationId xmlns:a16="http://schemas.microsoft.com/office/drawing/2014/main" id="{C474FDBD-E393-3365-8434-F1E2BA68FF30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997;p64">
              <a:extLst>
                <a:ext uri="{FF2B5EF4-FFF2-40B4-BE49-F238E27FC236}">
                  <a16:creationId xmlns:a16="http://schemas.microsoft.com/office/drawing/2014/main" id="{B37C93C4-609C-7F9B-8A69-306970C8AAC6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998;p64">
              <a:extLst>
                <a:ext uri="{FF2B5EF4-FFF2-40B4-BE49-F238E27FC236}">
                  <a16:creationId xmlns:a16="http://schemas.microsoft.com/office/drawing/2014/main" id="{1CB5146E-8DD5-359B-F0A4-557999764B21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999;p64">
              <a:extLst>
                <a:ext uri="{FF2B5EF4-FFF2-40B4-BE49-F238E27FC236}">
                  <a16:creationId xmlns:a16="http://schemas.microsoft.com/office/drawing/2014/main" id="{9AF65A25-D192-F56F-420B-ED2B8717C535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000;p64">
              <a:extLst>
                <a:ext uri="{FF2B5EF4-FFF2-40B4-BE49-F238E27FC236}">
                  <a16:creationId xmlns:a16="http://schemas.microsoft.com/office/drawing/2014/main" id="{4F9259E3-4614-ADCB-70FF-E1FAD62C880B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001;p64">
              <a:extLst>
                <a:ext uri="{FF2B5EF4-FFF2-40B4-BE49-F238E27FC236}">
                  <a16:creationId xmlns:a16="http://schemas.microsoft.com/office/drawing/2014/main" id="{B360F99C-DFD8-719F-11D8-76A5684DF337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002;p64">
              <a:extLst>
                <a:ext uri="{FF2B5EF4-FFF2-40B4-BE49-F238E27FC236}">
                  <a16:creationId xmlns:a16="http://schemas.microsoft.com/office/drawing/2014/main" id="{EF6DC787-FEC9-B3B7-7716-E7507ED5D1D3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003;p64">
              <a:extLst>
                <a:ext uri="{FF2B5EF4-FFF2-40B4-BE49-F238E27FC236}">
                  <a16:creationId xmlns:a16="http://schemas.microsoft.com/office/drawing/2014/main" id="{6069FF0C-D4A4-28CD-D192-065F6C1C618C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004;p64">
              <a:extLst>
                <a:ext uri="{FF2B5EF4-FFF2-40B4-BE49-F238E27FC236}">
                  <a16:creationId xmlns:a16="http://schemas.microsoft.com/office/drawing/2014/main" id="{47A16261-DAAD-5457-3A44-12670CA6DD55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005;p64">
              <a:extLst>
                <a:ext uri="{FF2B5EF4-FFF2-40B4-BE49-F238E27FC236}">
                  <a16:creationId xmlns:a16="http://schemas.microsoft.com/office/drawing/2014/main" id="{D24C68B0-45C2-5A71-12AD-B636C9B3B353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006;p64">
              <a:extLst>
                <a:ext uri="{FF2B5EF4-FFF2-40B4-BE49-F238E27FC236}">
                  <a16:creationId xmlns:a16="http://schemas.microsoft.com/office/drawing/2014/main" id="{13587666-C20D-498C-B283-BE201511A5E8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007;p64">
              <a:extLst>
                <a:ext uri="{FF2B5EF4-FFF2-40B4-BE49-F238E27FC236}">
                  <a16:creationId xmlns:a16="http://schemas.microsoft.com/office/drawing/2014/main" id="{8D814AA0-5283-FAA1-661C-0153D794253C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008;p64">
              <a:extLst>
                <a:ext uri="{FF2B5EF4-FFF2-40B4-BE49-F238E27FC236}">
                  <a16:creationId xmlns:a16="http://schemas.microsoft.com/office/drawing/2014/main" id="{36FBD56F-1C83-22B9-4A5B-42C034A70F1B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009;p64">
              <a:extLst>
                <a:ext uri="{FF2B5EF4-FFF2-40B4-BE49-F238E27FC236}">
                  <a16:creationId xmlns:a16="http://schemas.microsoft.com/office/drawing/2014/main" id="{AC15C711-E3A4-DBE1-8957-26219FE5FC50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10;p64">
              <a:extLst>
                <a:ext uri="{FF2B5EF4-FFF2-40B4-BE49-F238E27FC236}">
                  <a16:creationId xmlns:a16="http://schemas.microsoft.com/office/drawing/2014/main" id="{4F62E189-AF8A-E591-A02C-710625831D47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1;p64">
              <a:extLst>
                <a:ext uri="{FF2B5EF4-FFF2-40B4-BE49-F238E27FC236}">
                  <a16:creationId xmlns:a16="http://schemas.microsoft.com/office/drawing/2014/main" id="{F6F9785E-DED8-E69D-0E07-FECB8F068752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12;p64">
              <a:extLst>
                <a:ext uri="{FF2B5EF4-FFF2-40B4-BE49-F238E27FC236}">
                  <a16:creationId xmlns:a16="http://schemas.microsoft.com/office/drawing/2014/main" id="{D2A953E4-770A-BB0A-A6A3-5A8D7B93A7E1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13;p64">
              <a:extLst>
                <a:ext uri="{FF2B5EF4-FFF2-40B4-BE49-F238E27FC236}">
                  <a16:creationId xmlns:a16="http://schemas.microsoft.com/office/drawing/2014/main" id="{20FF482B-AC3F-B310-B3B8-20FDEDFC6122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14;p64">
              <a:extLst>
                <a:ext uri="{FF2B5EF4-FFF2-40B4-BE49-F238E27FC236}">
                  <a16:creationId xmlns:a16="http://schemas.microsoft.com/office/drawing/2014/main" id="{53BCDC66-F4F7-AA85-28E9-CF335B028AE6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15;p64">
              <a:extLst>
                <a:ext uri="{FF2B5EF4-FFF2-40B4-BE49-F238E27FC236}">
                  <a16:creationId xmlns:a16="http://schemas.microsoft.com/office/drawing/2014/main" id="{1BFEDB39-F395-2603-5252-73F5201B9D23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16;p64">
              <a:extLst>
                <a:ext uri="{FF2B5EF4-FFF2-40B4-BE49-F238E27FC236}">
                  <a16:creationId xmlns:a16="http://schemas.microsoft.com/office/drawing/2014/main" id="{080120E4-ADFE-8132-10D5-535F7E6FD4C7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17;p64">
              <a:extLst>
                <a:ext uri="{FF2B5EF4-FFF2-40B4-BE49-F238E27FC236}">
                  <a16:creationId xmlns:a16="http://schemas.microsoft.com/office/drawing/2014/main" id="{BBE73D58-055D-BBF1-3A79-8F5C12922C8D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18;p64">
              <a:extLst>
                <a:ext uri="{FF2B5EF4-FFF2-40B4-BE49-F238E27FC236}">
                  <a16:creationId xmlns:a16="http://schemas.microsoft.com/office/drawing/2014/main" id="{68E3122C-F0A7-915F-6DBB-DDC19AC96350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3009;p53">
            <a:extLst>
              <a:ext uri="{FF2B5EF4-FFF2-40B4-BE49-F238E27FC236}">
                <a16:creationId xmlns:a16="http://schemas.microsoft.com/office/drawing/2014/main" id="{08347D37-F2AC-E077-80AF-2036712A6994}"/>
              </a:ext>
            </a:extLst>
          </p:cNvPr>
          <p:cNvSpPr/>
          <p:nvPr/>
        </p:nvSpPr>
        <p:spPr>
          <a:xfrm>
            <a:off x="4347351" y="459014"/>
            <a:ext cx="4118994" cy="75413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3150;p53">
            <a:extLst>
              <a:ext uri="{FF2B5EF4-FFF2-40B4-BE49-F238E27FC236}">
                <a16:creationId xmlns:a16="http://schemas.microsoft.com/office/drawing/2014/main" id="{622FA09F-30BC-B6A7-F6EE-414723B912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454268"/>
            <a:ext cx="4177299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1: Research &amp; Validation (4 weeks)</a:t>
            </a:r>
            <a:endParaRPr dirty="0"/>
          </a:p>
        </p:txBody>
      </p:sp>
      <p:sp>
        <p:nvSpPr>
          <p:cNvPr id="2401" name="Google Shape;3151;p53">
            <a:extLst>
              <a:ext uri="{FF2B5EF4-FFF2-40B4-BE49-F238E27FC236}">
                <a16:creationId xmlns:a16="http://schemas.microsoft.com/office/drawing/2014/main" id="{34E7D45E-5818-5FC8-C449-9572F671BE6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755945"/>
            <a:ext cx="3958317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Conduct surveys and define core requirements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14" name="Google Shape;3009;p53">
            <a:extLst>
              <a:ext uri="{FF2B5EF4-FFF2-40B4-BE49-F238E27FC236}">
                <a16:creationId xmlns:a16="http://schemas.microsoft.com/office/drawing/2014/main" id="{B1C6AFD1-8C6D-DB83-1921-780190AB2C3B}"/>
              </a:ext>
            </a:extLst>
          </p:cNvPr>
          <p:cNvSpPr/>
          <p:nvPr/>
        </p:nvSpPr>
        <p:spPr>
          <a:xfrm>
            <a:off x="4347351" y="1545552"/>
            <a:ext cx="4118994" cy="102128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3150;p53">
            <a:extLst>
              <a:ext uri="{FF2B5EF4-FFF2-40B4-BE49-F238E27FC236}">
                <a16:creationId xmlns:a16="http://schemas.microsoft.com/office/drawing/2014/main" id="{49E66373-7B23-9EBD-415A-C2C28229CBBD}"/>
              </a:ext>
            </a:extLst>
          </p:cNvPr>
          <p:cNvSpPr txBox="1">
            <a:spLocks/>
          </p:cNvSpPr>
          <p:nvPr/>
        </p:nvSpPr>
        <p:spPr>
          <a:xfrm>
            <a:off x="4572000" y="1540806"/>
            <a:ext cx="37093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Phase 2: MVP Development (10 weeks)</a:t>
            </a:r>
          </a:p>
        </p:txBody>
      </p:sp>
      <p:sp>
        <p:nvSpPr>
          <p:cNvPr id="2416" name="Google Shape;3151;p53">
            <a:extLst>
              <a:ext uri="{FF2B5EF4-FFF2-40B4-BE49-F238E27FC236}">
                <a16:creationId xmlns:a16="http://schemas.microsoft.com/office/drawing/2014/main" id="{05B72F17-0333-9BF7-550F-C6A6D2F98823}"/>
              </a:ext>
            </a:extLst>
          </p:cNvPr>
          <p:cNvSpPr txBox="1">
            <a:spLocks/>
          </p:cNvSpPr>
          <p:nvPr/>
        </p:nvSpPr>
        <p:spPr>
          <a:xfrm>
            <a:off x="4572001" y="1842483"/>
            <a:ext cx="34847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Build and test a prototype with essential features</a:t>
            </a:r>
          </a:p>
        </p:txBody>
      </p:sp>
      <p:sp>
        <p:nvSpPr>
          <p:cNvPr id="2417" name="Google Shape;3009;p53">
            <a:extLst>
              <a:ext uri="{FF2B5EF4-FFF2-40B4-BE49-F238E27FC236}">
                <a16:creationId xmlns:a16="http://schemas.microsoft.com/office/drawing/2014/main" id="{6E26C2B4-8625-5910-28E2-961565F6404A}"/>
              </a:ext>
            </a:extLst>
          </p:cNvPr>
          <p:cNvSpPr/>
          <p:nvPr/>
        </p:nvSpPr>
        <p:spPr>
          <a:xfrm>
            <a:off x="4347351" y="2854846"/>
            <a:ext cx="4118994" cy="9808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3150;p53">
            <a:extLst>
              <a:ext uri="{FF2B5EF4-FFF2-40B4-BE49-F238E27FC236}">
                <a16:creationId xmlns:a16="http://schemas.microsoft.com/office/drawing/2014/main" id="{D0D20772-694A-80B4-5AEB-524E87993C8B}"/>
              </a:ext>
            </a:extLst>
          </p:cNvPr>
          <p:cNvSpPr txBox="1">
            <a:spLocks/>
          </p:cNvSpPr>
          <p:nvPr/>
        </p:nvSpPr>
        <p:spPr>
          <a:xfrm>
            <a:off x="4572000" y="2850100"/>
            <a:ext cx="34847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Phase 3: Beta Testing (4 weeks)</a:t>
            </a:r>
          </a:p>
        </p:txBody>
      </p:sp>
      <p:sp>
        <p:nvSpPr>
          <p:cNvPr id="2419" name="Google Shape;3151;p53">
            <a:extLst>
              <a:ext uri="{FF2B5EF4-FFF2-40B4-BE49-F238E27FC236}">
                <a16:creationId xmlns:a16="http://schemas.microsoft.com/office/drawing/2014/main" id="{03C187EE-0822-AD93-DB5B-701FA3C5BD1A}"/>
              </a:ext>
            </a:extLst>
          </p:cNvPr>
          <p:cNvSpPr txBox="1">
            <a:spLocks/>
          </p:cNvSpPr>
          <p:nvPr/>
        </p:nvSpPr>
        <p:spPr>
          <a:xfrm>
            <a:off x="4572001" y="3151777"/>
            <a:ext cx="34847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Roll out to a small group users for feedback</a:t>
            </a:r>
          </a:p>
        </p:txBody>
      </p:sp>
      <p:sp>
        <p:nvSpPr>
          <p:cNvPr id="2423" name="Google Shape;3009;p53">
            <a:extLst>
              <a:ext uri="{FF2B5EF4-FFF2-40B4-BE49-F238E27FC236}">
                <a16:creationId xmlns:a16="http://schemas.microsoft.com/office/drawing/2014/main" id="{871995D9-ED5D-7B25-5E2F-258D28541299}"/>
              </a:ext>
            </a:extLst>
          </p:cNvPr>
          <p:cNvSpPr/>
          <p:nvPr/>
        </p:nvSpPr>
        <p:spPr>
          <a:xfrm>
            <a:off x="4347351" y="4110239"/>
            <a:ext cx="4118994" cy="75413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3150;p53">
            <a:extLst>
              <a:ext uri="{FF2B5EF4-FFF2-40B4-BE49-F238E27FC236}">
                <a16:creationId xmlns:a16="http://schemas.microsoft.com/office/drawing/2014/main" id="{CDB8448F-6D43-ACAA-95DB-5F28C61076EE}"/>
              </a:ext>
            </a:extLst>
          </p:cNvPr>
          <p:cNvSpPr txBox="1">
            <a:spLocks/>
          </p:cNvSpPr>
          <p:nvPr/>
        </p:nvSpPr>
        <p:spPr>
          <a:xfrm>
            <a:off x="4572000" y="4105493"/>
            <a:ext cx="34847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Phase 4: Full Launch</a:t>
            </a:r>
          </a:p>
        </p:txBody>
      </p:sp>
      <p:sp>
        <p:nvSpPr>
          <p:cNvPr id="2425" name="Google Shape;3151;p53">
            <a:extLst>
              <a:ext uri="{FF2B5EF4-FFF2-40B4-BE49-F238E27FC236}">
                <a16:creationId xmlns:a16="http://schemas.microsoft.com/office/drawing/2014/main" id="{D950CE8C-5115-352D-551B-2EA8EE379C4D}"/>
              </a:ext>
            </a:extLst>
          </p:cNvPr>
          <p:cNvSpPr txBox="1">
            <a:spLocks/>
          </p:cNvSpPr>
          <p:nvPr/>
        </p:nvSpPr>
        <p:spPr>
          <a:xfrm>
            <a:off x="4572001" y="4407170"/>
            <a:ext cx="34847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Release the product</a:t>
            </a:r>
          </a:p>
        </p:txBody>
      </p:sp>
    </p:spTree>
    <p:extLst>
      <p:ext uri="{BB962C8B-B14F-4D97-AF65-F5344CB8AC3E}">
        <p14:creationId xmlns:p14="http://schemas.microsoft.com/office/powerpoint/2010/main" val="3462066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743598" y="1315754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000" dirty="0"/>
          </a:p>
        </p:txBody>
      </p:sp>
      <p:sp>
        <p:nvSpPr>
          <p:cNvPr id="2" name="Google Shape;3606;p63">
            <a:extLst>
              <a:ext uri="{FF2B5EF4-FFF2-40B4-BE49-F238E27FC236}">
                <a16:creationId xmlns:a16="http://schemas.microsoft.com/office/drawing/2014/main" id="{5EC1D964-7222-0850-BED1-D179077EB621}"/>
              </a:ext>
            </a:extLst>
          </p:cNvPr>
          <p:cNvSpPr txBox="1">
            <a:spLocks/>
          </p:cNvSpPr>
          <p:nvPr/>
        </p:nvSpPr>
        <p:spPr>
          <a:xfrm>
            <a:off x="3145898" y="3217754"/>
            <a:ext cx="3099900" cy="42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E593AB6C-F2D7-824E-7F06-AFD9CD249558}"/>
              </a:ext>
            </a:extLst>
          </p:cNvPr>
          <p:cNvSpPr txBox="1">
            <a:spLocks/>
          </p:cNvSpPr>
          <p:nvPr/>
        </p:nvSpPr>
        <p:spPr>
          <a:xfrm>
            <a:off x="3145898" y="3681341"/>
            <a:ext cx="3099900" cy="82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hungtm@nobisoft.com.vn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nobisoft.com.vn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279308" y="143941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90779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Highlights the need for temporary, secure production access.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Overview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29077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Just in Time Access Management.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90779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Investment overview, including expected savings and ROI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44023" y="2288819"/>
            <a:ext cx="507802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Problem Statement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Challenges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927417" y="2224497"/>
            <a:ext cx="1611908" cy="681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Development Constraints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6513635" y="2183148"/>
            <a:ext cx="1385413" cy="594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Security Risks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3519090" y="2242549"/>
            <a:ext cx="1938924" cy="681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Production Access Requirements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940732" y="2923804"/>
            <a:ext cx="1764900" cy="895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Developers are restricted to the dev environments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3606102" y="2923804"/>
            <a:ext cx="1764900" cy="993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Temporary access is needed for bug resolution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6" name="Google Shape;2206;p40"/>
          <p:cNvGrpSpPr/>
          <p:nvPr/>
        </p:nvGrpSpPr>
        <p:grpSpPr>
          <a:xfrm>
            <a:off x="6995944" y="1615024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2" name="Google Shape;13298;p75">
            <a:extLst>
              <a:ext uri="{FF2B5EF4-FFF2-40B4-BE49-F238E27FC236}">
                <a16:creationId xmlns:a16="http://schemas.microsoft.com/office/drawing/2014/main" id="{F6E5C034-AE63-2133-C7DA-D2F51A7723A3}"/>
              </a:ext>
            </a:extLst>
          </p:cNvPr>
          <p:cNvSpPr/>
          <p:nvPr/>
        </p:nvSpPr>
        <p:spPr>
          <a:xfrm>
            <a:off x="4278154" y="1615024"/>
            <a:ext cx="420796" cy="421770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2201;p40">
            <a:extLst>
              <a:ext uri="{FF2B5EF4-FFF2-40B4-BE49-F238E27FC236}">
                <a16:creationId xmlns:a16="http://schemas.microsoft.com/office/drawing/2014/main" id="{0D0E6681-A71A-FDC8-4759-456C027FE58A}"/>
              </a:ext>
            </a:extLst>
          </p:cNvPr>
          <p:cNvSpPr txBox="1">
            <a:spLocks/>
          </p:cNvSpPr>
          <p:nvPr/>
        </p:nvSpPr>
        <p:spPr>
          <a:xfrm>
            <a:off x="6152819" y="2923803"/>
            <a:ext cx="2107044" cy="99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Poor access control risks misuse, breaches, and non-compliance</a:t>
            </a:r>
          </a:p>
        </p:txBody>
      </p:sp>
      <p:grpSp>
        <p:nvGrpSpPr>
          <p:cNvPr id="6" name="Google Shape;14716;p79">
            <a:extLst>
              <a:ext uri="{FF2B5EF4-FFF2-40B4-BE49-F238E27FC236}">
                <a16:creationId xmlns:a16="http://schemas.microsoft.com/office/drawing/2014/main" id="{8436E989-CAC4-3CC4-AADA-9C34C84C6194}"/>
              </a:ext>
            </a:extLst>
          </p:cNvPr>
          <p:cNvGrpSpPr/>
          <p:nvPr/>
        </p:nvGrpSpPr>
        <p:grpSpPr>
          <a:xfrm>
            <a:off x="1491582" y="1615024"/>
            <a:ext cx="483579" cy="484983"/>
            <a:chOff x="-44528075" y="1982825"/>
            <a:chExt cx="300900" cy="301700"/>
          </a:xfrm>
        </p:grpSpPr>
        <p:sp>
          <p:nvSpPr>
            <p:cNvPr id="7" name="Google Shape;14717;p79">
              <a:extLst>
                <a:ext uri="{FF2B5EF4-FFF2-40B4-BE49-F238E27FC236}">
                  <a16:creationId xmlns:a16="http://schemas.microsoft.com/office/drawing/2014/main" id="{9C17258C-71B2-99BD-7AFD-06D5B301D28D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18;p79">
              <a:extLst>
                <a:ext uri="{FF2B5EF4-FFF2-40B4-BE49-F238E27FC236}">
                  <a16:creationId xmlns:a16="http://schemas.microsoft.com/office/drawing/2014/main" id="{CC775F29-000D-91E7-8808-805D8AD85EDB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19;p79">
              <a:extLst>
                <a:ext uri="{FF2B5EF4-FFF2-40B4-BE49-F238E27FC236}">
                  <a16:creationId xmlns:a16="http://schemas.microsoft.com/office/drawing/2014/main" id="{B411EA15-93D4-3984-FB10-C5BB9F753BB6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20;p79">
              <a:extLst>
                <a:ext uri="{FF2B5EF4-FFF2-40B4-BE49-F238E27FC236}">
                  <a16:creationId xmlns:a16="http://schemas.microsoft.com/office/drawing/2014/main" id="{05431979-B6FE-6D8B-FF12-4AC66AA60D0D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21;p79">
              <a:extLst>
                <a:ext uri="{FF2B5EF4-FFF2-40B4-BE49-F238E27FC236}">
                  <a16:creationId xmlns:a16="http://schemas.microsoft.com/office/drawing/2014/main" id="{0BBFD1C2-CB7F-E3FC-F15D-28D71B418D87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22;p79">
              <a:extLst>
                <a:ext uri="{FF2B5EF4-FFF2-40B4-BE49-F238E27FC236}">
                  <a16:creationId xmlns:a16="http://schemas.microsoft.com/office/drawing/2014/main" id="{AF18842C-E666-8BD2-7D5D-0008B2EF7E91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23;p79">
              <a:extLst>
                <a:ext uri="{FF2B5EF4-FFF2-40B4-BE49-F238E27FC236}">
                  <a16:creationId xmlns:a16="http://schemas.microsoft.com/office/drawing/2014/main" id="{94D2C330-0829-3C3D-EA9D-9120F545FEB1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3206CECF-B9EC-3FF8-DEFC-63AB5BACD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1B1D6F1A-ABFB-D5E0-AE68-5CE7E44E2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195" y="2356486"/>
            <a:ext cx="463561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Solution Overview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13B3EE2D-0169-C411-60C6-96DB5E2182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90555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solution: JAM</a:t>
            </a:r>
            <a:endParaRPr dirty="0"/>
          </a:p>
        </p:txBody>
      </p:sp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7B96E2C0-94F2-156A-6BEC-49109AB0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83" y="1586359"/>
            <a:ext cx="983621" cy="565949"/>
          </a:xfrm>
          <a:prstGeom prst="rect">
            <a:avLst/>
          </a:prstGeom>
        </p:spPr>
      </p:pic>
      <p:sp>
        <p:nvSpPr>
          <p:cNvPr id="23" name="Text 1">
            <a:extLst>
              <a:ext uri="{FF2B5EF4-FFF2-40B4-BE49-F238E27FC236}">
                <a16:creationId xmlns:a16="http://schemas.microsoft.com/office/drawing/2014/main" id="{E2ED0758-73B5-B82E-4584-D2664CA8F8B9}"/>
              </a:ext>
            </a:extLst>
          </p:cNvPr>
          <p:cNvSpPr/>
          <p:nvPr/>
        </p:nvSpPr>
        <p:spPr>
          <a:xfrm>
            <a:off x="2543116" y="1662368"/>
            <a:ext cx="85911" cy="423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2CFEEBE7-C47D-11D2-E884-32567C30219E}"/>
              </a:ext>
            </a:extLst>
          </p:cNvPr>
          <p:cNvSpPr/>
          <p:nvPr/>
        </p:nvSpPr>
        <p:spPr>
          <a:xfrm>
            <a:off x="3118443" y="2161285"/>
            <a:ext cx="5400628" cy="10446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2C355642-A787-A17B-737A-07AFB591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72" y="2191154"/>
            <a:ext cx="1967242" cy="565949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D5EDBD21-5DB8-AEEA-1422-13C8E7AAC6B0}"/>
              </a:ext>
            </a:extLst>
          </p:cNvPr>
          <p:cNvSpPr/>
          <p:nvPr/>
        </p:nvSpPr>
        <p:spPr>
          <a:xfrm>
            <a:off x="2472435" y="2213841"/>
            <a:ext cx="208473" cy="34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29" name="Shape 6">
            <a:extLst>
              <a:ext uri="{FF2B5EF4-FFF2-40B4-BE49-F238E27FC236}">
                <a16:creationId xmlns:a16="http://schemas.microsoft.com/office/drawing/2014/main" id="{7F6543EE-2B5D-1216-08E4-F0673318C177}"/>
              </a:ext>
            </a:extLst>
          </p:cNvPr>
          <p:cNvSpPr/>
          <p:nvPr/>
        </p:nvSpPr>
        <p:spPr>
          <a:xfrm>
            <a:off x="3610253" y="2766080"/>
            <a:ext cx="4908818" cy="10446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30" name="Image 2" descr="preencoded.png">
            <a:extLst>
              <a:ext uri="{FF2B5EF4-FFF2-40B4-BE49-F238E27FC236}">
                <a16:creationId xmlns:a16="http://schemas.microsoft.com/office/drawing/2014/main" id="{47983149-73FC-520D-9642-7F8833147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62" y="2795949"/>
            <a:ext cx="2950863" cy="565949"/>
          </a:xfrm>
          <a:prstGeom prst="rect">
            <a:avLst/>
          </a:prstGeom>
        </p:spPr>
      </p:pic>
      <p:sp>
        <p:nvSpPr>
          <p:cNvPr id="31" name="Text 7">
            <a:extLst>
              <a:ext uri="{FF2B5EF4-FFF2-40B4-BE49-F238E27FC236}">
                <a16:creationId xmlns:a16="http://schemas.microsoft.com/office/drawing/2014/main" id="{A6FCE61C-887A-870A-46A5-CE17AD0A462E}"/>
              </a:ext>
            </a:extLst>
          </p:cNvPr>
          <p:cNvSpPr/>
          <p:nvPr/>
        </p:nvSpPr>
        <p:spPr>
          <a:xfrm>
            <a:off x="2438914" y="2795949"/>
            <a:ext cx="275513" cy="282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33" name="Shape 9">
            <a:extLst>
              <a:ext uri="{FF2B5EF4-FFF2-40B4-BE49-F238E27FC236}">
                <a16:creationId xmlns:a16="http://schemas.microsoft.com/office/drawing/2014/main" id="{65A17B62-A4E6-3B98-ABB5-4D1C03FF02FD}"/>
              </a:ext>
            </a:extLst>
          </p:cNvPr>
          <p:cNvSpPr/>
          <p:nvPr/>
        </p:nvSpPr>
        <p:spPr>
          <a:xfrm>
            <a:off x="4102064" y="3370876"/>
            <a:ext cx="4417007" cy="10446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34" name="Image 3" descr="preencoded.png">
            <a:extLst>
              <a:ext uri="{FF2B5EF4-FFF2-40B4-BE49-F238E27FC236}">
                <a16:creationId xmlns:a16="http://schemas.microsoft.com/office/drawing/2014/main" id="{D6DCC78D-0C53-F767-104B-1FD4937FB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9" y="3400744"/>
            <a:ext cx="3934557" cy="565949"/>
          </a:xfrm>
          <a:prstGeom prst="rect">
            <a:avLst/>
          </a:prstGeom>
        </p:spPr>
      </p:pic>
      <p:sp>
        <p:nvSpPr>
          <p:cNvPr id="35" name="Text 10">
            <a:extLst>
              <a:ext uri="{FF2B5EF4-FFF2-40B4-BE49-F238E27FC236}">
                <a16:creationId xmlns:a16="http://schemas.microsoft.com/office/drawing/2014/main" id="{8F6C464B-C0F6-FFE0-7ED8-30535A697585}"/>
              </a:ext>
            </a:extLst>
          </p:cNvPr>
          <p:cNvSpPr/>
          <p:nvPr/>
        </p:nvSpPr>
        <p:spPr>
          <a:xfrm>
            <a:off x="2409001" y="3409174"/>
            <a:ext cx="301786" cy="310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200" dirty="0"/>
          </a:p>
        </p:txBody>
      </p:sp>
      <p:sp>
        <p:nvSpPr>
          <p:cNvPr id="39" name="Google Shape;2201;p40">
            <a:extLst>
              <a:ext uri="{FF2B5EF4-FFF2-40B4-BE49-F238E27FC236}">
                <a16:creationId xmlns:a16="http://schemas.microsoft.com/office/drawing/2014/main" id="{DC1A179B-B27E-2415-4992-6E5DC9FAAE5A}"/>
              </a:ext>
            </a:extLst>
          </p:cNvPr>
          <p:cNvSpPr txBox="1">
            <a:spLocks/>
          </p:cNvSpPr>
          <p:nvPr/>
        </p:nvSpPr>
        <p:spPr>
          <a:xfrm>
            <a:off x="3071861" y="1655360"/>
            <a:ext cx="3513498" cy="4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2000" dirty="0"/>
              <a:t>Just-in-time Access Management</a:t>
            </a:r>
          </a:p>
        </p:txBody>
      </p:sp>
      <p:sp>
        <p:nvSpPr>
          <p:cNvPr id="40" name="Google Shape;2201;p40">
            <a:extLst>
              <a:ext uri="{FF2B5EF4-FFF2-40B4-BE49-F238E27FC236}">
                <a16:creationId xmlns:a16="http://schemas.microsoft.com/office/drawing/2014/main" id="{0EDCF9E2-11B8-A056-1082-C226D2D209A8}"/>
              </a:ext>
            </a:extLst>
          </p:cNvPr>
          <p:cNvSpPr txBox="1">
            <a:spLocks/>
          </p:cNvSpPr>
          <p:nvPr/>
        </p:nvSpPr>
        <p:spPr>
          <a:xfrm>
            <a:off x="3610254" y="2269132"/>
            <a:ext cx="2253652" cy="4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2000" dirty="0"/>
              <a:t>Automated Workflow</a:t>
            </a:r>
          </a:p>
        </p:txBody>
      </p:sp>
      <p:sp>
        <p:nvSpPr>
          <p:cNvPr id="41" name="Google Shape;2201;p40">
            <a:extLst>
              <a:ext uri="{FF2B5EF4-FFF2-40B4-BE49-F238E27FC236}">
                <a16:creationId xmlns:a16="http://schemas.microsoft.com/office/drawing/2014/main" id="{30897419-D958-5ACC-8549-997DF126B63E}"/>
              </a:ext>
            </a:extLst>
          </p:cNvPr>
          <p:cNvSpPr txBox="1">
            <a:spLocks/>
          </p:cNvSpPr>
          <p:nvPr/>
        </p:nvSpPr>
        <p:spPr>
          <a:xfrm>
            <a:off x="4107312" y="2854506"/>
            <a:ext cx="2146007" cy="4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2000" dirty="0"/>
              <a:t>Time-bound Access</a:t>
            </a:r>
          </a:p>
        </p:txBody>
      </p:sp>
      <p:sp>
        <p:nvSpPr>
          <p:cNvPr id="42" name="Google Shape;2201;p40">
            <a:extLst>
              <a:ext uri="{FF2B5EF4-FFF2-40B4-BE49-F238E27FC236}">
                <a16:creationId xmlns:a16="http://schemas.microsoft.com/office/drawing/2014/main" id="{313AF979-48F6-12E4-E86C-BC7A64798E80}"/>
              </a:ext>
            </a:extLst>
          </p:cNvPr>
          <p:cNvSpPr txBox="1">
            <a:spLocks/>
          </p:cNvSpPr>
          <p:nvPr/>
        </p:nvSpPr>
        <p:spPr>
          <a:xfrm>
            <a:off x="4495009" y="3448856"/>
            <a:ext cx="2513643" cy="4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2000" dirty="0"/>
              <a:t>Logging and monitoring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Workflow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82264" y="1254019"/>
            <a:ext cx="2458471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Request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Developer submits access request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0273" y="1248730"/>
            <a:ext cx="2219400" cy="85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Provision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System automatically grants access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8"/>
            <a:ext cx="2219400" cy="84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Approval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Superior reviews and approves/denies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Revocation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Automatic termination of access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>
          <a:extLst>
            <a:ext uri="{FF2B5EF4-FFF2-40B4-BE49-F238E27FC236}">
              <a16:creationId xmlns:a16="http://schemas.microsoft.com/office/drawing/2014/main" id="{E56CB192-E819-5DDC-1C6C-798A9D2B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>
            <a:extLst>
              <a:ext uri="{FF2B5EF4-FFF2-40B4-BE49-F238E27FC236}">
                <a16:creationId xmlns:a16="http://schemas.microsoft.com/office/drawing/2014/main" id="{6E0A8C19-889A-5892-FA9F-1D6E78CF0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4" name="Google Shape;3514;p62">
            <a:extLst>
              <a:ext uri="{FF2B5EF4-FFF2-40B4-BE49-F238E27FC236}">
                <a16:creationId xmlns:a16="http://schemas.microsoft.com/office/drawing/2014/main" id="{10FECAB2-16BB-A67F-CD0B-55D0AE6F59BA}"/>
              </a:ext>
            </a:extLst>
          </p:cNvPr>
          <p:cNvSpPr txBox="1">
            <a:spLocks/>
          </p:cNvSpPr>
          <p:nvPr/>
        </p:nvSpPr>
        <p:spPr>
          <a:xfrm>
            <a:off x="3608732" y="911028"/>
            <a:ext cx="1926385" cy="483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Open source: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Teleport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D1C38-199D-45C1-1174-A6CEA84D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446" y="1483728"/>
            <a:ext cx="4905107" cy="3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2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8BA104DE-C403-0FAC-8648-8265B501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D8BEA09D-9250-5CA0-1AFF-A146CAD33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5290" y="2323854"/>
            <a:ext cx="499341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Features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CCA7B4C-73A5-A801-743A-8A046E6B17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70950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Barlow Semi Condensed Light</vt:lpstr>
      <vt:lpstr>Barlow Semi Condensed Medium</vt:lpstr>
      <vt:lpstr>Fjalla One</vt:lpstr>
      <vt:lpstr>Arial</vt:lpstr>
      <vt:lpstr>Petrona Bold</vt:lpstr>
      <vt:lpstr>Barlow Semi Condensed</vt:lpstr>
      <vt:lpstr>Technology Consulting by Slidesgo</vt:lpstr>
      <vt:lpstr>Just in Time Access Management App</vt:lpstr>
      <vt:lpstr>Table of Contents</vt:lpstr>
      <vt:lpstr>Problem Statement</vt:lpstr>
      <vt:lpstr>The Challenges</vt:lpstr>
      <vt:lpstr>Solution Overview</vt:lpstr>
      <vt:lpstr>The solution: JAM</vt:lpstr>
      <vt:lpstr>User Workflow</vt:lpstr>
      <vt:lpstr>Example</vt:lpstr>
      <vt:lpstr>Features</vt:lpstr>
      <vt:lpstr>Features</vt:lpstr>
      <vt:lpstr>Plan</vt:lpstr>
      <vt:lpstr>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Henry Tran</cp:lastModifiedBy>
  <cp:revision>1</cp:revision>
  <dcterms:modified xsi:type="dcterms:W3CDTF">2024-12-21T11:22:39Z</dcterms:modified>
</cp:coreProperties>
</file>