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0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360 141 23765 0 0,'0'0'4160'0'0,"-7"-19"-5055"0"0,-25-55 907 0 0,18 53 7 0 0,5 17-6 0 0,2 3-11 0 0,-11-4-27 0 0,-1 0-1 0 0,0 1 0 0 0,0 1 1 0 0,0 0-1 0 0,0 2 0 0 0,0 0 1 0 0,-33 4-1 0 0,-4-2 17 0 0,54-1 3 0 0,0 0 1 0 0,0 0 0 0 0,0 0-1 0 0,0 1 1 0 0,0-1 0 0 0,0 0-1 0 0,1 1 1 0 0,-1-1 0 0 0,0 1-1 0 0,0 0 1 0 0,0 0 0 0 0,1-1-1 0 0,-1 1 1 0 0,1 0 0 0 0,-1 1 0 0 0,0-1-1 0 0,1 0 1 0 0,0 0 0 0 0,-1 1-1 0 0,1-1 1 0 0,-2 3 0 0 0,1-1 0 0 0,0 0 1 0 0,1 1 0 0 0,0-1 0 0 0,-1 0-1 0 0,1 1 1 0 0,1-1 0 0 0,-1 1 0 0 0,0-1-1 0 0,1 1 1 0 0,0 6 0 0 0,0 4 5 0 0,1-1 1 0 0,1 1-1 0 0,0-1 1 0 0,1 1-1 0 0,6 14 1 0 0,-1-7 10 0 0,14 26 0 0 0,-12-27 8 0 0,10 27-1 0 0,-19-46-7 0 0,-1 0-1 0 0,1 0 1 0 0,0-1 0 0 0,0 1 0 0 0,-1 0 0 0 0,1-1-1 0 0,0 1 1 0 0,0-1 0 0 0,0 1 0 0 0,0-1 0 0 0,0 1 0 0 0,0-1-1 0 0,0 1 1 0 0,0-1 0 0 0,0 0 0 0 0,0 0 0 0 0,0 0-1 0 0,0 0 1 0 0,0 1 0 0 0,0-1 0 0 0,2-1 0 0 0,33 1-67 0 0,-21-1 71 0 0,123 8 71 0 0,-116-4-60 0 0,0 1-1 0 0,0 1 1 0 0,0 0 0 0 0,25 12-1 0 0,-42-15-25 0 0,0 0 0 0 0,0 0 0 0 0,-1 1 0 0 0,1-1-1 0 0,-1 1 1 0 0,1 1 0 0 0,-1-1 0 0 0,0 0 0 0 0,-1 1 0 0 0,1 0 0 0 0,0 0-1 0 0,-1 0 1 0 0,0 0 0 0 0,0 1 0 0 0,0-1 0 0 0,-1 1 0 0 0,0 0 0 0 0,1-1-1 0 0,-2 1 1 0 0,1 0 0 0 0,0 0 0 0 0,-1 1 0 0 0,0-1 0 0 0,0 0 0 0 0,-1 0-1 0 0,1 1 1 0 0,-1 6 0 0 0,0-6-39 0 0,1 1 0 0 0,-1 0 0 0 0,-1-1 0 0 0,1 1 0 0 0,-1 0-1 0 0,0-1 1 0 0,-1 1 0 0 0,1 0 0 0 0,-1-1 0 0 0,0 0 0 0 0,-1 1 0 0 0,0-1 0 0 0,0 0-1 0 0,0 0 1 0 0,-1-1 0 0 0,1 1 0 0 0,-1-1 0 0 0,-1 0 0 0 0,1 0 0 0 0,-1 0 0 0 0,0 0 0 0 0,0-1-1 0 0,-8 6 1 0 0,6-6-335 0 0,0 0-1 0 0,0 0 0 0 0,0-1 0 0 0,-12 4 0 0 0,-15 1-6049 0 0,16-4-5396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195 165 16283 0 0,'0'0'10800'0'0,"-6"-27"-10635"0"0,-16-81-66 0 0,12 81-46 0 0,10 27-52 0 0,0 0 0 0 0,0 0 1 0 0,0 0-1 0 0,-1-1 0 0 0,1 1 0 0 0,0 0 1 0 0,0 0-1 0 0,0 0 0 0 0,-1 0 0 0 0,1 0 0 0 0,0-1 1 0 0,0 1-1 0 0,0 0 0 0 0,-1 0 0 0 0,1 0 0 0 0,0 0 1 0 0,0 0-1 0 0,0 0 0 0 0,-1 0 0 0 0,1 0 0 0 0,0 0 1 0 0,0 0-1 0 0,-1 0 0 0 0,1 0 0 0 0,0 0 0 0 0,0 0 1 0 0,-1 0-1 0 0,1 0 0 0 0,0 0 0 0 0,0 0 1 0 0,0 0-1 0 0,-1 1 0 0 0,1-1 0 0 0,0 0 0 0 0,-4 1 14 0 0,-8 0 8 0 0,0 1 1 0 0,-1 0 0 0 0,1 0 0 0 0,0 2 0 0 0,0-1 0 0 0,0 2-1 0 0,-20 9 1 0 0,30-12-30 0 0,0-1 0 0 0,0 1-1 0 0,-1 0 1 0 0,1 0 0 0 0,0 0-1 0 0,1 1 1 0 0,-1-1 0 0 0,0 0-1 0 0,1 1 1 0 0,-1-1 0 0 0,1 1-1 0 0,0-1 1 0 0,0 1 0 0 0,0 0-1 0 0,0 0 1 0 0,0-1 0 0 0,1 1-1 0 0,-1 0 1 0 0,1 0 0 0 0,0 0-1 0 0,0 5 1 0 0,-1 2-3 0 0,2-1 1 0 0,-1 1-1 0 0,1 0 1 0 0,1-1-1 0 0,3 13 1 0 0,2-2-15 0 0,1-1 0 0 0,1 0 0 0 0,1-1 1 0 0,12 18-1 0 0,-3-4-20 0 0,-17-29 41 0 0,0-1-15 0 0,-1 1 0 0 0,1 0 0 0 0,-1 0 0 0 0,0-1 0 0 0,1 1 0 0 0,-1 0 0 0 0,0 0 0 0 0,-1 0 0 0 0,2 6 0 0 0,-4-8 20 0 0,0-1 0 0 0,1 1 0 0 0,-1-1 0 0 0,0 1 0 0 0,0-1 0 0 0,1 0 0 0 0,-1 0 0 0 0,0 0 0 0 0,0 0 0 0 0,0 0 0 0 0,0 0 0 0 0,1 0 0 0 0,-1 0 0 0 0,0-1 0 0 0,0 1 0 0 0,1-1 0 0 0,-1 1 0 0 0,0-1 0 0 0,0 0 0 0 0,1 0 0 0 0,-1 0 0 0 0,-1-1-1 0 0,2 1-2 0 0,0 0-1 0 0,0-1 0 0 0,1 1 1 0 0,-1-1-1 0 0,1 1 0 0 0,-1 0 0 0 0,1-1 1 0 0,0 1-1 0 0,-1-1 0 0 0,1 1 0 0 0,0-1 1 0 0,0 1-1 0 0,0-1 0 0 0,0 1 0 0 0,0-1 1 0 0,0 1-1 0 0,1 0 0 0 0,-1-1 0 0 0,0 1 1 0 0,1-1-1 0 0,-1 1 0 0 0,1-1 0 0 0,-1 1 1 0 0,1 0-1 0 0,0-1 0 0 0,0 1 0 0 0,-1 0 1 0 0,1 0-1 0 0,0 0 0 0 0,0 0 1 0 0,0 0-1 0 0,0 0 0 0 0,1 0 0 0 0,-1 0 1 0 0,0 0-1 0 0,0 0 0 0 0,0 0 0 0 0,1 1 1 0 0,-1-1-1 0 0,0 0 0 0 0,1 1 0 0 0,-1-1 1 0 0,1 1-1 0 0,2-1 0 0 0,5-1-1 0 0,1-1 1 0 0,1 2-1 0 0,-1-1 0 0 0,0 1 0 0 0,12 1 0 0 0,1 1 40 0 0,0 1 0 0 0,1 1 0 0 0,42 10 0 0 0,66 30 58 0 0,-78-24-91 0 0,-32-11-7 0 0,0 0 0 0 0,0 2 0 0 0,-1 0 0 0 0,0 2 0 0 0,0 0 0 0 0,24 20 0 0 0,-42-30 2 0 0,-1 0-1 0 0,0 1 0 0 0,0-1 1 0 0,0 0-1 0 0,0 1 0 0 0,-1-1 1 0 0,1 1-1 0 0,0 0 1 0 0,-1 0-1 0 0,0-1 0 0 0,0 1 1 0 0,0 0-1 0 0,0 0 1 0 0,1 5-1 0 0,-2-6 0 0 0,0 0 1 0 0,0 0-1 0 0,0 0 0 0 0,0 0 1 0 0,0 0-1 0 0,-1 0 0 0 0,1 0 1 0 0,0 0-1 0 0,-1 0 0 0 0,0 0 1 0 0,1 0-1 0 0,-1-1 0 0 0,0 1 1 0 0,0 0-1 0 0,0 0 0 0 0,0-1 1 0 0,0 1-1 0 0,-1 0 0 0 0,1-1 1 0 0,0 0-1 0 0,-1 1 0 0 0,1-1 0 0 0,-4 2 1 0 0,-7 5-11 0 0,0-1 0 0 0,-1 0 0 0 0,0-1-1 0 0,-1-1 1 0 0,1 0 0 0 0,-1-1 0 0 0,-19 3 0 0 0,-103 10-656 0 0,28-13-1018 0 0,37-4-3094 0 0,46 0 1359 0 0,-15 0-8745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15891 0 0,'0'0'10303'0'0,"35"-16"-10035"0"0,110-47-36 0 0,-138 61-207 0 0,0-1-1 0 0,0 1 1 0 0,0 1 0 0 0,0-1 0 0 0,0 1 0 0 0,10 0-1 0 0,-14 1-3 0 0,0 0 0 0 0,0 1 0 0 0,1-1 0 0 0,-1 1 0 0 0,0 0 0 0 0,0 0-1 0 0,5 3 1 0 0,7 2 63 0 0,34 8 180 0 0,2 0 185 0 0,83 36 1 0 0,-132-49-447 0 0,0 0 1 0 0,0 0-1 0 0,-1 0 1 0 0,1 0-1 0 0,-1 0 1 0 0,1 0-1 0 0,-1 1 1 0 0,1-1-1 0 0,-1 1 1 0 0,0-1-1 0 0,1 1 1 0 0,-1-1-1 0 0,0 1 1 0 0,0 0-1 0 0,0-1 1 0 0,0 1-1 0 0,0 0 1 0 0,-1 0-1 0 0,1 0 1 0 0,-1 0-1 0 0,1 0 1 0 0,-1 0-1 0 0,0-1 1 0 0,1 1-1 0 0,-1 0 1 0 0,0 0-1 0 0,0 0 1 0 0,0 0-1 0 0,-1 0 1 0 0,1 0-1 0 0,0 0 1 0 0,-1 0-1 0 0,1 0 1 0 0,-2 3-1 0 0,-3 6 31 0 0,0 0-1 0 0,0 0 1 0 0,-1 0-1 0 0,-10 14 1 0 0,13-20-15 0 0,-49 67 145 0 0,-3-3-1 0 0,-74 73 1 0 0,126-139-229 0 0,-6 7-367 0 0,0 0 1 0 0,0-1-1 0 0,-1 0 1 0 0,-1-1-1 0 0,1 0 0 0 0,-23 12 1 0 0,26-19-1563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680 333 19692 0 0,'0'0'3096'0'0,"-2"8"-2584"0"0,-1-3-464 0 0,-1 0 0 0 0,0-1 1 0 0,-1 1-1 0 0,1-1 0 0 0,-1 0 1 0 0,0-1-1 0 0,1 1 0 0 0,-2-1 0 0 0,1 0 1 0 0,0 0-1 0 0,-11 4 0 0 0,-9 3 82 0 0,-33 8-1 0 0,51-16-100 0 0,-61 15 131 0 0,-1-3 1 0 0,-79 6 0 0 0,-52-4-119 0 0,188-12-59 0 0,10-3 14 0 0,0 0 0 0 0,0 0 0 0 0,0 0 0 0 0,0-1 0 0 0,0 1 0 0 0,0-1 0 0 0,0 1 0 0 0,0-1 0 0 0,-4 0 0 0 0,5 0 14 0 0,29 0 85 0 0,-24 0-84 0 0,1-1 0 0 0,0 0 0 0 0,-1 0 0 0 0,1 0 0 0 0,-1 0 0 0 0,1-1 0 0 0,-1 0 0 0 0,0 0 0 0 0,1 0 0 0 0,-1-1 0 0 0,6-4 0 0 0,43-38 164 0 0,-40 32-116 0 0,12-11 109 0 0,-1-2 0 0 0,-2 0 0 0 0,31-47 0 0 0,44-94 454 0 0,-90 154-579 0 0,-1 0 74 0 0,1-1 1 0 0,1 2 0 0 0,0-1-1 0 0,17-18 1 0 0,-25 31-116 0 0,5-4 235 0 0,-2 12-150 0 0,-2-4-105 0 0,2 15 32 0 0,-1-1-1 0 0,0 0 1 0 0,-2 1-1 0 0,-1 24 1 0 0,-1 17 8 0 0,13 96-2307 0 0,0 28-5187 0 0,-11-168-4256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19828 0 0,'0'0'2047'0'0,"29"-21"-2801"0"0,90-62 544 0 0,-81 62-6 0 0,-23 20-141 0 0,-7 2 46 0 0,-5-1-31 0 0,0 1 0 0 0,1-1 0 0 0,-1 1 0 0 0,0 0 0 0 0,0 0 0 0 0,1 0 0 0 0,-1 0 0 0 0,0 0 0 0 0,0 1 0 0 0,0-1 0 0 0,0 1 0 0 0,0 0 0 0 0,4 3 0 0 0,18 19-7003 0 0,-20-19 4912 0 0,2 2-3028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233 669 19916 0 0,'0'0'1649'0'0,"32"-13"-2065"0"0,101-36 238 0 0,-127 48 157 0 0,-1-1 0 0 0,1 1 0 0 0,-1 0 0 0 0,1 0 1 0 0,-1 0-1 0 0,10 1 0 0 0,-14 0 8 0 0,1 0-1 0 0,0 1 1 0 0,0-1 0 0 0,-1 1 0 0 0,1-1 0 0 0,0 1 0 0 0,-1 0 0 0 0,1-1 0 0 0,-1 1-1 0 0,3 2 1 0 0,7 3-67 0 0,-3-3 17 0 0,0 1 0 0 0,1 0 0 0 0,-2 0 0 0 0,1 1 0 0 0,0 0-1 0 0,-1 1 1 0 0,0-1 0 0 0,0 1 0 0 0,-1 1 0 0 0,1-1 0 0 0,-2 1-1 0 0,1 0 1 0 0,-1 1 0 0 0,8 12 0 0 0,-8-8 26 0 0,0-1-1 0 0,-1 1 1 0 0,0 0 0 0 0,-1 1-1 0 0,0-1 1 0 0,-1 0 0 0 0,0 1 0 0 0,-1 0-1 0 0,-1-1 1 0 0,-1 14 0 0 0,1-23 54 0 0,0 0-1 0 0,0 0 1 0 0,-1 0 0 0 0,1 0 0 0 0,-1 0 0 0 0,0 0 0 0 0,0 0 0 0 0,0 0-1 0 0,0-1 1 0 0,0 1 0 0 0,-1 0 0 0 0,1-1 0 0 0,-1 1 0 0 0,0-1-1 0 0,0 1 1 0 0,0-1 0 0 0,0 0 0 0 0,0 1 0 0 0,0-1 0 0 0,-1-1 0 0 0,1 1-1 0 0,0 0 1 0 0,-1 0 0 0 0,0-1 0 0 0,1 0 0 0 0,-1 1 0 0 0,0-1-1 0 0,0 0 1 0 0,0 0 0 0 0,0-1 0 0 0,0 1 0 0 0,0 0 0 0 0,0-1 0 0 0,0 0-1 0 0,-4 0 1 0 0,-3 0 46 0 0,-1 0 0 0 0,0-1 1 0 0,1 0-1 0 0,0 0 0 0 0,-1-2 0 0 0,1 1 0 0 0,0-1 0 0 0,0 0 0 0 0,-11-6 0 0 0,-12-10 20 0 0,0-1 0 0 0,1-1 0 0 0,2-2 0 0 0,0-1 0 0 0,1-1 0 0 0,2-2 1 0 0,-48-58-1 0 0,57 61-11 0 0,2 1 1 0 0,0-2 0 0 0,1 0 0 0 0,2-1 0 0 0,1 0 0 0 0,1-1 0 0 0,1-1-1 0 0,-7-28 1 0 0,13 37 51 0 0,1 1 0 0 0,1-1-1 0 0,0 0 1 0 0,1 0 0 0 0,4-33-1 0 0,-2 39-23 0 0,2 0 0 0 0,-1 0 0 0 0,2 1-1 0 0,0-1 1 0 0,0 1 0 0 0,1-1-1 0 0,1 2 1 0 0,13-23 0 0 0,-13 25-99 0 0,1 0 0 0 0,0 0 0 0 0,0 1 1 0 0,1 0-1 0 0,0 0 0 0 0,1 1 0 0 0,0 0 1 0 0,0 1-1 0 0,0-1 0 0 0,1 2 0 0 0,18-9 1 0 0,-13 9 34 0 0,0 0 1 0 0,0 1 0 0 0,1 0-1 0 0,0 2 1 0 0,-1 0 0 0 0,1 0 0 0 0,23 2-1 0 0,-8 1-552 0 0,0 2-1 0 0,0 2 0 0 0,32 8 0 0 0,77 31-6550 0 0,-91-25-4170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8394 0 0,'0'0'2987'0'0,"11"-7"-2959"0"0,34-22-15 0 0,-43 27-8 0 0,1 0 0 0 0,-1 0-1 0 0,1 0 1 0 0,-1 0 0 0 0,0 0-1 0 0,0-1 1 0 0,0 1 0 0 0,0-1-1 0 0,0 1 1 0 0,-1-1-1 0 0,3-3 1 0 0,6-10 45 0 0,-4 11-71 0 0,-1 0 0 0 0,1 0 0 0 0,0 1 0 0 0,1-1-1 0 0,-1 1 1 0 0,1 1 0 0 0,-1-1 0 0 0,1 1 0 0 0,0 1 0 0 0,1-1 0 0 0,-1 1 0 0 0,0 0 0 0 0,1 1 0 0 0,-1 0 0 0 0,12-1 0 0 0,-5 2-480 0 0,-1 1-1 0 0,1 0 1 0 0,-1 1 0 0 0,1 1 0 0 0,-1 0 0 0 0,0 0 0 0 0,23 10 0 0 0,12 8-5017 0 0,-34-13 3854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5761 0 0,'0'0'3738'0'0,"3"27"-5083"0"0,12 89 1429 0 0,-12-85 95 0 0,-1 1 0 0 0,-2 0 0 0 0,-1 0 0 0 0,-6 33 0 0 0,2-13 57 0 0,-8 54-48 0 0,1-3-1369 0 0,8-36-2815 0 0,4-43-384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78 0 0 0,'0'0'19255'0'0,"-15"-9"-18126"0"0,-85-51 2488 0 0,99 60-3589 0 0,1 0-1 0 0,0 0 1 0 0,0 0 0 0 0,0 0-1 0 0,0 0 1 0 0,-1 0 0 0 0,1 0-1 0 0,0 0 1 0 0,0 0 0 0 0,0 0-1 0 0,0 0 1 0 0,-1 0 0 0 0,1 0-1 0 0,0 0 1 0 0,0 0 0 0 0,0 0-1 0 0,0 0 1 0 0,-1-1 0 0 0,1 1-1 0 0,0 0 1 0 0,0 0 0 0 0,0 0-1 0 0,0 0 1 0 0,0 0 0 0 0,0 0-1 0 0,-1-1 1 0 0,1 1 0 0 0,0 0-1 0 0,0 0 1 0 0,0 0 0 0 0,0 0-1 0 0,0 0 1 0 0,0-1 0 0 0,0 1-1 0 0,0 0 1 0 0,0 0 0 0 0,0 0-1 0 0,0 0 1 0 0,0-1 0 0 0,0 1-1 0 0,0 0 1 0 0,0 0 0 0 0,0 0-1 0 0,0-1 1 0 0,0 1 0 0 0,0 0-1 0 0,0 0 1 0 0,0 0 0 0 0,0 0-1 0 0,0-1 1 0 0,0 1 0 0 0,0 0-1 0 0,0 0 1 0 0,0 0 0 0 0,1 0-1 0 0,13-2 231 0 0,23 5-419 0 0,-2 5 33 0 0,41 15 0 0 0,-16-4-102 0 0,151 31-1354 0 0,-69-30-3052 0 0,-113-15-163 0 0,-7-4-5694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163 513 16259 0 0,'0'0'2624'0'0,"31"1"-2250"0"0,101 5-36 0 0,-123-6-296 0 0,-1 0 0 0 0,1 1 0 0 0,-1 0 0 0 0,1 1 0 0 0,-1-1 0 0 0,1 1 0 0 0,-1 1 0 0 0,0 0 0 0 0,10 4 0 0 0,4 4 6 0 0,116 48 69 0 0,-135-57-121 0 0,0 0 0 0 0,1 0-1 0 0,-1 0 1 0 0,0 0-1 0 0,0 0 1 0 0,-1 1-1 0 0,1 0 1 0 0,0-1 0 0 0,-1 1-1 0 0,0 0 1 0 0,3 4-1 0 0,-4-6 4 0 0,-1 0-1 0 0,0 0 1 0 0,1 0-1 0 0,-1 0 1 0 0,0 0-1 0 0,1 0 1 0 0,-1 0-1 0 0,0 0 0 0 0,0 0 1 0 0,0 0-1 0 0,0 0 1 0 0,0 0-1 0 0,0 0 1 0 0,0 0-1 0 0,0 0 1 0 0,0 0-1 0 0,0 0 0 0 0,-1 1 1 0 0,0 0 6 0 0,0-1 0 0 0,0 0-1 0 0,1 0 1 0 0,-1 0 0 0 0,0 0 0 0 0,0 0 0 0 0,-1 0 0 0 0,1 0 0 0 0,0 0-1 0 0,0 0 1 0 0,0-1 0 0 0,0 1 0 0 0,-1 0 0 0 0,1-1 0 0 0,0 1-1 0 0,-3 0 1 0 0,-9 3 54 0 0,-1-1-1 0 0,1-1 1 0 0,0 0-1 0 0,-1 0 1 0 0,0-2-1 0 0,1 1 1 0 0,-1-2-1 0 0,-16-2 1 0 0,5-1 47 0 0,0-1 0 0 0,1 0 0 0 0,-40-16 0 0 0,42 12 0 0 0,-1-2 0 0 0,1 0 0 0 0,1-1-1 0 0,0-1 1 0 0,1-1 0 0 0,1-1 0 0 0,0 0 0 0 0,0-2-1 0 0,2 0 1 0 0,-16-19 0 0 0,23 23 41 0 0,1-1 0 0 0,0 0 0 0 0,0 0-1 0 0,2 0 1 0 0,-1-1 0 0 0,2 0 0 0 0,0-1 0 0 0,1 0-1 0 0,1 1 1 0 0,0-2 0 0 0,1 1 0 0 0,1 0 0 0 0,0 0-1 0 0,1-1 1 0 0,3-28 0 0 0,-1 36-82 0 0,0 1-1 0 0,0 0 1 0 0,1-1 0 0 0,0 1 0 0 0,1 0-1 0 0,0 0 1 0 0,0 1 0 0 0,1-1-1 0 0,0 0 1 0 0,0 1 0 0 0,1 0 0 0 0,-1 0-1 0 0,13-12 1 0 0,-9 11-32 0 0,1 1-1 0 0,0-1 1 0 0,1 2-1 0 0,0-1 1 0 0,0 1-1 0 0,0 1 1 0 0,0 0 0 0 0,1 0-1 0 0,13-3 1 0 0,5 1-254 0 0,1 1 1 0 0,0 1-1 0 0,0 1 1 0 0,0 2-1 0 0,0 1 0 0 0,60 6 1 0 0,-3 11-2132 0 0,-31-1-2964 0 0,-13-4-6347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19460 0 0,'0'0'6551'0'0,"1"3"-6502"0"0,0 0-31 0 0,0 1 0 0 0,0 0 0 0 0,0-1 0 0 0,1 1 0 0 0,0-1 0 0 0,3 6 0 0 0,7 10 24 0 0,35 76 84 0 0,107 200-34 0 0,-50-110-232 0 0,51 85-10 0 0,-109-198-1392 0 0,91 108 0 0 0,-94-134-1578 0 0,-17-19-4583 0 0,-14-13-3466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547 117 19260 0 0,'0'0'3589'0'0,"-30"-17"-3316"0"0,-96-53-22 0 0,114 64-199 0 0,0 0 0 0 0,-20-7 0 0 0,29 12-40 0 0,-1 0 1 0 0,1 1-1 0 0,0-1 0 0 0,0 1 0 0 0,0 0 0 0 0,0 0 0 0 0,-4 1 0 0 0,-10-1 2 0 0,-31-1-37 0 0,25 0-2 0 0,0 1-1 0 0,0 1 0 0 0,0 0 1 0 0,-23 6-1 0 0,26-3-6 0 0,12-3 21 0 0,-1 1-1 0 0,0 0 1 0 0,1 1 0 0 0,-13 5 0 0 0,20-8 1 0 0,-1 1-1 0 0,0 0 1 0 0,0 0 0 0 0,1 0 0 0 0,-1 1-1 0 0,1-1 1 0 0,-1 0 0 0 0,1 1 0 0 0,-1-1-1 0 0,1 1 1 0 0,0-1 0 0 0,0 1 0 0 0,0 0-1 0 0,0-1 1 0 0,0 1 0 0 0,0 0 0 0 0,0 0 0 0 0,0 0-1 0 0,1 0 1 0 0,-1 0 0 0 0,1 0 0 0 0,-1 0-1 0 0,1 0 1 0 0,0 4 0 0 0,0 1-3 0 0,1 0 1 0 0,0 1-1 0 0,1-1 1 0 0,-1 0-1 0 0,1 0 1 0 0,1 0-1 0 0,-1 0 1 0 0,1 0-1 0 0,1 0 0 0 0,-1-1 1 0 0,1 1-1 0 0,5 6 1 0 0,8 9-74 0 0,38 37-1 0 0,-31-34 14 0 0,-9-9 30 0 0,29 31-57 0 0,1-2 1 0 0,3-1 0 0 0,54 38-1 0 0,-93-76 137 0 0,0 0 0 0 0,1-1 0 0 0,-1 0-1 0 0,1-1 1 0 0,15 5 0 0 0,-23-8-1 0 0,1 0 1 0 0,-1-1 0 0 0,0 1-1 0 0,0-1 1 0 0,1 1 0 0 0,-1-1-1 0 0,0 0 1 0 0,1 0 0 0 0,-1 0-1 0 0,0-1 1 0 0,0 1 0 0 0,1 0-1 0 0,-1-1 1 0 0,0 0 0 0 0,0 1-1 0 0,1-1 1 0 0,-1 0 0 0 0,0 0-1 0 0,0 0 1 0 0,0 0 0 0 0,0-1-1 0 0,0 1 1 0 0,-1 0 0 0 0,1-1-1 0 0,0 0 1 0 0,-1 1 0 0 0,1-1-1 0 0,-1 0 1 0 0,1 0 0 0 0,-1 0-1 0 0,2-2 1 0 0,1-6 135 0 0,1 0 0 0 0,-2-1 0 0 0,1 1-1 0 0,-1-1 1 0 0,-1 0 0 0 0,0 0 0 0 0,1-18 0 0 0,-3-84 672 0 0,-2 75-754 0 0,2 21-20 0 0,-2 0 0 0 0,0 0 0 0 0,-6-26 0 0 0,-9-2-1004 0 0,14 40 189 0 0,-1-1 0 0 0,1 1 0 0 0,-1 0 0 0 0,0 0 0 0 0,-5-6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10290 0 0,'0'0'15941'0'0,"33"-11"-15698"0"0,104-34-70 0 0,-112 36-35 0 0,36-8 1 0 0,-34 11-100 0 0,-20 4-35 0 0,0 0-1 0 0,1 1 1 0 0,-1 0-1 0 0,9 0 0 0 0,5 6-2475 0 0,-20-5 1943 0 0,0 1 0 0 0,0 0 0 0 0,0 0 0 0 0,0-1 0 0 0,0 1 0 0 0,0 0 0 0 0,0 0 0 0 0,-1 0 0 0 0,1 0 0 0 0,0 0 0 0 0,-1 0 0 0 0,1 0 0 0 0,0 0 0 0 0,-1 0-1 0 0,1 2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 18700 0 0,'0'0'3095'0'0,"-3"-9"-2927"0"0,0-3-117 0 0,-5-9 147 0 0,7 24-29 0 0,3 19 60 0 0,23 295 213 0 0,-4-630-229 0 0,-13 263-256 0 0,-7 46 17 0 0,0 0 0 0 0,0 0 0 0 0,0 0-1 0 0,0 1 1 0 0,1-1 0 0 0,0 0 0 0 0,0 1 0 0 0,0-1 0 0 0,0 1-1 0 0,3-3 1 0 0,-5 5 8 0 0,0 1 1 0 0,1 0-1 0 0,-1 0 0 0 0,0 0 0 0 0,0-1 0 0 0,1 1 0 0 0,-1 0 0 0 0,0 0 0 0 0,0 0 1 0 0,1 0-1 0 0,-1 0 0 0 0,0 0 0 0 0,1-1 0 0 0,-1 1 0 0 0,0 0 0 0 0,0 0 0 0 0,1 0 1 0 0,-1 0-1 0 0,0 0 0 0 0,1 0 0 0 0,-1 0 0 0 0,0 0 0 0 0,1 1 0 0 0,-1-1 1 0 0,0 0-1 0 0,0 0 0 0 0,1 0 0 0 0,-1 0 0 0 0,0 0 0 0 0,1 0 0 0 0,-1 0 0 0 0,0 1 1 0 0,0-1-1 0 0,1 0 0 0 0,-1 0 0 0 0,0 0 0 0 0,0 1 0 0 0,0-1 0 0 0,1 0 0 0 0,-1 0 1 0 0,0 1-1 0 0,0-1 0 0 0,9 14-128 0 0,-7-9 103 0 0,14 21 108 0 0,-1 0 1 0 0,-2 2 0 0 0,20 54-1 0 0,-16-33 143 0 0,33 67-1 0 0,-50-116-198 0 0,0 1 1 0 0,0-1-1 0 0,0 0 0 0 0,0 0 1 0 0,0 1-1 0 0,0-1 0 0 0,0 0 0 0 0,0 1 1 0 0,1-1-1 0 0,-1 0 0 0 0,0 0 0 0 0,0 1 1 0 0,0-1-1 0 0,1 0 0 0 0,-1 0 1 0 0,0 0-1 0 0,0 1 0 0 0,1-1 0 0 0,-1 0 1 0 0,0 0-1 0 0,0 0 0 0 0,1 0 1 0 0,-1 0-1 0 0,0 1 0 0 0,1-1 0 0 0,-1 0 1 0 0,0 0-1 0 0,0 0 0 0 0,1 0 0 0 0,-1 0 1 0 0,0 0-1 0 0,1 0 0 0 0,-1 0 1 0 0,0 0-1 0 0,1 0 0 0 0,-1 0 0 0 0,0 0 1 0 0,0 0-1 0 0,1-1 0 0 0,-1 1 0 0 0,0 0 1 0 0,1 0-1 0 0,-1 0 0 0 0,0 0 1 0 0,0 0-1 0 0,1-1 0 0 0,-1 1 0 0 0,0 0 1 0 0,0 0-1 0 0,1 0 0 0 0,-1-1 0 0 0,0 1 1 0 0,0 0-1 0 0,0 0 0 0 0,0-1 1 0 0,1 1-1 0 0,-1 0 0 0 0,0 0 0 0 0,0-1 1 0 0,0 1-1 0 0,0 0 0 0 0,0-1 1 0 0,0 1-1 0 0,0 0 0 0 0,0 0 0 0 0,0-1 1 0 0,0 1-1 0 0,0-1 0 0 0,8-21 105 0 0,7-70-230 0 0,-14 88 60 0 0,-1-1 0 0 0,1 1 0 0 0,1 0 0 0 0,-1 0 0 0 0,0 0 0 0 0,5-7 1 0 0,-6 10 36 0 0,1 0 1 0 0,-1 1-1 0 0,0-1 1 0 0,1 1-1 0 0,-1-1 1 0 0,0 1 0 0 0,1-1-1 0 0,-1 1 1 0 0,1 0-1 0 0,-1-1 1 0 0,1 1 0 0 0,-1-1-1 0 0,1 1 1 0 0,0 0-1 0 0,-1-1 1 0 0,1 1 0 0 0,-1 0-1 0 0,1 0 1 0 0,0 0-1 0 0,-1-1 1 0 0,1 1-1 0 0,-1 0 1 0 0,1 0 0 0 0,0 0-1 0 0,-1 0 1 0 0,1 0-1 0 0,0 0 1 0 0,-1 0 0 0 0,1 0-1 0 0,0 1 1 0 0,-1-1-1 0 0,1 0 1 0 0,-1 0 0 0 0,1 0-1 0 0,0 1 1 0 0,-1-1-1 0 0,1 0 1 0 0,-1 1-1 0 0,1-1 1 0 0,-1 0 0 0 0,1 1-1 0 0,-1-1 1 0 0,1 1-1 0 0,-1-1 1 0 0,1 1 0 0 0,-1-1-1 0 0,0 1 1 0 0,1-1-1 0 0,-1 1 1 0 0,0-1 0 0 0,1 1-1 0 0,-1 0 1 0 0,9 12-13 0 0,-1 0 0 0 0,0 1 0 0 0,-1 0 0 0 0,-1 0 0 0 0,7 22 1 0 0,-8-22 50 0 0,0-1 1 0 0,0 0-1 0 0,1 0 1 0 0,1 0-1 0 0,0-1 1 0 0,12 16-1 0 0,-14-22-105 0 0,7 5 515 0 0,-11-11-417 0 0,-1 0 0 0 0,1-1 0 0 0,-1 1 0 0 0,1 0 0 0 0,-1 0 0 0 0,1 0 0 0 0,-1-1 0 0 0,1 1 1 0 0,-1 0-1 0 0,1-1 0 0 0,-1 1 0 0 0,1 0 0 0 0,-1-1 0 0 0,0 1 0 0 0,1-1 0 0 0,-1 1 0 0 0,0 0 0 0 0,1-1 0 0 0,-1 1 0 0 0,0-1 0 0 0,1 1 0 0 0,-1-1 0 0 0,0 1 0 0 0,0-1 0 0 0,0 0 1 0 0,0 1-1 0 0,1-1 0 0 0,-1 1 0 0 0,0-1 0 0 0,0 0 0 0 0,9-46 72 0 0,-8 38-91 0 0,1 0 0 0 0,-1 1 0 0 0,2-1-1 0 0,-1 1 1 0 0,6-13 0 0 0,-8 20-12 0 0,1 1 0 0 0,-1-1 0 0 0,1 0 0 0 0,-1 1 0 0 0,1-1 0 0 0,0 0 0 0 0,-1 1 0 0 0,1-1 0 0 0,0 1 1 0 0,0-1-1 0 0,-1 1 0 0 0,1-1 0 0 0,0 1 0 0 0,0-1 0 0 0,0 1 0 0 0,-1 0 0 0 0,1-1 0 0 0,0 1 0 0 0,0 0 0 0 0,0 0 0 0 0,0 0 0 0 0,0 0 0 0 0,0 0 1 0 0,0 0-1 0 0,-1 0 0 0 0,1 0 0 0 0,1 0 0 0 0,0 0-4 0 0,-1 1 0 0 0,1-1 0 0 0,-1 0 0 0 0,1 1 1 0 0,-1-1-1 0 0,1 1 0 0 0,-1 0 0 0 0,0-1 0 0 0,0 1 0 0 0,1 0 0 0 0,-1 0 1 0 0,0 0-1 0 0,0 0 0 0 0,0 0 0 0 0,0 0 0 0 0,2 2 0 0 0,34 49-104 0 0,-19-29 152 0 0,27 50 1 0 0,-40-61 138 0 0,-4-10-150 0 0,-1-1 0 0 0,1 1 0 0 0,-1 0 0 0 0,1-1 0 0 0,0 1 0 0 0,0 0 0 0 0,0-1 0 0 0,0 1 1 0 0,0-1-1 0 0,2 2 719 0 0,-3-7-373 0 0,-1-35-234 0 0,0 22-141 0 0,0-1 0 0 0,1 0 0 0 0,1 0 0 0 0,1 1 0 0 0,1-1 0 0 0,7-29 0 0 0,-9 46 4 0 0,-1 0 0 0 0,0 0-1 0 0,0 0 1 0 0,1 0 0 0 0,-1 0-1 0 0,0 1 1 0 0,1-1 0 0 0,-1 0-1 0 0,1 0 1 0 0,-1 0 0 0 0,1 1-1 0 0,-1-1 1 0 0,1 0 0 0 0,0 0-1 0 0,-1 1 1 0 0,1-1 0 0 0,0 0-1 0 0,0 1 1 0 0,-1-1 0 0 0,1 1-1 0 0,0-1 1 0 0,0 1 0 0 0,0 0-1 0 0,0-1 1 0 0,0 1 0 0 0,-1 0-1 0 0,1-1 1 0 0,0 1 0 0 0,0 0-1 0 0,0 0 1 0 0,0 0 0 0 0,0 0-1 0 0,0 0 1 0 0,0 0 0 0 0,0 0-1 0 0,0 0 1 0 0,0 0 0 0 0,0 1-1 0 0,0-1 1 0 0,0 0 0 0 0,0 1-1 0 0,-1-1 1 0 0,1 0 0 0 0,0 1-1 0 0,0-1 1 0 0,0 1 0 0 0,-1-1-1 0 0,2 2 1 0 0,5 4-26 0 0,-1-1 0 0 0,1 1-1 0 0,-2 1 1 0 0,9 10 0 0 0,-6-8 50 0 0,9 15-192 0 0,0-1 1 0 0,19 40 0 0 0,-16-28-946 0 0,-6-6-1275 0 0,-2-3-6401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26934 0 0,'0'0'312'0'0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20620 0 0,'0'0'4599'0'0,"14"-5"-4721"0"0,44-11 85 0 0,-52 15 25 0 0,-1 1-1 0 0,0 0 1 0 0,1 0-1 0 0,-1 1 1 0 0,0 0-1 0 0,1 0 1 0 0,-1 0-1 0 0,0 0 1 0 0,0 1 0 0 0,0 0-1 0 0,0 0 1 0 0,0 0-1 0 0,6 4 1 0 0,9 3-103 0 0,15 5-749 0 0,48 18-424 0 0,-55-23-2863 0 0,0-1-3737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20196 0 0,'0'0'1317'0'0,"5"1"-1144"0"0,1 0-142 0 0,7 2 155 0 0,-28-2 34 0 0,0 0-231 0 0,1-1-1 0 0,-1 2 0 0 0,1-1 0 0 0,0 2 0 0 0,0 0 1 0 0,0 1-1 0 0,-24 10 0 0 0,32-12-11 0 0,1 1-1 0 0,-1 0 1 0 0,1 0 0 0 0,0 0-1 0 0,1 1 1 0 0,-1-1 0 0 0,0 1-1 0 0,1 0 1 0 0,0 1 0 0 0,0-1-1 0 0,0 1 1 0 0,1 0-1 0 0,-1 0 1 0 0,1 0 0 0 0,0 0-1 0 0,1 0 1 0 0,-1 1 0 0 0,1-1-1 0 0,0 1 1 0 0,0 0 0 0 0,-1 7-1 0 0,2-3-2 0 0,1-1 0 0 0,-1 0 0 0 0,1 1 0 0 0,1-1 0 0 0,0 1 0 0 0,0-1 0 0 0,1 0 0 0 0,0 0 0 0 0,1 0 0 0 0,5 13 0 0 0,-6-16 27 0 0,1 0 0 0 0,-1-1 1 0 0,1 0-1 0 0,1 0 1 0 0,-1 0-1 0 0,1 0 1 0 0,0 0-1 0 0,0-1 1 0 0,0 1-1 0 0,0-1 1 0 0,1 0-1 0 0,0-1 1 0 0,0 1-1 0 0,0-1 1 0 0,0 0-1 0 0,1 0 1 0 0,7 3-1 0 0,-8-5 17 0 0,0 0 0 0 0,-1 0 0 0 0,1 0 0 0 0,0 0 0 0 0,0-1 0 0 0,0 0 0 0 0,0 0 0 0 0,0 0 0 0 0,0-1 0 0 0,8-1 0 0 0,2-3 84 0 0,-1 1-1 0 0,16-9 1 0 0,-19 8-16 0 0,0 1-1 0 0,0 0 1 0 0,0 1-1 0 0,23-5 1 0 0,-31 8-75 0 0,1-1 1 0 0,0 1-1 0 0,0 0 0 0 0,-1 1 1 0 0,1-1-1 0 0,0 1 0 0 0,-1-1 1 0 0,1 1-1 0 0,0 0 0 0 0,-1 1 1 0 0,1-1-1 0 0,-1 1 1 0 0,1-1-1 0 0,-1 1 0 0 0,0 0 1 0 0,6 5-1 0 0,-5-3-4 0 0,1 0 0 0 0,-1 1 1 0 0,-1-1-1 0 0,1 1 0 0 0,-1 0 1 0 0,0 1-1 0 0,0-1 0 0 0,0 0 0 0 0,3 11 1 0 0,-1 1-28 0 0,0 1 0 0 0,-1 1 1 0 0,-2-1-1 0 0,1 0 0 0 0,-2 1 1 0 0,-1 18-1 0 0,-1-27-56 0 0,0-1 1 0 0,0 1-1 0 0,-1 0 0 0 0,0-1 0 0 0,-1 1 1 0 0,0-1-1 0 0,-1 0 0 0 0,0 0 0 0 0,0 0 1 0 0,-10 13-1 0 0,-24 27-2737 0 0,-5-6-5086 0 0,23-24-2870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16323 0 0,'0'0'7846'0'0,"-3"7"-7588"0"0,1-3-239 0 0,1 0 0 0 0,0 0 1 0 0,0 0-1 0 0,1 0 0 0 0,-1 1 1 0 0,1-1-1 0 0,0 0 0 0 0,0 1 1 0 0,1-1-1 0 0,-1 0 0 0 0,1 0 1 0 0,0 0-1 0 0,0 0 0 0 0,0 1 1 0 0,0-1-1 0 0,1 0 0 0 0,2 4 1 0 0,9 18 36 0 0,23 37 0 0 0,-15-29-38 0 0,128 232 19 0 0,158 256-3217 0 0,-280-483 1490 0 0,-4-3-3063 0 0,-9-17-4365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54 22045 0 0,'0'0'182'0'0,"-31"-5"-440"0"0,-97-15 476 0 0,81 16-31 0 0,30 8-22 0 0,5 0-76 0 0,-23 5-42 0 0,0-2 0 0 0,-1-2 0 0 0,-70 2 0 0 0,90-8-50 0 0,11 1 6 0 0,-1-1 0 0 0,1 1 0 0 0,0 0 0 0 0,0 1 0 0 0,0-1 1 0 0,0 1-1 0 0,0 0 0 0 0,-10 3 0 0 0,15-2-11 0 0,-1 0 0 0 0,0 1 0 0 0,0-1 0 0 0,1 1 0 0 0,0-1 0 0 0,-1 1 0 0 0,1-1 0 0 0,0 1 0 0 0,0 0 0 0 0,0-1 0 0 0,1 1 0 0 0,-1-1 0 0 0,1 1 0 0 0,1 3 0 0 0,3 9-45 0 0,2 0-1 0 0,0-1 1 0 0,0 0 0 0 0,15 19 0 0 0,45 53-178 0 0,-35-46 152 0 0,3 5 47 0 0,68 81-314 0 0,-84-105 292 0 0,2-1 1 0 0,0-1-1 0 0,39 28 1 0 0,-32-33 163 0 0,-27-14-97 0 0,0 1 1 0 0,0-1-1 0 0,0 0 0 0 0,0 1 1 0 0,-1-1-1 0 0,1 0 0 0 0,0 0 0 0 0,0 0 1 0 0,0 0-1 0 0,0 1 0 0 0,0-1 1 0 0,0-1-1 0 0,0 1 0 0 0,0 0 1 0 0,0 0-1 0 0,0 0 0 0 0,0 0 0 0 0,0-1 1 0 0,0 1-1 0 0,-1 0 0 0 0,1-1 1 0 0,0 1-1 0 0,0-1 0 0 0,0 1 1 0 0,0-1-1 0 0,-1 1 0 0 0,1-1 0 0 0,0 0 1 0 0,1-1-1 0 0,1-7 84 0 0,0-2 0 0 0,0 1 0 0 0,-1 0 0 0 0,0 0 1 0 0,-1-1-1 0 0,0 1 0 0 0,-1-14 0 0 0,0 0 125 0 0,-5-273 2748 0 0,-3 103-6630 0 0,8 204-1394 0 0,2 3-6430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21509 0 0,'0'0'198'0'0,"6"30"-1809"0"0,22 99 1394 0 0,29 72 554 0 0,-33-127-291 0 0,-14-44-46 0 0,24 51 1 0 0,-32-109 188 0 0,7-210-653 0 0,-5 206 393 0 0,1 0 0 0 0,1 1 1 0 0,2-1-1 0 0,1 2 1 0 0,18-42-1 0 0,-25 68 113 0 0,0 0-1 0 0,0 0 1 0 0,0 0-1 0 0,1 0 1 0 0,0 0-1 0 0,-1 1 1 0 0,1-1-1 0 0,0 1 1 0 0,1 0 0 0 0,4-4-1 0 0,-7 7-33 0 0,0-1 0 0 0,0 0 1 0 0,1 1-1 0 0,-1-1 0 0 0,0 1 0 0 0,0-1 0 0 0,1 1 1 0 0,-1 0-1 0 0,0 0 0 0 0,1-1 0 0 0,-1 1 0 0 0,0 0 1 0 0,1 0-1 0 0,-1 0 0 0 0,1 0 0 0 0,-1 1 0 0 0,0-1 1 0 0,0 0-1 0 0,1 1 0 0 0,-1-1 0 0 0,0 1 0 0 0,1-1 1 0 0,-1 1-1 0 0,0-1 0 0 0,0 1 0 0 0,0 0 0 0 0,0-1 1 0 0,0 1-1 0 0,0 0 0 0 0,0 0 0 0 0,0 0 0 0 0,0 0 1 0 0,0 0-1 0 0,0 0 0 0 0,0 0 0 0 0,0 2 0 0 0,8 10 118 0 0,-1 1-1 0 0,-1 0 1 0 0,0 0-1 0 0,0 1 1 0 0,-2 0-1 0 0,5 19 1 0 0,3 6 52 0 0,22 95 322 0 0,-26-94-199 0 0,24 70 0 0 0,-32-110-290 0 0,-1 0-1 0 0,0 0 1 0 0,0-1-1 0 0,1 1 0 0 0,-1 0 1 0 0,0 0-1 0 0,1-1 1 0 0,-1 1-1 0 0,1 0 0 0 0,-1-1 1 0 0,1 1-1 0 0,-1 0 1 0 0,1-1-1 0 0,-1 1 0 0 0,1-1 1 0 0,0 1-1 0 0,-1-1 1 0 0,1 1-1 0 0,0-1 0 0 0,-1 0 1 0 0,2 1-1 0 0,-1-1 0 0 0,-1 0 0 0 0,1 0 0 0 0,0 0 0 0 0,-1 0 0 0 0,1 0-1 0 0,-1-1 1 0 0,1 1 0 0 0,-1 0 0 0 0,1 0 0 0 0,0-1 0 0 0,-1 1 0 0 0,1 0 0 0 0,-1-1-1 0 0,1 1 1 0 0,-1 0 0 0 0,0-1 0 0 0,1 1 0 0 0,-1-1 0 0 0,1 1 0 0 0,0-2-1 0 0,1-1 11 0 0,0-1-1 0 0,1 0 1 0 0,-1 1-1 0 0,-1-1 0 0 0,3-8 1 0 0,19-106-253 0 0,-3 9-285 0 0,-14 84 383 0 0,-3 11 61 0 0,0 0-1 0 0,1 0 0 0 0,8-17 0 0 0,-12 30 69 0 0,0 0-1 0 0,1 1 0 0 0,-1-1 1 0 0,0 1-1 0 0,0-1 1 0 0,1 1-1 0 0,-1-1 0 0 0,0 1 1 0 0,1-1-1 0 0,-1 1 1 0 0,1 0-1 0 0,-1-1 0 0 0,1 1 1 0 0,-1-1-1 0 0,0 1 0 0 0,1 0 1 0 0,-1-1-1 0 0,1 1 1 0 0,0 0-1 0 0,-1 0 0 0 0,1-1 1 0 0,-1 1-1 0 0,1 0 1 0 0,-1 0-1 0 0,1 0 0 0 0,0 0 1 0 0,-1 0-1 0 0,1 0 0 0 0,-1 0 1 0 0,1 0-1 0 0,0 0 1 0 0,-1 0-1 0 0,1 0 0 0 0,-1 0 1 0 0,1 0-1 0 0,0 0 1 0 0,-1 0-1 0 0,1 1 0 0 0,-1-1 1 0 0,1 0-1 0 0,-1 1 0 0 0,1-1 1 0 0,-1 0-1 0 0,1 1 1 0 0,-1-1-1 0 0,1 0 0 0 0,-1 1 1 0 0,0-1-1 0 0,1 1 1 0 0,-1-1-1 0 0,1 1 0 0 0,-1-1 1 0 0,0 1-1 0 0,0-1 1 0 0,1 2-1 0 0,18 29 21 0 0,19 76 405 0 0,0-2 196 0 0,-35-98-537 0 0,0-1-1 0 0,0 0 1 0 0,1 0 0 0 0,0-1 0 0 0,0 1-1 0 0,7 6 1 0 0,-11-11-64 0 0,1 0 0 0 0,0 0 0 0 0,0-1 0 0 0,0 1 0 0 0,-1 0 0 0 0,1 0 0 0 0,0-1 0 0 0,0 1 0 0 0,0 0 0 0 0,0-1 0 0 0,0 1 0 0 0,1-1 0 0 0,-1 1 0 0 0,0-1 1 0 0,0 0-1 0 0,0 1 0 0 0,0-1 0 0 0,0 0 0 0 0,1 0 0 0 0,-1 0 0 0 0,0 0 0 0 0,0 0 0 0 0,0 0 0 0 0,1 0 0 0 0,-1 0 0 0 0,0-1 0 0 0,0 1 0 0 0,0 0 0 0 0,0-1 0 0 0,0 1 0 0 0,1-1 0 0 0,-1 1 0 0 0,0-1 0 0 0,0 1 0 0 0,0-1 0 0 0,0 0 0 0 0,0 1 0 0 0,-1-1 0 0 0,1 0 0 0 0,0 0 0 0 0,0 0 0 0 0,0 0 0 0 0,0-1 0 0 0,8-12-24 0 0,0 0 0 0 0,6-15 0 0 0,-11 19-55 0 0,1 0 0 0 0,1 0 0 0 0,-1 1 0 0 0,1-1 0 0 0,1 2 0 0 0,13-16 0 0 0,-19 24 56 0 0,-1-1-1 0 0,1 0 1 0 0,0 1-1 0 0,0-1 1 0 0,0 1-1 0 0,-1-1 1 0 0,1 1 0 0 0,0-1-1 0 0,0 1 1 0 0,0-1-1 0 0,0 1 1 0 0,0 0 0 0 0,0 0-1 0 0,0-1 1 0 0,0 1-1 0 0,0 0 1 0 0,0 0-1 0 0,0 0 1 0 0,0 0 0 0 0,0 0-1 0 0,0 0 1 0 0,0 0-1 0 0,0 1 1 0 0,0-1 0 0 0,0 0-1 0 0,-1 0 1 0 0,1 1-1 0 0,0-1 1 0 0,0 1-1 0 0,0-1 1 0 0,0 1 0 0 0,0-1-1 0 0,0 1 1 0 0,-1-1-1 0 0,1 1 1 0 0,0 0 0 0 0,-1-1-1 0 0,1 1 1 0 0,0 0-1 0 0,-1 0 1 0 0,1-1-1 0 0,0 3 1 0 0,3 3-13 0 0,0 1 1 0 0,0 0-1 0 0,-1 0 0 0 0,3 11 0 0 0,-2-7 53 0 0,8 22-18 0 0,-8-22 17 0 0,0 0 0 0 0,1 0-1 0 0,0 0 1 0 0,8 13 0 0 0,-8-16 24 0 0,0 0 0 0 0,-1 1 0 0 0,5 12 0 0 0,3 7 148 0 0,-14-42-3 0 0,0 0-1 0 0,1 0 0 0 0,1-21 0 0 0,0 30-157 0 0,1-11-73 0 0,0 0 0 0 0,1 0-1 0 0,0 0 1 0 0,1 0 0 0 0,1 1 0 0 0,1-1 0 0 0,0 1 0 0 0,1 0 0 0 0,0 1 0 0 0,17-27-1 0 0,-22 39 38 0 0,1 0-1 0 0,-1 0 0 0 0,1 1 0 0 0,0-1 0 0 0,-1 0 1 0 0,1 1-1 0 0,0-1 0 0 0,0 1 0 0 0,0 0 0 0 0,0-1 1 0 0,0 1-1 0 0,1 0 0 0 0,-1 0 0 0 0,0 1 0 0 0,0-1 1 0 0,1 0-1 0 0,-1 1 0 0 0,0-1 0 0 0,1 1 0 0 0,-1 0 1 0 0,0 0-1 0 0,1 0 0 0 0,-1 0 0 0 0,1 0 0 0 0,-1 1 0 0 0,0-1 1 0 0,1 1-1 0 0,-1-1 0 0 0,0 1 0 0 0,1 0 0 0 0,-1 0 1 0 0,0 0-1 0 0,0 0 0 0 0,0 0 0 0 0,0 0 0 0 0,0 1 1 0 0,0-1-1 0 0,0 1 0 0 0,0-1 0 0 0,2 4 0 0 0,6 9-46 0 0,1 1-1 0 0,-2 0 0 0 0,0 0 0 0 0,-1 1 0 0 0,0 0 0 0 0,-2 0 0 0 0,10 33 0 0 0,14 33-4679 0 0,-24-69-704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25677 0 0,'0'0'1649'0'0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104 118 7898 0 0,'0'0'11119'0'0,"1"0"-11030"0"0,0 1-1 0 0,-1-1 0 0 0,1 0 0 0 0,0 0 1 0 0,-1 1-1 0 0,1-1 0 0 0,0 0 1 0 0,-1 1-1 0 0,1-1 0 0 0,-1 1 0 0 0,1-1 1 0 0,0 1-1 0 0,-1-1 0 0 0,1 1 0 0 0,0 0 1 0 0,-3 1-22 0 0,0 0 0 0 0,0-1 1 0 0,0 0-1 0 0,0 1 1 0 0,0-1-1 0 0,0 0 0 0 0,0 0 1 0 0,-1 0-1 0 0,1 0 1 0 0,0 0-1 0 0,0 0 0 0 0,-1-1 1 0 0,1 1-1 0 0,-3-1 1 0 0,4 0-63 0 0,0 0 1 0 0,0 0 0 0 0,0 0 0 0 0,0 0-1 0 0,0 0 1 0 0,0-1 0 0 0,0 1-1 0 0,0 0 1 0 0,0 0 0 0 0,0-1 0 0 0,1 1-1 0 0,-1-1 1 0 0,0 1 0 0 0,0-1 0 0 0,0 1-1 0 0,1-1 1 0 0,-1 0 0 0 0,0 1 0 0 0,1-1-1 0 0,-1 0 1 0 0,0 1 0 0 0,1-1-1 0 0,-1 0 1 0 0,1 0 0 0 0,-1 0 0 0 0,1 1-1 0 0,0-1 1 0 0,-1 0 0 0 0,1 0 0 0 0,0 0-1 0 0,0 0 1 0 0,-1 0 0 0 0,1 0 0 0 0,0 0-1 0 0,0 0 1 0 0,0 0 0 0 0,0 0-1 0 0,0 1 1 0 0,1-3 0 0 0,-2-2 18 0 0,0 1 0 0 0,-1-1 0 0 0,1 1 0 0 0,-1 0-1 0 0,1 0 1 0 0,-1-1 0 0 0,-1 1 0 0 0,-3-5 0 0 0,-5-13 9 0 0,8 15 65 0 0,-1-1 0 0 0,1 1 0 0 0,-1 0 1 0 0,-9-11-1 0 0,13 17 74 0 0,3 15-307 0 0,6 12 202 0 0,-2 1-1 0 0,8 44 1 0 0,4 19-49 0 0,-17-82-679 0 0,9 31 1227 0 0,-9-26-3517 0 0,-1-1-3955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0 0 0,'0'0'8791'0'0,"0"-4"-7544"0"0,4-15-245 0 0,-3 15 302 0 0,3 8-1202 0 0,1 0-1 0 0,-1 0 1 0 0,1 1 0 0 0,-1-1 0 0 0,-1 1-1 0 0,5 6 7025 0 0,-9-17-7131 0 0,1 5 44 0 0,0-1 0 0 0,0 1 0 0 0,0-1-1 0 0,0 1 1 0 0,0 0 0 0 0,0-1 0 0 0,1 1-1 0 0,-1-1 1 0 0,0 1 0 0 0,1 0 0 0 0,-1-1 0 0 0,1-1-1 0 0,0 3-24 0 0,0-1 1 0 0,1 0-1 0 0,-1 1 0 0 0,0-1 0 0 0,0 1 0 0 0,0-1 0 0 0,0 1 0 0 0,0 0 0 0 0,1-1 0 0 0,-1 1 0 0 0,0 0 1 0 0,0 0-1 0 0,1 0 0 0 0,-1 0 0 0 0,0 0 0 0 0,2 0 0 0 0,-2 0-8 0 0,1 0 0 0 0,-1 0-1 0 0,0 1 1 0 0,0-1 0 0 0,1 0-1 0 0,-1 0 1 0 0,0 0 0 0 0,0 1 0 0 0,1-1-1 0 0,-1 1 1 0 0,0-1 0 0 0,0 1 0 0 0,0 0-1 0 0,0-1 1 0 0,0 1 0 0 0,0 0 0 0 0,0 0-1 0 0,0-1 1 0 0,0 1 0 0 0,0 0-1 0 0,0 0 1 0 0,0 0 0 0 0,-1 0 0 0 0,1 0-1 0 0,0 0 1 0 0,-1 1 0 0 0,1-1 0 0 0,-1 0-1 0 0,1 0 1 0 0,-1 0 0 0 0,1 1-1 0 0,-1-1 1 0 0,0 2 0 0 0,1 5 106 0 0,0 0 0 0 0,-1-1 0 0 0,0 1 1 0 0,-3 13-1 0 0,2-6 16 0 0,-2 132 1221 0 0,3-122-1079 0 0,0-25-176 0 0,-1-4-333 0 0,-4-22-1624 0 0,-1 8-4867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343 120 20796 0 0,'0'0'4668'0'0,"-32"-19"-4423"0"0,-95-60-90 0 0,124 77-150 0 0,-29-17 60 0 0,27 18-31 0 0,1 3-15 0 0,3-1-15 0 0,1-1 0 0 0,-1 0 0 0 0,0 0 0 0 0,0 1 0 0 0,0-1 0 0 0,0 0 0 0 0,1 1 0 0 0,-1-1 0 0 0,0 1 0 0 0,0-1 0 0 0,1 1 0 0 0,-1-1 0 0 0,0 1 0 0 0,1 0 0 0 0,-1-1 0 0 0,1 1 0 0 0,-1 0 0 0 0,1 0 0 0 0,-1-1 0 0 0,1 1 0 0 0,-1 0 0 0 0,1 0 0 0 0,0 0 0 0 0,0-1 0 0 0,-1 1 0 0 0,1 2 1 0 0,-6 30 17 0 0,4-20-9 0 0,-6 21-45 0 0,3-13-7 0 0,1-1 0 0 0,1 1 0 0 0,-1 26 0 0 0,5-38 2 0 0,1 1 0 0 0,0 0 0 0 0,0-1 0 0 0,1 1 1 0 0,0-1-1 0 0,0 0 0 0 0,1 0 0 0 0,1 0 0 0 0,-1 0 0 0 0,1 0 1 0 0,1-1-1 0 0,0 0 0 0 0,0-1 0 0 0,0 1 0 0 0,1-1 0 0 0,0 0 0 0 0,0-1 1 0 0,13 9-1 0 0,-16-13 49 0 0,0 0-1 0 0,0-1 1 0 0,1 1 0 0 0,-1-1 0 0 0,0 0 0 0 0,1-1-1 0 0,-1 1 1 0 0,0-1 0 0 0,1 0 0 0 0,-1 0 0 0 0,1 0-1 0 0,-1 0 1 0 0,1-1 0 0 0,-1 0 0 0 0,7-2 0 0 0,25-1-7 0 0,-21 4 17 0 0,1 1-1 0 0,-1 1 0 0 0,0 1 1 0 0,0 0-1 0 0,0 1 0 0 0,0 0 1 0 0,-1 1-1 0 0,1 1 0 0 0,-1 0 1 0 0,19 12-1 0 0,-22-11-3 0 0,0 0 0 0 0,0 0-1 0 0,0 1 1 0 0,-1 1 0 0 0,0 0 0 0 0,-1 0-1 0 0,10 13 1 0 0,-15-18-5 0 0,-1 1 0 0 0,0 0 0 0 0,0 0 0 0 0,0 0-1 0 0,0 0 1 0 0,-1 0 0 0 0,0 0 0 0 0,0 1 0 0 0,0-1 0 0 0,-1 1 0 0 0,0 0 0 0 0,0-1 0 0 0,0 1-1 0 0,-1 0 1 0 0,0-1 0 0 0,0 1 0 0 0,0 0 0 0 0,-3 11 0 0 0,2-14 7 0 0,0 0 0 0 0,-1 0 0 0 0,0 0 0 0 0,1 0 0 0 0,-1-1-1 0 0,0 1 1 0 0,0 0 0 0 0,-1-1 0 0 0,1 1 0 0 0,0-1 0 0 0,-1 0 0 0 0,0 0 0 0 0,1 0 0 0 0,-1 0 0 0 0,0 0 0 0 0,0-1 0 0 0,0 1 0 0 0,0-1 0 0 0,-3 1-1 0 0,-9 3 70 0 0,1 0 0 0 0,-27 4 0 0 0,16-6-16 0 0,0 0 0 0 0,0-2 0 0 0,-1-1-1 0 0,1-1 1 0 0,0-1 0 0 0,0-1 0 0 0,-31-8-1 0 0,-56-22-1898 0 0,6-10-6176 0 0,70 27-4179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15499 0 0,'0'0'7020'0'0,"-1"-1"-6950"0"0,156 168 157 0 0,-43-53-132 0 0,395 372 278 0 0,-295-317-602 0 0,365 223 0 0 0,-527-363-838 0 0,86 38 0 0 0,-52-38-6878 0 0,-65-25-2810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25101 0 0,'0'0'582'0'0,"3"10"-1966"0"0,0-4 1398 0 0,-2-3-7 0 0,0 0 0 0 0,0 0 0 0 0,0 0 0 0 0,-1 0 1 0 0,1 0-1 0 0,-1 0 0 0 0,1 0 0 0 0,-1 4 0 0 0,-1-5-3 0 0,1-1-1 0 0,0 0 1 0 0,-1 1-1 0 0,1-1 1 0 0,-1 0-1 0 0,0 0 1 0 0,1 1-1 0 0,-1-1 1 0 0,0 0-1 0 0,0 0 1 0 0,1 0-1 0 0,-1 0 1 0 0,0 0-1 0 0,0 0 0 0 0,-1 0 1 0 0,1 0-1 0 0,0 0 1 0 0,0 0-1 0 0,0-1 1 0 0,0 1-1 0 0,-1 0 1 0 0,1-1-1 0 0,0 1 1 0 0,-1-1-1 0 0,-1 1 1 0 0,-70 27 20 0 0,-90 51 1 0 0,-3 0-129 0 0,160-76 104 0 0,-1 0 0 0 0,1 0-1 0 0,-1 1 1 0 0,1 0-1 0 0,0 0 1 0 0,1 0 0 0 0,-7 6-1 0 0,11-8 2 0 0,0-1-1 0 0,-1 0 0 0 0,1 1 0 0 0,0-1 0 0 0,0 1 0 0 0,0-1 0 0 0,0 1 0 0 0,0-1 0 0 0,1 1 0 0 0,-1 0 0 0 0,0-1 0 0 0,1 1 0 0 0,-1 0 1 0 0,1 0-1 0 0,0-1 0 0 0,0 1 0 0 0,-1 0 0 0 0,1 0 0 0 0,0 0 0 0 0,1 0 0 0 0,-1-1 0 0 0,0 1 0 0 0,0 0 0 0 0,1 0 0 0 0,-1-1 1 0 0,1 1-1 0 0,-1 0 0 0 0,1 0 0 0 0,0-1 0 0 0,0 1 0 0 0,0-1 0 0 0,0 1 0 0 0,1 1 0 0 0,7 9-6 0 0,1-1 0 0 0,1 0-1 0 0,-1-1 1 0 0,24 18 0 0 0,54 31-99 0 0,-72-49 79 0 0,69 39-493 0 0,174 74 0 0 0,-184-95 502 0 0,1-3 0 0 0,1-3 1 0 0,1-4-1 0 0,1-3 0 0 0,0-4 0 0 0,113 2 1 0 0,-172-13 131 0 0,0 0 0 0 0,-1-2 0 0 0,1 0 0 0 0,34-8 0 0 0,-49 9-68 0 0,0 0 0 0 0,0-1 1 0 0,0 0-1 0 0,0 0 0 0 0,0 0 1 0 0,0 0-1 0 0,-1-1 0 0 0,1 0 1 0 0,-1 1-1 0 0,0-2 0 0 0,0 1 1 0 0,0-1-1 0 0,0 1 0 0 0,0-1 1 0 0,-1 0-1 0 0,0 0 0 0 0,0-1 1 0 0,0 1-1 0 0,0-1 0 0 0,-1 1 1 0 0,1-1-1 0 0,-1 0 0 0 0,1-5 1 0 0,-1 0-9 0 0,0 0-1 0 0,-1 0 1 0 0,-1 0 0 0 0,0 0 0 0 0,0 0 0 0 0,-1 0 0 0 0,0 0 0 0 0,-1 0 0 0 0,0 0 0 0 0,0 1 0 0 0,-1-1 0 0 0,-1 1 0 0 0,1-1-1 0 0,-2 1 1 0 0,-5-10 0 0 0,-5-5-18 0 0,-1 1-1 0 0,-1 0 0 0 0,-1 0 0 0 0,-22-20 1 0 0,5 9-43 0 0,-1 2-1 0 0,-2 1 1 0 0,-2 1 0 0 0,0 3-1 0 0,-2 1 1 0 0,-1 2 0 0 0,-1 2 0 0 0,-92-32-1 0 0,87 39-1848 0 0,-1 2 0 0 0,-72-10 1 0 0,76 19-7942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8 125 21285 0 0,'0'0'1573'0'0,"-1"31"-1617"0"0,-4 96 64 0 0,4-111 11 0 0,0 0 0 0 0,2 1 0 0 0,3 25 0 0 0,0-20 25 0 0,0 12 45 0 0,-1-7-93 0 0,0 0 1 0 0,2 0-1 0 0,1-1 0 0 0,1 1 1 0 0,14 30-1 0 0,-21-56-8 0 0,0-1 0 0 0,0 0 1 0 0,0 0-1 0 0,0 1 0 0 0,0-1 0 0 0,0 0 0 0 0,0 0 0 0 0,0 1 1 0 0,0-1-1 0 0,1 0 0 0 0,-1 0 0 0 0,0 1 0 0 0,0-1 1 0 0,0 0-1 0 0,0 0 0 0 0,0 0 0 0 0,1 1 0 0 0,-1-1 1 0 0,0 0-1 0 0,0 0 0 0 0,0 0 0 0 0,1 0 0 0 0,-1 0 0 0 0,0 1 1 0 0,0-1-1 0 0,1 0 0 0 0,-1 0 0 0 0,0 0 0 0 0,0 0 1 0 0,1 0-1 0 0,-1 0 0 0 0,0 0 0 0 0,0 0 0 0 0,1 0 1 0 0,-1 0-1 0 0,4-9 9 0 0,-3-21-12 0 0,-1 29-1 0 0,-2-147-47 0 0,1-96-118 0 0,2 229 162 0 0,0-1-1 0 0,1 1 0 0 0,1-1 1 0 0,8-24-1 0 0,-9 33 19 0 0,1 0 0 0 0,0 0-1 0 0,0 1 1 0 0,0-1 0 0 0,1 1 0 0 0,0 0-1 0 0,0 0 1 0 0,1 0 0 0 0,0 1-1 0 0,0-1 1 0 0,0 1 0 0 0,7-5 0 0 0,-10 9-10 0 0,0 0 0 0 0,0 0 0 0 0,0 0 0 0 0,0 0 0 0 0,1 0 1 0 0,-1 1-1 0 0,0-1 0 0 0,1 1 0 0 0,-1-1 0 0 0,1 1 0 0 0,-1 0 1 0 0,0 0-1 0 0,1 0 0 0 0,-1 0 0 0 0,1 0 0 0 0,-1 1 0 0 0,0-1 1 0 0,1 1-1 0 0,-1-1 0 0 0,0 1 0 0 0,0 0 0 0 0,1 0 0 0 0,-1 0 1 0 0,0 0-1 0 0,0 1 0 0 0,0-1 0 0 0,0 0 0 0 0,0 1 0 0 0,2 2 1 0 0,6 6-5 0 0,0-1 1 0 0,-1 1-1 0 0,15 21 1 0 0,-8-9 32 0 0,-1 0 0 0 0,-1 1 0 0 0,-1 1 0 0 0,-1 0 0 0 0,13 40 0 0 0,0 29 109 0 0,-17-59 211 0 0,20 55 0 0 0,-28-89-343 0 0,0 0 1 0 0,0 0-1 0 0,0 0 1 0 0,0 0-1 0 0,0 0 1 0 0,0 0-1 0 0,0-1 1 0 0,0 1-1 0 0,1 0 1 0 0,-1 0-1 0 0,0 0 1 0 0,0 0-1 0 0,0 0 1 0 0,0 0-1 0 0,0 0 1 0 0,0 0-1 0 0,0 0 1 0 0,0 0-1 0 0,0 0 1 0 0,0 0-1 0 0,0 0 1 0 0,0 0-1 0 0,1 0 1 0 0,-1 0 0 0 0,0 0-1 0 0,0 0 1 0 0,0 0-1 0 0,0 0 1 0 0,0 0-1 0 0,0 0 1 0 0,0 0-1 0 0,0 0 1 0 0,0 0-1 0 0,0 0 1 0 0,0 0-1 0 0,0 0 1 0 0,1 0-1 0 0,-1 0 1 0 0,0 1-1 0 0,0-1 1 0 0,0 0-1 0 0,0 0 1 0 0,0 0-1 0 0,0 0 1 0 0,0 0-1 0 0,0 0 1 0 0,0 0-1 0 0,0 0 1 0 0,0 0-1 0 0,0 0 1 0 0,0 0-1 0 0,0 0 1 0 0,0 0-1 0 0,0 0 1 0 0,0 1-1 0 0,0-1 1 0 0,0 0-1 0 0,0 0 1 0 0,0 0-1 0 0,0 0 1 0 0,0 0-1 0 0,0 0 1 0 0,0 0-1 0 0,0 0 1 0 0,0 0-1 0 0,0 0 1 0 0,0 0-1 0 0,0 1 1 0 0,0-1-1 0 0,2-11 244 0 0,0-32-246 0 0,0-8-98 0 0,2 31 63 0 0,0-1 1 0 0,1 1 0 0 0,2 0-1 0 0,0 1 1 0 0,1 0-1 0 0,1 0 1 0 0,0 1-1 0 0,1 0 1 0 0,20-25-1 0 0,-29 41 23 0 0,0 0 0 0 0,1 1 0 0 0,0-1 0 0 0,-1 0 0 0 0,1 1 0 0 0,0-1 0 0 0,0 1 0 0 0,0-1 0 0 0,0 1 0 0 0,0 0 0 0 0,0 0 0 0 0,0 0 0 0 0,0 0-1 0 0,0 0 1 0 0,1 1 0 0 0,2-2 0 0 0,-3 2 0 0 0,0 1-1 0 0,0-1 1 0 0,0 0-1 0 0,0 0 1 0 0,-1 1-1 0 0,1-1 1 0 0,0 1-1 0 0,0-1 1 0 0,-1 1-1 0 0,1 0 1 0 0,0 0-1 0 0,-1 0 1 0 0,1 0-1 0 0,0 0 1 0 0,-1 0-1 0 0,1 0 0 0 0,-1 0 1 0 0,0 1-1 0 0,1-1 1 0 0,-1 1-1 0 0,1 1 1 0 0,5 6 0 0 0,0 1-1 0 0,-1 0 1 0 0,0 0 0 0 0,0 1 0 0 0,-2 0 0 0 0,7 16-1 0 0,12 70-19 0 0,-18-68 60 0 0,2 0 0 0 0,11 27 0 0 0,-17-52-14 0 0,0-1 0 0 0,1 0-1 0 0,-1 0 1 0 0,1 0 0 0 0,0 0-1 0 0,0 0 1 0 0,0-1 0 0 0,0 1-1 0 0,0 0 1 0 0,1-1 0 0 0,-1 0-1 0 0,1 1 1 0 0,0-1 0 0 0,0 0-1 0 0,3 1 1 0 0,-4-2-5 0 0,0 0 0 0 0,0 0 0 0 0,0-1 0 0 0,0 1 0 0 0,0-1 0 0 0,0 0 1 0 0,1 1-1 0 0,-1-1 0 0 0,0 0 0 0 0,0 0 0 0 0,0-1 0 0 0,0 1 0 0 0,0 0 0 0 0,0-1 0 0 0,1 1 0 0 0,-1-1 0 0 0,0 1 0 0 0,0-1 0 0 0,0 0 1 0 0,-1 0-1 0 0,1 0 0 0 0,0 0 0 0 0,0-1 0 0 0,3-2 0 0 0,1-1-2 0 0,0-2-1 0 0,0 1 1 0 0,0-1 0 0 0,-1 0 0 0 0,0 0-1 0 0,0 0 1 0 0,-1-1 0 0 0,7-14 0 0 0,20-70 19 0 0,-25 72-7 0 0,10-36-2 0 0,12-37 7 0 0,-28 92-31 0 0,1 1-1 0 0,-1-1 1 0 0,0 1 0 0 0,0-1-1 0 0,0 1 1 0 0,1-1-1 0 0,-1 1 1 0 0,0-1 0 0 0,0 1-1 0 0,1-1 1 0 0,-1 1-1 0 0,0-1 1 0 0,1 1 0 0 0,-1-1-1 0 0,1 1 1 0 0,-1 0 0 0 0,1-1-1 0 0,-1 1 1 0 0,1 0-1 0 0,-1-1 1 0 0,1 1 0 0 0,0 0-1 0 0,6 6-134 0 0,2 24 26 0 0,-6 2 85 0 0,-2 0-1 0 0,0 0 0 0 0,-8 57 0 0 0,1 24-18 0 0,6-100 47 0 0,0 0 0 0 0,1 0 0 0 0,1 0-1 0 0,0 0 1 0 0,9 25 0 0 0,-10-35 3 0 0,0 1-1 0 0,1-1 1 0 0,0 0 0 0 0,0 1-1 0 0,0-1 1 0 0,0 0 0 0 0,0 0-1 0 0,1 0 1 0 0,-1 0 0 0 0,1-1-1 0 0,3 4 1 0 0,-4-5 4 0 0,1 0-1 0 0,-1 1 1 0 0,0-1-1 0 0,1 0 1 0 0,-1 0-1 0 0,1-1 1 0 0,-1 1-1 0 0,1 0 1 0 0,-1-1 0 0 0,1 0-1 0 0,-1 1 1 0 0,1-1-1 0 0,0 0 1 0 0,-1 0-1 0 0,1-1 1 0 0,-1 1 0 0 0,1 0-1 0 0,2-2 1 0 0,-2 1-3 0 0,0 0 0 0 0,0-1 0 0 0,0 1 0 0 0,0-1 0 0 0,-1 0 0 0 0,1 0 0 0 0,-1 0 0 0 0,1 0 0 0 0,-1 0 1 0 0,0 0-1 0 0,0-1 0 0 0,0 1 0 0 0,0-1 0 0 0,0 0 0 0 0,2-4 0 0 0,2-3 8 0 0,-1-1 0 0 0,7-19 1 0 0,-6 10-31 0 0,0 1 1 0 0,-2-1 0 0 0,0 0-1 0 0,-1 0 1 0 0,-1 0-1 0 0,-1-1 1 0 0,-1 1 0 0 0,-1 0-1 0 0,-1 0 1 0 0,0-1 0 0 0,-1 1-1 0 0,-2 0 1 0 0,0 1-1 0 0,-1-1 1 0 0,-1 1 0 0 0,-15-30-1 0 0,19 43 15 0 0,0 1-1 0 0,-1 0 0 0 0,1 0 0 0 0,-1 0 0 0 0,0 1 1 0 0,0-1-1 0 0,0 1 0 0 0,-1 0 0 0 0,0 0 1 0 0,0 1-1 0 0,-10-7 0 0 0,15 11 2 0 0,-1 0 1 0 0,1 0 0 0 0,-1 0-1 0 0,1 0 1 0 0,0-1-1 0 0,-1 1 1 0 0,1 0-1 0 0,0 0 1 0 0,0 0-1 0 0,0 0 1 0 0,-1 0-1 0 0,1 0 1 0 0,0 0-1 0 0,0 0 1 0 0,0 0-1 0 0,1 0 1 0 0,-1 1-1 0 0,1 3 17 0 0,0 0-1 0 0,1 1 1 0 0,-1-1-1 0 0,1 0 0 0 0,0 0 1 0 0,0 0-1 0 0,1 0 1 0 0,0-1-1 0 0,0 1 0 0 0,5 6 1 0 0,40 43 78 0 0,-43-49-92 0 0,18 19 12 0 0,161 151 101 0 0,-164-159-128 0 0,1 0 1 0 0,1-1-1 0 0,1-2 1 0 0,0 0-1 0 0,0-2 1 0 0,1 0-1 0 0,41 12 1 0 0,-60-22-20 0 0,-1 0 0 0 0,0 0 0 0 0,1 0 0 0 0,-1 0 0 0 0,1-1 0 0 0,-1 0 0 0 0,1 0 0 0 0,-1 0 0 0 0,0-1 0 0 0,1 1 0 0 0,-1-1 0 0 0,1 0 0 0 0,4-2 0 0 0,-7 2 6 0 0,1-1 0 0 0,-1 1 1 0 0,1-1-1 0 0,-1 0 0 0 0,1 0 1 0 0,-1 0-1 0 0,0 0 1 0 0,0 0-1 0 0,0-1 0 0 0,0 1 1 0 0,0-1-1 0 0,0 1 0 0 0,-1-1 1 0 0,0 0-1 0 0,1 1 0 0 0,-1-1 1 0 0,0 0-1 0 0,0 0 0 0 0,1-6 1 0 0,0-7-11 0 0,0 0 0 0 0,0 0 1 0 0,-2 0-1 0 0,-2-23 0 0 0,1-5 35 0 0,-6-104 204 0 0,7 148-178 0 0,1 0-23 0 0,0 0 0 0 0,0 1 0 0 0,1-1 0 0 0,-1 1 0 0 0,0-1 0 0 0,0 1 0 0 0,0-1 0 0 0,0 1 0 0 0,0-1-1 0 0,0 1 1 0 0,0 0 0 0 0,0 0 0 0 0,0 0 0 0 0,0 0 0 0 0,0 0 0 0 0,1 1 0 0 0,14 21 61 0 0,-11-16-29 0 0,14 22 83 0 0,1-2-1 0 0,1 0 0 0 0,1-2 1 0 0,2 0-1 0 0,52 42 0 0 0,21-3 32 0 0,-50-34-146 0 0,0 2 0 0 0,52 48 0 0 0,-83-66-343 0 0,34 21-1 0 0,-39-28 50 0 0,-2 0-446 0 0,14 9-760 0 0,-10-12-8245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4 15851 0 0,'0'0'7886'0'0,"-20"-2"-7416"0"0,0 1-280 0 0,-41 0 1 0 0,59 2-177 0 0,0-1 1 0 0,0 1 0 0 0,0 0-1 0 0,1 0 1 0 0,-1-1-1 0 0,0 1 1 0 0,0 1-1 0 0,0-1 1 0 0,1 0-1 0 0,-1 0 1 0 0,0 1 0 0 0,1-1-1 0 0,-1 1 1 0 0,1-1-1 0 0,0 1 1 0 0,-1 0-1 0 0,1-1 1 0 0,0 1-1 0 0,0 0 1 0 0,0 0 0 0 0,0 0-1 0 0,1 0 1 0 0,-1 0-1 0 0,0 0 1 0 0,1 0-1 0 0,-1 0 1 0 0,1 0-1 0 0,0 3 1 0 0,-3 6 42 0 0,2-9-80 0 0,-18 51 299 0 0,-30 60 0 0 0,39-95-612 0 0,-1 0 0 0 0,-17 21 0 0 0,19-28-566 0 0,0 0 0 0 0,-1-1-1 0 0,0 0 1 0 0,-15 10-1 0 0,8-10-6026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20052 0 0,'0'0'4659'0'0,"29"-9"-5162"0"0,93-25 264 0 0,-117 33 215 0 0,0 0 0 0 0,0 0 0 0 0,0 1-1 0 0,0-1 1 0 0,-1 1 0 0 0,1 1 0 0 0,0-1 0 0 0,0 1-1 0 0,0-1 1 0 0,0 2 0 0 0,0-1 0 0 0,-1 0-1 0 0,1 1 1 0 0,-1 0 0 0 0,1 0 0 0 0,-1 0 0 0 0,5 4-1 0 0,9 3-103 0 0,22 8-539 0 0,0-2 0 0 0,48 10 0 0 0,-31-13-2654 0 0,1-5-3621 0 0,-41-6-1911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59 17500 0 0,'0'0'3446'0'0,"-4"-10"-3089"0"0,-12-29-65 0 0,12 29 148 0 0,-13 25-10 0 0,-9-7-328 0 0,-1-1 0 0 0,0-1 1 0 0,0-1-1 0 0,-1-2 0 0 0,-33 1 1 0 0,27-2 27 0 0,1 1 0 0 0,-63 14 0 0 0,92-16-136 0 0,0 0 0 0 0,0 1 0 0 0,0-1 0 0 0,0 1 0 0 0,1 0 0 0 0,-1 0 0 0 0,1 0 0 0 0,-1 1 0 0 0,1-1 0 0 0,-6 6 0 0 0,8-6 4 0 0,0-1 1 0 0,1 0-1 0 0,-1 0 1 0 0,0 0-1 0 0,0 0 0 0 0,1 1 1 0 0,-1-1-1 0 0,1 0 1 0 0,-1 1-1 0 0,1-1 1 0 0,0 1-1 0 0,-1-1 0 0 0,1 0 1 0 0,0 1-1 0 0,0-1 1 0 0,0 1-1 0 0,0-1 0 0 0,0 0 1 0 0,0 1-1 0 0,0-1 1 0 0,1 1-1 0 0,-1-1 0 0 0,0 0 1 0 0,1 1-1 0 0,-1-1 1 0 0,1 0-1 0 0,0 1 0 0 0,-1-1 1 0 0,1 0-1 0 0,0 0 1 0 0,0 0-1 0 0,0 1 1 0 0,1 0-1 0 0,17 19 66 0 0,40 35-1 0 0,-44-45-59 0 0,-1 1 0 0 0,0 1 0 0 0,-2 1-1 0 0,1 0 1 0 0,-1 0 0 0 0,18 31-1 0 0,-30-44-3 0 0,1 0 1 0 0,0 0-1 0 0,-1-1 0 0 0,1 1 0 0 0,0 0 0 0 0,0-1 0 0 0,-1 1 0 0 0,1 0 0 0 0,0-1 0 0 0,0 1 0 0 0,0-1 1 0 0,0 1-1 0 0,0-1 0 0 0,0 0 0 0 0,0 1 0 0 0,0-1 0 0 0,0 0 0 0 0,0 0 0 0 0,0 1 0 0 0,0-1 0 0 0,0 0 1 0 0,0 0-1 0 0,0 0 0 0 0,0 0 0 0 0,0 0 0 0 0,0-1 0 0 0,1 1 0 0 0,35-10 24 0 0,-13 3-15 0 0,10 2 59 0 0,55-3 0 0 0,-73 8-44 0 0,-1 0 0 0 0,0 1 0 0 0,1 1 0 0 0,-1 1 0 0 0,0 0 0 0 0,16 5 0 0 0,-24-5-15 0 0,0 0-1 0 0,0 0 0 0 0,0 1 1 0 0,-1 0-1 0 0,1 0 0 0 0,-1 0 1 0 0,0 1-1 0 0,0 0 1 0 0,-1 0-1 0 0,0 0 0 0 0,0 1 1 0 0,0 0-1 0 0,0 0 0 0 0,-1 0 1 0 0,0 1-1 0 0,0-1 0 0 0,-1 1 1 0 0,1 0-1 0 0,-2 0 0 0 0,1 0 1 0 0,-1 1-1 0 0,0-1 0 0 0,0 0 1 0 0,-1 1-1 0 0,0-1 0 0 0,-1 1 1 0 0,1 0-1 0 0,-1-1 0 0 0,-1 1 1 0 0,0-1-1 0 0,0 1 0 0 0,0-1 1 0 0,-1 1-1 0 0,0-1 0 0 0,0 0 1 0 0,-1 0-1 0 0,0 0 0 0 0,-7 13 1 0 0,0-4-106 0 0,0-1 1 0 0,-1-1 0 0 0,-1 0-1 0 0,0-1 1 0 0,-20 18-1 0 0,-22 12-2616 0 0,0-5-5492 0 0,22-16-3658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12675 0 0,'0'0'11892'0'0,"19"-2"-11747"0"0,63-2-40 0 0,-69 4-99 0 0,0 1 0 0 0,0 0 1 0 0,0 0-1 0 0,0 1 0 0 0,19 6 0 0 0,8 1-143 0 0,84 10-2705 0 0,-83-14-1399 0 0,0-1-4167 0 0,-26-4-818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67 15331 0 0,'0'0'8738'0'0,"-21"-12"-8546"0"0,-68-36-96 0 0,87 47-93 0 0,0 1-1 0 0,1-1 1 0 0,-1 0-1 0 0,1 0 1 0 0,-1 1-1 0 0,0-1 1 0 0,0 1-1 0 0,1-1 1 0 0,-1 1-1 0 0,0 0 0 0 0,0 0 1 0 0,0 0-1 0 0,1 0 1 0 0,-1 0-1 0 0,0 0 1 0 0,0 0-1 0 0,1 0 1 0 0,-4 1-1 0 0,4 0-3 0 0,0 0 0 0 0,0 0-1 0 0,0 0 1 0 0,0-1-1 0 0,0 1 1 0 0,0 0 0 0 0,0 0-1 0 0,1 0 1 0 0,-1 0 0 0 0,0 1-1 0 0,1-1 1 0 0,-1 0 0 0 0,-1 2-1 0 0,-1 4-15 0 0,1-4 11 0 0,0 0 1 0 0,0 1-1 0 0,0-1 0 0 0,0 1 1 0 0,1-1-1 0 0,0 1 1 0 0,0-1-1 0 0,0 1 0 0 0,-1 6 1 0 0,-3 41-56 0 0,4-32-16 0 0,-1-6 7 0 0,0 0 0 0 0,0 0 0 0 0,-1-1 0 0 0,-1 1 0 0 0,0-1 0 0 0,-1 0 0 0 0,0 0 0 0 0,-1-1 0 0 0,0 1 0 0 0,-1-1 0 0 0,-10 13 0 0 0,16-23 70 0 0,1-1 0 0 0,0 1 0 0 0,0-1 0 0 0,-1 0 0 0 0,1 1 0 0 0,0-1 0 0 0,0 1 0 0 0,0-1 0 0 0,-1 0 1 0 0,1 1-1 0 0,0-1 0 0 0,0 1 0 0 0,0-1 0 0 0,0 1 0 0 0,0-1 0 0 0,0 1 0 0 0,0-1 0 0 0,0 1 0 0 0,0-1 0 0 0,0 1 0 0 0,0-1 0 0 0,0 1 0 0 0,0-1 0 0 0,1 0 0 0 0,-1 1 0 0 0,0-1 0 0 0,0 1 0 0 0,0-1 0 0 0,1 1 0 0 0,-1-1 0 0 0,0 0 0 0 0,0 1 0 0 0,1-1 0 0 0,-1 0 0 0 0,0 1 0 0 0,1-1 0 0 0,-1 0 0 0 0,1 1 0 0 0,-1-1 0 0 0,0 0 0 0 0,1 0 0 0 0,-1 0 0 0 0,1 1 0 0 0,-1-1 0 0 0,1 0 0 0 0,-1 0 0 0 0,0 0 0 0 0,1 0 0 0 0,-1 0 0 0 0,1 0 0 0 0,-1 0 0 0 0,1 0 0 0 0,0 0 0 0 0,38 5 69 0 0,-23-3-61 0 0,26 3-6 0 0,110 20 128 0 0,-120-18-88 0 0,1 2 1 0 0,50 21 0 0 0,-74-27-32 0 0,52 26 23 0 0,-54-25-27 0 0,0 0-1 0 0,-1 0 0 0 0,0 0 0 0 0,0 1 1 0 0,0 0-1 0 0,8 9 0 0 0,-13-12 3 0 0,1-1 0 0 0,-1 1 0 0 0,0 0-1 0 0,0 0 1 0 0,0 0 0 0 0,0 0 0 0 0,0 0 0 0 0,0 0-1 0 0,-1 0 1 0 0,1 0 0 0 0,0 0 0 0 0,-1 1 0 0 0,0-1 0 0 0,0 0-1 0 0,1 0 1 0 0,-1 0 0 0 0,0 0 0 0 0,-1 1 0 0 0,1-1-1 0 0,0 0 1 0 0,-1 0 0 0 0,1 0 0 0 0,-1 0 0 0 0,0 1 0 0 0,1-1-1 0 0,-1 0 1 0 0,0 0 0 0 0,0-1 0 0 0,-1 1 0 0 0,1 0-1 0 0,0 0 1 0 0,-1 0 0 0 0,1-1 0 0 0,-3 3 0 0 0,-6 6 26 0 0,0-2 1 0 0,-1 1 0 0 0,0-1 0 0 0,-18 9-1 0 0,17-10-42 0 0,-44 24-149 0 0,-76 30 0 0 0,55-27-2202 0 0,4 2-4039 0 0,47-22-4704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26414 0 0,'0'0'676'0'0,"13"31"-1324"0"0,47 103 656 0 0,-37-89 7 0 0,42 64 1 0 0,-30-55-11 0 0,83 144-2265 0 0,209 315-12683 0 0,-306-485 5660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63 14563 0 0,'0'0'8347'0'0,"-33"14"-8311"0"0,-103 44-24 0 0,87-40-23 0 0,31-18 0 0 0,5-1 7 0 0,-14 1-7 0 0,-1-2 1 0 0,1 0 0 0 0,0-2 0 0 0,-31-8 0 0 0,41 7 99 0 0,-2 1 0 0 0,1 0-1 0 0,0 2 1 0 0,-21-1 0 0 0,44 11 34 0 0,6 5-71 0 0,1-1 0 0 0,1-1 0 0 0,0 0 1 0 0,1-1-1 0 0,25 15 0 0 0,-13-8 5 0 0,201 138 190 0 0,-227-155-245 0 0,78 46 191 0 0,-70-42-139 0 0,0 0 0 0 0,0-1 0 0 0,0 0 0 0 0,0-1 0 0 0,1 1 0 0 0,-1-2-1 0 0,1 1 1 0 0,10 0 0 0 0,-18-2-27 0 0,1-1 0 0 0,0 1 0 0 0,-1 0 1 0 0,1-1-1 0 0,-1 1 0 0 0,1-1 0 0 0,-1 1 0 0 0,1-1 0 0 0,-1 0 0 0 0,0 1 0 0 0,1-1 0 0 0,-1 0 0 0 0,0 0 0 0 0,1 0 0 0 0,-1 0 0 0 0,0 0 0 0 0,0 0 0 0 0,0-1 0 0 0,0 1 1 0 0,0 0-1 0 0,0 0 0 0 0,-1-1 0 0 0,1 1 0 0 0,0-1 0 0 0,0 1 0 0 0,-1-1 0 0 0,1 1 0 0 0,-1-1 0 0 0,0 1 0 0 0,1-1 0 0 0,-1 1 0 0 0,0-1 0 0 0,0-3 0 0 0,1-6 138 0 0,-1-1-1 0 0,0 0 1 0 0,-3-17-1 0 0,3 27-145 0 0,-3-17-1 0 0,-1 0 1 0 0,-1 0-1 0 0,-1 0 0 0 0,0 1 1 0 0,-18-34-1 0 0,-55-82-2940 0 0,58 104 125 0 0,9 14-2250 0 0,2 1-6374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15891 0 0,'0'0'10303'0'0,"35"-16"-10035"0"0,110-47-36 0 0,-138 61-207 0 0,0-1-1 0 0,0 1 1 0 0,0 1 0 0 0,0-1 0 0 0,0 1 0 0 0,10 0-1 0 0,-14 1-3 0 0,0 0 0 0 0,0 1 0 0 0,1-1 0 0 0,-1 1 0 0 0,0 0 0 0 0,0 0-1 0 0,5 3 1 0 0,7 2 63 0 0,34 8 180 0 0,2 0 185 0 0,83 36 1 0 0,-132-49-447 0 0,0 0 1 0 0,0 0-1 0 0,-1 0 1 0 0,1 0-1 0 0,-1 0 1 0 0,1 0-1 0 0,-1 1 1 0 0,1-1-1 0 0,-1 1 1 0 0,0-1-1 0 0,1 1 1 0 0,-1-1-1 0 0,0 1 1 0 0,0 0-1 0 0,0-1 1 0 0,0 1-1 0 0,0 0 1 0 0,-1 0-1 0 0,1 0 1 0 0,-1 0-1 0 0,1 0 1 0 0,-1 0-1 0 0,0-1 1 0 0,1 1-1 0 0,-1 0 1 0 0,0 0-1 0 0,0 0 1 0 0,0 0-1 0 0,-1 0 1 0 0,1 0-1 0 0,0 0 1 0 0,-1 0-1 0 0,1 0 1 0 0,-2 3-1 0 0,-3 6 31 0 0,0 0-1 0 0,0 0 1 0 0,-1 0-1 0 0,-10 14 1 0 0,13-20-15 0 0,-49 67 145 0 0,-3-3-1 0 0,-74 73 1 0 0,126-139-229 0 0,-6 7-367 0 0,0 0 1 0 0,0-1-1 0 0,-1 0 1 0 0,-1-1-1 0 0,1 0 0 0 0,-23 12 1 0 0,26-19-1563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25205 0 0,'0'0'100'0'0,"6"34"-226"0"0,17 102 228 0 0,-19-111-62 0 0,0-6 14 0 0,-1 1 1 0 0,0 20-1 0 0,-2-27-33 0 0,-1-8-16 0 0,0 0 0 0 0,0 1 0 0 0,1-1 0 0 0,0 0 0 0 0,0 1-1 0 0,0-1 1 0 0,1 0 0 0 0,-1 0 0 0 0,1 0 0 0 0,1 0-1 0 0,-1 0 1 0 0,6 8 0 0 0,-7-13-2 0 0,-1 1-1 0 0,0-1 1 0 0,0 1-1 0 0,1-1 1 0 0,-1 1 0 0 0,0-1-1 0 0,0 0 1 0 0,1 1-1 0 0,-1-1 1 0 0,1 0 0 0 0,-1 1-1 0 0,0-1 1 0 0,1 0-1 0 0,-1 0 1 0 0,1 1-1 0 0,-1-1 1 0 0,1 0 0 0 0,-1 0-1 0 0,0 0 1 0 0,1 1-1 0 0,-1-1 1 0 0,1 0 0 0 0,-1 0-1 0 0,1 0 1 0 0,-1 0-1 0 0,1 0 1 0 0,-1 0-1 0 0,1 0 1 0 0,-1 0 0 0 0,1 0-1 0 0,-1 0 1 0 0,1-1-1 0 0,-1 1 1 0 0,1 0 0 0 0,-1 0-1 0 0,1 0 1 0 0,-1 0-1 0 0,0-1 1 0 0,1 1-1 0 0,-1 0 1 0 0,1-1 0 0 0,-1 1-1 0 0,0 0 1 0 0,1-1-1 0 0,-1 1 1 0 0,0 0 0 0 0,1-1-1 0 0,-1 1 1 0 0,0 0-1 0 0,0-1 1 0 0,1 1-1 0 0,-1-1 1 0 0,0 1 0 0 0,0-1-1 0 0,0 1 1 0 0,1-1-1 0 0,-1 1 1 0 0,0-1 0 0 0,0 1-1 0 0,0-1 1 0 0,0 1-1 0 0,0 0 1 0 0,0-1-1 0 0,0 0 1 0 0,2-37-135 0 0,-2 34 91 0 0,0-45-245 0 0,-2 6 201 0 0,3 0 0 0 0,12-80-1 0 0,-8 93 99 0 0,5-27 69 0 0,-9 53-72 0 0,1 0 1 0 0,-1 1 0 0 0,1-1-1 0 0,-1 0 1 0 0,1 0 0 0 0,0 1 0 0 0,0-1-1 0 0,1 1 1 0 0,-1 0 0 0 0,6-6-1 0 0,-7 8-9 0 0,0 0 0 0 0,0 0 0 0 0,1 0-1 0 0,-1 0 1 0 0,1 0 0 0 0,-1 1-1 0 0,1-1 1 0 0,-1 0 0 0 0,1 1 0 0 0,-1-1-1 0 0,1 1 1 0 0,-1-1 0 0 0,1 1-1 0 0,0 0 1 0 0,-1 0 0 0 0,1 0 0 0 0,0 0-1 0 0,-1 0 1 0 0,1 0 0 0 0,0 0-1 0 0,-1 0 1 0 0,1 1 0 0 0,-1-1 0 0 0,1 0-1 0 0,0 1 1 0 0,-1 0 0 0 0,1-1-1 0 0,-1 1 1 0 0,1 0 0 0 0,-1 0 0 0 0,0 0-1 0 0,1 0 1 0 0,-1 0 0 0 0,0 0-1 0 0,0 0 1 0 0,0 0 0 0 0,2 3 0 0 0,5 5 30 0 0,-1 0 0 0 0,-1 0 0 0 0,0 1 0 0 0,7 13 0 0 0,-9-16-2 0 0,9 21 136 0 0,14 39 0 0 0,-21-49-55 0 0,0 0 1 0 0,1-1 0 0 0,1 0 0 0 0,1-1-1 0 0,0 0 1 0 0,1 0 0 0 0,14 16-1 0 0,-23-31-100 0 0,0 1-1 0 0,1-1 0 0 0,-1 0 1 0 0,1 1-1 0 0,-1-1 0 0 0,1 0 0 0 0,-1 0 1 0 0,1 0-1 0 0,0 0 0 0 0,-1 0 1 0 0,1-1-1 0 0,0 1 0 0 0,0 0 1 0 0,0-1-1 0 0,0 0 0 0 0,0 1 0 0 0,-1-1 1 0 0,1 0-1 0 0,0 0 0 0 0,0 0 1 0 0,2 0-1 0 0,-2 0-14 0 0,0-1 1 0 0,-1 1-1 0 0,1-1 0 0 0,-1 0 0 0 0,0 1 1 0 0,1-1-1 0 0,-1 0 0 0 0,1 0 1 0 0,-1 0-1 0 0,0 0 0 0 0,0 0 1 0 0,0 0-1 0 0,1 0 0 0 0,-1 0 1 0 0,0-1-1 0 0,0 1 0 0 0,-1 0 1 0 0,1-1-1 0 0,0 1 0 0 0,0-1 0 0 0,-1 1 1 0 0,1-1-1 0 0,-1 1 0 0 0,1-1 1 0 0,-1-1-1 0 0,3-10-46 0 0,0 0 0 0 0,-2 0 0 0 0,0 0 0 0 0,0-1 1 0 0,-1 1-1 0 0,-1 0 0 0 0,0 0 0 0 0,-1-1 0 0 0,0 1 0 0 0,-1 0 0 0 0,-8-21 0 0 0,23 44 72 0 0,-1 1-1 0 0,11 12 1 0 0,34 37 140 0 0,-48-52-133 0 0,0-1-1 0 0,1 0 1 0 0,0-1-1 0 0,0 0 1 0 0,14 7-1 0 0,-22-12-21 0 0,0-1-1 0 0,0 1 0 0 0,0-1 0 0 0,0 1 1 0 0,0-1-1 0 0,0 0 0 0 0,0 1 1 0 0,0-1-1 0 0,0 0 0 0 0,0 0 0 0 0,0 0 1 0 0,0 0-1 0 0,0 0 0 0 0,0 0 0 0 0,0 0 1 0 0,0 0-1 0 0,0 0 0 0 0,0 0 1 0 0,0-1-1 0 0,0 1 0 0 0,0 0 0 0 0,0-1 1 0 0,0 1-1 0 0,-1 0 0 0 0,1-1 1 0 0,0 0-1 0 0,0 1 0 0 0,0-1 0 0 0,0 1 1 0 0,-1-1-1 0 0,1 0 0 0 0,0 0 0 0 0,-1 1 1 0 0,1-1-1 0 0,0 0 0 0 0,-1 0 1 0 0,1 0-1 0 0,0-1 0 0 0,1-5-20 0 0,1 1 1 0 0,-2-1-1 0 0,1 1 0 0 0,-1-1 0 0 0,1-8 0 0 0,2-10-48 0 0,-2 17 58 0 0,0 0 0 0 0,0 1 1 0 0,0-1-1 0 0,1 1 1 0 0,0-1-1 0 0,1 1 0 0 0,0 0 1 0 0,0 0-1 0 0,0 1 1 0 0,1-1-1 0 0,0 1 0 0 0,7-7 1 0 0,-12 13 1 0 0,1-1 0 0 0,0 1 0 0 0,0-1 1 0 0,-1 1-1 0 0,1-1 0 0 0,0 1 0 0 0,0 0 0 0 0,0 0 1 0 0,-1-1-1 0 0,1 1 0 0 0,0 0 0 0 0,0 0 0 0 0,0 0 1 0 0,0 0-1 0 0,-1 0 0 0 0,1 0 0 0 0,0 0 1 0 0,0 0-1 0 0,0 0 0 0 0,0 0 0 0 0,-1 1 0 0 0,1-1 1 0 0,0 0-1 0 0,0 1 0 0 0,0-1 0 0 0,-1 0 0 0 0,1 1 1 0 0,0-1-1 0 0,0 1 0 0 0,-1-1 0 0 0,1 1 1 0 0,-1-1-1 0 0,1 1 0 0 0,0 0 0 0 0,-1-1 0 0 0,1 2 1 0 0,21 29-88 0 0,-17-23 75 0 0,4 6-9 0 0,-3-5 16 0 0,0 0 1 0 0,1 0 0 0 0,0 0-1 0 0,9 8 1 0 0,-13-14 33 0 0,0-1-1 0 0,0 0 1 0 0,0 0 0 0 0,1 0-1 0 0,-1 0 1 0 0,1 0 0 0 0,0 0 0 0 0,-1-1-1 0 0,1 0 1 0 0,0 0 0 0 0,0 0-1 0 0,0 0 1 0 0,-1-1 0 0 0,1 1 0 0 0,6-1-1 0 0,-5 0 30 0 0,-5 0-49 0 0,1 0-1 0 0,0 0 1 0 0,-1 0 0 0 0,1 0 0 0 0,0 0-1 0 0,-1 0 1 0 0,1 0 0 0 0,0 0 0 0 0,-1 0-1 0 0,1 0 1 0 0,0-1 0 0 0,-1 1-1 0 0,1 0 1 0 0,0 0 0 0 0,-1-1 0 0 0,1 1-1 0 0,-1 0 1 0 0,1-1 0 0 0,-1 1 0 0 0,1-1-1 0 0,-1 1 1 0 0,1-1 0 0 0,0 0-1 0 0,2-2 8 0 0,0 0 0 0 0,-1 0 0 0 0,1 0 0 0 0,-1 0 0 0 0,0 0 0 0 0,0-1 0 0 0,0 1 0 0 0,0-1 0 0 0,0 1 0 0 0,-1-1 0 0 0,0 0 0 0 0,0 1 0 0 0,0-1 0 0 0,0 0 0 0 0,0 0 0 0 0,-1 0 0 0 0,0 0 0 0 0,1 0 0 0 0,-2-7 0 0 0,-3-105 317 0 0,5 111-321 0 0,-1 0 0 0 0,0 0 0 0 0,1 0 0 0 0,0 1 0 0 0,0-1 0 0 0,1 0 0 0 0,0 1 0 0 0,2-6-1 0 0,-3 8-7 0 0,-1 0-1 0 0,1 0 1 0 0,0 1-1 0 0,0-1 0 0 0,0 1 1 0 0,1-1-1 0 0,-1 1 0 0 0,0-1 1 0 0,1 1-1 0 0,-1 0 0 0 0,1-1 1 0 0,-1 1-1 0 0,1 0 0 0 0,-1 0 1 0 0,1 0-1 0 0,0 0 0 0 0,0 0 1 0 0,-1 1-1 0 0,1-1 0 0 0,0 1 1 0 0,0-1-1 0 0,0 1 1 0 0,0-1-1 0 0,2 1 0 0 0,0 0 3 0 0,0 0 0 0 0,0 1 0 0 0,0-1 0 0 0,0 1 0 0 0,0 0 0 0 0,0 0 0 0 0,0 1 0 0 0,0-1 0 0 0,-1 1 0 0 0,1 0 0 0 0,-1 0 0 0 0,1 0 0 0 0,5 4 0 0 0,-3-1 19 0 0,-1 1-1 0 0,1-1 0 0 0,-1 1 1 0 0,0 0-1 0 0,-1 1 0 0 0,7 10 1 0 0,-1 3 76 0 0,0 1 0 0 0,-2 0 1 0 0,-1 0-1 0 0,5 23 0 0 0,-11-41-133 0 0,0-1 0 0 0,-1 1 0 0 0,1-1 0 0 0,0 1 0 0 0,0-1 0 0 0,0 1 0 0 0,0-1 0 0 0,3 3 0 0 0,-4-5 9 0 0,0 0 1 0 0,0 0-1 0 0,0 0 1 0 0,0 1-1 0 0,0-1 0 0 0,0 0 1 0 0,0 0-1 0 0,1 0 1 0 0,-1 0-1 0 0,0 0 1 0 0,0 0-1 0 0,0 0 1 0 0,0 0-1 0 0,0 0 0 0 0,0 0 1 0 0,0 0-1 0 0,1 0 1 0 0,-1 0-1 0 0,0 0 1 0 0,0 0-1 0 0,0 0 1 0 0,0 0-1 0 0,0 0 0 0 0,0 0 1 0 0,0-1-1 0 0,1 1 1 0 0,-1 0-1 0 0,0 0 1 0 0,0 0-1 0 0,0 0 1 0 0,0 0-1 0 0,0 0 0 0 0,0 0 1 0 0,0 0-1 0 0,0 0 1 0 0,0 0-1 0 0,0 0 1 0 0,1-1-1 0 0,-1 1 1 0 0,0 0-1 0 0,0 0 0 0 0,0 0 1 0 0,0 0-1 0 0,0 0 1 0 0,0 0-1 0 0,0 0 1 0 0,0-1-1 0 0,0 1 1 0 0,0 0-1 0 0,3-17-1991 0 0,-3 11 1104 0 0,1-2-1112 0 0,-1 2-2477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67 216 7186 0 0,'0'0'11721'0'0,"-1"7"-11540"0"0,1-4-170 0 0,0 5 243 0 0,-1 1 0 0 0,2-1 0 0 0,-1 0 0 0 0,1 0 0 0 0,3 13 0 0 0,1 4 440 0 0,-4-24-652 0 0,-1-1-1 0 0,0 1 0 0 0,0-1 1 0 0,0 1-1 0 0,0-1 0 0 0,-1 1 1 0 0,1-1-1 0 0,0 1 0 0 0,0-1 1 0 0,0 1-1 0 0,0-1 0 0 0,0 1 1 0 0,-1-1-1 0 0,1 1 0 0 0,0-1 0 0 0,0 0 1 0 0,-1 1-1 0 0,1-1 0 0 0,0 1 1 0 0,-1-1-1 0 0,1 0 0 0 0,0 1 1 0 0,-1-1-1 0 0,1 0 0 0 0,0 0 1 0 0,-1 1-1 0 0,1-1 0 0 0,-1 0 1 0 0,1 0-1 0 0,-1 1 0 0 0,1-1 1 0 0,-1 0-1 0 0,1 0 0 0 0,-1 0 1 0 0,1 0-1 0 0,0 0 0 0 0,-1 0 1 0 0,1 0-1 0 0,-1 0 0 0 0,0 0-9 0 0,0-1 1 0 0,0 0-1 0 0,0 1 0 0 0,0-1 0 0 0,1 0 0 0 0,-1 0 1 0 0,0 0-1 0 0,1 1 0 0 0,-1-1 0 0 0,1 0 0 0 0,-1 0 1 0 0,1 0-1 0 0,-1 0 0 0 0,1 0 0 0 0,0 0 0 0 0,-1 0 1 0 0,1-2-1 0 0,-7-20 63 0 0,7 22-80 0 0,-36-144 854 0 0,32 117-369 0 0,0-1 0 0 0,2-42-1 0 0,2 71-497 0 0,0-1-1 0 0,0 1 0 0 0,0-1 1 0 0,0 1-1 0 0,0-1 0 0 0,0 1 0 0 0,1 0 1 0 0,-1-1-1 0 0,0 1 0 0 0,0-1 1 0 0,0 1-1 0 0,1 0 0 0 0,-1-1 1 0 0,0 1-1 0 0,0-1 0 0 0,1 1 1 0 0,-1 0-1 0 0,0 0 0 0 0,1-1 1 0 0,-1 1-1 0 0,1 0 0 0 0,-1-1 1 0 0,0 1-1 0 0,1 0 0 0 0,-1 0 1 0 0,1 0-1 0 0,-1-1 0 0 0,0 1 1 0 0,1 0-1 0 0,19-1-3 0 0,-15 1 8 0 0,1 1 0 0 0,-1 0-1 0 0,0 0 1 0 0,10 4 0 0 0,-5 0 1 0 0,-1 0-1 0 0,0 1 1 0 0,0 0 0 0 0,0 1-1 0 0,-1 0 1 0 0,0 1 0 0 0,12 14-1 0 0,-4-2-88 0 0,-1 1 0 0 0,13 27 0 0 0,-22-37-772 0 0,26 42 933 0 0,-12-30-4402 0 0,-17-21 2779 0 0,-1-1 0 0 0,0 1 0 0 0,1 0 1 0 0,-1-1-1 0 0,1 1 0 0 0,-1-1 1 0 0,4 2-1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 22637 0 0,'0'0'5097'0'0,"-12"-5"-5613"0"0,-36-12-142 0 0,38 16-217 0 0,10 4-379 0 0,9 6-5604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1710 24 14251 0 0,'0'0'6701'0'0,"-29"-5"-5786"0"0,-93-12-245 0 0,114 16-586 0 0,-1 0 0 0 0,1 1 0 0 0,-1 0 0 0 0,-9 2 0 0 0,-9 8 224 0 0,17-4-225 0 0,-2 0-17 0 0,1 1 0 0 0,0 1-1 0 0,0 0 1 0 0,1 1 0 0 0,0-1 0 0 0,1 2 0 0 0,0 0 0 0 0,-12 16 0 0 0,-7 15 196 0 0,-22 43 0 0 0,14-22 45 0 0,-232 356 950 0 0,46-74-1039 0 0,202-312-209 0 0,-263 381-11 0 0,237-359-255 0 0,-2-3 0 0 0,-2-1-1 0 0,-94 71 1 0 0,52-60-1796 0 0,28-28-6651 0 0,50-26-2059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676 337 18964 0 0,'0'0'4294'0'0,"3"16"-4204"0"0,23 89 96 0 0,-25-100-165 0 0,0 0 0 0 0,1 0-1 0 0,0 0 1 0 0,-1 0-1 0 0,1-1 1 0 0,1 1 0 0 0,-1-1-1 0 0,1 1 1 0 0,0-1-1 0 0,6 8 1 0 0,-3-6 152 0 0,-5-5-139 0 0,-1-1 0 0 0,0 1 0 0 0,1-1 0 0 0,-1 1 0 0 0,0-1 0 0 0,1 1 0 0 0,-1-1 0 0 0,1 0 0 0 0,-1 1 0 0 0,1-1 0 0 0,-1 0 0 0 0,1 1 0 0 0,-1-1 0 0 0,1 0 0 0 0,0 1 0 0 0,-1-1 0 0 0,1 0 0 0 0,-1 0 0 0 0,1 0 0 0 0,-1 0 0 0 0,1 0 1 0 0,0 0-1 0 0,-1 0 0 0 0,1 0 0 0 0,0 0 0 0 0,-1 0-4 0 0,0 1 1 0 0,0-1 0 0 0,-1 0-1 0 0,1 0 1 0 0,0 0 0 0 0,0 0-1 0 0,0 0 1 0 0,-1 0-1 0 0,1 1 1 0 0,0-1 0 0 0,0 0-1 0 0,0 0 1 0 0,0 0 0 0 0,0 1-1 0 0,-1-1 1 0 0,1 0 0 0 0,0 0-1 0 0,0 0 1 0 0,0 1 0 0 0,0-1-1 0 0,0 0 1 0 0,0 0 0 0 0,0 1-1 0 0,0-1 1 0 0,0 0 0 0 0,0 0-1 0 0,0 0 1 0 0,0 1 0 0 0,0-1-1 0 0,0 0 1 0 0,0 0-1 0 0,0 1 1 0 0,0-1 0 0 0,0 0-1 0 0,0 0 1 0 0,0 1 0 0 0,0-1-1 0 0,0 0 1 0 0,1 0 0 0 0,-1 0-1 0 0,0 1 1 0 0,0-1 0 0 0,0 0-1 0 0,0 0 1 0 0,0 0 0 0 0,1 0-1 0 0,-1 1 1 0 0,0-1 0 0 0,0 0-1 0 0,0 0 1 0 0,1 0 0 0 0,-1 0-1 0 0,0 0 1 0 0,0 0-1 0 0,0 0 1 0 0,1 0 0 0 0,-1 1-1 0 0,0-1 1 0 0,1 0 0 0 0,-9 0-42 0 0,0 2 0 0 0,0-1 0 0 0,0 1 0 0 0,-10 3 0 0 0,-7 3 31 0 0,-42 4 116 0 0,-119 8 0 0 0,-71-15-33 0 0,87-2 193 0 0,170-4-260 0 0,0 0 1 0 0,0 0-1 0 0,0-1 1 0 0,1 1-1 0 0,-1 0 1 0 0,1 0-1 0 0,-1 0 1 0 0,1-1-1 0 0,-1 1 1 0 0,1 0-1 0 0,0 0 1 0 0,-1 0-1 0 0,3-1 1 0 0,20-18 70 0 0,43-26 1 0 0,-45 32-9 0 0,1 0 1 0 0,-2-2-1 0 0,27-26 1 0 0,-21 11-31 0 0,-2 0 0 0 0,-1-2 0 0 0,20-40 0 0 0,-26 43-55 0 0,2 0-1 0 0,0 0 1 0 0,2 2 0 0 0,38-40-1 0 0,-48 59-41 0 0,0 1 1 0 0,0 0-1 0 0,1 1 0 0 0,0 0 0 0 0,1 1 0 0 0,-1 0 1 0 0,1 1-1 0 0,0 1 0 0 0,0 0 0 0 0,1 0 1 0 0,-1 1-1 0 0,1 1 0 0 0,0 1 0 0 0,0 0 0 0 0,-1 0 1 0 0,1 1-1 0 0,19 3 0 0 0,-30-2-18 0 0,1 0 0 0 0,-1 0 0 0 0,1 0 1 0 0,-1 0-1 0 0,1 1 0 0 0,-1-1 0 0 0,0 1 0 0 0,0 0 0 0 0,0 0 0 0 0,0 0 0 0 0,0 0 1 0 0,-1 1-1 0 0,1-1 0 0 0,0 1 0 0 0,-1-1 0 0 0,3 5 0 0 0,-4-6-27 0 0,0 1-1 0 0,-1-1 1 0 0,1 1-1 0 0,0-1 1 0 0,-1 0-1 0 0,1 1 0 0 0,-1-1 1 0 0,0 1-1 0 0,1-1 1 0 0,-1 1-1 0 0,0-1 1 0 0,0 1-1 0 0,0-1 1 0 0,0 1-1 0 0,0 0 1 0 0,0-1-1 0 0,0 1 1 0 0,-1-1-1 0 0,1 1 1 0 0,-1-1-1 0 0,1 1 1 0 0,-1-1-1 0 0,1 0 1 0 0,-1 1-1 0 0,0-1 1 0 0,0 0-1 0 0,1 1 1 0 0,-1-1-1 0 0,0 0 0 0 0,0 0 1 0 0,0 0-1 0 0,-1 0 1 0 0,1 0-1 0 0,0 0 1 0 0,0 0-1 0 0,-1 0 1 0 0,1 0-1 0 0,0 0 1 0 0,-3 0-1 0 0,-39 20-5575 0 0,26-13-2721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0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21101 0 0,'0'0'2520'0'0,"2"27"-2399"0"0,15 166 141 0 0,-14-133-187 0 0,-3-34-51 0 0,2-1 0 0 0,8 45 0 0 0,-10-67-29 0 0,0-3 28 0 0,0-4 52 0 0,0-7-89 0 0,5-178-134 0 0,-2 152 48 0 0,1-1 1 0 0,19-71 0 0 0,-20 101 84 0 0,-1 1 0 0 0,1-1 1 0 0,0 1-1 0 0,0 0 0 0 0,1 0 0 0 0,8-12 1 0 0,-11 17 7 0 0,0 1 0 0 0,0 0 1 0 0,0-1-1 0 0,1 1 0 0 0,-1 0 1 0 0,0 0-1 0 0,1 0 0 0 0,-1 0 1 0 0,1 0-1 0 0,-1 0 0 0 0,1 1 1 0 0,0-1-1 0 0,-1 0 1 0 0,1 1-1 0 0,0-1 0 0 0,0 1 1 0 0,-1 0-1 0 0,1-1 0 0 0,0 1 1 0 0,0 0-1 0 0,-1 0 0 0 0,1 0 1 0 0,0 0-1 0 0,0 1 0 0 0,0-1 1 0 0,-1 0-1 0 0,1 1 0 0 0,0-1 1 0 0,-1 1-1 0 0,1 0 0 0 0,0 0 1 0 0,-1-1-1 0 0,1 1 0 0 0,-1 0 1 0 0,3 2-1 0 0,2 1 23 0 0,-1 1 1 0 0,1 0-1 0 0,-1 0 0 0 0,1 1 1 0 0,-2 0-1 0 0,1 0 1 0 0,-1 0-1 0 0,1 0 0 0 0,-2 1 1 0 0,1-1-1 0 0,-1 1 0 0 0,0 0 1 0 0,4 13-1 0 0,1 10 122 0 0,8 60-1 0 0,-15-86-134 0 0,8 20 82 0 0,-9-24-78 0 0,0 1 1 0 0,0-1-1 0 0,0 1 0 0 0,0-1 1 0 0,0 0-1 0 0,1 1 0 0 0,-1-1 0 0 0,0 1 1 0 0,0-1-1 0 0,1 0 0 0 0,-1 1 0 0 0,0-1 1 0 0,1 0-1 0 0,-1 1 0 0 0,0-1 1 0 0,1 0-1 0 0,-1 0 0 0 0,0 1 0 0 0,1-1 1 0 0,-1 0-1 0 0,1 0 0 0 0,-1 0 0 0 0,0 0 1 0 0,1 1-1 0 0,-1-1 0 0 0,1 0 1 0 0,-1 0-1 0 0,0 0 0 0 0,1 0 0 0 0,-1 0 1 0 0,1 0-1 0 0,-1 0 0 0 0,1 0 0 0 0,-1 0 1 0 0,1 0-1 0 0,-1 0 0 0 0,0 0 1 0 0,1-1-1 0 0,-1 1 0 0 0,1 0 0 0 0,-1 0 1 0 0,0 0-1 0 0,1-1 0 0 0,-1 1 0 0 0,0 0 1 0 0,1 0-1 0 0,-1-1 0 0 0,0 1 1 0 0,1 0-1 0 0,-1-1 0 0 0,0 1 0 0 0,1 0 1 0 0,-1-1-1 0 0,0 1 0 0 0,11-17-28 0 0,-1-1 0 0 0,0 1 0 0 0,-2-1 1 0 0,13-37-1 0 0,-7 16-24 0 0,-12 34 36 0 0,0 0 1 0 0,1 0-1 0 0,-1 1 0 0 0,1-1 1 0 0,4-5-1 0 0,-6 9 7 0 0,-1 0 1 0 0,0 1-1 0 0,1-1 0 0 0,0 1 1 0 0,-1-1-1 0 0,1 0 1 0 0,-1 1-1 0 0,1-1 0 0 0,0 1 1 0 0,-1 0-1 0 0,1-1 0 0 0,0 1 1 0 0,-1-1-1 0 0,1 1 0 0 0,0 0 1 0 0,0 0-1 0 0,-1-1 1 0 0,1 1-1 0 0,0 0 0 0 0,0 0 1 0 0,-1 0-1 0 0,1 0 0 0 0,0 0 1 0 0,0 0-1 0 0,0 0 1 0 0,-1 0-1 0 0,1 0 0 0 0,0 0 1 0 0,0 1-1 0 0,0-1 0 0 0,-1 0 1 0 0,1 0-1 0 0,0 1 0 0 0,-1-1 1 0 0,1 1-1 0 0,0-1 1 0 0,-1 0-1 0 0,1 1 0 0 0,0-1 1 0 0,-1 1-1 0 0,1 0 0 0 0,-1-1 1 0 0,1 1-1 0 0,0 0 0 0 0,6 8 6 0 0,-1 0-1 0 0,0 0 0 0 0,0 1 0 0 0,5 11 0 0 0,7 14 4 0 0,-12-25 10 0 0,1 0 0 0 0,0 0 0 0 0,0-1 0 0 0,1-1 0 0 0,11 11 0 0 0,-15-16-9 0 0,0 0 0 0 0,0 0 1 0 0,0 0-1 0 0,1 0 0 0 0,-1-1 0 0 0,1 0 0 0 0,-1 0 0 0 0,1 0 0 0 0,0 0 1 0 0,0-1-1 0 0,0 1 0 0 0,0-1 0 0 0,0-1 0 0 0,6 1 0 0 0,-9-1-4 0 0,0 0 0 0 0,0-1 0 0 0,0 0 1 0 0,-1 1-1 0 0,1-1 0 0 0,0 0 0 0 0,-1 0 0 0 0,1 0 0 0 0,-1 0 0 0 0,1 0 0 0 0,-1 0 0 0 0,1 0 0 0 0,-1-1 0 0 0,0 1 1 0 0,0-1-1 0 0,1 1 0 0 0,-1-1 0 0 0,0 1 0 0 0,0-1 0 0 0,0 1 0 0 0,-1-1 0 0 0,1 0 0 0 0,0 1 0 0 0,-1-1 0 0 0,1 0 0 0 0,-1 0 1 0 0,1-2-1 0 0,2-8 2 0 0,-1 1 0 0 0,2-22 1 0 0,1-132 34 0 0,-4 165-52 0 0,-1 0 0 0 0,1 0 0 0 0,-1 0 0 0 0,0 0-1 0 0,1 0 1 0 0,-1 0 0 0 0,0 0 0 0 0,1 1 0 0 0,-1-1 0 0 0,0 0 0 0 0,1 0 0 0 0,-1 0 0 0 0,0 0 0 0 0,1 1 0 0 0,-1-1 0 0 0,0 0-1 0 0,1 0 1 0 0,-1 1 0 0 0,0-1 0 0 0,0 0 0 0 0,1 0 0 0 0,-1 1 0 0 0,0-1 0 0 0,0 0 0 0 0,0 1 0 0 0,1-1 0 0 0,-1 0 0 0 0,0 1 0 0 0,12 70-94 0 0,-11-57 103 0 0,1 1 1 0 0,1 0-1 0 0,0-1 0 0 0,1 0 1 0 0,0 0-1 0 0,12 26 0 0 0,-14-37 10 0 0,0 0-1 0 0,0 0 1 0 0,0 0-1 0 0,1 0 0 0 0,-1 0 1 0 0,1-1-1 0 0,-1 1 0 0 0,1-1 1 0 0,0 1-1 0 0,0-1 1 0 0,0 0-1 0 0,1 0 0 0 0,-1 0 1 0 0,0-1-1 0 0,1 1 0 0 0,-1-1 1 0 0,1 0-1 0 0,0 0 1 0 0,-1 0-1 0 0,1 0 0 0 0,0-1 1 0 0,-1 1-1 0 0,1-1 0 0 0,0 0 1 0 0,6-1-1 0 0,-5 0 2 0 0,-1 0 0 0 0,1 0 0 0 0,-1 0 0 0 0,1 0-1 0 0,-1-1 1 0 0,0 0 0 0 0,0 0 0 0 0,0 0 0 0 0,0 0 0 0 0,0-1-1 0 0,0 0 1 0 0,0 0 0 0 0,-1 0 0 0 0,1 0 0 0 0,-1 0 0 0 0,0 0 0 0 0,0-1-1 0 0,-1 0 1 0 0,1 0 0 0 0,3-5 0 0 0,-5 6-13 0 0,0-1-1 0 0,0 1 1 0 0,0-1 0 0 0,0 1-1 0 0,0-1 1 0 0,-1 1 0 0 0,1-1-1 0 0,-1 1 1 0 0,0-1 0 0 0,0 0-1 0 0,0 1 1 0 0,-1-1 0 0 0,1 1-1 0 0,-1-1 1 0 0,0 1 0 0 0,0-1-1 0 0,0 1 1 0 0,-1-1 0 0 0,1 1 0 0 0,-1 0-1 0 0,1 0 1 0 0,-6-6 0 0 0,0-1-16 0 0,0 1 0 0 0,-1 1 0 0 0,0-1 0 0 0,0 1 0 0 0,-16-12 0 0 0,16 16-234 0 0,17 14 228 0 0,18 16 107 0 0,10 3-11 0 0,-13-9 37 0 0,46 29 0 0 0,-62-44-88 0 0,1-1 0 0 0,-1 0 0 0 0,1 0 0 0 0,0-1 0 0 0,0 0 0 0 0,0 0 0 0 0,0-1 0 0 0,0-1 0 0 0,1 1 0 0 0,10-1 0 0 0,-16-1-26 0 0,0 0 1 0 0,0 0-1 0 0,0 0 1 0 0,-1 0 0 0 0,1-1-1 0 0,0 0 1 0 0,0 0 0 0 0,0 0-1 0 0,-1 0 1 0 0,6-3-1 0 0,-7 3-5 0 0,0-1-1 0 0,-1 1 1 0 0,1-1-1 0 0,0 0 1 0 0,-1 0-1 0 0,1 0 1 0 0,-1 0-1 0 0,1 0 0 0 0,-1 0 1 0 0,0 0-1 0 0,0 0 1 0 0,0 0-1 0 0,0-1 1 0 0,0 1-1 0 0,-1 0 1 0 0,1-1-1 0 0,0-2 1 0 0,9-66-351 0 0,-6 42 329 0 0,-4 27 31 0 0,0 1 0 0 0,0-1-1 0 0,0 1 1 0 0,0-1 0 0 0,1 1-1 0 0,-1-1 1 0 0,1 1 0 0 0,-1-1-1 0 0,1 1 1 0 0,-1 0 0 0 0,1-1-1 0 0,0 1 1 0 0,0 0 0 0 0,-1-1-1 0 0,1 1 1 0 0,0 0 0 0 0,0 0 0 0 0,0 0-1 0 0,0 0 1 0 0,1 0 0 0 0,-1 0-1 0 0,2-1 1 0 0,-1 1-5 0 0,0 1 0 0 0,-1 0 0 0 0,1-1 0 0 0,0 1 0 0 0,0 0 0 0 0,0 0 0 0 0,0 0 0 0 0,-1 0 0 0 0,1 0 0 0 0,0 1 0 0 0,0-1 0 0 0,0 1 0 0 0,-1-1 0 0 0,1 1 0 0 0,3 1 0 0 0,4 3 8 0 0,1 0 0 0 0,-1 1 1 0 0,-1 0-1 0 0,1 0 0 0 0,8 9 1 0 0,69 62 47 0 0,-38-33-224 0 0,86 61 1 0 0,-114-94-939 0 0,-6-8-3892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0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21 2208 0 0,'0'0'22084'0'0,"-7"-5"-21885"0"0,4 3-187 0 0,2 1-2 0 0,-1-1 0 0 0,0 1 0 0 0,1 0 0 0 0,-1 0 0 0 0,0-1 0 0 0,0 1-1 0 0,0 0 1 0 0,0 1 0 0 0,0-1 0 0 0,0 0 0 0 0,0 1 0 0 0,-1-1 0 0 0,1 1-1 0 0,0-1 1 0 0,0 1 0 0 0,0 0 0 0 0,-1 0 0 0 0,1 0 0 0 0,0 0-1 0 0,0 1 1 0 0,0-1 0 0 0,0 0 0 0 0,-1 1 0 0 0,1 0 0 0 0,0-1 0 0 0,0 1-1 0 0,0 0 1 0 0,0 0 0 0 0,0 0 0 0 0,0 0 0 0 0,-1 2 0 0 0,-139 91-525 0 0,52-37-2572 0 0,61-38-1783 0 0,7-10-6356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0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69 14339 0 0,'0'0'6117'0'0,"-11"-13"-6083"0"0,-32-37 23 0 0,43 50-56 0 0,0 0 0 0 0,0 0-1 0 0,0 0 1 0 0,0 0 0 0 0,0 0 0 0 0,0 0 0 0 0,0-1-1 0 0,0 1 1 0 0,0 0 0 0 0,0 0 0 0 0,0 0-1 0 0,0 0 1 0 0,-1 0 0 0 0,1-1 0 0 0,0 1 0 0 0,0 0-1 0 0,0 0 1 0 0,0 0 0 0 0,0 0 0 0 0,0 0-1 0 0,0-1 1 0 0,1 1 0 0 0,-1 0 0 0 0,0 0 0 0 0,0 0-1 0 0,0 0 1 0 0,0 0 0 0 0,0-1 0 0 0,0 1-1 0 0,0 0 1 0 0,0 0 0 0 0,0 0 0 0 0,0 0 0 0 0,0 0-1 0 0,0 0 1 0 0,1 0 0 0 0,-1-1 0 0 0,0 1-1 0 0,0 0 1 0 0,0 0 0 0 0,0 0 0 0 0,0 0 0 0 0,0 0-1 0 0,1 0 1 0 0,-1 0 0 0 0,0 0 0 0 0,0 0-1 0 0,0 0 1 0 0,0 0 0 0 0,0 0 0 0 0,1 0 0 0 0,-1 0-1 0 0,0 0 1 0 0,0 0 0 0 0,0 0 0 0 0,0 0-1 0 0,0 0 1 0 0,1 0 0 0 0,-1 0 0 0 0,0 0 0 0 0,0 0-1 0 0,0 0 1 0 0,0 0 0 0 0,1 0 0 0 0,19 3 31 0 0,24 10-28 0 0,114 35-1255 0 0,-94-30-1548 0 0,-2 2-3476 0 0,-39-13-3522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0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72 13891 0 0,'0'0'6377'0'0,"-23"-12"-6197"0"0,-72-34-61 0 0,55 33-36 0 0,21 13-25 0 0,4 2-27 0 0,7-2-28 0 0,0 0 0 0 0,0 0 0 0 0,0 1-1 0 0,0 0 1 0 0,-9 3 0 0 0,15-3-6 0 0,0-1 0 0 0,0 1-1 0 0,1 0 1 0 0,-1-1 0 0 0,0 1 0 0 0,1 0-1 0 0,-1 0 1 0 0,1 0 0 0 0,-1 0 0 0 0,1 1-1 0 0,-1-1 1 0 0,1 0 0 0 0,0 1 0 0 0,0-1 0 0 0,0 1-1 0 0,-1-1 1 0 0,1 1 0 0 0,1-1 0 0 0,-1 1-1 0 0,0 0 1 0 0,0-1 0 0 0,1 1 0 0 0,-1 0-1 0 0,1 0 1 0 0,-1-1 0 0 0,1 1 0 0 0,0 0 0 0 0,0 0-1 0 0,-1 2 1 0 0,2 13-61 0 0,0-1 1 0 0,1 1-1 0 0,1-1 0 0 0,0 0 0 0 0,1 0 1 0 0,1 0-1 0 0,0 0 0 0 0,1-1 0 0 0,10 18 1 0 0,-9-18 67 0 0,0 0 1 0 0,-1 0-1 0 0,-1 1 1 0 0,6 30-1 0 0,-10-44-13 0 0,-1-1 0 0 0,1 0-1 0 0,0 0 1 0 0,0 1-1 0 0,0-1 1 0 0,-1 0 0 0 0,1 0-1 0 0,1 0 1 0 0,-1 0 0 0 0,0 0-1 0 0,0 0 1 0 0,0 0 0 0 0,0 0-1 0 0,1 0 1 0 0,-1-1-1 0 0,0 1 1 0 0,1 0 0 0 0,-1-1-1 0 0,1 1 1 0 0,-1-1 0 0 0,0 0-1 0 0,1 1 1 0 0,2-1-1 0 0,41 6-57 0 0,-37-5 61 0 0,202 28 278 0 0,-200-27-249 0 0,0 1 1 0 0,-1 0 0 0 0,0 0 0 0 0,1 1 0 0 0,-1 1-1 0 0,-1 0 1 0 0,1 0 0 0 0,-1 0 0 0 0,0 1 0 0 0,11 10-1 0 0,-16-14-4 0 0,-1 1 0 0 0,1 0 0 0 0,0 0-1 0 0,-1 0 1 0 0,0 0 0 0 0,0 0-1 0 0,0 1 1 0 0,0-1 0 0 0,0 1-1 0 0,-1-1 1 0 0,0 1 0 0 0,1 0 0 0 0,-1-1-1 0 0,-1 1 1 0 0,1 0 0 0 0,0 0-1 0 0,-1 0 1 0 0,0 0 0 0 0,0-1-1 0 0,0 1 1 0 0,0 0 0 0 0,-1 0 0 0 0,0 0-1 0 0,1 0 1 0 0,-1-1 0 0 0,-1 1-1 0 0,1 0 1 0 0,0-1 0 0 0,-4 6-1 0 0,0-1 25 0 0,0-1-1 0 0,0 1 0 0 0,-1-1 0 0 0,0 0 0 0 0,-1-1 0 0 0,1 0 0 0 0,-10 7 0 0 0,-56 36 62 0 0,62-43-102 0 0,-165 89-426 0 0,78-46-4573 0 0,69-34-3207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0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360 141 23765 0 0,'0'0'4160'0'0,"-7"-19"-5055"0"0,-25-55 907 0 0,18 53 7 0 0,5 17-6 0 0,2 3-11 0 0,-11-4-27 0 0,-1 0-1 0 0,0 1 0 0 0,0 1 1 0 0,0 0-1 0 0,0 2 0 0 0,0 0 1 0 0,-33 4-1 0 0,-4-2 17 0 0,54-1 3 0 0,0 0 1 0 0,0 0 0 0 0,0 0-1 0 0,0 1 1 0 0,0-1 0 0 0,0 0-1 0 0,1 1 1 0 0,-1-1 0 0 0,0 1-1 0 0,0 0 1 0 0,0 0 0 0 0,1-1-1 0 0,-1 1 1 0 0,1 0 0 0 0,-1 1 0 0 0,0-1-1 0 0,1 0 1 0 0,0 0 0 0 0,-1 1-1 0 0,1-1 1 0 0,-2 3 0 0 0,1-1 0 0 0,0 0 1 0 0,1 1 0 0 0,0-1 0 0 0,-1 0-1 0 0,1 1 1 0 0,1-1 0 0 0,-1 1 0 0 0,0-1-1 0 0,1 1 1 0 0,0 6 0 0 0,0 4 5 0 0,1-1 1 0 0,1 1-1 0 0,0-1 1 0 0,1 1-1 0 0,6 14 1 0 0,-1-7 10 0 0,14 26 0 0 0,-12-27 8 0 0,10 27-1 0 0,-19-46-7 0 0,-1 0-1 0 0,1 0 1 0 0,0-1 0 0 0,0 1 0 0 0,-1 0 0 0 0,1-1-1 0 0,0 1 1 0 0,0-1 0 0 0,0 1 0 0 0,0-1 0 0 0,0 1 0 0 0,0-1-1 0 0,0 1 1 0 0,0-1 0 0 0,0 0 0 0 0,0 0 0 0 0,0 0-1 0 0,0 0 1 0 0,0 1 0 0 0,0-1 0 0 0,2-1 0 0 0,33 1-67 0 0,-21-1 71 0 0,123 8 71 0 0,-116-4-60 0 0,0 1-1 0 0,0 1 1 0 0,0 0 0 0 0,25 12-1 0 0,-42-15-25 0 0,0 0 0 0 0,0 0 0 0 0,-1 1 0 0 0,1-1-1 0 0,-1 1 1 0 0,1 1 0 0 0,-1-1 0 0 0,0 0 0 0 0,-1 1 0 0 0,1 0 0 0 0,0 0-1 0 0,-1 0 1 0 0,0 0 0 0 0,0 1 0 0 0,0-1 0 0 0,-1 1 0 0 0,0 0 0 0 0,1-1-1 0 0,-2 1 1 0 0,1 0 0 0 0,0 0 0 0 0,-1 1 0 0 0,0-1 0 0 0,0 0 0 0 0,-1 0-1 0 0,1 1 1 0 0,-1 6 0 0 0,0-6-39 0 0,1 1 0 0 0,-1 0 0 0 0,-1-1 0 0 0,1 1 0 0 0,-1 0-1 0 0,0-1 1 0 0,-1 1 0 0 0,1 0 0 0 0,-1-1 0 0 0,0 0 0 0 0,-1 1 0 0 0,0-1 0 0 0,0 0-1 0 0,0 0 1 0 0,-1-1 0 0 0,1 1 0 0 0,-1-1 0 0 0,-1 0 0 0 0,1 0 0 0 0,-1 0 0 0 0,0 0 0 0 0,0-1-1 0 0,-8 6 1 0 0,6-6-335 0 0,0 0-1 0 0,0 0 0 0 0,0-1 0 0 0,-12 4 0 0 0,-15 1-6049 0 0,16-4-5396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680 333 19692 0 0,'0'0'3096'0'0,"-2"8"-2584"0"0,-1-3-464 0 0,-1 0 0 0 0,0-1 1 0 0,-1 1-1 0 0,1-1 0 0 0,-1 0 1 0 0,0-1-1 0 0,1 1 0 0 0,-2-1 0 0 0,1 0 1 0 0,0 0-1 0 0,-11 4 0 0 0,-9 3 82 0 0,-33 8-1 0 0,51-16-100 0 0,-61 15 131 0 0,-1-3 1 0 0,-79 6 0 0 0,-52-4-119 0 0,188-12-59 0 0,10-3 14 0 0,0 0 0 0 0,0 0 0 0 0,0 0 0 0 0,0-1 0 0 0,0 1 0 0 0,0-1 0 0 0,0 1 0 0 0,0-1 0 0 0,-4 0 0 0 0,5 0 14 0 0,29 0 85 0 0,-24 0-84 0 0,1-1 0 0 0,0 0 0 0 0,-1 0 0 0 0,1 0 0 0 0,-1 0 0 0 0,1-1 0 0 0,-1 0 0 0 0,0 0 0 0 0,1 0 0 0 0,-1-1 0 0 0,6-4 0 0 0,43-38 164 0 0,-40 32-116 0 0,12-11 109 0 0,-1-2 0 0 0,-2 0 0 0 0,31-47 0 0 0,44-94 454 0 0,-90 154-579 0 0,-1 0 74 0 0,1-1 1 0 0,1 2 0 0 0,0-1-1 0 0,17-18 1 0 0,-25 31-116 0 0,5-4 235 0 0,-2 12-150 0 0,-2-4-105 0 0,2 15 32 0 0,-1-1-1 0 0,0 0 1 0 0,-2 1-1 0 0,-1 24 1 0 0,-1 17 8 0 0,13 96-2307 0 0,0 28-5187 0 0,-11-168-4256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130 487 14179 0 0,'0'0'8482'0'0,"-21"-21"-7734"0"0,-85-80 31 0 0,104 121-530 0 0,2 15-155 0 0,2 1 0 0 0,6 39 0 0 0,0-13-58 0 0,-2 124-1 0 0,-6-155-66 0 0,-1-22 28 0 0,0-12 24 0 0,-1-14-45 0 0,15-172-440 0 0,0 14-55 0 0,-11-214 365 0 0,-2 389 148 0 0,0 0 0 0 0,0 0 1 0 0,0 0-1 0 0,-1-1 0 0 0,1 1 1 0 0,0 0-1 0 0,0 0 0 0 0,0 0 1 0 0,0 0-1 0 0,0 0 0 0 0,0 0 1 0 0,0-1-1 0 0,0 1 0 0 0,0 0 1 0 0,0 0-1 0 0,0 0 0 0 0,0 0 1 0 0,0 0-1 0 0,0 0 0 0 0,0 0 0 0 0,1-1 1 0 0,-1 1-1 0 0,0 0 0 0 0,0 0 1 0 0,0 0-1 0 0,0 0 0 0 0,0 0 1 0 0,0 0-1 0 0,0 0 0 0 0,0-1 1 0 0,0 1-1 0 0,0 0 0 0 0,0 0 1 0 0,1 0-1 0 0,-1 0 0 0 0,0 0 1 0 0,0 0-1 0 0,0 0 0 0 0,0 0 1 0 0,0 0-1 0 0,0 0 0 0 0,0 0 1 0 0,1 0-1 0 0,-1 0 0 0 0,0 0 1 0 0,0 0-1 0 0,0 0 0 0 0,0 0 1 0 0,0 0-1 0 0,7 5-88 0 0,3 12 122 0 0,28 69 432 0 0,46 98 166 0 0,-59-136-442 0 0,54 78-1 0 0,-76-121-163 0 0,23 27 46 0 0,-25-30-51 0 0,1-1-1 0 0,-1 1 1 0 0,1 0-1 0 0,0-1 1 0 0,-1 0-1 0 0,1 1 1 0 0,0-1-1 0 0,0 0 1 0 0,0 0-1 0 0,0 0 1 0 0,0 0-1 0 0,0 0 1 0 0,0-1-1 0 0,0 1 1 0 0,2 0-1 0 0,-3-1-9 0 0,0 0 1 0 0,0-1-1 0 0,0 1 0 0 0,0 0 0 0 0,0-1 0 0 0,0 1 0 0 0,0-1 0 0 0,-1 1 0 0 0,1 0 0 0 0,0-1 0 0 0,0 0 0 0 0,0 1 1 0 0,-1-1-1 0 0,1 0 0 0 0,0 1 0 0 0,-1-1 0 0 0,1 0 0 0 0,-1 0 0 0 0,1 1 0 0 0,-1-1 0 0 0,1 0 0 0 0,-1 0 0 0 0,1 0 1 0 0,-1 0-1 0 0,0 0 0 0 0,1 0 0 0 0,-1-1 0 0 0,6-31-32 0 0,-4 25 21 0 0,0-18-53 0 0,0 1 0 0 0,-2-32 1 0 0,-2 38 16 0 0,2-1 1 0 0,1 1 0 0 0,0-1-1 0 0,1 1 1 0 0,7-24 0 0 0,-9 41 28 0 0,1 1 1 0 0,-1-1 0 0 0,1 0 0 0 0,-1 1 0 0 0,1-1 0 0 0,0 1 0 0 0,0-1 0 0 0,0 1-1 0 0,0-1 1 0 0,0 1 0 0 0,0 0 0 0 0,0-1 0 0 0,0 1 0 0 0,1 0 0 0 0,-1 0-1 0 0,0 0 1 0 0,1 0 0 0 0,-1 0 0 0 0,1 0 0 0 0,-1 0 0 0 0,1 1 0 0 0,-1-1 0 0 0,1 1-1 0 0,0-1 1 0 0,-1 1 0 0 0,4-1 0 0 0,-1 1-1 0 0,0 0-1 0 0,0 0 1 0 0,0 1 0 0 0,0-1 0 0 0,0 1-1 0 0,0 0 1 0 0,-1 0 0 0 0,1 0 0 0 0,0 1-1 0 0,6 3 1 0 0,5 4 55 0 0,0 1 0 0 0,0 0-1 0 0,-1 2 1 0 0,-1-1 0 0 0,0 2-1 0 0,0 0 1 0 0,-2 0 0 0 0,14 20-1 0 0,22 23 66 0 0,49 53 106 0 0,-95-107-213 0 0,1 0 0 0 0,0-1-1 0 0,0 0 1 0 0,0 1 0 0 0,0-1 0 0 0,0 0 0 0 0,0 0-1 0 0,1 0 1 0 0,-1 0 0 0 0,0-1 0 0 0,0 1 0 0 0,1 0 0 0 0,-1-1-1 0 0,1 0 1 0 0,-1 0 0 0 0,0 1 0 0 0,1-1 0 0 0,-1-1-1 0 0,1 1 1 0 0,-1 0 0 0 0,0-1 0 0 0,1 1 0 0 0,-1-1-1 0 0,0 1 1 0 0,4-3 0 0 0,-3 2-12 0 0,1-1 0 0 0,-1 1-1 0 0,0-1 1 0 0,0 0 0 0 0,0 0-1 0 0,0 0 1 0 0,-1-1 0 0 0,1 1 0 0 0,-1-1-1 0 0,1 1 1 0 0,-1-1 0 0 0,0 0 0 0 0,0 0-1 0 0,0 0 1 0 0,0 0 0 0 0,2-6 0 0 0,1-10-81 0 0,-1-1 0 0 0,0 1 0 0 0,-2-1 0 0 0,1-30 0 0 0,-2 24 49 0 0,0 24 39 0 0,-1-1 0 0 0,0 0 0 0 0,0 1-1 0 0,1-1 1 0 0,0 1 0 0 0,-1-1-1 0 0,1 1 1 0 0,0-1 0 0 0,0 1-1 0 0,2-4 1 0 0,-2 5-5 0 0,0 0 0 0 0,0 0 0 0 0,0 0-1 0 0,-1 0 1 0 0,1 0 0 0 0,0 1 0 0 0,0-1 0 0 0,0 0 0 0 0,0 0 0 0 0,0 1 0 0 0,1-1-1 0 0,-1 1 1 0 0,0-1 0 0 0,0 1 0 0 0,0-1 0 0 0,0 1 0 0 0,2 0 0 0 0,0 0 11 0 0,1 0 1 0 0,-1 0-1 0 0,0 1 0 0 0,0-1 1 0 0,1 1-1 0 0,-1 0 1 0 0,0 0-1 0 0,0 0 1 0 0,0 0-1 0 0,0 1 1 0 0,0-1-1 0 0,0 1 1 0 0,0 0-1 0 0,-1-1 1 0 0,1 1-1 0 0,2 3 0 0 0,12 10 52 0 0,-1 1-1 0 0,-1 1 0 0 0,15 20 0 0 0,18 21-32 0 0,-33-39-17 0 0,-14-16-1 0 0,0 0 1 0 0,1-1-1 0 0,0 1 0 0 0,0-1 1 0 0,-1 1-1 0 0,2-1 0 0 0,-1 0 1 0 0,0 1-1 0 0,0-1 1 0 0,1 0-1 0 0,-1-1 0 0 0,1 1 1 0 0,-1 0-1 0 0,1-1 0 0 0,0 1 1 0 0,0-1-1 0 0,0 0 0 0 0,0 0 1 0 0,5 1-1 0 0,-6-2 1 0 0,-1-1-1 0 0,1 1 0 0 0,0-1 1 0 0,-1 1-1 0 0,1-1 1 0 0,-1 0-1 0 0,1 1 1 0 0,-1-1-1 0 0,1 0 1 0 0,-1 0-1 0 0,0 0 0 0 0,1 0 1 0 0,-1-1-1 0 0,0 1 1 0 0,2-2-1 0 0,17-25 19 0 0,-16 23-18 0 0,5-9 29 0 0,-2 3-13 0 0,1 1 0 0 0,0-1 0 0 0,13-12 0 0 0,-18 20-30 0 0,0 0 0 0 0,0 1 0 0 0,1-1 0 0 0,-1 1 0 0 0,0 0 0 0 0,1 0 0 0 0,-1 1-1 0 0,1-1 1 0 0,0 1 0 0 0,0-1 0 0 0,0 1 0 0 0,-1 0 0 0 0,1 1 0 0 0,0-1 0 0 0,7 0 0 0 0,-1 1 1 0 0,14 0-21 0 0,-23 0 32 0 0,-1 0-1 0 0,1 0 0 0 0,0 1 0 0 0,0-1 0 0 0,-1 0 0 0 0,1 0 1 0 0,0 0-1 0 0,-1 1 0 0 0,1-1 0 0 0,0 0 0 0 0,-1 1 0 0 0,1-1 0 0 0,-1 0 1 0 0,1 1-1 0 0,0-1 0 0 0,-1 1 0 0 0,1-1 0 0 0,-1 1 0 0 0,1-1 0 0 0,-1 1 1 0 0,0 0-1 0 0,1-1 0 0 0,-1 1 0 0 0,0-1 0 0 0,1 1 0 0 0,-1 1 1 0 0,3 6 378 0 0,0-8-131 0 0,-1-16-37 0 0,0-29-165 0 0,-7-62-70 0 0,1 59 36 0 0,4-60 0 0 0,0 105-5 0 0,0 0 0 0 0,0 0 1 0 0,1 0-1 0 0,-1 0 1 0 0,1 0-1 0 0,0 1 0 0 0,-1-1 1 0 0,1 0-1 0 0,1 0 1 0 0,-1 0-1 0 0,0 1 0 0 0,1-1 1 0 0,-1 1-1 0 0,1-1 1 0 0,0 1-1 0 0,-1-1 0 0 0,1 1 1 0 0,4-3-1 0 0,-2 3 1 0 0,-1 0 0 0 0,1 0 0 0 0,0 1 0 0 0,0-1 0 0 0,0 1 1 0 0,0 0-1 0 0,0 0 0 0 0,0 0 0 0 0,1 1 0 0 0,-1-1 0 0 0,0 1 0 0 0,5 1 0 0 0,-1-1-3 0 0,-1 1-1 0 0,1 1 0 0 0,-1 0 1 0 0,1 0-1 0 0,-1 0 1 0 0,0 1-1 0 0,0 0 1 0 0,0 0-1 0 0,0 1 1 0 0,-1 0-1 0 0,1 0 1 0 0,9 8-1 0 0,6 7 11 0 0,38 41-1 0 0,30 47-52 0 0,-16-19-1688 0 0,-22-33-3302 0 0,-37-37-3122 0 0,-6-6-2367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29310 0 0,'0'0'-96'0'0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117 135 21997 0 0,'0'0'804'0'0,"-10"33"-460"0"0,-28 105 21 0 0,36-128-300 0 0,-1-1-1 0 0,1 0 0 0 0,1 0 0 0 0,-1 1 0 0 0,2-1 0 0 0,0 17 0 0 0,1-7 37 0 0,-3 187 259 0 0,0-192-371 0 0,1 1 1 0 0,-6 18-1 0 0,2-24 41 0 0,0-12 23 0 0,-4-20-40 0 0,7 18-73 0 0,-4-16-77 0 0,1 1 0 0 0,1-1 0 0 0,1 0 0 0 0,-2-23-1 0 0,3-90-195 0 0,3 91 257 0 0,-3-259 283 0 0,2 302-196 0 0,0-1 0 0 0,-1 1 0 0 0,1-1 0 0 0,0 1 0 0 0,0-1 0 0 0,0 1-1 0 0,0 0 1 0 0,0-1 0 0 0,0 1 0 0 0,0-1 0 0 0,1 1 0 0 0,-1-1 0 0 0,0 1 0 0 0,0 0 0 0 0,0-1 0 0 0,0 1 0 0 0,0-1 0 0 0,1 1 0 0 0,-1 0 0 0 0,0-1 0 0 0,0 1 0 0 0,1 0 0 0 0,-1-1 0 0 0,0 1 0 0 0,0 0 0 0 0,1-1 0 0 0,-1 1 0 0 0,9 6 113 0 0,9 20-61 0 0,-17-24-47 0 0,23 42 312 0 0,24 64 0 0 0,-11-23-85 0 0,-30-70-210 0 0,-3-4-14 0 0,1 0 1 0 0,0-1 0 0 0,1 1 0 0 0,0-1 0 0 0,1 0-1 0 0,0-1 1 0 0,9 10 0 0 0,-14-17-12 0 0,-1-1-1 0 0,0 0 1 0 0,1 0-1 0 0,-1 1 1 0 0,1-1-1 0 0,-1 0 1 0 0,1 0-1 0 0,-1-1 1 0 0,1 1-1 0 0,0 0 1 0 0,-1 0-1 0 0,1-1 1 0 0,0 1-1 0 0,0-1 1 0 0,-1 0-1 0 0,1 1 1 0 0,0-1-1 0 0,0 0 1 0 0,0 0 0 0 0,2 0-1 0 0,-2-1-3 0 0,-1 0 1 0 0,1 1-1 0 0,-1-1 0 0 0,1 0 0 0 0,-1 0 1 0 0,0 0-1 0 0,1 0 0 0 0,-1 0 1 0 0,0 0-1 0 0,0 0 0 0 0,1-1 0 0 0,-1 1 1 0 0,0 0-1 0 0,0-1 0 0 0,0 1 0 0 0,-1-1 1 0 0,2-2-1 0 0,2-4-20 0 0,-1-1-1 0 0,-1 1 1 0 0,0-1-1 0 0,0 0 1 0 0,0 0-1 0 0,0-16 1 0 0,-5-193-275 0 0,2 189 239 0 0,2-30 0 0 0,-1 58 41 0 0,0 0 0 0 0,0 0 0 0 0,0 0-1 0 0,0 0 1 0 0,0 0 0 0 0,0 1 0 0 0,1-1-1 0 0,-1 0 1 0 0,0 0 0 0 0,1 0 0 0 0,-1 0-1 0 0,1 1 1 0 0,-1-1 0 0 0,1 0 0 0 0,-1 0 0 0 0,1 1-1 0 0,-1-1 1 0 0,1 0 0 0 0,0 1 0 0 0,-1-1-1 0 0,1 1 1 0 0,0-1 0 0 0,0 1 0 0 0,1-1-1 0 0,0 0-1 0 0,0 0-1 0 0,0 1 0 0 0,-1 0 0 0 0,1 0 0 0 0,0-1 0 0 0,0 1 0 0 0,0 0 0 0 0,0 0 1 0 0,0 1-1 0 0,0-1 0 0 0,2 1 0 0 0,3 0 7 0 0,-1 1 0 0 0,1 1 0 0 0,-1-1 0 0 0,0 1 0 0 0,8 5 0 0 0,2 3 57 0 0,0 1-1 0 0,-1 0 1 0 0,-1 1 0 0 0,0 1-1 0 0,-1 0 1 0 0,15 22 0 0 0,61 104 187 0 0,-62-93-126 0 0,50 66 0 0 0,-73-108-79 0 0,-2-3-10 0 0,-1 1 0 0 0,1-1 0 0 0,0 0 0 0 0,0 1 0 0 0,0-1 0 0 0,0 0 0 0 0,0 0 0 0 0,0 0 0 0 0,1-1 0 0 0,-1 1 0 0 0,1 0 0 0 0,-1-1 0 0 0,1 0 0 0 0,0 1 0 0 0,-1-1 0 0 0,5 1 0 0 0,4-22 285 0 0,-3 1-295 0 0,-1-1 0 0 0,-1 0 0 0 0,5-26 0 0 0,-5 19-5 0 0,-3 15-11 0 0,6-33 11 0 0,3 2-1 0 0,1 0 1 0 0,26-56 0 0 0,-36 92-4 0 0,-3 6-7 0 0,0 1 1 0 0,0-1 0 0 0,0 1-1 0 0,1-1 1 0 0,-1 1 0 0 0,0-1-1 0 0,0 0 1 0 0,1 1 0 0 0,-1-1 0 0 0,0 1-1 0 0,1-1 1 0 0,-1 1 0 0 0,1 0-1 0 0,-1-1 1 0 0,0 1 0 0 0,1-1-1 0 0,-1 1 1 0 0,1 0 0 0 0,-1-1-1 0 0,1 1 1 0 0,-1 0 0 0 0,1-1 0 0 0,0 1-1 0 0,-1 0 1 0 0,1 0 0 0 0,-1 0-1 0 0,1-1 1 0 0,-1 1 0 0 0,1 0-1 0 0,0 0 1 0 0,-1 0 0 0 0,1 0-1 0 0,1 0 1 0 0,-2 0-58 0 0,0 17-42 0 0,-4 14 106 0 0,-14 53 0 0 0,12-58 0 0 0,0 1 1 0 0,2-1-1 0 0,-2 39 0 0 0,6-61-4 0 0,0 1 1 0 0,0-1 0 0 0,0 1-1 0 0,1-1 1 0 0,-1 0 0 0 0,1 1-1 0 0,1-1 1 0 0,-1 0-1 0 0,1 0 1 0 0,-1 1 0 0 0,3 3-1 0 0,-2-6 1 0 0,0 1-1 0 0,0-1 1 0 0,0 0-1 0 0,1 0 1 0 0,-1 0-1 0 0,0 0 1 0 0,1 0-1 0 0,-1 0 1 0 0,1-1-1 0 0,0 1 1 0 0,0-1-1 0 0,-1 1 1 0 0,1-1-1 0 0,0 0 1 0 0,0-1-1 0 0,6 2 0 0 0,0 0-1 0 0,1 0-1 0 0,0-1 0 0 0,0-1 0 0 0,0 0 0 0 0,-1 0 0 0 0,1 0 1 0 0,0-1-1 0 0,0-1 0 0 0,-1 0 0 0 0,17-5 0 0 0,-22 5 1 0 0,0 1 1 0 0,0-1-1 0 0,0 0 0 0 0,0-1 1 0 0,0 1-1 0 0,0-1 0 0 0,0 0 1 0 0,-1 1-1 0 0,1-2 0 0 0,-1 1 1 0 0,0 0-1 0 0,0-1 0 0 0,0 1 1 0 0,0-1-1 0 0,-1 0 0 0 0,0 0 1 0 0,0 0-1 0 0,0 0 0 0 0,0 0 1 0 0,0-1-1 0 0,-1 1 0 0 0,0 0 1 0 0,0-1-1 0 0,0 1 0 0 0,0-6 1 0 0,0 2-10 0 0,-1 1 0 0 0,0 0 0 0 0,-1-1 0 0 0,0 1 0 0 0,0 0 0 0 0,-1 0 0 0 0,1 0 1 0 0,-2 0-1 0 0,1 0 0 0 0,-1 0 0 0 0,0 0 0 0 0,0 1 0 0 0,-1-1 0 0 0,0 1 0 0 0,-5-6 0 0 0,-4-4-3 0 0,-1 0 0 0 0,-1 2 1 0 0,0 0-1 0 0,-19-14 0 0 0,31 26 6 0 0,0 0 1 0 0,1 0 0 0 0,-1 0-1 0 0,0 1 1 0 0,0-1 0 0 0,0 1-1 0 0,0-1 1 0 0,0 1 0 0 0,0 0-1 0 0,0 0 1 0 0,0 1 0 0 0,0-1-1 0 0,-4 0 1 0 0,6 1 5 0 0,1 1 1 0 0,0-1-1 0 0,0 0 0 0 0,-1 1 1 0 0,1-1-1 0 0,0 0 0 0 0,0 1 1 0 0,0-1-1 0 0,0 0 1 0 0,0 1-1 0 0,-1-1 0 0 0,1 0 1 0 0,0 1-1 0 0,0-1 0 0 0,0 1 1 0 0,0-1-1 0 0,0 0 0 0 0,0 1 1 0 0,0-1-1 0 0,0 0 0 0 0,0 1 1 0 0,0-1-1 0 0,0 1 0 0 0,1-1 1 0 0,-1 0-1 0 0,0 1 0 0 0,0-1 1 0 0,0 0-1 0 0,0 1 0 0 0,1-1 1 0 0,-1 0-1 0 0,0 1 0 0 0,1-1 1 0 0,5 14 29 0 0,11 13 21 0 0,2-2-1 0 0,1 0 1 0 0,0-1 0 0 0,2 0-1 0 0,30 23 1 0 0,-24-23 23 0 0,0-2 0 0 0,36 22 1 0 0,-49-35-47 0 0,0-1 1 0 0,0-1-1 0 0,1 0 1 0 0,0-1 0 0 0,0 0-1 0 0,29 4 1 0 0,-41-9-29 0 0,1 0 1 0 0,0-1 0 0 0,0 1-1 0 0,0-1 1 0 0,-1 0-1 0 0,1-1 1 0 0,0 1-1 0 0,0-1 1 0 0,-1 0 0 0 0,1 0-1 0 0,0-1 1 0 0,-1 1-1 0 0,1-1 1 0 0,7-4-1 0 0,-10 4 0 0 0,1 0-1 0 0,0-1 0 0 0,-1 1 1 0 0,1-1-1 0 0,-1 1 0 0 0,1-1 1 0 0,-1 0-1 0 0,0 0 0 0 0,-1 0 1 0 0,1 0-1 0 0,0 0 0 0 0,-1 0 1 0 0,1-1-1 0 0,-1 1 0 0 0,0 0 1 0 0,0-1-1 0 0,-1 1 0 0 0,1-1 1 0 0,-1 1-1 0 0,1-7 1 0 0,-2-11-10 0 0,0 0 1 0 0,-1 0 0 0 0,-1 1 0 0 0,-1-1 0 0 0,0 0 0 0 0,-2 1 0 0 0,0 0-1 0 0,-2 0 1 0 0,0 1 0 0 0,-1 0 0 0 0,-1 1 0 0 0,-1 0 0 0 0,-13-18-1 0 0,21 30-51 0 0,5 5 29 0 0,14 8 30 0 0,30 20 75 0 0,-40-23-73 0 0,60 41 125 0 0,76 69-1 0 0,13 11 17 0 0,-126-106-145 0 0,0 0 0 0 0,0-2-1 0 0,60 24 1 0 0,-85-40-79 0 0,0 1 0 0 0,1-1 0 0 0,0 0 0 0 0,-1 0 0 0 0,1 0 0 0 0,0 0 0 0 0,6-1 0 0 0,-10 0-17 0 0,0 0-1 0 0,0 0 1 0 0,0 0 0 0 0,0 0-1 0 0,0-1 1 0 0,0 1 0 0 0,0 0-1 0 0,0-1 1 0 0,0 1 0 0 0,0 0-1 0 0,0-1 1 0 0,0 1 0 0 0,0-1-1 0 0,0 0 1 0 0,0 1 0 0 0,0-1-1 0 0,-1 0 1 0 0,1 1 0 0 0,0-1-1 0 0,0 0 1 0 0,-1 0 0 0 0,1 1-1 0 0,-1-1 1 0 0,1 0 0 0 0,0 0-1 0 0,-1 0 1 0 0,0 0 0 0 0,1 0-1 0 0,-1 0 1 0 0,0 0 0 0 0,1 0-1 0 0,-1 0 1 0 0,0 0 0 0 0,0 0-1 0 0,0 0 1 0 0,0 0 0 0 0,0-2-1 0 0,-1-10-1513 0 0,-1 1-1 0 0,-1-1 0 0 0,0 1 1 0 0,-1-1-1 0 0,0 1 0 0 0,0 0 1 0 0,-2 0-1 0 0,1 1 1 0 0,-9-13-1 0 0,3 3 86 0 0,-12-29 0 0 0,19 38 2215 0 0,0-1 1 0 0,-3-23-1 0 0,5 15 3237 0 0,1-1 3967 0 0,1 22-7772 0 0,0 0 1 0 0,0 1-1 0 0,0-1 1 0 0,1 0 0 0 0,-1 0-1 0 0,1 2 1400 0 0,-1-2-1400 0 0,0 0 1 0 0,0 0-1 0 0,0 0 1 0 0,1 0-1 0 0,-1 0 1 0 0,0 0 0 0 0,0 0-1 0 0,0 0 1 0 0,0 0-1 0 0,1 0 1 0 0,-1 1-1 0 0,0-1 1 0 0,0 0-1 0 0,0 0 1 0 0,0 0 0 0 0,1 0-1 0 0,-1 0 1 0 0,0-1-1 0 0,0 1 1 0 0,0 0-1 0 0,0 0 1 0 0,1 0 0 0 0,0-1 1398 0 0,-1 1-1398 0 0,0 0-1 0 0,1 0 1 0 0,-1-1-1 0 0,-1 12 267 0 0,0 0-1 0 0,0 0 1 0 0,-1 0-1 0 0,-1-1 1 0 0,1 1-1 0 0,-6 12 1 0 0,-31 61 142 0 0,22-50-310 0 0,-4 6-336 0 0,-2-1 0 0 0,-2-1 0 0 0,-39 48 0 0 0,-3-8-6220 0 0,48-58-5384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36 247 22765 0 0,'0'0'711'0'0,"-5"-12"-1126"0"0,-14-37 276 0 0,16 45-69 0 0,0 11 177 0 0,1 12 97 0 0,1 212 707 0 0,-1 18-293 0 0,1-215-488 0 0,4-83-348 0 0,16-87 0 0 0,-9 78 354 0 0,6-45 371 0 0,44-147 0 0 0,-56 237-261 0 0,0 0-1 0 0,1 0 1 0 0,1 1-1 0 0,0-1 0 0 0,1 1 1 0 0,0 0-1 0 0,14-17 0 0 0,-20 28-105 0 0,0 0-1 0 0,-1 1 0 0 0,1-1 1 0 0,0 0-1 0 0,0 1 1 0 0,-1-1-1 0 0,1 1 0 0 0,0-1 1 0 0,0 1-1 0 0,0-1 0 0 0,0 1 1 0 0,0 0-1 0 0,0 0 1 0 0,0-1-1 0 0,0 1 0 0 0,0 0 1 0 0,0 0-1 0 0,-1 0 1 0 0,1 0-1 0 0,0 0 0 0 0,0 0 1 0 0,0 0-1 0 0,0 0 0 0 0,0 0 1 0 0,0 1-1 0 0,0-1 1 0 0,0 0-1 0 0,0 1 0 0 0,0-1 1 0 0,0 0-1 0 0,0 1 0 0 0,-1-1 1 0 0,1 1-1 0 0,0 0 1 0 0,1 0-1 0 0,3 4-14 0 0,-1-1-1 0 0,0 1 1 0 0,0-1-1 0 0,6 10 1 0 0,-3-4 28 0 0,38 51 34 0 0,-3 2-1 0 0,49 100 1 0 0,-42-39 146 0 0,-49-123-191 0 0,0-1 1 0 0,0 0-1 0 0,0 0 0 0 0,1 0 0 0 0,-1 0 0 0 0,0 1 1 0 0,0-1-1 0 0,1 0 0 0 0,-1 0 0 0 0,0 0 1 0 0,0 0-1 0 0,1 0 0 0 0,-1 1 0 0 0,0-1 1 0 0,1 0-1 0 0,-1 0 0 0 0,0 0 0 0 0,0 0 1 0 0,1 0-1 0 0,-1 0 0 0 0,0 0 0 0 0,0 0 0 0 0,1 0 1 0 0,-1 0-1 0 0,0 0 0 0 0,1 0 0 0 0,-1 0 1 0 0,0-1-1 0 0,0 1 0 0 0,1 0 0 0 0,-1 0 1 0 0,0 0-1 0 0,0 0 0 0 0,1 0 0 0 0,-1-1 1 0 0,0 1-1 0 0,1 0 0 0 0,8-8 56 0 0,22-35-10 0 0,-3 0 0 0 0,25-51 0 0 0,-23 40 84 0 0,-28 51-110 0 0,0-1 0 0 0,0 1-1 0 0,0-1 1 0 0,1 1-1 0 0,-1 0 1 0 0,1 0 0 0 0,0 0-1 0 0,0 0 1 0 0,0 1-1 0 0,6-5 1 0 0,-7 6-20 0 0,-1 1 1 0 0,0-1-1 0 0,1 1 1 0 0,-1 0-1 0 0,0-1 1 0 0,1 1-1 0 0,-1 0 1 0 0,0 0-1 0 0,1 0 1 0 0,-1 0-1 0 0,0 0 1 0 0,1 0-1 0 0,-1 0 1 0 0,0 1-1 0 0,1-1 0 0 0,-1 0 1 0 0,0 1-1 0 0,0-1 1 0 0,1 1-1 0 0,-1 0 1 0 0,0-1-1 0 0,0 1 1 0 0,0 0-1 0 0,1-1 1 0 0,-1 1-1 0 0,0 0 1 0 0,0 0-1 0 0,-1 0 1 0 0,1 0-1 0 0,0 0 1 0 0,0 0-1 0 0,0 0 1 0 0,-1 1-1 0 0,2 0 1 0 0,6 12 58 0 0,0 0 0 0 0,-1 1 0 0 0,9 27 0 0 0,1 1 65 0 0,-3-8-80 0 0,-9-21-15 0 0,1 0 1 0 0,0-1 0 0 0,1 0 0 0 0,0 0 0 0 0,12 15-1 0 0,-18-27-19 0 0,0 0-1 0 0,0 0 1 0 0,0 0-1 0 0,0 0 1 0 0,0 0-1 0 0,0-1 0 0 0,0 1 1 0 0,1 0-1 0 0,-1-1 1 0 0,0 1-1 0 0,0-1 1 0 0,1 1-1 0 0,-1-1 1 0 0,0 1-1 0 0,0-1 0 0 0,1 0 1 0 0,-1 0-1 0 0,0 0 1 0 0,1 0-1 0 0,-1 0 1 0 0,2 0-1 0 0,1 0 20 0 0,-1-1 1 0 0,1 0-1 0 0,-1 0 0 0 0,1 0 1 0 0,-1-1-1 0 0,0 1 0 0 0,7-4 0 0 0,0-2 12 0 0,0-1 0 0 0,0 0 0 0 0,16-16 0 0 0,-20 17-32 0 0,0 1-1 0 0,0 0 1 0 0,1 1-1 0 0,0-1 1 0 0,0 1 0 0 0,0 1-1 0 0,10-5 1 0 0,-15 8-14 0 0,1 0 1 0 0,-1 0 0 0 0,1 0-1 0 0,-1 0 1 0 0,1 0-1 0 0,0 1 1 0 0,-1 0-1 0 0,1-1 1 0 0,0 1 0 0 0,0 0-1 0 0,-1 0 1 0 0,1 0-1 0 0,0 1 1 0 0,-1-1-1 0 0,1 1 1 0 0,0 0 0 0 0,-1-1-1 0 0,1 1 1 0 0,0 0-1 0 0,-1 0 1 0 0,0 1-1 0 0,1-1 1 0 0,-1 0 0 0 0,0 1-1 0 0,1 0 1 0 0,1 2-1 0 0,108 118 50 0 0,-6-5 169 0 0,-35-59-21 0 0,-70-57-186 0 0,1 0-1 0 0,-1 0 1 0 0,0 0-1 0 0,1 0 1 0 0,-1 0-1 0 0,1-1 0 0 0,-1 1 1 0 0,1-1-1 0 0,-1 1 1 0 0,1-1-1 0 0,-1 1 1 0 0,1-1-1 0 0,0 0 0 0 0,-1 0 1 0 0,1 0-1 0 0,0 0 1 0 0,-1 0-1 0 0,1 0 1 0 0,-1-1-1 0 0,1 1 1 0 0,0 0-1 0 0,-1-1 0 0 0,1 1 1 0 0,-1-1-1 0 0,1 1 1 0 0,-1-1-1 0 0,1 0 1 0 0,-1 0-1 0 0,2-1 1 0 0,4-4 19 0 0,-1 0 0 0 0,1 0 1 0 0,-1 0-1 0 0,8-12 0 0 0,11-10-39 0 0,-8 12 45 0 0,-1 0 0 0 0,17-22 0 0 0,-22 24-26 0 0,2-2 0 0 0,1 1 0 0 0,0 1 0 0 0,1 0 0 0 0,1 1 0 0 0,23-15 0 0 0,-34 24 39 0 0,0-1-1 0 0,0 1 1 0 0,0-1 0 0 0,8-10 0 0 0,-5 2 11 0 0,-5 12-7 0 0,-3 23-18 0 0,0-11-54 0 0,-12 217 67 0 0,12-225-51 0 0,0-2 3 0 0,0 0 0 0 0,0 0 0 0 0,1-1 0 0 0,-1 1 0 0 0,0 0 0 0 0,0 0 0 0 0,0 0 0 0 0,0 0 0 0 0,-1-1 0 0 0,1 1 0 0 0,0 0 0 0 0,0 0 0 0 0,0 0 0 0 0,-1 0 0 0 0,1-1 0 0 0,0 1-1 0 0,-1 0 1 0 0,1 0 0 0 0,-1-1 0 0 0,0 2 0 0 0,1-1 83 0 0,3-39 13 0 0,16-126-88 0 0,5-38-87 0 0,-22 189 78 0 0,-1 4 4 0 0,0 1-1 0 0,1 0 0 0 0,-1 0 1 0 0,2 0-1 0 0,4-13 0 0 0,-6 19-2 0 0,0 0-1 0 0,0 1 1 0 0,1-1-1 0 0,-1 0 1 0 0,0 1 0 0 0,0-1-1 0 0,1 1 1 0 0,-1 0-1 0 0,1-1 1 0 0,0 1-1 0 0,-1 0 1 0 0,1 0-1 0 0,0 0 1 0 0,-1 0 0 0 0,1 0-1 0 0,0 0 1 0 0,0 0-1 0 0,0 1 1 0 0,0-1-1 0 0,0 1 1 0 0,0-1-1 0 0,0 1 1 0 0,0 0-1 0 0,0 0 1 0 0,0 0 0 0 0,0 0-1 0 0,0 0 1 0 0,3 1-1 0 0,2 0-5 0 0,0 1-1 0 0,0 0 1 0 0,0 0-1 0 0,0 0 1 0 0,-1 1-1 0 0,1 0 1 0 0,-1 1 0 0 0,0-1-1 0 0,0 1 1 0 0,11 9-1 0 0,3 5-10 0 0,29 32 1 0 0,-22-22-5 0 0,43 45-1400 0 0,115 152 0 0 0,-173-205-54 0 0,-5-7-836 0 0,1-2-3646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29494 0 0,'0'0'977'0'0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28094 0 0,'0'0'1072'0'0,"-1"12"-1440"0"0,-1 6 345 0 0,1-1-1 0 0,1 0 1 0 0,0 1-1 0 0,3 17 1 0 0,10 126-1437 0 0,-6-50-6606 0 0,-6-96 1290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26038 0 0,'0'0'441'0'0,"35"10"-701"0"0,112 40 260 0 0,-142-48-1 0 0,0 0-1 0 0,0 0 1 0 0,-1 1 0 0 0,1-1 0 0 0,-1 1 0 0 0,1 0-1 0 0,-1 1 1 0 0,0-1 0 0 0,0 1 0 0 0,-1 0-1 0 0,1-1 1 0 0,-1 2 0 0 0,5 6 0 0 0,155 270-98 0 0,-102-170 82 0 0,-58-106 15 0 0,6 9-7 0 0,-1 1 1 0 0,0 0-1 0 0,-1 1 1 0 0,0 0-1 0 0,-2 0 1 0 0,8 31-1 0 0,-13-47 7 0 0,0 1-1 0 0,0-1 0 0 0,0 1 1 0 0,0 0-1 0 0,0-1 0 0 0,0 1 1 0 0,0 0-1 0 0,0-1 1 0 0,-1 1-1 0 0,1-1 0 0 0,0 1 1 0 0,0-1-1 0 0,0 1 0 0 0,-1 0 1 0 0,1-1-1 0 0,0 1 0 0 0,-1-1 1 0 0,1 1-1 0 0,0-1 1 0 0,-1 1-1 0 0,1-1 0 0 0,-1 1 1 0 0,1-1-1 0 0,0 0 0 0 0,-1 1 1 0 0,1-1-1 0 0,-1 0 1 0 0,0 1-1 0 0,1-1 0 0 0,-1 0 1 0 0,1 1-1 0 0,-1-1 0 0 0,1 0 1 0 0,-1 0-1 0 0,0 0 1 0 0,1 0-1 0 0,-1 0 0 0 0,1 0 1 0 0,-1 1-1 0 0,0-1 0 0 0,1-1 1 0 0,-1 1-1 0 0,0 0 0 0 0,1 0 1 0 0,-1 0-1 0 0,1 0 1 0 0,-2-1-1 0 0,-2 1-2 0 0,-1-1 0 0 0,1 0-1 0 0,-1 0 1 0 0,1-1 0 0 0,-6-2 0 0 0,-24-16-13 0 0,1-1 0 0 0,1-1 0 0 0,-50-46 0 0 0,39 31-17 0 0,17 15-74 0 0,-112-98-18 0 0,117 99-479 0 0,1 0-1 0 0,0-1 1 0 0,2-2-1 0 0,-17-27 0 0 0,27 32-2462 0 0,5 7-4166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29222 0 0,'0'0'296'0'0,"238"159"-2096"0"0,-174-137 1016 0 0,1 0-617 0 0,-15-4-1583 0 0,-17-11-10651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195 165 16283 0 0,'0'0'10800'0'0,"-6"-27"-10635"0"0,-16-81-66 0 0,12 81-46 0 0,10 27-52 0 0,0 0 0 0 0,0 0 1 0 0,0 0-1 0 0,-1-1 0 0 0,1 1 0 0 0,0 0 1 0 0,0 0-1 0 0,0 0 0 0 0,-1 0 0 0 0,1 0 0 0 0,0-1 1 0 0,0 1-1 0 0,0 0 0 0 0,-1 0 0 0 0,1 0 0 0 0,0 0 1 0 0,0 0-1 0 0,0 0 0 0 0,-1 0 0 0 0,1 0 0 0 0,0 0 1 0 0,0 0-1 0 0,-1 0 0 0 0,1 0 0 0 0,0 0 0 0 0,0 0 1 0 0,-1 0-1 0 0,1 0 0 0 0,0 0 0 0 0,0 0 1 0 0,0 0-1 0 0,-1 1 0 0 0,1-1 0 0 0,0 0 0 0 0,-4 1 14 0 0,-8 0 8 0 0,0 1 1 0 0,-1 0 0 0 0,1 0 0 0 0,0 2 0 0 0,0-1 0 0 0,0 2-1 0 0,-20 9 1 0 0,30-12-30 0 0,0-1 0 0 0,0 1-1 0 0,-1 0 1 0 0,1 0 0 0 0,0 0-1 0 0,1 1 1 0 0,-1-1 0 0 0,0 0-1 0 0,1 1 1 0 0,-1-1 0 0 0,1 1-1 0 0,0-1 1 0 0,0 1 0 0 0,0 0-1 0 0,0 0 1 0 0,0-1 0 0 0,1 1-1 0 0,-1 0 1 0 0,1 0 0 0 0,0 0-1 0 0,0 5 1 0 0,-1 2-3 0 0,2-1 1 0 0,-1 1-1 0 0,1 0 1 0 0,1-1-1 0 0,3 13 1 0 0,2-2-15 0 0,1-1 0 0 0,1 0 0 0 0,1-1 1 0 0,12 18-1 0 0,-3-4-20 0 0,-17-29 41 0 0,0-1-15 0 0,-1 1 0 0 0,1 0 0 0 0,-1 0 0 0 0,0-1 0 0 0,1 1 0 0 0,-1 0 0 0 0,0 0 0 0 0,-1 0 0 0 0,2 6 0 0 0,-4-8 20 0 0,0-1 0 0 0,1 1 0 0 0,-1-1 0 0 0,0 1 0 0 0,0-1 0 0 0,1 0 0 0 0,-1 0 0 0 0,0 0 0 0 0,0 0 0 0 0,0 0 0 0 0,0 0 0 0 0,1 0 0 0 0,-1 0 0 0 0,0-1 0 0 0,0 1 0 0 0,1-1 0 0 0,-1 1 0 0 0,0-1 0 0 0,0 0 0 0 0,1 0 0 0 0,-1 0 0 0 0,-1-1-1 0 0,2 1-2 0 0,0 0-1 0 0,0-1 0 0 0,1 1 1 0 0,-1-1-1 0 0,1 1 0 0 0,-1 0 0 0 0,1-1 1 0 0,0 1-1 0 0,-1-1 0 0 0,1 1 0 0 0,0-1 1 0 0,0 1-1 0 0,0-1 0 0 0,0 1 0 0 0,0-1 1 0 0,0 1-1 0 0,1 0 0 0 0,-1-1 0 0 0,0 1 1 0 0,1-1-1 0 0,-1 1 0 0 0,1-1 0 0 0,-1 1 1 0 0,1 0-1 0 0,0-1 0 0 0,0 1 0 0 0,-1 0 1 0 0,1 0-1 0 0,0 0 0 0 0,0 0 1 0 0,0 0-1 0 0,0 0 0 0 0,1 0 0 0 0,-1 0 1 0 0,0 0-1 0 0,0 0 0 0 0,0 0 0 0 0,1 1 1 0 0,-1-1-1 0 0,0 0 0 0 0,1 1 0 0 0,-1-1 1 0 0,1 1-1 0 0,2-1 0 0 0,5-1-1 0 0,1-1 1 0 0,1 2-1 0 0,-1-1 0 0 0,0 1 0 0 0,12 1 0 0 0,1 1 40 0 0,0 1 0 0 0,1 1 0 0 0,42 10 0 0 0,66 30 58 0 0,-78-24-91 0 0,-32-11-7 0 0,0 0 0 0 0,0 2 0 0 0,-1 0 0 0 0,0 2 0 0 0,0 0 0 0 0,24 20 0 0 0,-42-30 2 0 0,-1 0-1 0 0,0 1 0 0 0,0-1 1 0 0,0 0-1 0 0,0 1 0 0 0,-1-1 1 0 0,1 1-1 0 0,0 0 1 0 0,-1 0-1 0 0,0-1 0 0 0,0 1 1 0 0,0 0-1 0 0,0 0 1 0 0,1 5-1 0 0,-2-6 0 0 0,0 0 1 0 0,0 0-1 0 0,0 0 0 0 0,0 0 1 0 0,0 0-1 0 0,-1 0 0 0 0,1 0 1 0 0,0 0-1 0 0,-1 0 0 0 0,0 0 1 0 0,1 0-1 0 0,-1-1 0 0 0,0 1 1 0 0,0 0-1 0 0,0 0 0 0 0,0-1 1 0 0,0 1-1 0 0,-1 0 0 0 0,1-1 1 0 0,0 0-1 0 0,-1 1 0 0 0,1-1 0 0 0,-4 2 1 0 0,-7 5-11 0 0,0-1 0 0 0,-1 0 0 0 0,0-1-1 0 0,-1-1 1 0 0,1 0 0 0 0,-1-1 0 0 0,-19 3 0 0 0,-103 10-656 0 0,28-13-1018 0 0,37-4-3094 0 0,46 0 1359 0 0,-15 0-8745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10290 0 0,'0'0'15941'0'0,"33"-11"-15698"0"0,104-34-70 0 0,-112 36-35 0 0,36-8 1 0 0,-34 11-100 0 0,-20 4-35 0 0,0 0-1 0 0,1 1 1 0 0,-1 0-1 0 0,9 0 0 0 0,5 6-2475 0 0,-20-5 1943 0 0,0 1 0 0 0,0 0 0 0 0,0 0 0 0 0,0-1 0 0 0,0 1 0 0 0,0 0 0 0 0,0 0 0 0 0,-1 0 0 0 0,1 0 0 0 0,0 0 0 0 0,-1 0 0 0 0,1 0 0 0 0,0 0 0 0 0,-1 0-1 0 0,1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19828 0 0,'0'0'2047'0'0,"29"-21"-2801"0"0,90-62 544 0 0,-81 62-6 0 0,-23 20-141 0 0,-7 2 46 0 0,-5-1-31 0 0,0 1 0 0 0,1-1 0 0 0,-1 1 0 0 0,0 0 0 0 0,0 0 0 0 0,1 0 0 0 0,-1 0 0 0 0,0 0 0 0 0,0 1 0 0 0,0-1 0 0 0,0 1 0 0 0,0 0 0 0 0,4 3 0 0 0,18 19-7003 0 0,-20-19 4912 0 0,2 2-3028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343 120 20796 0 0,'0'0'4668'0'0,"-32"-19"-4423"0"0,-95-60-90 0 0,124 77-150 0 0,-29-17 60 0 0,27 18-31 0 0,1 3-15 0 0,3-1-15 0 0,1-1 0 0 0,-1 0 0 0 0,0 0 0 0 0,0 1 0 0 0,0-1 0 0 0,0 0 0 0 0,1 1 0 0 0,-1-1 0 0 0,0 1 0 0 0,0-1 0 0 0,1 1 0 0 0,-1-1 0 0 0,0 1 0 0 0,1 0 0 0 0,-1-1 0 0 0,1 1 0 0 0,-1 0 0 0 0,1 0 0 0 0,-1-1 0 0 0,1 1 0 0 0,-1 0 0 0 0,1 0 0 0 0,0 0 0 0 0,0-1 0 0 0,-1 1 0 0 0,1 2 1 0 0,-6 30 17 0 0,4-20-9 0 0,-6 21-45 0 0,3-13-7 0 0,1-1 0 0 0,1 1 0 0 0,-1 26 0 0 0,5-38 2 0 0,1 1 0 0 0,0 0 0 0 0,0-1 0 0 0,1 1 1 0 0,0-1-1 0 0,0 0 0 0 0,1 0 0 0 0,1 0 0 0 0,-1 0 0 0 0,1 0 1 0 0,1-1-1 0 0,0 0 0 0 0,0-1 0 0 0,0 1 0 0 0,1-1 0 0 0,0 0 0 0 0,0-1 1 0 0,13 9-1 0 0,-16-13 49 0 0,0 0-1 0 0,0-1 1 0 0,1 1 0 0 0,-1-1 0 0 0,0 0 0 0 0,1-1-1 0 0,-1 1 1 0 0,0-1 0 0 0,1 0 0 0 0,-1 0 0 0 0,1 0-1 0 0,-1 0 1 0 0,1-1 0 0 0,-1 0 0 0 0,7-2 0 0 0,25-1-7 0 0,-21 4 17 0 0,1 1-1 0 0,-1 1 0 0 0,0 1 1 0 0,0 0-1 0 0,0 1 0 0 0,0 0 1 0 0,-1 1-1 0 0,1 1 0 0 0,-1 0 1 0 0,19 12-1 0 0,-22-11-3 0 0,0 0 0 0 0,0 0-1 0 0,0 1 1 0 0,-1 1 0 0 0,0 0 0 0 0,-1 0-1 0 0,10 13 1 0 0,-15-18-5 0 0,-1 1 0 0 0,0 0 0 0 0,0 0 0 0 0,0 0-1 0 0,0 0 1 0 0,-1 0 0 0 0,0 0 0 0 0,0 1 0 0 0,0-1 0 0 0,-1 1 0 0 0,0 0 0 0 0,0-1 0 0 0,0 1-1 0 0,-1 0 1 0 0,0-1 0 0 0,0 1 0 0 0,0 0 0 0 0,-3 11 0 0 0,2-14 7 0 0,0 0 0 0 0,-1 0 0 0 0,0 0 0 0 0,1 0 0 0 0,-1-1-1 0 0,0 1 1 0 0,0 0 0 0 0,-1-1 0 0 0,1 1 0 0 0,0-1 0 0 0,-1 0 0 0 0,0 0 0 0 0,1 0 0 0 0,-1 0 0 0 0,0 0 0 0 0,0-1 0 0 0,0 1 0 0 0,0-1 0 0 0,-3 1-1 0 0,-9 3 70 0 0,1 0 0 0 0,-27 4 0 0 0,16-6-16 0 0,0 0 0 0 0,0-2 0 0 0,-1-1-1 0 0,1-1 1 0 0,0-1 0 0 0,0-1 0 0 0,-31-8-1 0 0,-56-22-1898 0 0,6-10-6176 0 0,70 27-4179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15891 0 0,'0'0'10303'0'0,"35"-16"-10035"0"0,110-47-36 0 0,-138 61-207 0 0,0-1-1 0 0,0 1 1 0 0,0 1 0 0 0,0-1 0 0 0,0 1 0 0 0,10 0-1 0 0,-14 1-3 0 0,0 0 0 0 0,0 1 0 0 0,1-1 0 0 0,-1 1 0 0 0,0 0 0 0 0,0 0-1 0 0,5 3 1 0 0,7 2 63 0 0,34 8 180 0 0,2 0 185 0 0,83 36 1 0 0,-132-49-447 0 0,0 0 1 0 0,0 0-1 0 0,-1 0 1 0 0,1 0-1 0 0,-1 0 1 0 0,1 0-1 0 0,-1 1 1 0 0,1-1-1 0 0,-1 1 1 0 0,0-1-1 0 0,1 1 1 0 0,-1-1-1 0 0,0 1 1 0 0,0 0-1 0 0,0-1 1 0 0,0 1-1 0 0,0 0 1 0 0,-1 0-1 0 0,1 0 1 0 0,-1 0-1 0 0,1 0 1 0 0,-1 0-1 0 0,0-1 1 0 0,1 1-1 0 0,-1 0 1 0 0,0 0-1 0 0,0 0 1 0 0,0 0-1 0 0,-1 0 1 0 0,1 0-1 0 0,0 0 1 0 0,-1 0-1 0 0,1 0 1 0 0,-2 3-1 0 0,-3 6 31 0 0,0 0-1 0 0,0 0 1 0 0,-1 0-1 0 0,-10 14 1 0 0,13-20-15 0 0,-49 67 145 0 0,-3-3-1 0 0,-74 73 1 0 0,126-139-229 0 0,-6 7-367 0 0,0 0 1 0 0,0-1-1 0 0,-1 0 1 0 0,-1-1-1 0 0,1 0 0 0 0,-23 12 1 0 0,26-19-1563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680 333 19692 0 0,'0'0'3096'0'0,"-2"8"-2584"0"0,-1-3-464 0 0,-1 0 0 0 0,0-1 1 0 0,-1 1-1 0 0,1-1 0 0 0,-1 0 1 0 0,0-1-1 0 0,1 1 0 0 0,-2-1 0 0 0,1 0 1 0 0,0 0-1 0 0,-11 4 0 0 0,-9 3 82 0 0,-33 8-1 0 0,51-16-100 0 0,-61 15 131 0 0,-1-3 1 0 0,-79 6 0 0 0,-52-4-119 0 0,188-12-59 0 0,10-3 14 0 0,0 0 0 0 0,0 0 0 0 0,0 0 0 0 0,0-1 0 0 0,0 1 0 0 0,0-1 0 0 0,0 1 0 0 0,0-1 0 0 0,-4 0 0 0 0,5 0 14 0 0,29 0 85 0 0,-24 0-84 0 0,1-1 0 0 0,0 0 0 0 0,-1 0 0 0 0,1 0 0 0 0,-1 0 0 0 0,1-1 0 0 0,-1 0 0 0 0,0 0 0 0 0,1 0 0 0 0,-1-1 0 0 0,6-4 0 0 0,43-38 164 0 0,-40 32-116 0 0,12-11 109 0 0,-1-2 0 0 0,-2 0 0 0 0,31-47 0 0 0,44-94 454 0 0,-90 154-579 0 0,-1 0 74 0 0,1-1 1 0 0,1 2 0 0 0,0-1-1 0 0,17-18 1 0 0,-25 31-116 0 0,5-4 235 0 0,-2 12-150 0 0,-2-4-105 0 0,2 15 32 0 0,-1-1-1 0 0,0 0 1 0 0,-2 1-1 0 0,-1 24 1 0 0,-1 17 8 0 0,13 96-2307 0 0,0 28-5187 0 0,-11-168-4256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19828 0 0,'0'0'2047'0'0,"29"-21"-2801"0"0,90-62 544 0 0,-81 62-6 0 0,-23 20-141 0 0,-7 2 46 0 0,-5-1-31 0 0,0 1 0 0 0,1-1 0 0 0,-1 1 0 0 0,0 0 0 0 0,0 0 0 0 0,1 0 0 0 0,-1 0 0 0 0,0 0 0 0 0,0 1 0 0 0,0-1 0 0 0,0 1 0 0 0,0 0 0 0 0,4 3 0 0 0,18 19-7003 0 0,-20-19 4912 0 0,2 2-3028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233 669 19916 0 0,'0'0'1649'0'0,"32"-13"-2065"0"0,101-36 238 0 0,-127 48 157 0 0,-1-1 0 0 0,1 1 0 0 0,-1 0 0 0 0,1 0 1 0 0,-1 0-1 0 0,10 1 0 0 0,-14 0 8 0 0,1 0-1 0 0,0 1 1 0 0,0-1 0 0 0,-1 1 0 0 0,1-1 0 0 0,0 1 0 0 0,-1 0 0 0 0,1-1 0 0 0,-1 1-1 0 0,3 2 1 0 0,7 3-67 0 0,-3-3 17 0 0,0 1 0 0 0,1 0 0 0 0,-2 0 0 0 0,1 1 0 0 0,0 0-1 0 0,-1 1 1 0 0,0-1 0 0 0,0 1 0 0 0,-1 1 0 0 0,1-1 0 0 0,-2 1-1 0 0,1 0 1 0 0,-1 1 0 0 0,8 12 0 0 0,-8-8 26 0 0,0-1-1 0 0,-1 1 1 0 0,0 0 0 0 0,-1 1-1 0 0,0-1 1 0 0,-1 0 0 0 0,0 1 0 0 0,-1 0-1 0 0,-1-1 1 0 0,-1 14 0 0 0,1-23 54 0 0,0 0-1 0 0,0 0 1 0 0,-1 0 0 0 0,1 0 0 0 0,-1 0 0 0 0,0 0 0 0 0,0 0 0 0 0,0 0-1 0 0,0-1 1 0 0,0 1 0 0 0,-1 0 0 0 0,1-1 0 0 0,-1 1 0 0 0,0-1-1 0 0,0 1 1 0 0,0-1 0 0 0,0 0 0 0 0,0 1 0 0 0,0-1 0 0 0,-1-1 0 0 0,1 1-1 0 0,0 0 1 0 0,-1 0 0 0 0,0-1 0 0 0,1 0 0 0 0,-1 1 0 0 0,0-1-1 0 0,0 0 1 0 0,0 0 0 0 0,0-1 0 0 0,0 1 0 0 0,0 0 0 0 0,0-1 0 0 0,0 0-1 0 0,-4 0 1 0 0,-3 0 46 0 0,-1 0 0 0 0,0-1 1 0 0,1 0-1 0 0,0 0 0 0 0,-1-2 0 0 0,1 1 0 0 0,0-1 0 0 0,0 0 0 0 0,-11-6 0 0 0,-12-10 20 0 0,0-1 0 0 0,1-1 0 0 0,2-2 0 0 0,0-1 0 0 0,1-1 0 0 0,2-2 1 0 0,-48-58-1 0 0,57 61-11 0 0,2 1 1 0 0,0-2 0 0 0,1 0 0 0 0,2-1 0 0 0,1 0 0 0 0,1-1 0 0 0,1-1-1 0 0,-7-28 1 0 0,13 37 51 0 0,1 1 0 0 0,1-1-1 0 0,0 0 1 0 0,1 0 0 0 0,4-33-1 0 0,-2 39-23 0 0,2 0 0 0 0,-1 0 0 0 0,2 1-1 0 0,0-1 1 0 0,0 1 0 0 0,1-1-1 0 0,1 2 1 0 0,13-23 0 0 0,-13 25-99 0 0,1 0 0 0 0,0 0 0 0 0,0 1 1 0 0,1 0-1 0 0,0 0 0 0 0,1 1 0 0 0,0 0 1 0 0,0 1-1 0 0,0-1 0 0 0,1 2 0 0 0,18-9 1 0 0,-13 9 34 0 0,0 0 1 0 0,0 1 0 0 0,1 0-1 0 0,0 2 1 0 0,-1 0 0 0 0,1 0 0 0 0,23 2-1 0 0,-8 1-552 0 0,0 2-1 0 0,0 2 0 0 0,32 8 0 0 0,77 31-6550 0 0,-91-25-4170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8394 0 0,'0'0'2987'0'0,"11"-7"-2959"0"0,34-22-15 0 0,-43 27-8 0 0,1 0 0 0 0,-1 0-1 0 0,1 0 1 0 0,-1 0 0 0 0,0 0-1 0 0,0-1 1 0 0,0 1 0 0 0,0-1-1 0 0,0 1 1 0 0,-1-1-1 0 0,3-3 1 0 0,6-10 45 0 0,-4 11-71 0 0,-1 0 0 0 0,1 0 0 0 0,0 1 0 0 0,1-1-1 0 0,-1 1 1 0 0,1 1 0 0 0,-1-1 0 0 0,1 1 0 0 0,0 1 0 0 0,1-1 0 0 0,-1 1 0 0 0,0 0 0 0 0,1 1 0 0 0,-1 0 0 0 0,12-1 0 0 0,-5 2-480 0 0,-1 1-1 0 0,1 0 1 0 0,-1 1 0 0 0,1 1 0 0 0,-1 0 0 0 0,0 0 0 0 0,23 10 0 0 0,12 8-5017 0 0,-34-13 3854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5761 0 0,'0'0'3738'0'0,"3"27"-5083"0"0,12 89 1429 0 0,-12-85 95 0 0,-1 1 0 0 0,-2 0 0 0 0,-1 0 0 0 0,-6 33 0 0 0,2-13 57 0 0,-8 54-48 0 0,1-3-1369 0 0,8-36-2815 0 0,4-43-384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78 0 0 0,'0'0'19255'0'0,"-15"-9"-18126"0"0,-85-51 2488 0 0,99 60-3589 0 0,1 0-1 0 0,0 0 1 0 0,0 0 0 0 0,0 0-1 0 0,0 0 1 0 0,-1 0 0 0 0,1 0-1 0 0,0 0 1 0 0,0 0 0 0 0,0 0-1 0 0,0 0 1 0 0,-1 0 0 0 0,1 0-1 0 0,0 0 1 0 0,0 0 0 0 0,0 0-1 0 0,0 0 1 0 0,-1-1 0 0 0,1 1-1 0 0,0 0 1 0 0,0 0 0 0 0,0 0-1 0 0,0 0 1 0 0,0 0 0 0 0,0 0-1 0 0,-1-1 1 0 0,1 1 0 0 0,0 0-1 0 0,0 0 1 0 0,0 0 0 0 0,0 0-1 0 0,0 0 1 0 0,0-1 0 0 0,0 1-1 0 0,0 0 1 0 0,0 0 0 0 0,0 0-1 0 0,0 0 1 0 0,0-1 0 0 0,0 1-1 0 0,0 0 1 0 0,0 0 0 0 0,0 0-1 0 0,0-1 1 0 0,0 1 0 0 0,0 0-1 0 0,0 0 1 0 0,0 0 0 0 0,0 0-1 0 0,0-1 1 0 0,0 1 0 0 0,0 0-1 0 0,0 0 1 0 0,0 0 0 0 0,1 0-1 0 0,13-2 231 0 0,23 5-419 0 0,-2 5 33 0 0,41 15 0 0 0,-16-4-102 0 0,151 31-1354 0 0,-69-30-3052 0 0,-113-15-163 0 0,-7-4-5694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163 513 16259 0 0,'0'0'2624'0'0,"31"1"-2250"0"0,101 5-36 0 0,-123-6-296 0 0,-1 0 0 0 0,1 1 0 0 0,-1 0 0 0 0,1 1 0 0 0,-1-1 0 0 0,1 1 0 0 0,-1 1 0 0 0,0 0 0 0 0,10 4 0 0 0,4 4 6 0 0,116 48 69 0 0,-135-57-121 0 0,0 0 0 0 0,1 0-1 0 0,-1 0 1 0 0,0 0-1 0 0,0 0 1 0 0,-1 1-1 0 0,1 0 1 0 0,0-1 0 0 0,-1 1-1 0 0,0 0 1 0 0,3 4-1 0 0,-4-6 4 0 0,-1 0-1 0 0,0 0 1 0 0,1 0-1 0 0,-1 0 1 0 0,0 0-1 0 0,1 0 1 0 0,-1 0-1 0 0,0 0 0 0 0,0 0 1 0 0,0 0-1 0 0,0 0 1 0 0,0 0-1 0 0,0 0 1 0 0,0 0-1 0 0,0 0 1 0 0,0 0-1 0 0,0 0 0 0 0,-1 1 1 0 0,0 0 6 0 0,0-1 0 0 0,0 0-1 0 0,1 0 1 0 0,-1 0 0 0 0,0 0 0 0 0,0 0 0 0 0,-1 0 0 0 0,1 0 0 0 0,0 0-1 0 0,0 0 1 0 0,0-1 0 0 0,0 1 0 0 0,-1 0 0 0 0,1-1 0 0 0,0 1-1 0 0,-3 0 1 0 0,-9 3 54 0 0,-1-1-1 0 0,1-1 1 0 0,0 0-1 0 0,-1 0 1 0 0,0-2-1 0 0,1 1 1 0 0,-1-2-1 0 0,-16-2 1 0 0,5-1 47 0 0,0-1 0 0 0,1 0 0 0 0,-40-16 0 0 0,42 12 0 0 0,-1-2 0 0 0,1 0 0 0 0,1-1-1 0 0,0-1 1 0 0,1-1 0 0 0,1-1 0 0 0,0 0 0 0 0,0-2-1 0 0,2 0 1 0 0,-16-19 0 0 0,23 23 41 0 0,1-1 0 0 0,0 0 0 0 0,0 0-1 0 0,2 0 1 0 0,-1-1 0 0 0,2 0 0 0 0,0-1 0 0 0,1 0-1 0 0,1 1 1 0 0,0-2 0 0 0,1 1 0 0 0,1 0 0 0 0,0 0-1 0 0,1-1 1 0 0,3-28 0 0 0,-1 36-82 0 0,0 1-1 0 0,0 0 1 0 0,1-1 0 0 0,0 1 0 0 0,1 0-1 0 0,0 0 1 0 0,0 1 0 0 0,1-1-1 0 0,0 0 1 0 0,0 1 0 0 0,1 0 0 0 0,-1 0-1 0 0,13-12 1 0 0,-9 11-32 0 0,1 1-1 0 0,0-1 1 0 0,1 2-1 0 0,0-1 1 0 0,0 1-1 0 0,0 1 1 0 0,0 0 0 0 0,1 0-1 0 0,13-3 1 0 0,5 1-254 0 0,1 1 1 0 0,0 1-1 0 0,0 1 1 0 0,0 2-1 0 0,0 1 0 0 0,60 6 1 0 0,-3 11-2132 0 0,-31-1-2964 0 0,-13-4-6347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19460 0 0,'0'0'6551'0'0,"1"3"-6502"0"0,0 0-31 0 0,0 1 0 0 0,0 0 0 0 0,0-1 0 0 0,1 1 0 0 0,0-1 0 0 0,3 6 0 0 0,7 10 24 0 0,35 76 84 0 0,107 200-34 0 0,-50-110-232 0 0,51 85-10 0 0,-109-198-1392 0 0,91 108 0 0 0,-94-134-1578 0 0,-17-19-4583 0 0,-14-13-3466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233 669 19916 0 0,'0'0'1649'0'0,"32"-13"-2065"0"0,101-36 238 0 0,-127 48 157 0 0,-1-1 0 0 0,1 1 0 0 0,-1 0 0 0 0,1 0 1 0 0,-1 0-1 0 0,10 1 0 0 0,-14 0 8 0 0,1 0-1 0 0,0 1 1 0 0,0-1 0 0 0,-1 1 0 0 0,1-1 0 0 0,0 1 0 0 0,-1 0 0 0 0,1-1 0 0 0,-1 1-1 0 0,3 2 1 0 0,7 3-67 0 0,-3-3 17 0 0,0 1 0 0 0,1 0 0 0 0,-2 0 0 0 0,1 1 0 0 0,0 0-1 0 0,-1 1 1 0 0,0-1 0 0 0,0 1 0 0 0,-1 1 0 0 0,1-1 0 0 0,-2 1-1 0 0,1 0 1 0 0,-1 1 0 0 0,8 12 0 0 0,-8-8 26 0 0,0-1-1 0 0,-1 1 1 0 0,0 0 0 0 0,-1 1-1 0 0,0-1 1 0 0,-1 0 0 0 0,0 1 0 0 0,-1 0-1 0 0,-1-1 1 0 0,-1 14 0 0 0,1-23 54 0 0,0 0-1 0 0,0 0 1 0 0,-1 0 0 0 0,1 0 0 0 0,-1 0 0 0 0,0 0 0 0 0,0 0 0 0 0,0 0-1 0 0,0-1 1 0 0,0 1 0 0 0,-1 0 0 0 0,1-1 0 0 0,-1 1 0 0 0,0-1-1 0 0,0 1 1 0 0,0-1 0 0 0,0 0 0 0 0,0 1 0 0 0,0-1 0 0 0,-1-1 0 0 0,1 1-1 0 0,0 0 1 0 0,-1 0 0 0 0,0-1 0 0 0,1 0 0 0 0,-1 1 0 0 0,0-1-1 0 0,0 0 1 0 0,0 0 0 0 0,0-1 0 0 0,0 1 0 0 0,0 0 0 0 0,0-1 0 0 0,0 0-1 0 0,-4 0 1 0 0,-3 0 46 0 0,-1 0 0 0 0,0-1 1 0 0,1 0-1 0 0,0 0 0 0 0,-1-2 0 0 0,1 1 0 0 0,0-1 0 0 0,0 0 0 0 0,-11-6 0 0 0,-12-10 20 0 0,0-1 0 0 0,1-1 0 0 0,2-2 0 0 0,0-1 0 0 0,1-1 0 0 0,2-2 1 0 0,-48-58-1 0 0,57 61-11 0 0,2 1 1 0 0,0-2 0 0 0,1 0 0 0 0,2-1 0 0 0,1 0 0 0 0,1-1 0 0 0,1-1-1 0 0,-7-28 1 0 0,13 37 51 0 0,1 1 0 0 0,1-1-1 0 0,0 0 1 0 0,1 0 0 0 0,4-33-1 0 0,-2 39-23 0 0,2 0 0 0 0,-1 0 0 0 0,2 1-1 0 0,0-1 1 0 0,0 1 0 0 0,1-1-1 0 0,1 2 1 0 0,13-23 0 0 0,-13 25-99 0 0,1 0 0 0 0,0 0 0 0 0,0 1 1 0 0,1 0-1 0 0,0 0 0 0 0,1 1 0 0 0,0 0 1 0 0,0 1-1 0 0,0-1 0 0 0,1 2 0 0 0,18-9 1 0 0,-13 9 34 0 0,0 0 1 0 0,0 1 0 0 0,1 0-1 0 0,0 2 1 0 0,-1 0 0 0 0,1 0 0 0 0,23 2-1 0 0,-8 1-552 0 0,0 2-1 0 0,0 2 0 0 0,32 8 0 0 0,77 31-6550 0 0,-91-25-4170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547 117 19260 0 0,'0'0'3589'0'0,"-30"-17"-3316"0"0,-96-53-22 0 0,114 64-199 0 0,0 0 0 0 0,-20-7 0 0 0,29 12-40 0 0,-1 0 1 0 0,1 1-1 0 0,0-1 0 0 0,0 1 0 0 0,0 0 0 0 0,0 0 0 0 0,-4 1 0 0 0,-10-1 2 0 0,-31-1-37 0 0,25 0-2 0 0,0 1-1 0 0,0 1 0 0 0,0 0 1 0 0,-23 6-1 0 0,26-3-6 0 0,12-3 21 0 0,-1 1-1 0 0,0 0 1 0 0,1 1 0 0 0,-13 5 0 0 0,20-8 1 0 0,-1 1-1 0 0,0 0 1 0 0,0 0 0 0 0,1 0 0 0 0,-1 1-1 0 0,1-1 1 0 0,-1 0 0 0 0,1 1 0 0 0,-1-1-1 0 0,1 1 1 0 0,0-1 0 0 0,0 1 0 0 0,0 0-1 0 0,0-1 1 0 0,0 1 0 0 0,0 0 0 0 0,0 0 0 0 0,0 0-1 0 0,1 0 1 0 0,-1 0 0 0 0,1 0 0 0 0,-1 0-1 0 0,1 0 1 0 0,0 4 0 0 0,0 1-3 0 0,1 0 1 0 0,0 1-1 0 0,1-1 1 0 0,-1 0-1 0 0,1 0 1 0 0,1 0-1 0 0,-1 0 1 0 0,1 0-1 0 0,1 0 0 0 0,-1-1 1 0 0,1 1-1 0 0,5 6 1 0 0,8 9-74 0 0,38 37-1 0 0,-31-34 14 0 0,-9-9 30 0 0,29 31-57 0 0,1-2 1 0 0,3-1 0 0 0,54 38-1 0 0,-93-76 137 0 0,0 0 0 0 0,1-1 0 0 0,-1 0-1 0 0,1-1 1 0 0,15 5 0 0 0,-23-8-1 0 0,1 0 1 0 0,-1-1 0 0 0,0 1-1 0 0,0-1 1 0 0,1 1 0 0 0,-1-1-1 0 0,0 0 1 0 0,1 0 0 0 0,-1 0-1 0 0,0-1 1 0 0,0 1 0 0 0,1 0-1 0 0,-1-1 1 0 0,0 0 0 0 0,0 1-1 0 0,1-1 1 0 0,-1 0 0 0 0,0 0-1 0 0,0 0 1 0 0,0 0 0 0 0,0-1-1 0 0,0 1 1 0 0,-1 0 0 0 0,1-1-1 0 0,0 0 1 0 0,-1 1 0 0 0,1-1-1 0 0,-1 0 1 0 0,1 0 0 0 0,-1 0-1 0 0,2-2 1 0 0,1-6 135 0 0,1 0 0 0 0,-2-1 0 0 0,1 1-1 0 0,-1-1 1 0 0,-1 0 0 0 0,0 0 0 0 0,1-18 0 0 0,-3-84 672 0 0,-2 75-754 0 0,2 21-20 0 0,-2 0 0 0 0,0 0 0 0 0,-6-26 0 0 0,-9-2-1004 0 0,14 40 189 0 0,-1-1 0 0 0,1 1 0 0 0,-1 0 0 0 0,0 0 0 0 0,-5-6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 18700 0 0,'0'0'3095'0'0,"-3"-9"-2927"0"0,0-3-117 0 0,-5-9 147 0 0,7 24-29 0 0,3 19 60 0 0,23 295 213 0 0,-4-630-229 0 0,-13 263-256 0 0,-7 46 17 0 0,0 0 0 0 0,0 0 0 0 0,0 0-1 0 0,0 1 1 0 0,1-1 0 0 0,0 0 0 0 0,0 1 0 0 0,0-1 0 0 0,0 1-1 0 0,3-3 1 0 0,-5 5 8 0 0,0 1 1 0 0,1 0-1 0 0,-1 0 0 0 0,0 0 0 0 0,0-1 0 0 0,1 1 0 0 0,-1 0 0 0 0,0 0 0 0 0,0 0 1 0 0,1 0-1 0 0,-1 0 0 0 0,0 0 0 0 0,1-1 0 0 0,-1 1 0 0 0,0 0 0 0 0,0 0 0 0 0,1 0 1 0 0,-1 0-1 0 0,0 0 0 0 0,1 0 0 0 0,-1 0 0 0 0,0 0 0 0 0,1 1 0 0 0,-1-1 1 0 0,0 0-1 0 0,0 0 0 0 0,1 0 0 0 0,-1 0 0 0 0,0 0 0 0 0,1 0 0 0 0,-1 0 0 0 0,0 1 1 0 0,0-1-1 0 0,1 0 0 0 0,-1 0 0 0 0,0 0 0 0 0,0 1 0 0 0,0-1 0 0 0,1 0 0 0 0,-1 0 1 0 0,0 1-1 0 0,0-1 0 0 0,9 14-128 0 0,-7-9 103 0 0,14 21 108 0 0,-1 0 1 0 0,-2 2 0 0 0,20 54-1 0 0,-16-33 143 0 0,33 67-1 0 0,-50-116-198 0 0,0 1 1 0 0,0-1-1 0 0,0 0 0 0 0,0 0 1 0 0,0 1-1 0 0,0-1 0 0 0,0 0 0 0 0,0 1 1 0 0,1-1-1 0 0,-1 0 0 0 0,0 0 0 0 0,0 1 1 0 0,0-1-1 0 0,1 0 0 0 0,-1 0 1 0 0,0 0-1 0 0,0 1 0 0 0,1-1 0 0 0,-1 0 1 0 0,0 0-1 0 0,0 0 0 0 0,1 0 1 0 0,-1 0-1 0 0,0 1 0 0 0,1-1 0 0 0,-1 0 1 0 0,0 0-1 0 0,0 0 0 0 0,1 0 0 0 0,-1 0 1 0 0,0 0-1 0 0,1 0 0 0 0,-1 0 1 0 0,0 0-1 0 0,1 0 0 0 0,-1 0 0 0 0,0 0 1 0 0,0 0-1 0 0,1-1 0 0 0,-1 1 0 0 0,0 0 1 0 0,1 0-1 0 0,-1 0 0 0 0,0 0 1 0 0,0 0-1 0 0,1-1 0 0 0,-1 1 0 0 0,0 0 1 0 0,0 0-1 0 0,1 0 0 0 0,-1-1 0 0 0,0 1 1 0 0,0 0-1 0 0,0 0 0 0 0,0-1 1 0 0,1 1-1 0 0,-1 0 0 0 0,0 0 0 0 0,0-1 1 0 0,0 1-1 0 0,0 0 0 0 0,0-1 1 0 0,0 1-1 0 0,0 0 0 0 0,0 0 0 0 0,0-1 1 0 0,0 1-1 0 0,0-1 0 0 0,8-21 105 0 0,7-70-230 0 0,-14 88 60 0 0,-1-1 0 0 0,1 1 0 0 0,1 0 0 0 0,-1 0 0 0 0,0 0 0 0 0,5-7 1 0 0,-6 10 36 0 0,1 0 1 0 0,-1 1-1 0 0,0-1 1 0 0,1 1-1 0 0,-1-1 1 0 0,0 1 0 0 0,1-1-1 0 0,-1 1 1 0 0,1 0-1 0 0,-1-1 1 0 0,1 1 0 0 0,-1-1-1 0 0,1 1 1 0 0,0 0-1 0 0,-1-1 1 0 0,1 1 0 0 0,-1 0-1 0 0,1 0 1 0 0,0 0-1 0 0,-1-1 1 0 0,1 1-1 0 0,-1 0 1 0 0,1 0 0 0 0,0 0-1 0 0,-1 0 1 0 0,1 0-1 0 0,0 0 1 0 0,-1 0 0 0 0,1 0-1 0 0,0 1 1 0 0,-1-1-1 0 0,1 0 1 0 0,-1 0 0 0 0,1 0-1 0 0,0 1 1 0 0,-1-1-1 0 0,1 0 1 0 0,-1 1-1 0 0,1-1 1 0 0,-1 0 0 0 0,1 1-1 0 0,-1-1 1 0 0,1 1-1 0 0,-1-1 1 0 0,1 1 0 0 0,-1-1-1 0 0,0 1 1 0 0,1-1-1 0 0,-1 1 1 0 0,0-1 0 0 0,1 1-1 0 0,-1 0 1 0 0,9 12-13 0 0,-1 0 0 0 0,0 1 0 0 0,-1 0 0 0 0,-1 0 0 0 0,7 22 1 0 0,-8-22 50 0 0,0-1 1 0 0,0 0-1 0 0,1 0 1 0 0,1 0-1 0 0,0-1 1 0 0,12 16-1 0 0,-14-22-105 0 0,7 5 515 0 0,-11-11-417 0 0,-1 0 0 0 0,1-1 0 0 0,-1 1 0 0 0,1 0 0 0 0,-1 0 0 0 0,1 0 0 0 0,-1-1 0 0 0,1 1 1 0 0,-1 0-1 0 0,1-1 0 0 0,-1 1 0 0 0,1 0 0 0 0,-1-1 0 0 0,0 1 0 0 0,1-1 0 0 0,-1 1 0 0 0,0 0 0 0 0,1-1 0 0 0,-1 1 0 0 0,0-1 0 0 0,1 1 0 0 0,-1-1 0 0 0,0 1 0 0 0,0-1 0 0 0,0 0 1 0 0,0 1-1 0 0,1-1 0 0 0,-1 1 0 0 0,0-1 0 0 0,0 0 0 0 0,9-46 72 0 0,-8 38-91 0 0,1 0 0 0 0,-1 1 0 0 0,2-1-1 0 0,-1 1 1 0 0,6-13 0 0 0,-8 20-12 0 0,1 1 0 0 0,-1-1 0 0 0,1 0 0 0 0,-1 1 0 0 0,1-1 0 0 0,0 0 0 0 0,-1 1 0 0 0,1-1 0 0 0,0 1 1 0 0,0-1-1 0 0,-1 1 0 0 0,1-1 0 0 0,0 1 0 0 0,0-1 0 0 0,0 1 0 0 0,-1 0 0 0 0,1-1 0 0 0,0 1 0 0 0,0 0 0 0 0,0 0 0 0 0,0 0 0 0 0,0 0 0 0 0,0 0 1 0 0,0 0-1 0 0,-1 0 0 0 0,1 0 0 0 0,1 0 0 0 0,0 0-4 0 0,-1 1 0 0 0,1-1 0 0 0,-1 0 0 0 0,1 1 1 0 0,-1-1-1 0 0,1 1 0 0 0,-1 0 0 0 0,0-1 0 0 0,0 1 0 0 0,1 0 0 0 0,-1 0 1 0 0,0 0-1 0 0,0 0 0 0 0,0 0 0 0 0,0 0 0 0 0,2 2 0 0 0,34 49-104 0 0,-19-29 152 0 0,27 50 1 0 0,-40-61 138 0 0,-4-10-150 0 0,-1-1 0 0 0,1 1 0 0 0,-1 0 0 0 0,1-1 0 0 0,0 1 0 0 0,0 0 0 0 0,0-1 0 0 0,0 1 1 0 0,0-1-1 0 0,2 2 719 0 0,-3-7-373 0 0,-1-35-234 0 0,0 22-141 0 0,0-1 0 0 0,1 0 0 0 0,1 0 0 0 0,1 1 0 0 0,1-1 0 0 0,7-29 0 0 0,-9 46 4 0 0,-1 0 0 0 0,0 0-1 0 0,0 0 1 0 0,1 0 0 0 0,-1 0-1 0 0,0 1 1 0 0,1-1 0 0 0,-1 0-1 0 0,1 0 1 0 0,-1 0 0 0 0,1 1-1 0 0,-1-1 1 0 0,1 0 0 0 0,0 0-1 0 0,-1 1 1 0 0,1-1 0 0 0,0 0-1 0 0,0 1 1 0 0,-1-1 0 0 0,1 1-1 0 0,0-1 1 0 0,0 1 0 0 0,0 0-1 0 0,0-1 1 0 0,0 1 0 0 0,-1 0-1 0 0,1-1 1 0 0,0 1 0 0 0,0 0-1 0 0,0 0 1 0 0,0 0 0 0 0,0 0-1 0 0,0 0 1 0 0,0 0 0 0 0,0 0-1 0 0,0 0 1 0 0,0 0 0 0 0,0 1-1 0 0,0-1 1 0 0,0 0 0 0 0,0 1-1 0 0,-1-1 1 0 0,1 0 0 0 0,0 1-1 0 0,0-1 1 0 0,0 1 0 0 0,-1-1-1 0 0,2 2 1 0 0,5 4-26 0 0,-1-1 0 0 0,1 1-1 0 0,-2 1 1 0 0,9 10 0 0 0,-6-8 50 0 0,9 15-192 0 0,0-1 1 0 0,19 40 0 0 0,-16-28-946 0 0,-6-6-1275 0 0,-2-3-6401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26934 0 0,'0'0'312'0'0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20620 0 0,'0'0'4599'0'0,"14"-5"-4721"0"0,44-11 85 0 0,-52 15 25 0 0,-1 1-1 0 0,0 0 1 0 0,1 0-1 0 0,-1 1 1 0 0,0 0-1 0 0,1 0 1 0 0,-1 0-1 0 0,0 0 1 0 0,0 1 0 0 0,0 0-1 0 0,0 0 1 0 0,0 0-1 0 0,6 4 1 0 0,9 3-103 0 0,15 5-749 0 0,48 18-424 0 0,-55-23-2863 0 0,0-1-3737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20196 0 0,'0'0'1317'0'0,"5"1"-1144"0"0,1 0-142 0 0,7 2 155 0 0,-28-2 34 0 0,0 0-231 0 0,1-1-1 0 0,-1 2 0 0 0,1-1 0 0 0,0 2 0 0 0,0 0 1 0 0,0 1-1 0 0,-24 10 0 0 0,32-12-11 0 0,1 1-1 0 0,-1 0 1 0 0,1 0 0 0 0,0 0-1 0 0,1 1 1 0 0,-1-1 0 0 0,0 1-1 0 0,1 0 1 0 0,0 1 0 0 0,0-1-1 0 0,0 1 1 0 0,1 0-1 0 0,-1 0 1 0 0,1 0 0 0 0,0 0-1 0 0,1 0 1 0 0,-1 1 0 0 0,1-1-1 0 0,0 1 1 0 0,0 0 0 0 0,-1 7-1 0 0,2-3-2 0 0,1-1 0 0 0,-1 0 0 0 0,1 1 0 0 0,1-1 0 0 0,0 1 0 0 0,0-1 0 0 0,1 0 0 0 0,0 0 0 0 0,1 0 0 0 0,5 13 0 0 0,-6-16 27 0 0,1 0 0 0 0,-1-1 1 0 0,1 0-1 0 0,1 0 1 0 0,-1 0-1 0 0,1 0 1 0 0,0 0-1 0 0,0-1 1 0 0,0 1-1 0 0,0-1 1 0 0,1 0-1 0 0,0-1 1 0 0,0 1-1 0 0,0-1 1 0 0,0 0-1 0 0,1 0 1 0 0,7 3-1 0 0,-8-5 17 0 0,0 0 0 0 0,-1 0 0 0 0,1 0 0 0 0,0 0 0 0 0,0-1 0 0 0,0 0 0 0 0,0 0 0 0 0,0 0 0 0 0,0-1 0 0 0,8-1 0 0 0,2-3 84 0 0,-1 1-1 0 0,16-9 1 0 0,-19 8-16 0 0,0 1-1 0 0,0 0 1 0 0,0 1-1 0 0,23-5 1 0 0,-31 8-75 0 0,1-1 1 0 0,0 1-1 0 0,0 0 0 0 0,-1 1 1 0 0,1-1-1 0 0,0 1 0 0 0,-1-1 1 0 0,1 1-1 0 0,0 0 0 0 0,-1 1 1 0 0,1-1-1 0 0,-1 1 1 0 0,1-1-1 0 0,-1 1 0 0 0,0 0 1 0 0,6 5-1 0 0,-5-3-4 0 0,1 0 0 0 0,-1 1 1 0 0,-1-1-1 0 0,1 1 0 0 0,-1 0 1 0 0,0 1-1 0 0,0-1 0 0 0,0 0 0 0 0,3 11 1 0 0,-1 1-28 0 0,0 1 0 0 0,-1 1 1 0 0,-2-1-1 0 0,1 0 0 0 0,-2 1 1 0 0,-1 18-1 0 0,-1-27-56 0 0,0-1 1 0 0,0 1-1 0 0,-1 0 0 0 0,0-1 0 0 0,-1 1 1 0 0,0-1-1 0 0,-1 0 0 0 0,0 0 0 0 0,0 0 1 0 0,-10 13-1 0 0,-24 27-2737 0 0,-5-6-5086 0 0,23-24-2870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16323 0 0,'0'0'7846'0'0,"-3"7"-7588"0"0,1-3-239 0 0,1 0 0 0 0,0 0 1 0 0,0 0-1 0 0,1 0 0 0 0,-1 1 1 0 0,1-1-1 0 0,0 0 0 0 0,0 1 1 0 0,1-1-1 0 0,-1 0 0 0 0,1 0 1 0 0,0 0-1 0 0,0 0 0 0 0,0 1 1 0 0,0-1-1 0 0,1 0 0 0 0,2 4 1 0 0,9 18 36 0 0,23 37 0 0 0,-15-29-38 0 0,128 232 19 0 0,158 256-3217 0 0,-280-483 1490 0 0,-4-3-3063 0 0,-9-17-4365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54 22045 0 0,'0'0'182'0'0,"-31"-5"-440"0"0,-97-15 476 0 0,81 16-31 0 0,30 8-22 0 0,5 0-76 0 0,-23 5-42 0 0,0-2 0 0 0,-1-2 0 0 0,-70 2 0 0 0,90-8-50 0 0,11 1 6 0 0,-1-1 0 0 0,1 1 0 0 0,0 0 0 0 0,0 1 0 0 0,0-1 1 0 0,0 1-1 0 0,0 0 0 0 0,-10 3 0 0 0,15-2-11 0 0,-1 0 0 0 0,0 1 0 0 0,0-1 0 0 0,1 1 0 0 0,0-1 0 0 0,-1 1 0 0 0,1-1 0 0 0,0 1 0 0 0,0 0 0 0 0,0-1 0 0 0,1 1 0 0 0,-1-1 0 0 0,1 1 0 0 0,1 3 0 0 0,3 9-45 0 0,2 0-1 0 0,0-1 1 0 0,0 0 0 0 0,15 19 0 0 0,45 53-178 0 0,-35-46 152 0 0,3 5 47 0 0,68 81-314 0 0,-84-105 292 0 0,2-1 1 0 0,0-1-1 0 0,39 28 1 0 0,-32-33 163 0 0,-27-14-97 0 0,0 1 1 0 0,0-1-1 0 0,0 0 0 0 0,0 1 1 0 0,-1-1-1 0 0,1 0 0 0 0,0 0 0 0 0,0 0 1 0 0,0 0-1 0 0,0 1 0 0 0,0-1 1 0 0,0-1-1 0 0,0 1 0 0 0,0 0 1 0 0,0 0-1 0 0,0 0 0 0 0,0 0 0 0 0,0-1 1 0 0,0 1-1 0 0,-1 0 0 0 0,1-1 1 0 0,0 1-1 0 0,0-1 0 0 0,0 1 1 0 0,0-1-1 0 0,-1 1 0 0 0,1-1 0 0 0,0 0 1 0 0,1-1-1 0 0,1-7 84 0 0,0-2 0 0 0,0 1 0 0 0,-1 0 0 0 0,0 0 1 0 0,-1-1-1 0 0,0 1 0 0 0,-1-14 0 0 0,0 0 125 0 0,-5-273 2748 0 0,-3 103-6630 0 0,8 204-1394 0 0,2 3-6430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21509 0 0,'0'0'198'0'0,"6"30"-1809"0"0,22 99 1394 0 0,29 72 554 0 0,-33-127-291 0 0,-14-44-46 0 0,24 51 1 0 0,-32-109 188 0 0,7-210-653 0 0,-5 206 393 0 0,1 0 0 0 0,1 1 1 0 0,2-1-1 0 0,1 2 1 0 0,18-42-1 0 0,-25 68 113 0 0,0 0-1 0 0,0 0 1 0 0,0 0-1 0 0,1 0 1 0 0,0 0-1 0 0,-1 1 1 0 0,1-1-1 0 0,0 1 1 0 0,1 0 0 0 0,4-4-1 0 0,-7 7-33 0 0,0-1 0 0 0,0 0 1 0 0,1 1-1 0 0,-1-1 0 0 0,0 1 0 0 0,0-1 0 0 0,1 1 1 0 0,-1 0-1 0 0,0 0 0 0 0,1-1 0 0 0,-1 1 0 0 0,0 0 1 0 0,1 0-1 0 0,-1 0 0 0 0,1 0 0 0 0,-1 1 0 0 0,0-1 1 0 0,0 0-1 0 0,1 1 0 0 0,-1-1 0 0 0,0 1 0 0 0,1-1 1 0 0,-1 1-1 0 0,0-1 0 0 0,0 1 0 0 0,0 0 0 0 0,0-1 1 0 0,0 1-1 0 0,0 0 0 0 0,0 0 0 0 0,0 0 0 0 0,0 0 1 0 0,0 0-1 0 0,0 0 0 0 0,0 0 0 0 0,0 2 0 0 0,8 10 118 0 0,-1 1-1 0 0,-1 0 1 0 0,0 0-1 0 0,0 1 1 0 0,-2 0-1 0 0,5 19 1 0 0,3 6 52 0 0,22 95 322 0 0,-26-94-199 0 0,24 70 0 0 0,-32-110-290 0 0,-1 0-1 0 0,0 0 1 0 0,0-1-1 0 0,1 1 0 0 0,-1 0 1 0 0,0 0-1 0 0,1-1 1 0 0,-1 1-1 0 0,1 0 0 0 0,-1-1 1 0 0,1 1-1 0 0,-1 0 1 0 0,1-1-1 0 0,-1 1 0 0 0,1-1 1 0 0,0 1-1 0 0,-1-1 1 0 0,1 1-1 0 0,0-1 0 0 0,-1 0 1 0 0,2 1-1 0 0,-1-1 0 0 0,-1 0 0 0 0,1 0 0 0 0,0 0 0 0 0,-1 0 0 0 0,1 0-1 0 0,-1-1 1 0 0,1 1 0 0 0,-1 0 0 0 0,1 0 0 0 0,0-1 0 0 0,-1 1 0 0 0,1 0 0 0 0,-1-1-1 0 0,1 1 1 0 0,-1 0 0 0 0,0-1 0 0 0,1 1 0 0 0,-1-1 0 0 0,1 1 0 0 0,0-2-1 0 0,1-1 11 0 0,0-1-1 0 0,1 0 1 0 0,-1 1-1 0 0,-1-1 0 0 0,3-8 1 0 0,19-106-253 0 0,-3 9-285 0 0,-14 84 383 0 0,-3 11 61 0 0,0 0-1 0 0,1 0 0 0 0,8-17 0 0 0,-12 30 69 0 0,0 0-1 0 0,1 1 0 0 0,-1-1 1 0 0,0 1-1 0 0,0-1 1 0 0,1 1-1 0 0,-1-1 0 0 0,0 1 1 0 0,1-1-1 0 0,-1 1 1 0 0,1 0-1 0 0,-1-1 0 0 0,1 1 1 0 0,-1-1-1 0 0,0 1 0 0 0,1 0 1 0 0,-1-1-1 0 0,1 1 1 0 0,0 0-1 0 0,-1 0 0 0 0,1-1 1 0 0,-1 1-1 0 0,1 0 1 0 0,-1 0-1 0 0,1 0 0 0 0,0 0 1 0 0,-1 0-1 0 0,1 0 0 0 0,-1 0 1 0 0,1 0-1 0 0,0 0 1 0 0,-1 0-1 0 0,1 0 0 0 0,-1 0 1 0 0,1 0-1 0 0,0 0 1 0 0,-1 0-1 0 0,1 1 0 0 0,-1-1 1 0 0,1 0-1 0 0,-1 1 0 0 0,1-1 1 0 0,-1 0-1 0 0,1 1 1 0 0,-1-1-1 0 0,1 0 0 0 0,-1 1 1 0 0,0-1-1 0 0,1 1 1 0 0,-1-1-1 0 0,1 1 0 0 0,-1-1 1 0 0,0 1-1 0 0,0-1 1 0 0,1 2-1 0 0,18 29 21 0 0,19 76 405 0 0,0-2 196 0 0,-35-98-537 0 0,0-1-1 0 0,0 0 1 0 0,1 0 0 0 0,0-1 0 0 0,0 1-1 0 0,7 6 1 0 0,-11-11-64 0 0,1 0 0 0 0,0 0 0 0 0,0-1 0 0 0,0 1 0 0 0,-1 0 0 0 0,1 0 0 0 0,0-1 0 0 0,0 1 0 0 0,0 0 0 0 0,0-1 0 0 0,0 1 0 0 0,1-1 0 0 0,-1 1 0 0 0,0-1 1 0 0,0 0-1 0 0,0 1 0 0 0,0-1 0 0 0,0 0 0 0 0,1 0 0 0 0,-1 0 0 0 0,0 0 0 0 0,0 0 0 0 0,0 0 0 0 0,1 0 0 0 0,-1 0 0 0 0,0-1 0 0 0,0 1 0 0 0,0 0 0 0 0,0-1 0 0 0,0 1 0 0 0,1-1 0 0 0,-1 1 0 0 0,0-1 0 0 0,0 1 0 0 0,0-1 0 0 0,0 0 0 0 0,0 1 0 0 0,-1-1 0 0 0,1 0 0 0 0,0 0 0 0 0,0 0 0 0 0,0 0 0 0 0,0-1 0 0 0,8-12-24 0 0,0 0 0 0 0,6-15 0 0 0,-11 19-55 0 0,1 0 0 0 0,1 0 0 0 0,-1 1 0 0 0,1-1 0 0 0,1 2 0 0 0,13-16 0 0 0,-19 24 56 0 0,-1-1-1 0 0,1 0 1 0 0,0 1-1 0 0,0-1 1 0 0,0 1-1 0 0,-1-1 1 0 0,1 1 0 0 0,0-1-1 0 0,0 1 1 0 0,0-1-1 0 0,0 1 1 0 0,0 0 0 0 0,0 0-1 0 0,0-1 1 0 0,0 1-1 0 0,0 0 1 0 0,0 0-1 0 0,0 0 1 0 0,0 0 0 0 0,0 0-1 0 0,0 0 1 0 0,0 0-1 0 0,0 1 1 0 0,0-1 0 0 0,0 0-1 0 0,-1 0 1 0 0,1 1-1 0 0,0-1 1 0 0,0 1-1 0 0,0-1 1 0 0,0 1 0 0 0,0-1-1 0 0,0 1 1 0 0,-1-1-1 0 0,1 1 1 0 0,0 0 0 0 0,-1-1-1 0 0,1 1 1 0 0,0 0-1 0 0,-1 0 1 0 0,1-1-1 0 0,0 3 1 0 0,3 3-13 0 0,0 1 1 0 0,0 0-1 0 0,-1 0 0 0 0,3 11 0 0 0,-2-7 53 0 0,8 22-18 0 0,-8-22 17 0 0,0 0 0 0 0,1 0-1 0 0,0 0 1 0 0,8 13 0 0 0,-8-16 24 0 0,0 0 0 0 0,-1 1 0 0 0,5 12 0 0 0,3 7 148 0 0,-14-42-3 0 0,0 0-1 0 0,1 0 0 0 0,1-21 0 0 0,0 30-157 0 0,1-11-73 0 0,0 0 0 0 0,1 0-1 0 0,0 0 1 0 0,1 0 0 0 0,1 1 0 0 0,1-1 0 0 0,0 1 0 0 0,1 0 0 0 0,0 1 0 0 0,17-27-1 0 0,-22 39 38 0 0,1 0-1 0 0,-1 0 0 0 0,1 1 0 0 0,0-1 0 0 0,-1 0 1 0 0,1 1-1 0 0,0-1 0 0 0,0 1 0 0 0,0 0 0 0 0,0-1 1 0 0,0 1-1 0 0,1 0 0 0 0,-1 0 0 0 0,0 1 0 0 0,0-1 1 0 0,1 0-1 0 0,-1 1 0 0 0,0-1 0 0 0,1 1 0 0 0,-1 0 1 0 0,0 0-1 0 0,1 0 0 0 0,-1 0 0 0 0,1 0 0 0 0,-1 1 0 0 0,0-1 1 0 0,1 1-1 0 0,-1-1 0 0 0,0 1 0 0 0,1 0 0 0 0,-1 0 1 0 0,0 0-1 0 0,0 0 0 0 0,0 0 0 0 0,0 0 0 0 0,0 1 1 0 0,0-1-1 0 0,0 1 0 0 0,0-1 0 0 0,2 4 0 0 0,6 9-46 0 0,1 1-1 0 0,-2 0 0 0 0,0 0 0 0 0,-1 1 0 0 0,0 0 0 0 0,-2 0 0 0 0,10 33 0 0 0,14 33-4679 0 0,-24-69-704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25677 0 0,'0'0'1649'0'0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104 118 7898 0 0,'0'0'11119'0'0,"1"0"-11030"0"0,0 1-1 0 0,-1-1 0 0 0,1 0 0 0 0,0 0 1 0 0,-1 1-1 0 0,1-1 0 0 0,0 0 1 0 0,-1 1-1 0 0,1-1 0 0 0,-1 1 0 0 0,1-1 1 0 0,0 1-1 0 0,-1-1 0 0 0,1 1 0 0 0,0 0 1 0 0,-3 1-22 0 0,0 0 0 0 0,0-1 1 0 0,0 0-1 0 0,0 1 1 0 0,0-1-1 0 0,0 0 0 0 0,0 0 1 0 0,-1 0-1 0 0,1 0 1 0 0,0 0-1 0 0,0 0 0 0 0,-1-1 1 0 0,1 1-1 0 0,-3-1 1 0 0,4 0-63 0 0,0 0 1 0 0,0 0 0 0 0,0 0 0 0 0,0 0-1 0 0,0 0 1 0 0,0-1 0 0 0,0 1-1 0 0,0 0 1 0 0,0 0 0 0 0,0-1 0 0 0,1 1-1 0 0,-1-1 1 0 0,0 1 0 0 0,0-1 0 0 0,0 1-1 0 0,1-1 1 0 0,-1 0 0 0 0,0 1 0 0 0,1-1-1 0 0,-1 0 1 0 0,0 1 0 0 0,1-1-1 0 0,-1 0 1 0 0,1 0 0 0 0,-1 0 0 0 0,1 1-1 0 0,0-1 1 0 0,-1 0 0 0 0,1 0 0 0 0,0 0-1 0 0,0 0 1 0 0,-1 0 0 0 0,1 0 0 0 0,0 0-1 0 0,0 0 1 0 0,0 0 0 0 0,0 0-1 0 0,0 1 1 0 0,1-3 0 0 0,-2-2 18 0 0,0 1 0 0 0,-1-1 0 0 0,1 1 0 0 0,-1 0-1 0 0,1 0 1 0 0,-1-1 0 0 0,-1 1 0 0 0,-3-5 0 0 0,-5-13 9 0 0,8 15 65 0 0,-1-1 0 0 0,1 1 0 0 0,-1 0 1 0 0,-9-11-1 0 0,13 17 74 0 0,3 15-307 0 0,6 12 202 0 0,-2 1-1 0 0,8 44 1 0 0,4 19-49 0 0,-17-82-679 0 0,9 31 1227 0 0,-9-26-3517 0 0,-1-1-3955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8394 0 0,'0'0'2987'0'0,"11"-7"-2959"0"0,34-22-15 0 0,-43 27-8 0 0,1 0 0 0 0,-1 0-1 0 0,1 0 1 0 0,-1 0 0 0 0,0 0-1 0 0,0-1 1 0 0,0 1 0 0 0,0-1-1 0 0,0 1 1 0 0,-1-1-1 0 0,3-3 1 0 0,6-10 45 0 0,-4 11-71 0 0,-1 0 0 0 0,1 0 0 0 0,0 1 0 0 0,1-1-1 0 0,-1 1 1 0 0,1 1 0 0 0,-1-1 0 0 0,1 1 0 0 0,0 1 0 0 0,1-1 0 0 0,-1 1 0 0 0,0 0 0 0 0,1 1 0 0 0,-1 0 0 0 0,12-1 0 0 0,-5 2-480 0 0,-1 1-1 0 0,1 0 1 0 0,-1 1 0 0 0,1 1 0 0 0,-1 0 0 0 0,0 0 0 0 0,23 10 0 0 0,12 8-5017 0 0,-34-13 3854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0 0 0,'0'0'8791'0'0,"0"-4"-7544"0"0,4-15-245 0 0,-3 15 302 0 0,3 8-1202 0 0,1 0-1 0 0,-1 0 1 0 0,1 1 0 0 0,-1-1 0 0 0,-1 1-1 0 0,5 6 7025 0 0,-9-17-7131 0 0,1 5 44 0 0,0-1 0 0 0,0 1 0 0 0,0-1-1 0 0,0 1 1 0 0,0 0 0 0 0,0-1 0 0 0,1 1-1 0 0,-1-1 1 0 0,0 1 0 0 0,1 0 0 0 0,-1-1 0 0 0,1-1-1 0 0,0 3-24 0 0,0-1 1 0 0,1 0-1 0 0,-1 1 0 0 0,0-1 0 0 0,0 1 0 0 0,0-1 0 0 0,0 1 0 0 0,0 0 0 0 0,1-1 0 0 0,-1 1 0 0 0,0 0 1 0 0,0 0-1 0 0,1 0 0 0 0,-1 0 0 0 0,0 0 0 0 0,2 0 0 0 0,-2 0-8 0 0,1 0 0 0 0,-1 0-1 0 0,0 1 1 0 0,0-1 0 0 0,1 0-1 0 0,-1 0 1 0 0,0 0 0 0 0,0 1 0 0 0,1-1-1 0 0,-1 1 1 0 0,0-1 0 0 0,0 1 0 0 0,0 0-1 0 0,0-1 1 0 0,0 1 0 0 0,0 0 0 0 0,0 0-1 0 0,0-1 1 0 0,0 1 0 0 0,0 0-1 0 0,0 0 1 0 0,0 0 0 0 0,-1 0 0 0 0,1 0-1 0 0,0 0 1 0 0,-1 1 0 0 0,1-1 0 0 0,-1 0-1 0 0,1 0 1 0 0,-1 0 0 0 0,1 1-1 0 0,-1-1 1 0 0,0 2 0 0 0,1 5 106 0 0,0 0 0 0 0,-1-1 0 0 0,0 1 1 0 0,-3 13-1 0 0,2-6 16 0 0,-2 132 1221 0 0,3-122-1079 0 0,0-25-176 0 0,-1-4-333 0 0,-4-22-1624 0 0,-1 8-4867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15499 0 0,'0'0'7020'0'0,"-1"-1"-6950"0"0,156 168 157 0 0,-43-53-132 0 0,395 372 278 0 0,-295-317-602 0 0,365 223 0 0 0,-527-363-838 0 0,86 38 0 0 0,-52-38-6878 0 0,-65-25-2810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25101 0 0,'0'0'582'0'0,"3"10"-1966"0"0,0-4 1398 0 0,-2-3-7 0 0,0 0 0 0 0,0 0 0 0 0,0 0 0 0 0,-1 0 1 0 0,1 0-1 0 0,-1 0 0 0 0,1 0 0 0 0,-1 4 0 0 0,-1-5-3 0 0,1-1-1 0 0,0 0 1 0 0,-1 1-1 0 0,1-1 1 0 0,-1 0-1 0 0,0 0 1 0 0,1 1-1 0 0,-1-1 1 0 0,0 0-1 0 0,0 0 1 0 0,1 0-1 0 0,-1 0 1 0 0,0 0-1 0 0,0 0 0 0 0,-1 0 1 0 0,1 0-1 0 0,0 0 1 0 0,0 0-1 0 0,0-1 1 0 0,0 1-1 0 0,-1 0 1 0 0,1-1-1 0 0,0 1 1 0 0,-1-1-1 0 0,-1 1 1 0 0,-70 27 20 0 0,-90 51 1 0 0,-3 0-129 0 0,160-76 104 0 0,-1 0 0 0 0,1 0-1 0 0,-1 1 1 0 0,1 0-1 0 0,0 0 1 0 0,1 0 0 0 0,-7 6-1 0 0,11-8 2 0 0,0-1-1 0 0,-1 0 0 0 0,1 1 0 0 0,0-1 0 0 0,0 1 0 0 0,0-1 0 0 0,0 1 0 0 0,0-1 0 0 0,1 1 0 0 0,-1 0 0 0 0,0-1 0 0 0,1 1 0 0 0,-1 0 1 0 0,1 0-1 0 0,0-1 0 0 0,0 1 0 0 0,-1 0 0 0 0,1 0 0 0 0,0 0 0 0 0,1 0 0 0 0,-1-1 0 0 0,0 1 0 0 0,0 0 0 0 0,1 0 0 0 0,-1-1 1 0 0,1 1-1 0 0,-1 0 0 0 0,1 0 0 0 0,0-1 0 0 0,0 1 0 0 0,0-1 0 0 0,0 1 0 0 0,1 1 0 0 0,7 9-6 0 0,1-1 0 0 0,1 0-1 0 0,-1-1 1 0 0,24 18 0 0 0,54 31-99 0 0,-72-49 79 0 0,69 39-493 0 0,174 74 0 0 0,-184-95 502 0 0,1-3 0 0 0,1-3 1 0 0,1-4-1 0 0,1-3 0 0 0,0-4 0 0 0,113 2 1 0 0,-172-13 131 0 0,0 0 0 0 0,-1-2 0 0 0,1 0 0 0 0,34-8 0 0 0,-49 9-68 0 0,0 0 0 0 0,0-1 1 0 0,0 0-1 0 0,0 0 0 0 0,0 0 1 0 0,0 0-1 0 0,-1-1 0 0 0,1 0 1 0 0,-1 1-1 0 0,0-2 0 0 0,0 1 1 0 0,0-1-1 0 0,0 1 0 0 0,0-1 1 0 0,-1 0-1 0 0,0 0 0 0 0,0-1 1 0 0,0 1-1 0 0,0-1 0 0 0,-1 1 1 0 0,1-1-1 0 0,-1 0 0 0 0,1-5 1 0 0,-1 0-9 0 0,0 0-1 0 0,-1 0 1 0 0,-1 0 0 0 0,0 0 0 0 0,0 0 0 0 0,-1 0 0 0 0,0 0 0 0 0,-1 0 0 0 0,0 0 0 0 0,0 1 0 0 0,-1-1 0 0 0,-1 1 0 0 0,1-1-1 0 0,-2 1 1 0 0,-5-10 0 0 0,-5-5-18 0 0,-1 1-1 0 0,-1 0 0 0 0,-1 0 0 0 0,-22-20 1 0 0,5 9-43 0 0,-1 2-1 0 0,-2 1 1 0 0,-2 1 0 0 0,0 3-1 0 0,-2 1 1 0 0,-1 2 0 0 0,-1 2 0 0 0,-92-32-1 0 0,87 39-1848 0 0,-1 2 0 0 0,-72-10 1 0 0,76 19-7942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8 125 21285 0 0,'0'0'1573'0'0,"-1"31"-1617"0"0,-4 96 64 0 0,4-111 11 0 0,0 0 0 0 0,2 1 0 0 0,3 25 0 0 0,0-20 25 0 0,0 12 45 0 0,-1-7-93 0 0,0 0 1 0 0,2 0-1 0 0,1-1 0 0 0,1 1 1 0 0,14 30-1 0 0,-21-56-8 0 0,0-1 0 0 0,0 0 1 0 0,0 0-1 0 0,0 1 0 0 0,0-1 0 0 0,0 0 0 0 0,0 0 0 0 0,0 1 1 0 0,0-1-1 0 0,1 0 0 0 0,-1 0 0 0 0,0 1 0 0 0,0-1 1 0 0,0 0-1 0 0,0 0 0 0 0,0 0 0 0 0,1 1 0 0 0,-1-1 1 0 0,0 0-1 0 0,0 0 0 0 0,0 0 0 0 0,1 0 0 0 0,-1 0 0 0 0,0 1 1 0 0,0-1-1 0 0,1 0 0 0 0,-1 0 0 0 0,0 0 0 0 0,0 0 1 0 0,1 0-1 0 0,-1 0 0 0 0,0 0 0 0 0,0 0 0 0 0,1 0 1 0 0,-1 0-1 0 0,4-9 9 0 0,-3-21-12 0 0,-1 29-1 0 0,-2-147-47 0 0,1-96-118 0 0,2 229 162 0 0,0-1-1 0 0,1 1 0 0 0,1-1 1 0 0,8-24-1 0 0,-9 33 19 0 0,1 0 0 0 0,0 0-1 0 0,0 1 1 0 0,0-1 0 0 0,1 1 0 0 0,0 0-1 0 0,0 0 1 0 0,1 0 0 0 0,0 1-1 0 0,0-1 1 0 0,0 1 0 0 0,7-5 0 0 0,-10 9-10 0 0,0 0 0 0 0,0 0 0 0 0,0 0 0 0 0,0 0 0 0 0,1 0 1 0 0,-1 1-1 0 0,0-1 0 0 0,1 1 0 0 0,-1-1 0 0 0,1 1 0 0 0,-1 0 1 0 0,0 0-1 0 0,1 0 0 0 0,-1 0 0 0 0,1 0 0 0 0,-1 1 0 0 0,0-1 1 0 0,1 1-1 0 0,-1-1 0 0 0,0 1 0 0 0,0 0 0 0 0,1 0 0 0 0,-1 0 1 0 0,0 0-1 0 0,0 1 0 0 0,0-1 0 0 0,0 0 0 0 0,0 1 0 0 0,2 2 1 0 0,6 6-5 0 0,0-1 1 0 0,-1 1-1 0 0,15 21 1 0 0,-8-9 32 0 0,-1 0 0 0 0,-1 1 0 0 0,-1 1 0 0 0,-1 0 0 0 0,13 40 0 0 0,0 29 109 0 0,-17-59 211 0 0,20 55 0 0 0,-28-89-343 0 0,0 0 1 0 0,0 0-1 0 0,0 0 1 0 0,0 0-1 0 0,0 0 1 0 0,0 0-1 0 0,0-1 1 0 0,0 1-1 0 0,1 0 1 0 0,-1 0-1 0 0,0 0 1 0 0,0 0-1 0 0,0 0 1 0 0,0 0-1 0 0,0 0 1 0 0,0 0-1 0 0,0 0 1 0 0,0 0-1 0 0,0 0 1 0 0,0 0-1 0 0,0 0 1 0 0,0 0-1 0 0,1 0 1 0 0,-1 0 0 0 0,0 0-1 0 0,0 0 1 0 0,0 0-1 0 0,0 0 1 0 0,0 0-1 0 0,0 0 1 0 0,0 0-1 0 0,0 0 1 0 0,0 0-1 0 0,0 0 1 0 0,0 0-1 0 0,0 0 1 0 0,1 0-1 0 0,-1 0 1 0 0,0 1-1 0 0,0-1 1 0 0,0 0-1 0 0,0 0 1 0 0,0 0-1 0 0,0 0 1 0 0,0 0-1 0 0,0 0 1 0 0,0 0-1 0 0,0 0 1 0 0,0 0-1 0 0,0 0 1 0 0,0 0-1 0 0,0 0 1 0 0,0 0-1 0 0,0 0 1 0 0,0 1-1 0 0,0-1 1 0 0,0 0-1 0 0,0 0 1 0 0,0 0-1 0 0,0 0 1 0 0,0 0-1 0 0,0 0 1 0 0,0 0-1 0 0,0 0 1 0 0,0 0-1 0 0,0 0 1 0 0,0 0-1 0 0,0 1 1 0 0,0-1-1 0 0,2-11 244 0 0,0-32-246 0 0,0-8-98 0 0,2 31 63 0 0,0-1 1 0 0,1 1 0 0 0,2 0-1 0 0,0 1 1 0 0,1 0-1 0 0,1 0 1 0 0,0 1-1 0 0,1 0 1 0 0,20-25-1 0 0,-29 41 23 0 0,0 0 0 0 0,1 1 0 0 0,0-1 0 0 0,-1 0 0 0 0,1 1 0 0 0,0-1 0 0 0,0 1 0 0 0,0-1 0 0 0,0 1 0 0 0,0 0 0 0 0,0 0 0 0 0,0 0 0 0 0,0 0-1 0 0,0 0 1 0 0,1 1 0 0 0,2-2 0 0 0,-3 2 0 0 0,0 1-1 0 0,0-1 1 0 0,0 0-1 0 0,0 0 1 0 0,-1 1-1 0 0,1-1 1 0 0,0 1-1 0 0,0-1 1 0 0,-1 1-1 0 0,1 0 1 0 0,0 0-1 0 0,-1 0 1 0 0,1 0-1 0 0,0 0 1 0 0,-1 0-1 0 0,1 0 0 0 0,-1 0 1 0 0,0 1-1 0 0,1-1 1 0 0,-1 1-1 0 0,1 1 1 0 0,5 6 0 0 0,0 1-1 0 0,-1 0 1 0 0,0 0 0 0 0,0 1 0 0 0,-2 0 0 0 0,7 16-1 0 0,12 70-19 0 0,-18-68 60 0 0,2 0 0 0 0,11 27 0 0 0,-17-52-14 0 0,0-1 0 0 0,1 0-1 0 0,-1 0 1 0 0,1 0 0 0 0,0 0-1 0 0,0 0 1 0 0,0-1 0 0 0,0 1-1 0 0,0 0 1 0 0,1-1 0 0 0,-1 0-1 0 0,1 1 1 0 0,0-1 0 0 0,0 0-1 0 0,3 1 1 0 0,-4-2-5 0 0,0 0 0 0 0,0 0 0 0 0,0-1 0 0 0,0 1 0 0 0,0-1 0 0 0,0 0 1 0 0,1 1-1 0 0,-1-1 0 0 0,0 0 0 0 0,0 0 0 0 0,0-1 0 0 0,0 1 0 0 0,0 0 0 0 0,0-1 0 0 0,1 1 0 0 0,-1-1 0 0 0,0 1 0 0 0,0-1 0 0 0,0 0 1 0 0,-1 0-1 0 0,1 0 0 0 0,0 0 0 0 0,0-1 0 0 0,3-2 0 0 0,1-1-2 0 0,0-2-1 0 0,0 1 1 0 0,0-1 0 0 0,-1 0 0 0 0,0 0-1 0 0,0 0 1 0 0,-1-1 0 0 0,7-14 0 0 0,20-70 19 0 0,-25 72-7 0 0,10-36-2 0 0,12-37 7 0 0,-28 92-31 0 0,1 1-1 0 0,-1-1 1 0 0,0 1 0 0 0,0-1-1 0 0,0 1 1 0 0,1-1-1 0 0,-1 1 1 0 0,0-1 0 0 0,0 1-1 0 0,1-1 1 0 0,-1 1-1 0 0,0-1 1 0 0,1 1 0 0 0,-1-1-1 0 0,1 1 1 0 0,-1 0 0 0 0,1-1-1 0 0,-1 1 1 0 0,1 0-1 0 0,-1-1 1 0 0,1 1 0 0 0,0 0-1 0 0,6 6-134 0 0,2 24 26 0 0,-6 2 85 0 0,-2 0-1 0 0,0 0 0 0 0,-8 57 0 0 0,1 24-18 0 0,6-100 47 0 0,0 0 0 0 0,1 0 0 0 0,1 0-1 0 0,0 0 1 0 0,9 25 0 0 0,-10-35 3 0 0,0 1-1 0 0,1-1 1 0 0,0 0 0 0 0,0 1-1 0 0,0-1 1 0 0,0 0 0 0 0,0 0-1 0 0,1 0 1 0 0,-1 0 0 0 0,1-1-1 0 0,3 4 1 0 0,-4-5 4 0 0,1 0-1 0 0,-1 1 1 0 0,0-1-1 0 0,1 0 1 0 0,-1 0-1 0 0,1-1 1 0 0,-1 1-1 0 0,1 0 1 0 0,-1-1 0 0 0,1 0-1 0 0,-1 1 1 0 0,1-1-1 0 0,0 0 1 0 0,-1 0-1 0 0,1-1 1 0 0,-1 1 0 0 0,1 0-1 0 0,2-2 1 0 0,-2 1-3 0 0,0 0 0 0 0,0-1 0 0 0,0 1 0 0 0,0-1 0 0 0,-1 0 0 0 0,1 0 0 0 0,-1 0 0 0 0,1 0 0 0 0,-1 0 1 0 0,0 0-1 0 0,0-1 0 0 0,0 1 0 0 0,0-1 0 0 0,0 0 0 0 0,2-4 0 0 0,2-3 8 0 0,-1-1 0 0 0,7-19 1 0 0,-6 10-31 0 0,0 1 1 0 0,-2-1 0 0 0,0 0-1 0 0,-1 0 1 0 0,-1 0-1 0 0,-1-1 1 0 0,-1 1 0 0 0,-1 0-1 0 0,-1 0 1 0 0,0-1 0 0 0,-1 1-1 0 0,-2 0 1 0 0,0 1-1 0 0,-1-1 1 0 0,-1 1 0 0 0,-15-30-1 0 0,19 43 15 0 0,0 1-1 0 0,-1 0 0 0 0,1 0 0 0 0,-1 0 0 0 0,0 1 1 0 0,0-1-1 0 0,0 1 0 0 0,-1 0 0 0 0,0 0 1 0 0,0 1-1 0 0,-10-7 0 0 0,15 11 2 0 0,-1 0 1 0 0,1 0 0 0 0,-1 0-1 0 0,1 0 1 0 0,0-1-1 0 0,-1 1 1 0 0,1 0-1 0 0,0 0 1 0 0,0 0-1 0 0,0 0 1 0 0,-1 0-1 0 0,1 0 1 0 0,0 0-1 0 0,0 0 1 0 0,0 0-1 0 0,1 0 1 0 0,-1 1-1 0 0,1 3 17 0 0,0 0-1 0 0,1 1 1 0 0,-1-1-1 0 0,1 0 0 0 0,0 0 1 0 0,0 0-1 0 0,1 0 1 0 0,0-1-1 0 0,0 1 0 0 0,5 6 1 0 0,40 43 78 0 0,-43-49-92 0 0,18 19 12 0 0,161 151 101 0 0,-164-159-128 0 0,1 0 1 0 0,1-1-1 0 0,1-2 1 0 0,0 0-1 0 0,0-2 1 0 0,1 0-1 0 0,41 12 1 0 0,-60-22-20 0 0,-1 0 0 0 0,0 0 0 0 0,1 0 0 0 0,-1 0 0 0 0,1-1 0 0 0,-1 0 0 0 0,1 0 0 0 0,-1 0 0 0 0,0-1 0 0 0,1 1 0 0 0,-1-1 0 0 0,1 0 0 0 0,4-2 0 0 0,-7 2 6 0 0,1-1 0 0 0,-1 1 1 0 0,1-1-1 0 0,-1 0 0 0 0,1 0 1 0 0,-1 0-1 0 0,0 0 1 0 0,0 0-1 0 0,0-1 0 0 0,0 1 1 0 0,0-1-1 0 0,0 1 0 0 0,-1-1 1 0 0,0 0-1 0 0,1 1 0 0 0,-1-1 1 0 0,0 0-1 0 0,0 0 0 0 0,1-6 1 0 0,0-7-11 0 0,0 0 0 0 0,0 0 1 0 0,-2 0-1 0 0,-2-23 0 0 0,1-5 35 0 0,-6-104 204 0 0,7 148-178 0 0,1 0-23 0 0,0 0 0 0 0,0 1 0 0 0,1-1 0 0 0,-1 1 0 0 0,0-1 0 0 0,0 1 0 0 0,0-1 0 0 0,0 1 0 0 0,0-1-1 0 0,0 1 1 0 0,0 0 0 0 0,0 0 0 0 0,0 0 0 0 0,0 0 0 0 0,0 0 0 0 0,1 1 0 0 0,14 21 61 0 0,-11-16-29 0 0,14 22 83 0 0,1-2-1 0 0,1 0 0 0 0,1-2 1 0 0,2 0-1 0 0,52 42 0 0 0,21-3 32 0 0,-50-34-146 0 0,0 2 0 0 0,52 48 0 0 0,-83-66-343 0 0,34 21-1 0 0,-39-28 50 0 0,-2 0-446 0 0,14 9-760 0 0,-10-12-8245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4 15851 0 0,'0'0'7886'0'0,"-20"-2"-7416"0"0,0 1-280 0 0,-41 0 1 0 0,59 2-177 0 0,0-1 1 0 0,0 1 0 0 0,0 0-1 0 0,1 0 1 0 0,-1-1-1 0 0,0 1 1 0 0,0 1-1 0 0,0-1 1 0 0,1 0-1 0 0,-1 0 1 0 0,0 1 0 0 0,1-1-1 0 0,-1 1 1 0 0,1-1-1 0 0,0 1 1 0 0,-1 0-1 0 0,1-1 1 0 0,0 1-1 0 0,0 0 1 0 0,0 0 0 0 0,0 0-1 0 0,1 0 1 0 0,-1 0-1 0 0,0 0 1 0 0,1 0-1 0 0,-1 0 1 0 0,1 0-1 0 0,0 3 1 0 0,-3 6 42 0 0,2-9-80 0 0,-18 51 299 0 0,-30 60 0 0 0,39-95-612 0 0,-1 0 0 0 0,-17 21 0 0 0,19-28-566 0 0,0 0 0 0 0,-1-1-1 0 0,0 0 1 0 0,-15 10-1 0 0,8-10-6026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20052 0 0,'0'0'4659'0'0,"29"-9"-5162"0"0,93-25 264 0 0,-117 33 215 0 0,0 0 0 0 0,0 0 0 0 0,0 1-1 0 0,0-1 1 0 0,-1 1 0 0 0,1 1 0 0 0,0-1 0 0 0,0 1-1 0 0,0-1 1 0 0,0 2 0 0 0,0-1 0 0 0,-1 0-1 0 0,1 1 1 0 0,-1 0 0 0 0,1 0 0 0 0,-1 0 0 0 0,5 4-1 0 0,9 3-103 0 0,22 8-539 0 0,0-2 0 0 0,48 10 0 0 0,-31-13-2654 0 0,1-5-3621 0 0,-41-6-1911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59 17500 0 0,'0'0'3446'0'0,"-4"-10"-3089"0"0,-12-29-65 0 0,12 29 148 0 0,-13 25-10 0 0,-9-7-328 0 0,-1-1 0 0 0,0-1 1 0 0,0-1-1 0 0,-1-2 0 0 0,-33 1 1 0 0,27-2 27 0 0,1 1 0 0 0,-63 14 0 0 0,92-16-136 0 0,0 0 0 0 0,0 1 0 0 0,0-1 0 0 0,0 1 0 0 0,1 0 0 0 0,-1 0 0 0 0,1 0 0 0 0,-1 1 0 0 0,1-1 0 0 0,-6 6 0 0 0,8-6 4 0 0,0-1 1 0 0,1 0-1 0 0,-1 0 1 0 0,0 0-1 0 0,0 0 0 0 0,1 1 1 0 0,-1-1-1 0 0,1 0 1 0 0,-1 1-1 0 0,1-1 1 0 0,0 1-1 0 0,-1-1 0 0 0,1 0 1 0 0,0 1-1 0 0,0-1 1 0 0,0 1-1 0 0,0-1 0 0 0,0 0 1 0 0,0 1-1 0 0,0-1 1 0 0,1 1-1 0 0,-1-1 0 0 0,0 0 1 0 0,1 1-1 0 0,-1-1 1 0 0,1 0-1 0 0,0 1 0 0 0,-1-1 1 0 0,1 0-1 0 0,0 0 1 0 0,0 0-1 0 0,0 1 1 0 0,1 0-1 0 0,17 19 66 0 0,40 35-1 0 0,-44-45-59 0 0,-1 1 0 0 0,0 1 0 0 0,-2 1-1 0 0,1 0 1 0 0,-1 0 0 0 0,18 31-1 0 0,-30-44-3 0 0,1 0 1 0 0,0 0-1 0 0,-1-1 0 0 0,1 1 0 0 0,0 0 0 0 0,0-1 0 0 0,-1 1 0 0 0,1 0 0 0 0,0-1 0 0 0,0 1 0 0 0,0-1 1 0 0,0 1-1 0 0,0-1 0 0 0,0 0 0 0 0,0 1 0 0 0,0-1 0 0 0,0 0 0 0 0,0 0 0 0 0,0 1 0 0 0,0-1 0 0 0,0 0 1 0 0,0 0-1 0 0,0 0 0 0 0,0 0 0 0 0,0 0 0 0 0,0-1 0 0 0,1 1 0 0 0,35-10 24 0 0,-13 3-15 0 0,10 2 59 0 0,55-3 0 0 0,-73 8-44 0 0,-1 0 0 0 0,0 1 0 0 0,1 1 0 0 0,-1 1 0 0 0,0 0 0 0 0,16 5 0 0 0,-24-5-15 0 0,0 0-1 0 0,0 0 0 0 0,0 1 1 0 0,-1 0-1 0 0,1 0 0 0 0,-1 0 1 0 0,0 1-1 0 0,0 0 1 0 0,-1 0-1 0 0,0 0 0 0 0,0 1 1 0 0,0 0-1 0 0,0 0 0 0 0,-1 0 1 0 0,0 1-1 0 0,0-1 0 0 0,-1 1 1 0 0,1 0-1 0 0,-2 0 0 0 0,1 0 1 0 0,-1 1-1 0 0,0-1 0 0 0,0 0 1 0 0,-1 1-1 0 0,0-1 0 0 0,-1 1 1 0 0,1 0-1 0 0,-1-1 0 0 0,-1 1 1 0 0,0-1-1 0 0,0 1 0 0 0,0-1 1 0 0,-1 1-1 0 0,0-1 0 0 0,0 0 1 0 0,-1 0-1 0 0,0 0 0 0 0,-7 13 1 0 0,0-4-106 0 0,0-1 1 0 0,-1-1 0 0 0,-1 0-1 0 0,0-1 1 0 0,-20 18-1 0 0,-22 12-2616 0 0,0-5-5492 0 0,22-16-3658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12675 0 0,'0'0'11892'0'0,"19"-2"-11747"0"0,63-2-40 0 0,-69 4-99 0 0,0 1 0 0 0,0 0 1 0 0,0 0-1 0 0,0 1 0 0 0,19 6 0 0 0,8 1-143 0 0,84 10-2705 0 0,-83-14-1399 0 0,0-1-4167 0 0,-26-4-818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67 15331 0 0,'0'0'8738'0'0,"-21"-12"-8546"0"0,-68-36-96 0 0,87 47-93 0 0,0 1-1 0 0,1-1 1 0 0,-1 0-1 0 0,1 0 1 0 0,-1 1-1 0 0,0-1 1 0 0,0 1-1 0 0,1-1 1 0 0,-1 1-1 0 0,0 0 0 0 0,0 0 1 0 0,0 0-1 0 0,1 0 1 0 0,-1 0-1 0 0,0 0 1 0 0,0 0-1 0 0,1 0 1 0 0,-4 1-1 0 0,4 0-3 0 0,0 0 0 0 0,0 0-1 0 0,0 0 1 0 0,0-1-1 0 0,0 1 1 0 0,0 0 0 0 0,0 0-1 0 0,1 0 1 0 0,-1 0 0 0 0,0 1-1 0 0,1-1 1 0 0,-1 0 0 0 0,-1 2-1 0 0,-1 4-15 0 0,1-4 11 0 0,0 0 1 0 0,0 1-1 0 0,0-1 0 0 0,0 1 1 0 0,1-1-1 0 0,0 1 1 0 0,0-1-1 0 0,0 1 0 0 0,-1 6 1 0 0,-3 41-56 0 0,4-32-16 0 0,-1-6 7 0 0,0 0 0 0 0,0 0 0 0 0,-1-1 0 0 0,-1 1 0 0 0,0-1 0 0 0,-1 0 0 0 0,0 0 0 0 0,-1-1 0 0 0,0 1 0 0 0,-1-1 0 0 0,-10 13 0 0 0,16-23 70 0 0,1-1 0 0 0,0 1 0 0 0,0-1 0 0 0,-1 0 0 0 0,1 1 0 0 0,0-1 0 0 0,0 1 0 0 0,0-1 0 0 0,-1 0 1 0 0,1 1-1 0 0,0-1 0 0 0,0 1 0 0 0,0-1 0 0 0,0 1 0 0 0,0-1 0 0 0,0 1 0 0 0,0-1 0 0 0,0 1 0 0 0,0-1 0 0 0,0 1 0 0 0,0-1 0 0 0,0 1 0 0 0,0-1 0 0 0,1 0 0 0 0,-1 1 0 0 0,0-1 0 0 0,0 1 0 0 0,0-1 0 0 0,1 1 0 0 0,-1-1 0 0 0,0 0 0 0 0,0 1 0 0 0,1-1 0 0 0,-1 0 0 0 0,0 1 0 0 0,1-1 0 0 0,-1 0 0 0 0,1 1 0 0 0,-1-1 0 0 0,0 0 0 0 0,1 0 0 0 0,-1 0 0 0 0,1 1 0 0 0,-1-1 0 0 0,1 0 0 0 0,-1 0 0 0 0,0 0 0 0 0,1 0 0 0 0,-1 0 0 0 0,1 0 0 0 0,-1 0 0 0 0,1 0 0 0 0,0 0 0 0 0,38 5 69 0 0,-23-3-61 0 0,26 3-6 0 0,110 20 128 0 0,-120-18-88 0 0,1 2 1 0 0,50 21 0 0 0,-74-27-32 0 0,52 26 23 0 0,-54-25-27 0 0,0 0-1 0 0,-1 0 0 0 0,0 0 0 0 0,0 1 1 0 0,0 0-1 0 0,8 9 0 0 0,-13-12 3 0 0,1-1 0 0 0,-1 1 0 0 0,0 0-1 0 0,0 0 1 0 0,0 0 0 0 0,0 0 0 0 0,0 0 0 0 0,0 0-1 0 0,-1 0 1 0 0,1 0 0 0 0,0 0 0 0 0,-1 1 0 0 0,0-1 0 0 0,0 0-1 0 0,1 0 1 0 0,-1 0 0 0 0,0 0 0 0 0,-1 1 0 0 0,1-1-1 0 0,0 0 1 0 0,-1 0 0 0 0,1 0 0 0 0,-1 0 0 0 0,0 1 0 0 0,1-1-1 0 0,-1 0 1 0 0,0 0 0 0 0,0-1 0 0 0,-1 1 0 0 0,1 0-1 0 0,0 0 1 0 0,-1 0 0 0 0,1-1 0 0 0,-3 3 0 0 0,-6 6 26 0 0,0-2 1 0 0,-1 1 0 0 0,0-1 0 0 0,-18 9-1 0 0,17-10-42 0 0,-44 24-149 0 0,-76 30 0 0 0,55-27-2202 0 0,4 2-4039 0 0,47-22-4704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26414 0 0,'0'0'676'0'0,"13"31"-1324"0"0,47 103 656 0 0,-37-89 7 0 0,42 64 1 0 0,-30-55-11 0 0,83 144-2265 0 0,209 315-12683 0 0,-306-485 5660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5761 0 0,'0'0'3738'0'0,"3"27"-5083"0"0,12 89 1429 0 0,-12-85 95 0 0,-1 1 0 0 0,-2 0 0 0 0,-1 0 0 0 0,-6 33 0 0 0,2-13 57 0 0,-8 54-48 0 0,1-3-1369 0 0,8-36-2815 0 0,4-43-384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63 14563 0 0,'0'0'8347'0'0,"-33"14"-8311"0"0,-103 44-24 0 0,87-40-23 0 0,31-18 0 0 0,5-1 7 0 0,-14 1-7 0 0,-1-2 1 0 0,1 0 0 0 0,0-2 0 0 0,-31-8 0 0 0,41 7 99 0 0,-2 1 0 0 0,1 0-1 0 0,0 2 1 0 0,-21-1 0 0 0,44 11 34 0 0,6 5-71 0 0,1-1 0 0 0,1-1 0 0 0,0 0 1 0 0,1-1-1 0 0,25 15 0 0 0,-13-8 5 0 0,201 138 190 0 0,-227-155-245 0 0,78 46 191 0 0,-70-42-139 0 0,0 0 0 0 0,0-1 0 0 0,0 0 0 0 0,0-1 0 0 0,1 1 0 0 0,-1-2-1 0 0,1 1 1 0 0,10 0 0 0 0,-18-2-27 0 0,1-1 0 0 0,0 1 0 0 0,-1 0 1 0 0,1-1-1 0 0,-1 1 0 0 0,1-1 0 0 0,-1 1 0 0 0,1-1 0 0 0,-1 0 0 0 0,0 1 0 0 0,1-1 0 0 0,-1 0 0 0 0,0 0 0 0 0,1 0 0 0 0,-1 0 0 0 0,0 0 0 0 0,0 0 0 0 0,0-1 0 0 0,0 1 1 0 0,0 0-1 0 0,0 0 0 0 0,-1-1 0 0 0,1 1 0 0 0,0-1 0 0 0,0 1 0 0 0,-1-1 0 0 0,1 1 0 0 0,-1-1 0 0 0,0 1 0 0 0,1-1 0 0 0,-1 1 0 0 0,0-1 0 0 0,0-3 0 0 0,1-6 138 0 0,-1-1-1 0 0,0 0 1 0 0,-3-17-1 0 0,3 27-145 0 0,-3-17-1 0 0,-1 0 1 0 0,-1 0-1 0 0,-1 0 0 0 0,0 1 1 0 0,-18-34-1 0 0,-55-82-2940 0 0,58 104 125 0 0,9 14-2250 0 0,2 1-6374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25205 0 0,'0'0'100'0'0,"6"34"-226"0"0,17 102 228 0 0,-19-111-62 0 0,0-6 14 0 0,-1 1 1 0 0,0 20-1 0 0,-2-27-33 0 0,-1-8-16 0 0,0 0 0 0 0,0 1 0 0 0,1-1 0 0 0,0 0 0 0 0,0 1-1 0 0,0-1 1 0 0,1 0 0 0 0,-1 0 0 0 0,1 0 0 0 0,1 0-1 0 0,-1 0 1 0 0,6 8 0 0 0,-7-13-2 0 0,-1 1-1 0 0,0-1 1 0 0,0 1-1 0 0,1-1 1 0 0,-1 1 0 0 0,0-1-1 0 0,0 0 1 0 0,1 1-1 0 0,-1-1 1 0 0,1 0 0 0 0,-1 1-1 0 0,0-1 1 0 0,1 0-1 0 0,-1 0 1 0 0,1 1-1 0 0,-1-1 1 0 0,1 0 0 0 0,-1 0-1 0 0,0 0 1 0 0,1 1-1 0 0,-1-1 1 0 0,1 0 0 0 0,-1 0-1 0 0,1 0 1 0 0,-1 0-1 0 0,1 0 1 0 0,-1 0-1 0 0,1 0 1 0 0,-1 0 0 0 0,1 0-1 0 0,-1 0 1 0 0,1-1-1 0 0,-1 1 1 0 0,1 0 0 0 0,-1 0-1 0 0,1 0 1 0 0,-1 0-1 0 0,0-1 1 0 0,1 1-1 0 0,-1 0 1 0 0,1-1 0 0 0,-1 1-1 0 0,0 0 1 0 0,1-1-1 0 0,-1 1 1 0 0,0 0 0 0 0,1-1-1 0 0,-1 1 1 0 0,0 0-1 0 0,0-1 1 0 0,1 1-1 0 0,-1-1 1 0 0,0 1 0 0 0,0-1-1 0 0,0 1 1 0 0,1-1-1 0 0,-1 1 1 0 0,0-1 0 0 0,0 1-1 0 0,0-1 1 0 0,0 1-1 0 0,0 0 1 0 0,0-1-1 0 0,0 0 1 0 0,2-37-135 0 0,-2 34 91 0 0,0-45-245 0 0,-2 6 201 0 0,3 0 0 0 0,12-80-1 0 0,-8 93 99 0 0,5-27 69 0 0,-9 53-72 0 0,1 0 1 0 0,-1 1 0 0 0,1-1-1 0 0,-1 0 1 0 0,1 0 0 0 0,0 1 0 0 0,0-1-1 0 0,1 1 1 0 0,-1 0 0 0 0,6-6-1 0 0,-7 8-9 0 0,0 0 0 0 0,0 0 0 0 0,1 0-1 0 0,-1 0 1 0 0,1 0 0 0 0,-1 1-1 0 0,1-1 1 0 0,-1 0 0 0 0,1 1 0 0 0,-1-1-1 0 0,1 1 1 0 0,-1-1 0 0 0,1 1-1 0 0,0 0 1 0 0,-1 0 0 0 0,1 0 0 0 0,0 0-1 0 0,-1 0 1 0 0,1 0 0 0 0,0 0-1 0 0,-1 0 1 0 0,1 1 0 0 0,-1-1 0 0 0,1 0-1 0 0,0 1 1 0 0,-1 0 0 0 0,1-1-1 0 0,-1 1 1 0 0,1 0 0 0 0,-1 0 0 0 0,0 0-1 0 0,1 0 1 0 0,-1 0 0 0 0,0 0-1 0 0,0 0 1 0 0,0 0 0 0 0,2 3 0 0 0,5 5 30 0 0,-1 0 0 0 0,-1 0 0 0 0,0 1 0 0 0,7 13 0 0 0,-9-16-2 0 0,9 21 136 0 0,14 39 0 0 0,-21-49-55 0 0,0 0 1 0 0,1-1 0 0 0,1 0 0 0 0,1-1-1 0 0,0 0 1 0 0,1 0 0 0 0,14 16-1 0 0,-23-31-100 0 0,0 1-1 0 0,1-1 0 0 0,-1 0 1 0 0,1 1-1 0 0,-1-1 0 0 0,1 0 0 0 0,-1 0 1 0 0,1 0-1 0 0,0 0 0 0 0,-1 0 1 0 0,1-1-1 0 0,0 1 0 0 0,0 0 1 0 0,0-1-1 0 0,0 0 0 0 0,0 1 0 0 0,-1-1 1 0 0,1 0-1 0 0,0 0 0 0 0,0 0 1 0 0,2 0-1 0 0,-2 0-14 0 0,0-1 1 0 0,-1 1-1 0 0,1-1 0 0 0,-1 0 0 0 0,0 1 1 0 0,1-1-1 0 0,-1 0 0 0 0,1 0 1 0 0,-1 0-1 0 0,0 0 0 0 0,0 0 1 0 0,0 0-1 0 0,1 0 0 0 0,-1 0 1 0 0,0-1-1 0 0,0 1 0 0 0,-1 0 1 0 0,1-1-1 0 0,0 1 0 0 0,0-1 0 0 0,-1 1 1 0 0,1-1-1 0 0,-1 1 0 0 0,1-1 1 0 0,-1-1-1 0 0,3-10-46 0 0,0 0 0 0 0,-2 0 0 0 0,0 0 0 0 0,0-1 1 0 0,-1 1-1 0 0,-1 0 0 0 0,0 0 0 0 0,-1-1 0 0 0,0 1 0 0 0,-1 0 0 0 0,-8-21 0 0 0,23 44 72 0 0,-1 1-1 0 0,11 12 1 0 0,34 37 140 0 0,-48-52-133 0 0,0-1-1 0 0,1 0 1 0 0,0-1-1 0 0,0 0 1 0 0,14 7-1 0 0,-22-12-21 0 0,0-1-1 0 0,0 1 0 0 0,0-1 0 0 0,0 1 1 0 0,0-1-1 0 0,0 0 0 0 0,0 1 1 0 0,0-1-1 0 0,0 0 0 0 0,0 0 0 0 0,0 0 1 0 0,0 0-1 0 0,0 0 0 0 0,0 0 0 0 0,0 0 1 0 0,0 0-1 0 0,0 0 0 0 0,0 0 1 0 0,0-1-1 0 0,0 1 0 0 0,0 0 0 0 0,0-1 1 0 0,0 1-1 0 0,-1 0 0 0 0,1-1 1 0 0,0 0-1 0 0,0 1 0 0 0,0-1 0 0 0,0 1 1 0 0,-1-1-1 0 0,1 0 0 0 0,0 0 0 0 0,-1 1 1 0 0,1-1-1 0 0,0 0 0 0 0,-1 0 1 0 0,1 0-1 0 0,0-1 0 0 0,1-5-20 0 0,1 1 1 0 0,-2-1-1 0 0,1 1 0 0 0,-1-1 0 0 0,1-8 0 0 0,2-10-48 0 0,-2 17 58 0 0,0 0 0 0 0,0 1 1 0 0,0-1-1 0 0,1 1 1 0 0,0-1-1 0 0,1 1 0 0 0,0 0 1 0 0,0 0-1 0 0,0 1 1 0 0,1-1-1 0 0,0 1 0 0 0,7-7 1 0 0,-12 13 1 0 0,1-1 0 0 0,0 1 0 0 0,0-1 1 0 0,-1 1-1 0 0,1-1 0 0 0,0 1 0 0 0,0 0 0 0 0,0 0 1 0 0,-1-1-1 0 0,1 1 0 0 0,0 0 0 0 0,0 0 0 0 0,0 0 1 0 0,0 0-1 0 0,-1 0 0 0 0,1 0 0 0 0,0 0 1 0 0,0 0-1 0 0,0 0 0 0 0,0 0 0 0 0,-1 1 0 0 0,1-1 1 0 0,0 0-1 0 0,0 1 0 0 0,0-1 0 0 0,-1 0 0 0 0,1 1 1 0 0,0-1-1 0 0,0 1 0 0 0,-1-1 0 0 0,1 1 1 0 0,-1-1-1 0 0,1 1 0 0 0,0 0 0 0 0,-1-1 0 0 0,1 2 1 0 0,21 29-88 0 0,-17-23 75 0 0,4 6-9 0 0,-3-5 16 0 0,0 0 1 0 0,1 0 0 0 0,0 0-1 0 0,9 8 1 0 0,-13-14 33 0 0,0-1-1 0 0,0 0 1 0 0,0 0 0 0 0,1 0-1 0 0,-1 0 1 0 0,1 0 0 0 0,0 0 0 0 0,-1-1-1 0 0,1 0 1 0 0,0 0 0 0 0,0 0-1 0 0,0 0 1 0 0,-1-1 0 0 0,1 1 0 0 0,6-1-1 0 0,-5 0 30 0 0,-5 0-49 0 0,1 0-1 0 0,0 0 1 0 0,-1 0 0 0 0,1 0 0 0 0,0 0-1 0 0,-1 0 1 0 0,1 0 0 0 0,0 0 0 0 0,-1 0-1 0 0,1 0 1 0 0,0-1 0 0 0,-1 1-1 0 0,1 0 1 0 0,0 0 0 0 0,-1-1 0 0 0,1 1-1 0 0,-1 0 1 0 0,1-1 0 0 0,-1 1 0 0 0,1-1-1 0 0,-1 1 1 0 0,1-1 0 0 0,0 0-1 0 0,2-2 8 0 0,0 0 0 0 0,-1 0 0 0 0,1 0 0 0 0,-1 0 0 0 0,0 0 0 0 0,0-1 0 0 0,0 1 0 0 0,0-1 0 0 0,0 1 0 0 0,-1-1 0 0 0,0 0 0 0 0,0 1 0 0 0,0-1 0 0 0,0 0 0 0 0,0 0 0 0 0,-1 0 0 0 0,0 0 0 0 0,1 0 0 0 0,-2-7 0 0 0,-3-105 317 0 0,5 111-321 0 0,-1 0 0 0 0,0 0 0 0 0,1 0 0 0 0,0 1 0 0 0,0-1 0 0 0,1 0 0 0 0,0 1 0 0 0,2-6-1 0 0,-3 8-7 0 0,-1 0-1 0 0,1 0 1 0 0,0 1-1 0 0,0-1 0 0 0,0 1 1 0 0,1-1-1 0 0,-1 1 0 0 0,0-1 1 0 0,1 1-1 0 0,-1 0 0 0 0,1-1 1 0 0,-1 1-1 0 0,1 0 0 0 0,-1 0 1 0 0,1 0-1 0 0,0 0 0 0 0,0 0 1 0 0,-1 1-1 0 0,1-1 0 0 0,0 1 1 0 0,0-1-1 0 0,0 1 1 0 0,0-1-1 0 0,2 1 0 0 0,0 0 3 0 0,0 0 0 0 0,0 1 0 0 0,0-1 0 0 0,0 1 0 0 0,0 0 0 0 0,0 0 0 0 0,0 1 0 0 0,0-1 0 0 0,-1 1 0 0 0,1 0 0 0 0,-1 0 0 0 0,1 0 0 0 0,5 4 0 0 0,-3-1 19 0 0,-1 1-1 0 0,1-1 0 0 0,-1 1 1 0 0,0 0-1 0 0,-1 1 0 0 0,7 10 1 0 0,-1 3 76 0 0,0 1 0 0 0,-2 0 1 0 0,-1 0-1 0 0,5 23 0 0 0,-11-41-133 0 0,0-1 0 0 0,-1 1 0 0 0,1-1 0 0 0,0 1 0 0 0,0-1 0 0 0,0 1 0 0 0,0-1 0 0 0,3 3 0 0 0,-4-5 9 0 0,0 0 1 0 0,0 0-1 0 0,0 0 1 0 0,0 1-1 0 0,0-1 0 0 0,0 0 1 0 0,0 0-1 0 0,1 0 1 0 0,-1 0-1 0 0,0 0 1 0 0,0 0-1 0 0,0 0 1 0 0,0 0-1 0 0,0 0 0 0 0,0 0 1 0 0,0 0-1 0 0,1 0 1 0 0,-1 0-1 0 0,0 0 1 0 0,0 0-1 0 0,0 0 1 0 0,0 0-1 0 0,0 0 0 0 0,0 0 1 0 0,0-1-1 0 0,1 1 1 0 0,-1 0-1 0 0,0 0 1 0 0,0 0-1 0 0,0 0 1 0 0,0 0-1 0 0,0 0 0 0 0,0 0 1 0 0,0 0-1 0 0,0 0 1 0 0,0 0-1 0 0,0 0 1 0 0,1-1-1 0 0,-1 1 1 0 0,0 0-1 0 0,0 0 0 0 0,0 0 1 0 0,0 0-1 0 0,0 0 1 0 0,0 0-1 0 0,0 0 1 0 0,0-1-1 0 0,0 1 1 0 0,0 0-1 0 0,3-17-1991 0 0,-3 11 1104 0 0,1-2-1112 0 0,-1 2-2477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67 216 7186 0 0,'0'0'11721'0'0,"-1"7"-11540"0"0,1-4-170 0 0,0 5 243 0 0,-1 1 0 0 0,2-1 0 0 0,-1 0 0 0 0,1 0 0 0 0,3 13 0 0 0,1 4 440 0 0,-4-24-652 0 0,-1-1-1 0 0,0 1 0 0 0,0-1 1 0 0,0 1-1 0 0,0-1 0 0 0,-1 1 1 0 0,1-1-1 0 0,0 1 0 0 0,0-1 1 0 0,0 1-1 0 0,0-1 0 0 0,0 1 1 0 0,-1-1-1 0 0,1 1 0 0 0,0-1 0 0 0,0 0 1 0 0,-1 1-1 0 0,1-1 0 0 0,0 1 1 0 0,-1-1-1 0 0,1 0 0 0 0,0 1 1 0 0,-1-1-1 0 0,1 0 0 0 0,0 0 1 0 0,-1 1-1 0 0,1-1 0 0 0,-1 0 1 0 0,1 0-1 0 0,-1 1 0 0 0,1-1 1 0 0,-1 0-1 0 0,1 0 0 0 0,-1 0 1 0 0,1 0-1 0 0,0 0 0 0 0,-1 0 1 0 0,1 0-1 0 0,-1 0 0 0 0,0 0-9 0 0,0-1 1 0 0,0 0-1 0 0,0 1 0 0 0,0-1 0 0 0,1 0 0 0 0,-1 0 1 0 0,0 0-1 0 0,1 1 0 0 0,-1-1 0 0 0,1 0 0 0 0,-1 0 1 0 0,1 0-1 0 0,-1 0 0 0 0,1 0 0 0 0,0 0 0 0 0,-1 0 1 0 0,1-2-1 0 0,-7-20 63 0 0,7 22-80 0 0,-36-144 854 0 0,32 117-369 0 0,0-1 0 0 0,2-42-1 0 0,2 71-497 0 0,0-1-1 0 0,0 1 0 0 0,0-1 1 0 0,0 1-1 0 0,0-1 0 0 0,0 1 0 0 0,1 0 1 0 0,-1-1-1 0 0,0 1 0 0 0,0-1 1 0 0,0 1-1 0 0,1 0 0 0 0,-1-1 1 0 0,0 1-1 0 0,0-1 0 0 0,1 1 1 0 0,-1 0-1 0 0,0 0 0 0 0,1-1 1 0 0,-1 1-1 0 0,1 0 0 0 0,-1-1 1 0 0,0 1-1 0 0,1 0 0 0 0,-1 0 1 0 0,1 0-1 0 0,-1-1 0 0 0,0 1 1 0 0,1 0-1 0 0,19-1-3 0 0,-15 1 8 0 0,1 1 0 0 0,-1 0-1 0 0,0 0 1 0 0,10 4 0 0 0,-5 0 1 0 0,-1 0-1 0 0,0 1 1 0 0,0 0 0 0 0,0 1-1 0 0,-1 0 1 0 0,0 1 0 0 0,12 14-1 0 0,-4-2-88 0 0,-1 1 0 0 0,13 27 0 0 0,-22-37-772 0 0,26 42 933 0 0,-12-30-4402 0 0,-17-21 2779 0 0,-1-1 0 0 0,0 1 0 0 0,1 0 1 0 0,-1-1-1 0 0,1 1 0 0 0,-1-1 1 0 0,4 2-1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5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 22637 0 0,'0'0'5097'0'0,"-12"-5"-5613"0"0,-36-12-142 0 0,38 16-217 0 0,10 4-379 0 0,9 6-5604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1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827 359 17740 0 0,'0'0'3523'0'0,"-2"-22"-2979"0"0,-7-66-157 0 0,9 87-372 0 0,0 0 0 0 0,0 0 0 0 0,0 0 0 0 0,0 0-1 0 0,0 0 1 0 0,0 0 0 0 0,0 0 0 0 0,0 0 0 0 0,-1 0 0 0 0,1 0 0 0 0,0 0 0 0 0,-1 0 0 0 0,1 0-1 0 0,-1 0 1 0 0,1 0 0 0 0,-1 0 0 0 0,1 0 0 0 0,-1 0 0 0 0,0 0 0 0 0,-1-1 0 0 0,-5 9 114 0 0,6-6-85 0 0,-35 27 320 0 0,-68 49 117 0 0,86-66-438 0 0,0-1 0 0 0,0-1 1 0 0,-1 0-1 0 0,-27 8 0 0 0,4-6 24 0 0,-1-2 1 0 0,1-2-1 0 0,-46 3 0 0 0,-131-5 128 0 0,166-9-162 0 0,49 3-26 0 0,0 1-1 0 0,0-2 1 0 0,0 1 0 0 0,0 0 0 0 0,0-1-1 0 0,0 1 1 0 0,0-1 0 0 0,0 0-1 0 0,0-1 1 0 0,-3-2 0 0 0,6 4-1 0 0,1 1 0 0 0,-1-1 0 0 0,1 0 0 0 0,-1 1 0 0 0,1-1-1 0 0,-1 0 1 0 0,1 0 0 0 0,-1 1 0 0 0,1-1 0 0 0,0 0 0 0 0,-1 0 0 0 0,1 0 0 0 0,0 0 0 0 0,0 1 0 0 0,-1-1 0 0 0,1 0 0 0 0,0 0 0 0 0,0 0 0 0 0,0 0 0 0 0,0 0 0 0 0,0 0-1 0 0,1 0 1 0 0,-1 1 0 0 0,0-1 0 0 0,0 0 0 0 0,0 0 0 0 0,1 0 0 0 0,-1 0 0 0 0,1 1 0 0 0,-1-1 0 0 0,0 0 0 0 0,1 0 0 0 0,-1 1 0 0 0,1-1 0 0 0,0 0 0 0 0,0 0 0 0 0,27-25 39 0 0,-25 24-41 0 0,49-38 56 0 0,-12 11 125 0 0,-1-2 0 0 0,-2-2 0 0 0,56-62 0 0 0,9-26 497 0 0,-102 121-665 0 0,1-1 0 0 0,-1 1-1 0 0,1-1 1 0 0,-1 1 0 0 0,0-1 0 0 0,1 1 0 0 0,-1-1 0 0 0,1 1 0 0 0,-1 0-1 0 0,1-1 1 0 0,0 1 0 0 0,-1 0 0 0 0,1-1 0 0 0,-1 1 0 0 0,1 0 0 0 0,0 0-1 0 0,-1 0 1 0 0,2-1 0 0 0,3 9 97 0 0,-4 25-141 0 0,-2-18 76 0 0,7 44-35 0 0,2 1 1 0 0,3-2-1 0 0,3 0 1 0 0,20 57-1 0 0,-14-62-808 0 0,31 59-1 0 0,-16-46-8989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1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25509 0 0,'0'0'1574'0'0,"14"35"-1515"0"0,48 112-26 0 0,-49-117-23 0 0,1-2 0 0 0,1 0 0 0 0,28 38 0 0 0,-18-30-23 0 0,137 194-1093 0 0,-95-137-213 0 0,-35-49-664 0 0,47 48 0 0 0,-26-41-9141 0 0,-41-40 1437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17 25117 0 0,'0'0'411'0'0,"-19"0"-1043"0"0,-58 6 640 0 0,75-6-11 0 0,-1 0 1 0 0,1 0-1 0 0,0 1 1 0 0,0-1-1 0 0,0 1 1 0 0,0-1-1 0 0,1 1 0 0 0,-1 0 1 0 0,0 0-1 0 0,0 0 1 0 0,0 0-1 0 0,1 0 1 0 0,-1 0-1 0 0,0 1 0 0 0,1-1 1 0 0,-1 1-1 0 0,1-1 1 0 0,-1 1-1 0 0,1-1 1 0 0,0 1-1 0 0,0 0 0 0 0,0-1 1 0 0,-1 4-1 0 0,-3 2-26 0 0,-4 6-57 0 0,1 0-1 0 0,0 0 0 0 0,1 1 0 0 0,0-1 1 0 0,1 2-1 0 0,1-1 0 0 0,0 1 0 0 0,1-1 0 0 0,0 1 1 0 0,2 1-1 0 0,0-1 0 0 0,0 0 0 0 0,1 1 1 0 0,1-1-1 0 0,1 0 0 0 0,0 1 0 0 0,5 20 1 0 0,-1-18-281 0 0,1 0 1 0 0,1 0 0 0 0,1-1-1 0 0,1 0 1 0 0,0 0-1 0 0,1-1 1 0 0,14 17 0 0 0,10 9-1058 0 0,48 45 0 0 0,-70-75 1394 0 0,0 0 0 0 0,1-1 1 0 0,0 0-1 0 0,1-1 0 0 0,0-1 0 0 0,1 0 0 0 0,22 10 0 0 0,-36-18 96 0 0,1-1 0 0 0,-1 1 1 0 0,0-1-1 0 0,0 1 0 0 0,1-1 0 0 0,-1 1 0 0 0,0-1 0 0 0,1 0 0 0 0,-1 0 0 0 0,0 1 0 0 0,1-1 0 0 0,-1 0 0 0 0,0 0 0 0 0,1 0 0 0 0,-1-1 1 0 0,0 1-1 0 0,1 0 0 0 0,-1 0 0 0 0,0-1 0 0 0,1 1 0 0 0,-1-1 0 0 0,0 1 0 0 0,0-1 0 0 0,1 0 0 0 0,-1 1 0 0 0,0-1 0 0 0,0 0 0 0 0,0 0 0 0 0,0 0 1 0 0,0 0-1 0 0,0 0 0 0 0,0 0 0 0 0,0 0 0 0 0,-1 0 0 0 0,1 0 0 0 0,0 0 0 0 0,0 0 0 0 0,-1-1 0 0 0,1 1 0 0 0,-1 0 0 0 0,1 0 0 0 0,-1-1 0 0 0,1-1 0 0 0,0-7 382 0 0,0 1-1 0 0,0-1 1 0 0,-1 1-1 0 0,0-1 1 0 0,-2-10-1 0 0,1 10-276 0 0,-3-18 439 0 0,-1 0 0 0 0,-1 1 0 0 0,-12-32 0 0 0,5 15-236 0 0,-114-338-25 0 0,113 334-1930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33 25605 0 0,'0'0'258'0'0,"-16"20"-1116"0"0,-47 67 913 0 0,61-83-52 0 0,-1-1 0 0 0,1 1-1 0 0,0 0 1 0 0,1-1 0 0 0,-1 1 0 0 0,1 0 0 0 0,-1 0 0 0 0,1 1-1 0 0,1-1 1 0 0,-1 0 0 0 0,0 0 0 0 0,1 0 0 0 0,0 0-1 0 0,0 1 1 0 0,1 5 0 0 0,0 7 0 0 0,5 119-50 0 0,-3-115-72 0 0,1 0-1 0 0,0 0 1 0 0,1 0-1 0 0,11 28 1 0 0,-16-49 105 0 0,1 1-1 0 0,-1-1 1 0 0,0 1 0 0 0,0-1 0 0 0,0 1-1 0 0,0 0 1 0 0,1-1 0 0 0,-1 1-1 0 0,0-1 1 0 0,0 1 0 0 0,1-1 0 0 0,-1 1-1 0 0,0-1 1 0 0,1 0 0 0 0,-1 1-1 0 0,1-1 1 0 0,-1 1 0 0 0,1-1 0 0 0,-1 0-1 0 0,1 1 1 0 0,-1-1 0 0 0,1 0 0 0 0,0 1-1 0 0,3-12-194 0 0,-2-31-5 0 0,-2 35 161 0 0,6-93 154 0 0,31-164-1 0 0,-36 255-58 0 0,1 1 0 0 0,1 0-1 0 0,0 0 1 0 0,0 0-1 0 0,0 0 1 0 0,5-8 0 0 0,-7 15-34 0 0,0-1 0 0 0,0 1 0 0 0,0 0 1 0 0,0 0-1 0 0,0-1 0 0 0,0 1 0 0 0,0 0 0 0 0,0 0 1 0 0,0 0-1 0 0,1 1 0 0 0,-1-1 0 0 0,0 0 1 0 0,1 0-1 0 0,-1 1 0 0 0,1-1 0 0 0,-1 1 0 0 0,2-1 1 0 0,-1 1-6 0 0,-1 0 0 0 0,1 0 0 0 0,0 0-1 0 0,-1 0 1 0 0,1 1 0 0 0,-1-1 0 0 0,1 1 0 0 0,0-1 0 0 0,-1 1 0 0 0,0 0 0 0 0,1-1 0 0 0,-1 1 0 0 0,1 0 0 0 0,-1 0 0 0 0,0 0 0 0 0,1 0 0 0 0,-1 0 0 0 0,0 0 0 0 0,0 0 0 0 0,1 2 0 0 0,4 4 20 0 0,0 1 0 0 0,-1-1 0 0 0,0 1 1 0 0,-1 0-1 0 0,0 0 0 0 0,5 13 0 0 0,16 59 118 0 0,-15-44-103 0 0,9 40 79 0 0,-15-54 14 0 0,1 0-1 0 0,1-1 0 0 0,1 1 0 0 0,1-1 0 0 0,12 22 0 0 0,-20-43-119 0 0,0 1 0 0 0,0-1 1 0 0,0 0-1 0 0,0 0 0 0 0,0 1 1 0 0,1-1-1 0 0,-1 0 1 0 0,0 0-1 0 0,0 1 0 0 0,0-1 1 0 0,0 0-1 0 0,1 0 0 0 0,-1 1 1 0 0,0-1-1 0 0,0 0 0 0 0,1 0 1 0 0,-1 0-1 0 0,0 0 0 0 0,0 1 1 0 0,1-1-1 0 0,-1 0 0 0 0,0 0 1 0 0,0 0-1 0 0,1 0 0 0 0,-1 0 1 0 0,0 0-1 0 0,1 0 0 0 0,-1 0 1 0 0,1 0-1 0 0,3-8 84 0 0,0-23-217 0 0,-3 20 113 0 0,8-68-262 0 0,5-31-78 0 0,-14 109 342 0 0,0 0 1 0 0,0 0-1 0 0,0-1 1 0 0,1 1 0 0 0,-1 0-1 0 0,0 0 1 0 0,1 0-1 0 0,-1 0 1 0 0,1-1-1 0 0,-1 1 1 0 0,1 0 0 0 0,0 0-1 0 0,-1 0 1 0 0,1 0-1 0 0,0 0 1 0 0,0 0-1 0 0,0 0 1 0 0,0 1 0 0 0,0-1-1 0 0,0 0 1 0 0,1-1-1 0 0,-1 2-4 0 0,1 0-1 0 0,-1 0 0 0 0,0 0 1 0 0,0 0-1 0 0,0 0 1 0 0,0 0-1 0 0,0 0 0 0 0,0 1 1 0 0,0-1-1 0 0,0 0 0 0 0,0 1 1 0 0,0-1-1 0 0,0 0 1 0 0,0 1-1 0 0,0-1 0 0 0,0 1 1 0 0,0 0-1 0 0,0-1 0 0 0,1 2 1 0 0,5 4-14 0 0,0 1 0 0 0,-1 0 0 0 0,0 1 0 0 0,7 8-1 0 0,-13-15 36 0 0,16 22-8 0 0,-8-10 26 0 0,1-1 1 0 0,0 0-1 0 0,1 0 0 0 0,0-1 0 0 0,1 0 0 0 0,0-1 0 0 0,19 14 0 0 0,-24-19-6 0 0,1-1 1 0 0,0 0-1 0 0,0-1 0 0 0,0 1 1 0 0,0-2-1 0 0,1 1 0 0 0,-1-1 1 0 0,1 0-1 0 0,-1 0 0 0 0,1-1 0 0 0,0 0 1 0 0,0 0-1 0 0,-1-1 0 0 0,15-1 1 0 0,-19 0-22 0 0,-1 0 1 0 0,1 0-1 0 0,-1 0 1 0 0,0 0-1 0 0,1 0 0 0 0,-1-1 1 0 0,0 1-1 0 0,0-1 1 0 0,0 1-1 0 0,0-1 1 0 0,0 0-1 0 0,0 0 1 0 0,-1 0-1 0 0,1 0 0 0 0,-1 0 1 0 0,1 0-1 0 0,-1 0 1 0 0,0-1-1 0 0,2-3 1 0 0,2-5-29 0 0,-1-1 1 0 0,5-20 0 0 0,-8 28 22 0 0,1-5-16 0 0,3-16-20 0 0,-5 24 34 0 0,0 1-1 0 0,0-1 0 0 0,0 0 1 0 0,0 0-1 0 0,1 1 0 0 0,-1-1 1 0 0,0 0-1 0 0,0 1 0 0 0,1-1 1 0 0,-1 0-1 0 0,0 1 0 0 0,1-1 1 0 0,-1 1-1 0 0,1-1 0 0 0,-1 1 1 0 0,1-1-1 0 0,-1 1 0 0 0,1-1 1 0 0,-1 1-1 0 0,1-1 0 0 0,0 1 1 0 0,-1-1-1 0 0,2 1 0 0 0,5-1-64 0 0,-6 1 73 0 0,0 0 0 0 0,1 0 0 0 0,-1 0 0 0 0,0 0 0 0 0,0 0 0 0 0,0 0 0 0 0,1 0 0 0 0,-1 0 0 0 0,0 0 0 0 0,0 1 0 0 0,0-1 0 0 0,0 0 0 0 0,1 1 0 0 0,-1-1 0 0 0,0 1 0 0 0,0-1 0 0 0,0 1 0 0 0,0 0 0 0 0,0-1 0 0 0,0 1 0 0 0,0 0 0 0 0,0 0 0 0 0,-1 0-1 0 0,1-1 1 0 0,0 1 0 0 0,0 0 0 0 0,0 2 0 0 0,42 42 120 0 0,17 24 148 0 0,-56-65-209 0 0,-1-1-1 0 0,0 1 1 0 0,0-1-1 0 0,1 0 0 0 0,0 0 1 0 0,7 5-1 0 0,-13-10-29 0 0,1-1 0 0 0,-1 1 0 0 0,1-1 0 0 0,0 1 0 0 0,0-1 0 0 0,0 0 0 0 0,0 1 0 0 0,-1-5 0 0 0,2 6-16 0 0,-5-18-6 0 0,0 0 0 0 0,2 0 0 0 0,0 0 0 0 0,1 0 0 0 0,1-20 0 0 0,1 27-2 0 0,1 0-1 0 0,0 1 0 0 0,1-1 0 0 0,0 1 1 0 0,1-1-1 0 0,0 1 0 0 0,1 0 0 0 0,0 0 1 0 0,9-16-1 0 0,-12 25-5 0 0,0 1 0 0 0,0-1 0 0 0,0 1 0 0 0,1-1 0 0 0,-1 1 0 0 0,0-1 0 0 0,1 1 0 0 0,0 0 0 0 0,-1 0 0 0 0,1 0 0 0 0,0 0 0 0 0,-1 0 0 0 0,1 0 0 0 0,0 1-1 0 0,0-1 1 0 0,0 0 0 0 0,-1 1 0 0 0,1-1 0 0 0,0 1 0 0 0,0 0 0 0 0,0 0 0 0 0,0 0 0 0 0,0 0 0 0 0,0 0 0 0 0,0 0 0 0 0,0 0 0 0 0,0 1 0 0 0,0-1 0 0 0,0 1 0 0 0,1 0 0 0 0,5 1-8 0 0,0 1 1 0 0,-1 0-1 0 0,0 1 1 0 0,1 0-1 0 0,11 8 1 0 0,12 13-64 0 0,0 2 1 0 0,-2 1-1 0 0,-1 1 1 0 0,29 39 0 0 0,41 43-3005 0 0,-74-89 569 0 0,-9-10-3427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28566 0 0,'0'0'488'0'0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1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16067 0 0,'0'0'5604'0'0,"-4"-4"-5516"0"0,3 3-90 0 0,0 0 13 0 0,0 0 1 0 0,0 0-1 0 0,0 0 0 0 0,-1 0 0 0 0,1 0 1 0 0,0 0-1 0 0,0 0 0 0 0,0 0 0 0 0,-1 1 1 0 0,1-1-1 0 0,-2 0 0 0 0,-3 6 158 0 0,4 12 53 0 0,2 4-1 0 0,-1-13-117 0 0,1 1 0 0 0,0 0-1 0 0,1-1 1 0 0,-1 1 0 0 0,2 0 0 0 0,-1-1 0 0 0,6 16-1 0 0,43 96 547 0 0,-34-94-1556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0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360 141 23765 0 0,'0'0'4160'0'0,"-7"-19"-5055"0"0,-25-55 907 0 0,18 53 7 0 0,5 17-6 0 0,2 3-11 0 0,-11-4-27 0 0,-1 0-1 0 0,0 1 0 0 0,0 1 1 0 0,0 0-1 0 0,0 2 0 0 0,0 0 1 0 0,-33 4-1 0 0,-4-2 17 0 0,54-1 3 0 0,0 0 1 0 0,0 0 0 0 0,0 0-1 0 0,0 1 1 0 0,0-1 0 0 0,0 0-1 0 0,1 1 1 0 0,-1-1 0 0 0,0 1-1 0 0,0 0 1 0 0,0 0 0 0 0,1-1-1 0 0,-1 1 1 0 0,1 0 0 0 0,-1 1 0 0 0,0-1-1 0 0,1 0 1 0 0,0 0 0 0 0,-1 1-1 0 0,1-1 1 0 0,-2 3 0 0 0,1-1 0 0 0,0 0 1 0 0,1 1 0 0 0,0-1 0 0 0,-1 0-1 0 0,1 1 1 0 0,1-1 0 0 0,-1 1 0 0 0,0-1-1 0 0,1 1 1 0 0,0 6 0 0 0,0 4 5 0 0,1-1 1 0 0,1 1-1 0 0,0-1 1 0 0,1 1-1 0 0,6 14 1 0 0,-1-7 10 0 0,14 26 0 0 0,-12-27 8 0 0,10 27-1 0 0,-19-46-7 0 0,-1 0-1 0 0,1 0 1 0 0,0-1 0 0 0,0 1 0 0 0,-1 0 0 0 0,1-1-1 0 0,0 1 1 0 0,0-1 0 0 0,0 1 0 0 0,0-1 0 0 0,0 1 0 0 0,0-1-1 0 0,0 1 1 0 0,0-1 0 0 0,0 0 0 0 0,0 0 0 0 0,0 0-1 0 0,0 0 1 0 0,0 1 0 0 0,0-1 0 0 0,2-1 0 0 0,33 1-67 0 0,-21-1 71 0 0,123 8 71 0 0,-116-4-60 0 0,0 1-1 0 0,0 1 1 0 0,0 0 0 0 0,25 12-1 0 0,-42-15-25 0 0,0 0 0 0 0,0 0 0 0 0,-1 1 0 0 0,1-1-1 0 0,-1 1 1 0 0,1 1 0 0 0,-1-1 0 0 0,0 0 0 0 0,-1 1 0 0 0,1 0 0 0 0,0 0-1 0 0,-1 0 1 0 0,0 0 0 0 0,0 1 0 0 0,0-1 0 0 0,-1 1 0 0 0,0 0 0 0 0,1-1-1 0 0,-2 1 1 0 0,1 0 0 0 0,0 0 0 0 0,-1 1 0 0 0,0-1 0 0 0,0 0 0 0 0,-1 0-1 0 0,1 1 1 0 0,-1 6 0 0 0,0-6-39 0 0,1 1 0 0 0,-1 0 0 0 0,-1-1 0 0 0,1 1 0 0 0,-1 0-1 0 0,0-1 1 0 0,-1 1 0 0 0,1 0 0 0 0,-1-1 0 0 0,0 0 0 0 0,-1 1 0 0 0,0-1 0 0 0,0 0-1 0 0,0 0 1 0 0,-1-1 0 0 0,1 1 0 0 0,-1-1 0 0 0,-1 0 0 0 0,1 0 0 0 0,-1 0 0 0 0,0 0 0 0 0,0-1-1 0 0,-8 6 1 0 0,6-6-335 0 0,0 0-1 0 0,0 0 0 0 0,0-1 0 0 0,-12 4 0 0 0,-15 1-6049 0 0,16-4-5396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2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2064 0 0,'0'0'-368'0'0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2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87 0 0 0,'-17'5'0'0'0,"12"-3"0"0"0,1-1 0 0 0,0 1 0 0 0,0-1 0 0 0,0 0 0 0 0,-1-1 0 0 0,1 1 0 0 0,-7-1 0 0 0,9-1 120 0 0,0 0 0 0 0,0 0-1 0 0,-1-1 1 0 0,1 1 0 0 0,0-1 0 0 0,0 1 0 0 0,0-1-1 0 0,1 0 1 0 0,-1 0 0 0 0,0 0 0 0 0,1 0 0 0 0,-1 0-1 0 0,1 0 1 0 0,-1-1 0 0 0,-1-3 0 0 0,-2-3 85 0 0,-9-10 3086 0 0,0 0 3476 0 0,2 6-5032 0 0,12 13-1705 0 0,0 0 0 0 0,0 0 1 0 0,0-1-1 0 0,0 1 0 0 0,0 0 0 0 0,-1 0 0 0 0,1 0 0 0 0,0 0 1 0 0,0 0-1 0 0,0 0 0 0 0,0 0 0 0 0,0 0 0 0 0,0 0 1 0 0,0-1-1 0 0,0 1 0 0 0,0 0 0 0 0,0 0 0 0 0,0 0 0 0 0,0 0 1 0 0,0 0-1 0 0,0 0 0 0 0,0-1 0 0 0,0 1 0 0 0,0 0 1 0 0,0 0-1 0 0,0 0 0 0 0,0 0 0 0 0,0 0 0 0 0,0 0 0 0 0,0-1 1 0 0,0 1-1 0 0,0 0 0 0 0,0 0 0 0 0,0 0 0 0 0,0 0 1 0 0,0 0-1 0 0,0 0 0 0 0,0 0 0 0 0,0-1 0 0 0,0 1 1 0 0,0 0-1 0 0,0 0 0 0 0,0 0 0 0 0,1 0 0 0 0,-1 0 0 0 0,0 0 1 0 0,0 0-1 0 0,0 0 0 0 0,0 0 0 0 0,0 0 0 0 0,0-1 1 0 0,0 1-1 0 0,1 0 0 0 0,-1 0 0 0 0,0 0 0 0 0,0 0 0 0 0,0 0 1 0 0,0 0-1 0 0,14-1 261 0 0,16 4-455 0 0,-24-1 165 0 0,36 14 141 0 0,0-2 1 0 0,1-2-1 0 0,1-2 0 0 0,46 5 1 0 0,-39-9 99 0 0,-24-2-548 0 0,26 0 0 0 0,-65-8-2562 0 0,2 0-3729 0 0,2 1-104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734 492 16908 0 0,'0'0'3242'0'0,"-6"-11"-2762"0"0,-20-33 13 0 0,26 43-460 0 0,-1 1 0 0 0,0-1 0 0 0,1 0 0 0 0,-1 0 0 0 0,0 0 1 0 0,0 1-1 0 0,0-1 0 0 0,0 1 0 0 0,0-1 0 0 0,0 0 0 0 0,0 1 0 0 0,0-1 0 0 0,0 1 0 0 0,0 0 0 0 0,0-1 0 0 0,0 1 0 0 0,0 0 0 0 0,0 0 0 0 0,0 0 0 0 0,0 0 0 0 0,0-1 1 0 0,0 2-1 0 0,0-1 0 0 0,0 0 0 0 0,0 0 0 0 0,0 0 0 0 0,0 0 0 0 0,-1 1 0 0 0,1-1 0 0 0,0 0 0 0 0,0 1 0 0 0,0-1 0 0 0,0 1 0 0 0,1-1 0 0 0,-3 2 0 0 0,-1 0 92 0 0,-20 7 155 0 0,0 2 0 0 0,-34 22-1 0 0,6-4-191 0 0,20-13-79 0 0,-1-2 1 0 0,0-1-1 0 0,-1-1 0 0 0,0-2 1 0 0,-1-1-1 0 0,0-2 0 0 0,-1-1 1 0 0,1-2-1 0 0,-1-2 0 0 0,-53-2 1 0 0,86 0-5 0 0,0-1 0 0 0,0 1 0 0 0,0 0 1 0 0,0-1-1 0 0,0 0 0 0 0,0 0 1 0 0,0 0-1 0 0,0 0 0 0 0,0 0 0 0 0,0-1 1 0 0,1 1-1 0 0,-1-1 0 0 0,0 0 0 0 0,1 1 1 0 0,-1-1-1 0 0,1 0 0 0 0,0-1 0 0 0,0 1 1 0 0,0 0-1 0 0,0-1 0 0 0,0 1 0 0 0,0-1 1 0 0,1 0-1 0 0,-1 1 0 0 0,-1-4 0 0 0,2 1 1 0 0,0 0-1 0 0,0 1 0 0 0,0-1 0 0 0,0 0 0 0 0,1 0 1 0 0,0 0-1 0 0,0 1 0 0 0,0-1 0 0 0,1 0 1 0 0,-1 0-1 0 0,1 0 0 0 0,0 1 0 0 0,1-1 0 0 0,-1 0 1 0 0,4-6-1 0 0,24-52 166 0 0,3 1 1 0 0,2 2-1 0 0,3 1 1 0 0,71-85-1 0 0,-98 133-48 0 0,0 1 0 0 0,1 0-1 0 0,0 1 1 0 0,0 0 0 0 0,21-12-1 0 0,-27 18-104 0 0,0 0 0 0 0,1 0 0 0 0,-1 0 1 0 0,1 1-1 0 0,-1 0 0 0 0,1 0 0 0 0,0 1 0 0 0,0 0 0 0 0,0 0 0 0 0,0 0 0 0 0,0 1 0 0 0,0-1 0 0 0,0 1 0 0 0,0 1 0 0 0,0-1 0 0 0,7 3 0 0 0,-9-2-20 0 0,-1 1 1 0 0,1 0-1 0 0,-1 0 0 0 0,0 0 0 0 0,0 0 1 0 0,0 1-1 0 0,0 0 0 0 0,0-1 0 0 0,0 1 1 0 0,-1 0-1 0 0,1 0 0 0 0,-1 0 0 0 0,0 1 1 0 0,3 5-1 0 0,2 4-11 0 0,-1 0 1 0 0,7 22-1 0 0,0 17-44 0 0,-2 0 0 0 0,-2 1 0 0 0,2 76 0 0 0,-4-45-502 0 0,6 31-1866 0 0,-4-40-6085 0 0,-5-48-2875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25717 0 0,'0'0'-10'0'0,"23"34"-2184"0"0,72 112 1349 0 0,-37-61 10 0 0,127 143 0 0 0,72 28 2420 0 0,-186-188-1230 0 0,177 174 322 0 0,290 269-746 0 0,-435-422-1211 0 0,140 93 0 0 0,-202-158-2945 0 0,-27-16 156 0 0,0 0-7039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3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781 218 23701 0 0,'0'0'823'0'0,"-35"-27"-812"0"0,-112-81 3 0 0,85 69-1 0 0,28 28 0 0 0,19 7-9 0 0,-19-5 58 0 0,-2 2 0 0 0,1 1 0 0 0,-1 2 1 0 0,0 2-1 0 0,-63 3 0 0 0,84 0-86 0 0,1 2-1 0 0,0 0 1 0 0,0 0 0 0 0,0 2 0 0 0,-26 10-1 0 0,32-11 10 0 0,0 0 0 0 0,0 1 0 0 0,1 0-1 0 0,-1 0 1 0 0,1 0 0 0 0,0 1 0 0 0,0 0-1 0 0,1 0 1 0 0,0 1 0 0 0,-9 12 0 0 0,13-15 9 0 0,0 0 1 0 0,0 0 0 0 0,1 0-1 0 0,-1 0 1 0 0,1 1-1 0 0,0-1 1 0 0,0 1 0 0 0,1-1-1 0 0,-1 0 1 0 0,1 1 0 0 0,0-1-1 0 0,0 1 1 0 0,0-1 0 0 0,1 1-1 0 0,0-1 1 0 0,0 0-1 0 0,0 1 1 0 0,0-1 0 0 0,1 0-1 0 0,-1 0 1 0 0,1 0 0 0 0,4 6-1 0 0,3 6 8 0 0,0-2-1 0 0,1 1 1 0 0,1-1-1 0 0,17 16 1 0 0,30 26 6 0 0,4-2 0 0 0,111 74 0 0 0,157 85-4 0 0,-265-178 41 0 0,2-2-1 0 0,1-3 1 0 0,92 28-1 0 0,-133-50 32 0 0,35 4 0 0 0,-53-10-42 0 0,-1-1 1 0 0,0-1-1 0 0,0 1 0 0 0,1-1 1 0 0,-1-1-1 0 0,0 0 1 0 0,0 0-1 0 0,15-4 1 0 0,-20 4-20 0 0,0-1 0 0 0,-1 1 0 0 0,1-1 0 0 0,-1 0 0 0 0,1 1 1 0 0,-1-1-1 0 0,0 0 0 0 0,0 0 0 0 0,0 0 0 0 0,0-1 0 0 0,0 1 1 0 0,0 0-1 0 0,-1-1 0 0 0,1 0 0 0 0,-1 1 0 0 0,1-1 0 0 0,-1 0 1 0 0,0 1-1 0 0,0-1 0 0 0,0 0 0 0 0,-1 0 0 0 0,2-6 0 0 0,-1-2 20 0 0,0-1 0 0 0,-1 0 0 0 0,0 0 0 0 0,-2-17-1 0 0,-2 7-6 0 0,0 1-1 0 0,-2-1 1 0 0,0 1-1 0 0,-2 0 1 0 0,0 0-1 0 0,-17-30 1 0 0,-2 4 44 0 0,-51-67 1 0 0,11 34-79 0 0,-101-97 0 0 0,162 170-64 0 0,-65-57-187 0 0,62 56-219 0 0,-1 1 0 0 0,0 0 0 0 0,0 1 0 0 0,0 0 0 0 0,-20-7 0 0 0,13 8-2893 0 0,6 6-3975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21821 0 0,'0'0'685'0'0,"0"32"-610"0"0,3 103 78 0 0,-3-116-45 0 0,1-1-1 0 0,1 0 1 0 0,1 0 0 0 0,5 20-1 0 0,-1-5 137 0 0,-6-30-217 0 0,13 61 274 0 0,-3 0 0 0 0,5 104 1 0 0,-26-183-258 0 0,-1-13-109 0 0,1 0 0 0 0,2-1 0 0 0,0 0 0 0 0,2 0 0 0 0,-3-43 0 0 0,3-152-302 0 0,6 172 387 0 0,0 44-8 0 0,0-8 31 0 0,1 0 0 0 0,2-17 0 0 0,-2 28-27 0 0,0 1 1 0 0,0-1-1 0 0,0 1 0 0 0,1 0 0 0 0,-1-1 0 0 0,1 1 0 0 0,0 0 0 0 0,0 0 1 0 0,1 0-1 0 0,-1 0 0 0 0,1 1 0 0 0,3-5 0 0 0,-4 7-13 0 0,-1 0 0 0 0,1 0 0 0 0,-1 0 0 0 0,1 0 0 0 0,-1 1 0 0 0,1-1 0 0 0,0 0 0 0 0,-1 1 0 0 0,1-1 0 0 0,0 1-1 0 0,0-1 1 0 0,-1 1 0 0 0,1 0 0 0 0,0 0 0 0 0,0-1 0 0 0,0 2 0 0 0,-1-1 0 0 0,1 0 0 0 0,0 0 0 0 0,0 0 0 0 0,0 1 0 0 0,-1-1 0 0 0,1 1 0 0 0,0 0 0 0 0,-1-1 0 0 0,1 1-1 0 0,0 0 1 0 0,2 2 0 0 0,2 0 9 0 0,0 1 0 0 0,-1 0 0 0 0,1 1 0 0 0,-1-1 0 0 0,0 1-1 0 0,5 6 1 0 0,14 20 142 0 0,-2 1 1 0 0,31 58-1 0 0,26 78 252 0 0,-48-100-315 0 0,-7-7-27 0 0,-23-60-49 0 0,-1-6 49 0 0,-3-72-151 0 0,0 40 27 0 0,4-47-1 0 0,-1 82 56 0 0,0-1 0 0 0,1 1-1 0 0,-1-1 1 0 0,1 1 0 0 0,-1-1-1 0 0,1 1 1 0 0,0-1 0 0 0,0 1 0 0 0,0-1-1 0 0,0 1 1 0 0,0 0 0 0 0,1 0 0 0 0,-1-1-1 0 0,1 1 1 0 0,2-2 0 0 0,-3 2-11 0 0,1 1 0 0 0,0 0 0 0 0,-1 0 0 0 0,1 0 0 0 0,0 0 0 0 0,0 0 0 0 0,0 1 0 0 0,-1-1 0 0 0,1 0 0 0 0,0 1 0 0 0,0 0 0 0 0,0-1 0 0 0,0 1 0 0 0,0 0 0 0 0,0 0 0 0 0,2 0-1 0 0,2 1-4 0 0,0 0 0 0 0,0 0-1 0 0,0 1 1 0 0,-1-1-1 0 0,1 1 1 0 0,-1 1 0 0 0,1-1-1 0 0,-1 1 1 0 0,0 0-1 0 0,0 0 1 0 0,0 1 0 0 0,6 4-1 0 0,10 12 42 0 0,-1 1 1 0 0,0 1-1 0 0,19 28 0 0 0,44 76 150 0 0,-74-112-149 0 0,-8-11-8 0 0,0-1 1 0 0,1 0-1 0 0,-1 0 0 0 0,1 0 0 0 0,-1 0 0 0 0,1 0 1 0 0,0-1-1 0 0,0 1 0 0 0,0 0 0 0 0,0-1 0 0 0,0 1 1 0 0,0-1-1 0 0,0 0 0 0 0,0 0 0 0 0,1 0 0 0 0,-1 0 1 0 0,0 0-1 0 0,1 0 0 0 0,-1 0 0 0 0,1-1 0 0 0,-1 0 1 0 0,1 1-1 0 0,4-1 0 0 0,-4 0-2 0 0,0-1 1 0 0,0 0 0 0 0,0 0-1 0 0,0 0 1 0 0,-1 0 0 0 0,1 0-1 0 0,0 0 1 0 0,0-1-1 0 0,-1 1 1 0 0,1-1 0 0 0,-1 0-1 0 0,1 0 1 0 0,-1 0 0 0 0,0 0-1 0 0,0 0 1 0 0,0 0-1 0 0,0-1 1 0 0,2-3 0 0 0,19-27 46 0 0,-2-1 1 0 0,-1 0 0 0 0,28-69-1 0 0,-48 98-24 0 0,-5 11-44 0 0,-5 14-24 0 0,6-2 33 0 0,1-1 0 0 0,0 1 1 0 0,2-1-1 0 0,0 1 0 0 0,2 34 1 0 0,0-49 1 0 0,-1 0-1 0 0,1 0 1 0 0,0 0 0 0 0,0-1-1 0 0,0 1 1 0 0,0 0 0 0 0,0 0 0 0 0,0-1-1 0 0,1 1 1 0 0,0-1 0 0 0,-1 1 0 0 0,1-1-1 0 0,0 0 1 0 0,0 0 0 0 0,0 0-1 0 0,0 0 1 0 0,1 0 0 0 0,-1 0 0 0 0,0 0-1 0 0,1-1 1 0 0,3 2 0 0 0,-2-1-1 0 0,0 0 1 0 0,0 0 0 0 0,0-1-1 0 0,0 0 1 0 0,0 0-1 0 0,0 0 1 0 0,1-1-1 0 0,-1 1 1 0 0,0-1 0 0 0,1 0-1 0 0,-1 0 1 0 0,0-1-1 0 0,8 0 1 0 0,-9 0-4 0 0,-1-1 1 0 0,1 1-1 0 0,-1 0 0 0 0,0-1 1 0 0,1 1-1 0 0,-1-1 1 0 0,0 0-1 0 0,0 1 1 0 0,0-1-1 0 0,0 0 0 0 0,0-1 1 0 0,0 1-1 0 0,-1 0 1 0 0,1 0-1 0 0,-1-1 0 0 0,1 1 1 0 0,-1-1-1 0 0,2-3 1 0 0,2-8-19 0 0,0 1 0 0 0,3-18 0 0 0,-7 26 18 0 0,2-8 6 0 0,-1-1 0 0 0,0 0 0 0 0,-1 1 0 0 0,-1-1 0 0 0,0 0 0 0 0,-1 0 0 0 0,0 1 0 0 0,-1-1 0 0 0,0 0 0 0 0,-1 1 0 0 0,-9-23 0 0 0,8 27-1 0 0,4 9-32 0 0,9 16 14 0 0,12 14 41 0 0,1-2-1 0 0,44 44 1 0 0,61 42 120 0 0,-126-113-143 0 0,24 20 13 0 0,1 0 0 0 0,31 17-1 0 0,-48-32-22 0 0,1-1-1 0 0,0 0 1 0 0,0 0-1 0 0,0-1 1 0 0,0 0-1 0 0,1-1 1 0 0,0-1 0 0 0,0 1-1 0 0,-1-2 1 0 0,13 2-1 0 0,-21-3-3 0 0,0-1 0 0 0,1 1 1 0 0,-1 0-1 0 0,0-1 0 0 0,0 1 0 0 0,0-1 0 0 0,0 1 0 0 0,0-1 1 0 0,0 0-1 0 0,-1 0 0 0 0,1 0 0 0 0,0 0 0 0 0,0 0 0 0 0,0 0 1 0 0,-1-1-1 0 0,1 1 0 0 0,-1-1 0 0 0,1 1 0 0 0,-1-1 1 0 0,0 1-1 0 0,1-1 0 0 0,-1 0 0 0 0,0 0 0 0 0,0 1 0 0 0,0-1 1 0 0,0 0-1 0 0,0 0 0 0 0,-1 0 0 0 0,1 0 0 0 0,0-4 0 0 0,1-5-92 0 0,0-1-1 0 0,-1 0 1 0 0,0 0-1 0 0,-1-15 0 0 0,0 18 38 0 0,-1-7-16 0 0,0 1 1 0 0,-2-1 0 0 0,0 1 0 0 0,-6-19-1 0 0,2 7-86 0 0,7 26 19 0 0,10 22-464 0 0,13 11 622 0 0,2 0 0 0 0,0-1-1 0 0,52 46 1 0 0,-48-52-37 0 0,1-2-1 0 0,63 39 1 0 0,-72-55-2423 0 0,-7-6-6189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0 19220 0 0,'0'0'4781'0'0,"-29"4"-4589"0"0,-93 16-26 0 0,116-20-153 0 0,1 2 0 0 0,-1-1 0 0 0,0 0 0 0 0,0 1 0 0 0,1 0 1 0 0,-1 1-1 0 0,1-1 0 0 0,-1 1 0 0 0,1 0 0 0 0,0 0 1 0 0,0 1-1 0 0,-8 7 0 0 0,0 1 5 0 0,-145 118-1518 0 0,128-99-2431 0 0,1 0-3341 0 0,14-13-4437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2755 0 19164 0 0,'0'0'1315'0'0,"-11"14"-1094"0"0,2-4-159 0 0,5-4-28 0 0,0 0 0 0 0,0-1 1 0 0,-1 0-1 0 0,0 0 0 0 0,0 0 0 0 0,0-1 0 0 0,-1 1 0 0 0,1-1 0 0 0,-1-1 0 0 0,0 1 0 0 0,0-1 1 0 0,0 0-1 0 0,-1 0 0 0 0,-11 3 0 0 0,-339 62 1393 0 0,85-20-1248 0 0,-614 174 405 0 0,526-87-44 0 0,12 26-245 0 0,165-75-287 0 0,-35 1-154 0 0,204-85-35 0 0,10-1-322 0 0,10-1-112 0 0,52 2-4524 0 0,-21 3-4412 0 0,-22-1 1379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19476 0 0,'0'0'1343'0'0,"24"2"-3371"0"0,8 1 2048 0 0,1 0 145 0 0,39-1-1 0 0,-67-2 39 0 0,0-1 0 0 0,0 1 0 0 0,0-1 1 0 0,1-1-1 0 0,-1 1 0 0 0,0-1 0 0 0,0 0 0 0 0,-1 0 0 0 0,1 0 0 0 0,0 0 0 0 0,-1-1 1 0 0,8-6-1 0 0,-11 5-20 0 0,-9 1-200 0 0,-9 3-120 0 0,16 0 150 0 0,-13-1-40 0 0,-1-1 0 0 0,-17-3 0 0 0,-4-2-12 0 0,33 7 47 0 0,-1 0 0 0 0,1-1-1 0 0,-1 0 1 0 0,1 0-1 0 0,-1 0 1 0 0,1 0-1 0 0,0 0 1 0 0,0-1 0 0 0,-1 0-1 0 0,1 1 1 0 0,-5-5-1 0 0,6 4 3 0 0,1 0-1 0 0,-1 0 1 0 0,1 0-1 0 0,-1 0 1 0 0,1 0-1 0 0,0 0 1 0 0,0 0-1 0 0,0 0 1 0 0,0 0-1 0 0,0 0 1 0 0,0-1-1 0 0,0 1 0 0 0,1 0 1 0 0,-1-1-1 0 0,1 1 1 0 0,0-1-1 0 0,0-4 1 0 0,0 7-60 0 0,1-1-453 0 0,12-5-1494 0 0,-12 6 1442 0 0,-1 0 0 0 0,1 0 0 0 0,0 1 0 0 0,-1-1 0 0 0,1 0 0 0 0,0 0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 12043 0 0,'0'0'7321'0'0,"15"25"-7381"0"0,49 83 180 0 0,-5-5 528 0 0,-30-49 448 0 0,65 87 1 0 0,172 228 662 0 0,-249-346-1733 0 0,-17-21-12 0 0,1-1 0 0 0,0 0 0 0 0,0 0 0 0 0,1 1 0 0 0,-1-1 0 0 0,0 0 1 0 0,0 0-1 0 0,0 0 0 0 0,1 0 0 0 0,-1 0 0 0 0,1-1 0 0 0,-1 1 0 0 0,3 1 1232 0 0,-32-2-1176 0 0,-13 1-90 0 0,1 2 0 0 0,0 2 0 0 0,-51 13 0 0 0,-291 75-54 0 0,327-82 128 0 0,0-3 0 0 0,-1-3 1 0 0,-67-1-1 0 0,110-4-44 0 0,1-1 0 0 0,-1 0-1 0 0,1-1 1 0 0,-1-1 0 0 0,1 0 0 0 0,0 0 0 0 0,0-1-1 0 0,0-1 1 0 0,1 0 0 0 0,-1 0 0 0 0,-13-10-1 0 0,24 13 6 0 0,-1 1 0 0 0,1-1-1 0 0,0 1 1 0 0,0-1 0 0 0,0 0-1 0 0,-1 0 1 0 0,1 1 0 0 0,1-1-1 0 0,-1 0 1 0 0,0 0 0 0 0,0 0-1 0 0,1 0 1 0 0,-1 0 0 0 0,1 0-1 0 0,0 0 1 0 0,0-1-1 0 0,0 1 1 0 0,-1 0 0 0 0,2 0-1 0 0,-1 0 1 0 0,0 0 0 0 0,0 0-1 0 0,1 0 1 0 0,-1 0 0 0 0,1 0-1 0 0,0 0 1 0 0,-1 0 0 0 0,2-2-1 0 0,2-4 15 0 0,0-1 1 0 0,0 1-1 0 0,0 0 0 0 0,1 0 0 0 0,6-8 1 0 0,51-59 135 0 0,-30 38-91 0 0,-1-1 0 0 0,-2-2-1 0 0,44-81 1 0 0,146-272 123 0 0,-211 382-208 0 0,0 0 1 0 0,1 1-1 0 0,12-11 0 0 0,-12 12-43 0 0,-9 20-7408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130 487 14179 0 0,'0'0'8482'0'0,"-21"-21"-7734"0"0,-85-80 31 0 0,104 121-530 0 0,2 15-155 0 0,2 1 0 0 0,6 39 0 0 0,0-13-58 0 0,-2 124-1 0 0,-6-155-66 0 0,-1-22 28 0 0,0-12 24 0 0,-1-14-45 0 0,15-172-440 0 0,0 14-55 0 0,-11-214 365 0 0,-2 389 148 0 0,0 0 0 0 0,0 0 1 0 0,0 0-1 0 0,-1-1 0 0 0,1 1 1 0 0,0 0-1 0 0,0 0 0 0 0,0 0 1 0 0,0 0-1 0 0,0 0 0 0 0,0 0 1 0 0,0-1-1 0 0,0 1 0 0 0,0 0 1 0 0,0 0-1 0 0,0 0 0 0 0,0 0 1 0 0,0 0-1 0 0,0 0 0 0 0,0 0 0 0 0,1-1 1 0 0,-1 1-1 0 0,0 0 0 0 0,0 0 1 0 0,0 0-1 0 0,0 0 0 0 0,0 0 1 0 0,0 0-1 0 0,0 0 0 0 0,0-1 1 0 0,0 1-1 0 0,0 0 0 0 0,0 0 1 0 0,1 0-1 0 0,-1 0 0 0 0,0 0 1 0 0,0 0-1 0 0,0 0 0 0 0,0 0 1 0 0,0 0-1 0 0,0 0 0 0 0,0 0 1 0 0,1 0-1 0 0,-1 0 0 0 0,0 0 1 0 0,0 0-1 0 0,0 0 0 0 0,0 0 1 0 0,0 0-1 0 0,7 5-88 0 0,3 12 122 0 0,28 69 432 0 0,46 98 166 0 0,-59-136-442 0 0,54 78-1 0 0,-76-121-163 0 0,23 27 46 0 0,-25-30-51 0 0,1-1-1 0 0,-1 1 1 0 0,1 0-1 0 0,0-1 1 0 0,-1 0-1 0 0,1 1 1 0 0,0-1-1 0 0,0 0 1 0 0,0 0-1 0 0,0 0 1 0 0,0 0-1 0 0,0 0 1 0 0,0-1-1 0 0,0 1 1 0 0,2 0-1 0 0,-3-1-9 0 0,0 0 1 0 0,0-1-1 0 0,0 1 0 0 0,0 0 0 0 0,0-1 0 0 0,0 1 0 0 0,0-1 0 0 0,-1 1 0 0 0,1 0 0 0 0,0-1 0 0 0,0 0 0 0 0,0 1 1 0 0,-1-1-1 0 0,1 0 0 0 0,0 1 0 0 0,-1-1 0 0 0,1 0 0 0 0,-1 0 0 0 0,1 1 0 0 0,-1-1 0 0 0,1 0 0 0 0,-1 0 0 0 0,1 0 1 0 0,-1 0-1 0 0,0 0 0 0 0,1 0 0 0 0,-1-1 0 0 0,6-31-32 0 0,-4 25 21 0 0,0-18-53 0 0,0 1 0 0 0,-2-32 1 0 0,-2 38 16 0 0,2-1 1 0 0,1 1 0 0 0,0-1-1 0 0,1 1 1 0 0,7-24 0 0 0,-9 41 28 0 0,1 1 1 0 0,-1-1 0 0 0,1 0 0 0 0,-1 1 0 0 0,1-1 0 0 0,0 1 0 0 0,0-1 0 0 0,0 1-1 0 0,0-1 1 0 0,0 1 0 0 0,0 0 0 0 0,0-1 0 0 0,0 1 0 0 0,1 0 0 0 0,-1 0-1 0 0,0 0 1 0 0,1 0 0 0 0,-1 0 0 0 0,1 0 0 0 0,-1 0 0 0 0,1 1 0 0 0,-1-1 0 0 0,1 1-1 0 0,0-1 1 0 0,-1 1 0 0 0,4-1 0 0 0,-1 1-1 0 0,0 0-1 0 0,0 0 1 0 0,0 1 0 0 0,0-1 0 0 0,0 1-1 0 0,0 0 1 0 0,-1 0 0 0 0,1 0 0 0 0,0 1-1 0 0,6 3 1 0 0,5 4 55 0 0,0 1 0 0 0,0 0-1 0 0,-1 2 1 0 0,-1-1 0 0 0,0 2-1 0 0,0 0 1 0 0,-2 0 0 0 0,14 20-1 0 0,22 23 66 0 0,49 53 106 0 0,-95-107-213 0 0,1 0 0 0 0,0-1-1 0 0,0 0 1 0 0,0 1 0 0 0,0-1 0 0 0,0 0 0 0 0,0 0-1 0 0,1 0 1 0 0,-1 0 0 0 0,0-1 0 0 0,0 1 0 0 0,1 0 0 0 0,-1-1-1 0 0,1 0 1 0 0,-1 0 0 0 0,0 1 0 0 0,1-1 0 0 0,-1-1-1 0 0,1 1 1 0 0,-1 0 0 0 0,0-1 0 0 0,1 1 0 0 0,-1-1-1 0 0,0 1 1 0 0,4-3 0 0 0,-3 2-12 0 0,1-1 0 0 0,-1 1-1 0 0,0-1 1 0 0,0 0 0 0 0,0 0-1 0 0,0 0 1 0 0,-1-1 0 0 0,1 1 0 0 0,-1-1-1 0 0,1 1 1 0 0,-1-1 0 0 0,0 0 0 0 0,0 0-1 0 0,0 0 1 0 0,0 0 0 0 0,2-6 0 0 0,1-10-81 0 0,-1-1 0 0 0,0 1 0 0 0,-2-1 0 0 0,1-30 0 0 0,-2 24 49 0 0,0 24 39 0 0,-1-1 0 0 0,0 0 0 0 0,0 1-1 0 0,1-1 1 0 0,0 1 0 0 0,-1-1-1 0 0,1 1 1 0 0,0-1 0 0 0,0 1-1 0 0,2-4 1 0 0,-2 5-5 0 0,0 0 0 0 0,0 0 0 0 0,0 0-1 0 0,-1 0 1 0 0,1 0 0 0 0,0 1 0 0 0,0-1 0 0 0,0 0 0 0 0,0 0 0 0 0,0 1 0 0 0,1-1-1 0 0,-1 1 1 0 0,0-1 0 0 0,0 1 0 0 0,0-1 0 0 0,0 1 0 0 0,2 0 0 0 0,0 0 11 0 0,1 0 1 0 0,-1 0-1 0 0,0 1 0 0 0,0-1 1 0 0,1 1-1 0 0,-1 0 1 0 0,0 0-1 0 0,0 0 1 0 0,0 0-1 0 0,0 1 1 0 0,0-1-1 0 0,0 1 1 0 0,0 0-1 0 0,-1-1 1 0 0,1 1-1 0 0,2 3 0 0 0,12 10 52 0 0,-1 1-1 0 0,-1 1 0 0 0,15 20 0 0 0,18 21-32 0 0,-33-39-17 0 0,-14-16-1 0 0,0 0 1 0 0,1-1-1 0 0,0 1 0 0 0,0-1 1 0 0,-1 1-1 0 0,2-1 0 0 0,-1 0 1 0 0,0 1-1 0 0,0-1 1 0 0,1 0-1 0 0,-1-1 0 0 0,1 1 1 0 0,-1 0-1 0 0,1-1 0 0 0,0 1 1 0 0,0-1-1 0 0,0 0 0 0 0,0 0 1 0 0,5 1-1 0 0,-6-2 1 0 0,-1-1-1 0 0,1 1 0 0 0,0-1 1 0 0,-1 1-1 0 0,1-1 1 0 0,-1 0-1 0 0,1 1 1 0 0,-1-1-1 0 0,1 0 1 0 0,-1 0-1 0 0,0 0 0 0 0,1 0 1 0 0,-1-1-1 0 0,0 1 1 0 0,2-2-1 0 0,17-25 19 0 0,-16 23-18 0 0,5-9 29 0 0,-2 3-13 0 0,1 1 0 0 0,0-1 0 0 0,13-12 0 0 0,-18 20-30 0 0,0 0 0 0 0,0 1 0 0 0,1-1 0 0 0,-1 1 0 0 0,0 0 0 0 0,1 0 0 0 0,-1 1-1 0 0,1-1 1 0 0,0 1 0 0 0,0-1 0 0 0,0 1 0 0 0,-1 0 0 0 0,1 1 0 0 0,0-1 0 0 0,7 0 0 0 0,-1 1 1 0 0,14 0-21 0 0,-23 0 32 0 0,-1 0-1 0 0,1 0 0 0 0,0 1 0 0 0,0-1 0 0 0,-1 0 0 0 0,1 0 1 0 0,0 0-1 0 0,-1 1 0 0 0,1-1 0 0 0,0 0 0 0 0,-1 1 0 0 0,1-1 0 0 0,-1 0 1 0 0,1 1-1 0 0,0-1 0 0 0,-1 1 0 0 0,1-1 0 0 0,-1 1 0 0 0,1-1 0 0 0,-1 1 1 0 0,0 0-1 0 0,1-1 0 0 0,-1 1 0 0 0,0-1 0 0 0,1 1 0 0 0,-1 1 1 0 0,3 6 378 0 0,0-8-131 0 0,-1-16-37 0 0,0-29-165 0 0,-7-62-70 0 0,1 59 36 0 0,4-60 0 0 0,0 105-5 0 0,0 0 0 0 0,0 0 1 0 0,1 0-1 0 0,-1 0 1 0 0,1 0-1 0 0,0 1 0 0 0,-1-1 1 0 0,1 0-1 0 0,1 0 1 0 0,-1 0-1 0 0,0 1 0 0 0,1-1 1 0 0,-1 1-1 0 0,1-1 1 0 0,0 1-1 0 0,-1-1 0 0 0,1 1 1 0 0,4-3-1 0 0,-2 3 1 0 0,-1 0 0 0 0,1 0 0 0 0,0 1 0 0 0,0-1 0 0 0,0 1 1 0 0,0 0-1 0 0,0 0 0 0 0,0 0 0 0 0,1 1 0 0 0,-1-1 0 0 0,0 1 0 0 0,5 1 0 0 0,-1-1-3 0 0,-1 1-1 0 0,1 1 0 0 0,-1 0 1 0 0,1 0-1 0 0,-1 0 1 0 0,0 1-1 0 0,0 0 1 0 0,0 0-1 0 0,0 1 1 0 0,-1 0-1 0 0,1 0 1 0 0,9 8-1 0 0,6 7 11 0 0,38 41-1 0 0,30 47-52 0 0,-16-19-1688 0 0,-22-33-3302 0 0,-37-37-3122 0 0,-6-6-2367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130 487 14179 0 0,'0'0'8482'0'0,"-21"-21"-7734"0"0,-85-80 31 0 0,104 121-530 0 0,2 15-155 0 0,2 1 0 0 0,6 39 0 0 0,0-13-58 0 0,-2 124-1 0 0,-6-155-66 0 0,-1-22 28 0 0,0-12 24 0 0,-1-14-45 0 0,15-172-440 0 0,0 14-55 0 0,-11-214 365 0 0,-2 389 148 0 0,0 0 0 0 0,0 0 1 0 0,0 0-1 0 0,-1-1 0 0 0,1 1 1 0 0,0 0-1 0 0,0 0 0 0 0,0 0 1 0 0,0 0-1 0 0,0 0 0 0 0,0 0 1 0 0,0-1-1 0 0,0 1 0 0 0,0 0 1 0 0,0 0-1 0 0,0 0 0 0 0,0 0 1 0 0,0 0-1 0 0,0 0 0 0 0,0 0 0 0 0,1-1 1 0 0,-1 1-1 0 0,0 0 0 0 0,0 0 1 0 0,0 0-1 0 0,0 0 0 0 0,0 0 1 0 0,0 0-1 0 0,0 0 0 0 0,0-1 1 0 0,0 1-1 0 0,0 0 0 0 0,0 0 1 0 0,1 0-1 0 0,-1 0 0 0 0,0 0 1 0 0,0 0-1 0 0,0 0 0 0 0,0 0 1 0 0,0 0-1 0 0,0 0 0 0 0,0 0 1 0 0,1 0-1 0 0,-1 0 0 0 0,0 0 1 0 0,0 0-1 0 0,0 0 0 0 0,0 0 1 0 0,0 0-1 0 0,7 5-88 0 0,3 12 122 0 0,28 69 432 0 0,46 98 166 0 0,-59-136-442 0 0,54 78-1 0 0,-76-121-163 0 0,23 27 46 0 0,-25-30-51 0 0,1-1-1 0 0,-1 1 1 0 0,1 0-1 0 0,0-1 1 0 0,-1 0-1 0 0,1 1 1 0 0,0-1-1 0 0,0 0 1 0 0,0 0-1 0 0,0 0 1 0 0,0 0-1 0 0,0 0 1 0 0,0-1-1 0 0,0 1 1 0 0,2 0-1 0 0,-3-1-9 0 0,0 0 1 0 0,0-1-1 0 0,0 1 0 0 0,0 0 0 0 0,0-1 0 0 0,0 1 0 0 0,0-1 0 0 0,-1 1 0 0 0,1 0 0 0 0,0-1 0 0 0,0 0 0 0 0,0 1 1 0 0,-1-1-1 0 0,1 0 0 0 0,0 1 0 0 0,-1-1 0 0 0,1 0 0 0 0,-1 0 0 0 0,1 1 0 0 0,-1-1 0 0 0,1 0 0 0 0,-1 0 0 0 0,1 0 1 0 0,-1 0-1 0 0,0 0 0 0 0,1 0 0 0 0,-1-1 0 0 0,6-31-32 0 0,-4 25 21 0 0,0-18-53 0 0,0 1 0 0 0,-2-32 1 0 0,-2 38 16 0 0,2-1 1 0 0,1 1 0 0 0,0-1-1 0 0,1 1 1 0 0,7-24 0 0 0,-9 41 28 0 0,1 1 1 0 0,-1-1 0 0 0,1 0 0 0 0,-1 1 0 0 0,1-1 0 0 0,0 1 0 0 0,0-1 0 0 0,0 1-1 0 0,0-1 1 0 0,0 1 0 0 0,0 0 0 0 0,0-1 0 0 0,0 1 0 0 0,1 0 0 0 0,-1 0-1 0 0,0 0 1 0 0,1 0 0 0 0,-1 0 0 0 0,1 0 0 0 0,-1 0 0 0 0,1 1 0 0 0,-1-1 0 0 0,1 1-1 0 0,0-1 1 0 0,-1 1 0 0 0,4-1 0 0 0,-1 1-1 0 0,0 0-1 0 0,0 0 1 0 0,0 1 0 0 0,0-1 0 0 0,0 1-1 0 0,0 0 1 0 0,-1 0 0 0 0,1 0 0 0 0,0 1-1 0 0,6 3 1 0 0,5 4 55 0 0,0 1 0 0 0,0 0-1 0 0,-1 2 1 0 0,-1-1 0 0 0,0 2-1 0 0,0 0 1 0 0,-2 0 0 0 0,14 20-1 0 0,22 23 66 0 0,49 53 106 0 0,-95-107-213 0 0,1 0 0 0 0,0-1-1 0 0,0 0 1 0 0,0 1 0 0 0,0-1 0 0 0,0 0 0 0 0,0 0-1 0 0,1 0 1 0 0,-1 0 0 0 0,0-1 0 0 0,0 1 0 0 0,1 0 0 0 0,-1-1-1 0 0,1 0 1 0 0,-1 0 0 0 0,0 1 0 0 0,1-1 0 0 0,-1-1-1 0 0,1 1 1 0 0,-1 0 0 0 0,0-1 0 0 0,1 1 0 0 0,-1-1-1 0 0,0 1 1 0 0,4-3 0 0 0,-3 2-12 0 0,1-1 0 0 0,-1 1-1 0 0,0-1 1 0 0,0 0 0 0 0,0 0-1 0 0,0 0 1 0 0,-1-1 0 0 0,1 1 0 0 0,-1-1-1 0 0,1 1 1 0 0,-1-1 0 0 0,0 0 0 0 0,0 0-1 0 0,0 0 1 0 0,0 0 0 0 0,2-6 0 0 0,1-10-81 0 0,-1-1 0 0 0,0 1 0 0 0,-2-1 0 0 0,1-30 0 0 0,-2 24 49 0 0,0 24 39 0 0,-1-1 0 0 0,0 0 0 0 0,0 1-1 0 0,1-1 1 0 0,0 1 0 0 0,-1-1-1 0 0,1 1 1 0 0,0-1 0 0 0,0 1-1 0 0,2-4 1 0 0,-2 5-5 0 0,0 0 0 0 0,0 0 0 0 0,0 0-1 0 0,-1 0 1 0 0,1 0 0 0 0,0 1 0 0 0,0-1 0 0 0,0 0 0 0 0,0 0 0 0 0,0 1 0 0 0,1-1-1 0 0,-1 1 1 0 0,0-1 0 0 0,0 1 0 0 0,0-1 0 0 0,0 1 0 0 0,2 0 0 0 0,0 0 11 0 0,1 0 1 0 0,-1 0-1 0 0,0 1 0 0 0,0-1 1 0 0,1 1-1 0 0,-1 0 1 0 0,0 0-1 0 0,0 0 1 0 0,0 0-1 0 0,0 1 1 0 0,0-1-1 0 0,0 1 1 0 0,0 0-1 0 0,-1-1 1 0 0,1 1-1 0 0,2 3 0 0 0,12 10 52 0 0,-1 1-1 0 0,-1 1 0 0 0,15 20 0 0 0,18 21-32 0 0,-33-39-17 0 0,-14-16-1 0 0,0 0 1 0 0,1-1-1 0 0,0 1 0 0 0,0-1 1 0 0,-1 1-1 0 0,2-1 0 0 0,-1 0 1 0 0,0 1-1 0 0,0-1 1 0 0,1 0-1 0 0,-1-1 0 0 0,1 1 1 0 0,-1 0-1 0 0,1-1 0 0 0,0 1 1 0 0,0-1-1 0 0,0 0 0 0 0,0 0 1 0 0,5 1-1 0 0,-6-2 1 0 0,-1-1-1 0 0,1 1 0 0 0,0-1 1 0 0,-1 1-1 0 0,1-1 1 0 0,-1 0-1 0 0,1 1 1 0 0,-1-1-1 0 0,1 0 1 0 0,-1 0-1 0 0,0 0 0 0 0,1 0 1 0 0,-1-1-1 0 0,0 1 1 0 0,2-2-1 0 0,17-25 19 0 0,-16 23-18 0 0,5-9 29 0 0,-2 3-13 0 0,1 1 0 0 0,0-1 0 0 0,13-12 0 0 0,-18 20-30 0 0,0 0 0 0 0,0 1 0 0 0,1-1 0 0 0,-1 1 0 0 0,0 0 0 0 0,1 0 0 0 0,-1 1-1 0 0,1-1 1 0 0,0 1 0 0 0,0-1 0 0 0,0 1 0 0 0,-1 0 0 0 0,1 1 0 0 0,0-1 0 0 0,7 0 0 0 0,-1 1 1 0 0,14 0-21 0 0,-23 0 32 0 0,-1 0-1 0 0,1 0 0 0 0,0 1 0 0 0,0-1 0 0 0,-1 0 0 0 0,1 0 1 0 0,0 0-1 0 0,-1 1 0 0 0,1-1 0 0 0,0 0 0 0 0,-1 1 0 0 0,1-1 0 0 0,-1 0 1 0 0,1 1-1 0 0,0-1 0 0 0,-1 1 0 0 0,1-1 0 0 0,-1 1 0 0 0,1-1 0 0 0,-1 1 1 0 0,0 0-1 0 0,1-1 0 0 0,-1 1 0 0 0,0-1 0 0 0,1 1 0 0 0,-1 1 1 0 0,3 6 378 0 0,0-8-131 0 0,-1-16-37 0 0,0-29-165 0 0,-7-62-70 0 0,1 59 36 0 0,4-60 0 0 0,0 105-5 0 0,0 0 0 0 0,0 0 1 0 0,1 0-1 0 0,-1 0 1 0 0,1 0-1 0 0,0 1 0 0 0,-1-1 1 0 0,1 0-1 0 0,1 0 1 0 0,-1 0-1 0 0,0 1 0 0 0,1-1 1 0 0,-1 1-1 0 0,1-1 1 0 0,0 1-1 0 0,-1-1 0 0 0,1 1 1 0 0,4-3-1 0 0,-2 3 1 0 0,-1 0 0 0 0,1 0 0 0 0,0 1 0 0 0,0-1 0 0 0,0 1 1 0 0,0 0-1 0 0,0 0 0 0 0,0 0 0 0 0,1 1 0 0 0,-1-1 0 0 0,0 1 0 0 0,5 1 0 0 0,-1-1-3 0 0,-1 1-1 0 0,1 1 0 0 0,-1 0 1 0 0,1 0-1 0 0,-1 0 1 0 0,0 1-1 0 0,0 0 1 0 0,0 0-1 0 0,0 1 1 0 0,-1 0-1 0 0,1 0 1 0 0,9 8-1 0 0,6 7 11 0 0,38 41-1 0 0,30 47-52 0 0,-16-19-1688 0 0,-22-33-3302 0 0,-37-37-3122 0 0,-6-6-2367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69 11971 0 0,'0'0'10859'0'0,"-8"17"-10643"0"0,-23 54-41 0 0,29-67-161 0 0,1 0 0 0 0,0 0 0 0 0,1 0 1 0 0,-1 0-1 0 0,1 0 0 0 0,0 0 0 0 0,0 0 0 0 0,0 0 0 0 0,0 0 0 0 0,1 0 1 0 0,-1 0-1 0 0,1 0 0 0 0,0 0 0 0 0,1 0 0 0 0,-1 0 0 0 0,1 0 0 0 0,3 6 1 0 0,3 10 23 0 0,11 34 14 0 0,-12-35-88 0 0,0 1 0 0 0,-2-1 0 0 0,0 1 0 0 0,-1 0 0 0 0,3 39 0 0 0,-7-59 36 0 0,0 0-1 0 0,1 1 0 0 0,-1-1 0 0 0,0 0 1 0 0,0 1-1 0 0,0-1 0 0 0,0 0 0 0 0,0 1 0 0 0,0-1 1 0 0,0 0-1 0 0,0 0 0 0 0,0 1 0 0 0,0-1 1 0 0,0 0-1 0 0,0 1 0 0 0,0-1 0 0 0,0 0 1 0 0,0 1-1 0 0,-1-1 0 0 0,1 0 0 0 0,0 1 1 0 0,0-1-1 0 0,0 0 0 0 0,0 0 0 0 0,-1 1 1 0 0,1-1-1 0 0,0 0 0 0 0,0 0 0 0 0,0 0 1 0 0,-1 1-1 0 0,1-1 0 0 0,0 0 0 0 0,0 0 0 0 0,-1 0 1 0 0,1 1-1 0 0,0-1 0 0 0,0 0 0 0 0,-1 0 1 0 0,1 0-1 0 0,0 0 0 0 0,-1 0 0 0 0,1 0 1 0 0,0 0-1 0 0,-1 0 0 0 0,1 0 0 0 0,0 0 1 0 0,-1 0-1 0 0,1 0 0 0 0,0 0 0 0 0,0 0 1 0 0,-1 0-1 0 0,1 0 0 0 0,0 0 0 0 0,-1 0 1 0 0,1 0-1 0 0,0 0 0 0 0,-1-1 0 0 0,-13-12 104 0 0,3-9-109 0 0,1 0 0 0 0,0 0 0 0 0,2-1 0 0 0,1 0 0 0 0,0 0 0 0 0,-2-26 0 0 0,2-2-115 0 0,0-93 1 0 0,7 140 120 0 0,0-1 0 0 0,0 0 0 0 0,1 0 0 0 0,0 1 0 0 0,0-1 0 0 0,0 1 1 0 0,0-1-1 0 0,1 1 0 0 0,0-1 0 0 0,0 1 0 0 0,0 0 0 0 0,0 0 0 0 0,4-5 0 0 0,-5 8-2 0 0,0 0 0 0 0,1-1 0 0 0,-1 1 1 0 0,1 0-1 0 0,-1 0 0 0 0,1 0 0 0 0,-1 0 1 0 0,1 0-1 0 0,0 0 0 0 0,0 0 0 0 0,-1 0 1 0 0,1 1-1 0 0,0-1 0 0 0,0 1 0 0 0,0-1 0 0 0,-1 1 1 0 0,1 0-1 0 0,0 0 0 0 0,0 0 0 0 0,0 0 1 0 0,0 0-1 0 0,0 0 0 0 0,0 0 0 0 0,0 1 1 0 0,-1-1-1 0 0,1 0 0 0 0,0 1 0 0 0,0 0 1 0 0,0 0-1 0 0,-1-1 0 0 0,1 1 0 0 0,0 0 0 0 0,-1 0 1 0 0,3 2-1 0 0,10 6 69 0 0,-1 1-1 0 0,-1 0 1 0 0,1 1 0 0 0,-2 0-1 0 0,15 17 1 0 0,-3 2 224 0 0,22 39 1 0 0,-29-42-169 0 0,-5-8-43 0 0,1 0 1 0 0,1 0 0 0 0,19 21-1 0 0,-31-39-77 0 0,-1-1 1 0 0,0 0-1 0 0,0 1 0 0 0,0-1 0 0 0,1 0 1 0 0,-1 0-1 0 0,0 0 0 0 0,0 1 0 0 0,1-1 0 0 0,-1 0 1 0 0,0 0-1 0 0,1 0 0 0 0,-1 1 0 0 0,0-1 1 0 0,1 0-1 0 0,-1 0 0 0 0,0 0 0 0 0,1 0 0 0 0,-1 0 1 0 0,0 0-1 0 0,1 0 0 0 0,-1 0 0 0 0,0 0 1 0 0,1 0-1 0 0,-1 0 0 0 0,0 0 0 0 0,1 0 0 0 0,-1 0 1 0 0,0 0-1 0 0,1 0 0 0 0,-1 0 0 0 0,0-1 1 0 0,1 1-1 0 0,6-12 3 0 0,0-28-112 0 0,-5 31 88 0 0,2-36-95 0 0,-4 34 56 0 0,0 0 0 0 0,1 1 0 0 0,1-1 0 0 0,0 0 0 0 0,1 1 0 0 0,-1 0 0 0 0,6-12 0 0 0,-7 21 45 0 0,0-1 0 0 0,-1 1 0 0 0,1 0 1 0 0,0 0-1 0 0,0 0 0 0 0,0 0 0 0 0,0 0 0 0 0,0 0 1 0 0,0 0-1 0 0,0 0 0 0 0,0 1 0 0 0,0-1 1 0 0,0 0-1 0 0,0 1 0 0 0,0-1 0 0 0,1 1 0 0 0,-1-1 1 0 0,0 1-1 0 0,1-1 0 0 0,-1 1 0 0 0,0 0 0 0 0,0 0 1 0 0,1-1-1 0 0,-1 1 0 0 0,1 0 0 0 0,-1 0 0 0 0,0 1 1 0 0,1-1-1 0 0,-1 0 0 0 0,2 1 0 0 0,1 0 11 0 0,0 0 0 0 0,-1 0-1 0 0,1 1 1 0 0,0-1 0 0 0,-1 1-1 0 0,1 0 1 0 0,-1 0 0 0 0,0 0-1 0 0,4 4 1 0 0,23 23 55 0 0,-2 1 1 0 0,36 50-1 0 0,17 18 100 0 0,-79-96-144 0 0,1 1 0 0 0,-1-1-1 0 0,1 0 1 0 0,-1 0 0 0 0,1 0 0 0 0,0 0-1 0 0,0-1 1 0 0,0 1 0 0 0,0-1-1 0 0,0 0 1 0 0,0 0 0 0 0,4 1-1 0 0,-5-2-4 0 0,-1 1-1 0 0,0-1 1 0 0,0 0-1 0 0,0 0 1 0 0,1 0-1 0 0,-1 0 1 0 0,0 0-1 0 0,0-1 0 0 0,0 1 1 0 0,0 0-1 0 0,1-1 1 0 0,-1 1-1 0 0,0 0 1 0 0,0-1-1 0 0,0 1 1 0 0,0-1-1 0 0,0 0 1 0 0,0 1-1 0 0,0-1 0 0 0,0 0 1 0 0,0 0-1 0 0,0 1 1 0 0,-1-1-1 0 0,1 0 1 0 0,0 0-1 0 0,0 0 1 0 0,-1 0-1 0 0,1 0 1 0 0,-1 0-1 0 0,1 0 0 0 0,-1 0 1 0 0,1 0-1 0 0,-1-1 1 0 0,1 1-1 0 0,-1 0 1 0 0,0-2-1 0 0,8-31-33 0 0,-5 17 29 0 0,1 1 1 0 0,0 0-1 0 0,1 1 1 0 0,11-26-1 0 0,-15 39-3 0 0,0 1 0 0 0,0-1 0 0 0,0 1 0 0 0,0-1-1 0 0,0 1 1 0 0,1 0 0 0 0,-1-1 0 0 0,0 1-1 0 0,1 0 1 0 0,-1 0 0 0 0,1 0 0 0 0,-1 0-1 0 0,1 0 1 0 0,0 0 0 0 0,-1 0 0 0 0,1 0 0 0 0,0 1-1 0 0,-1-1 1 0 0,1 1 0 0 0,2-1 0 0 0,-1 1-4 0 0,0 0 0 0 0,0 0 1 0 0,0 0-1 0 0,0 1 1 0 0,0-1-1 0 0,0 1 1 0 0,0 0-1 0 0,0 0 0 0 0,0 0 1 0 0,0 0-1 0 0,3 2 1 0 0,6 4-4 0 0,-1 1 0 0 0,0 0-1 0 0,0 1 1 0 0,11 11 0 0 0,-20-18 15 0 0,3 3-1 0 0,8 7 18 0 0,0-1 1 0 0,21 16-1 0 0,-29-24-14 0 0,1 0 0 0 0,-1-1 0 0 0,0 1 0 0 0,1-1-1 0 0,-1 0 1 0 0,1-1 0 0 0,-1 1 0 0 0,1-1 0 0 0,0 0 0 0 0,0 0 0 0 0,7-1 0 0 0,-10 0-6 0 0,0 0 0 0 0,1-1 0 0 0,-1 1 1 0 0,0-1-1 0 0,0 0 0 0 0,1 0 0 0 0,-1 0 0 0 0,0 0 0 0 0,0-1 1 0 0,0 1-1 0 0,0-1 0 0 0,0 0 0 0 0,-1 0 0 0 0,1 0 0 0 0,0 0 1 0 0,-1 0-1 0 0,0-1 0 0 0,1 1 0 0 0,-1-1 0 0 0,0 1 1 0 0,0-1-1 0 0,2-5 0 0 0,18-18 33 0 0,-22 25-41 0 0,0 1 1 0 0,0 0-1 0 0,1-1 0 0 0,-1 1 0 0 0,0 0 0 0 0,1-1 0 0 0,-1 1 1 0 0,0 0-1 0 0,1 0 0 0 0,-1-1 0 0 0,1 1 0 0 0,-1 0 1 0 0,0 0-1 0 0,1 0 0 0 0,-1 0 0 0 0,1-1 0 0 0,-1 1 1 0 0,0 0-1 0 0,1 0 0 0 0,-1 0 0 0 0,1 0 0 0 0,-1 0 0 0 0,1 0 1 0 0,-1 0-1 0 0,1 0 0 0 0,-1 0 0 0 0,0 0 0 0 0,1 1 1 0 0,-1-1-1 0 0,1 0 0 0 0,-1 0 0 0 0,1 1 0 0 0,9 14-81 0 0,2 34 82 0 0,-9-35 14 0 0,-1-9 193 0 0,0-6-70 0 0,0-16-21 0 0,-1-26-82 0 0,-3 8 18 0 0,-3-126 95 0 0,5 159-147 0 0,0 0 1 0 0,0 0-1 0 0,0 0 0 0 0,0 0 0 0 0,1-1 1 0 0,-1 1-1 0 0,1 0 0 0 0,-1 0 0 0 0,1 0 0 0 0,-1 0 1 0 0,1 0-1 0 0,0 0 0 0 0,0 0 0 0 0,0 1 0 0 0,0-1 1 0 0,1 0-1 0 0,-1 0 0 0 0,0 1 0 0 0,1-1 1 0 0,-1 1-1 0 0,1-1 0 0 0,-1 1 0 0 0,1 0 0 0 0,0-1 1 0 0,0 1-1 0 0,-1 0 0 0 0,1 0 0 0 0,0 0 0 0 0,0 1 1 0 0,0-1-1 0 0,0 0 0 0 0,0 1 0 0 0,4-1 1 0 0,-1 0-6 0 0,0 1 0 0 0,1 1 1 0 0,-1-1-1 0 0,1 1 0 0 0,-1 0 1 0 0,0 0-1 0 0,0 1 0 0 0,1-1 1 0 0,-1 1-1 0 0,0 0 0 0 0,-1 1 1 0 0,9 4-1 0 0,32 23-124 0 0,-2 3 1 0 0,57 54-1 0 0,-42-35-168 0 0,-5-3-479 0 0,-20-15-4051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24461 0 0,'0'0'304'0'0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40 19492 0 0,'0'0'3690'0'0,"-5"-9"-4274"0"0,-1-2 581 0 0,5 10 1 0 0,1 0 1 0 0,-1 0-1 0 0,0 0 1 0 0,1 0-1 0 0,-1 0 1 0 0,1 0-1 0 0,-1-1 1 0 0,1 1-1 0 0,-1 0 0 0 0,1 0 1 0 0,0 0-1 0 0,-1-1 1 0 0,1 1-1 0 0,0 0 1 0 0,0-2-1 0 0,3 4-5 0 0,-1-1 0 0 0,1 1 0 0 0,-1 0 0 0 0,1 0 0 0 0,-1 0 0 0 0,1 0 0 0 0,-1 0 0 0 0,1 1 0 0 0,-1-1 0 0 0,0 1 0 0 0,2 2 0 0 0,25 13-265 0 0,1-2-1 0 0,0 0 0 0 0,1-2 1 0 0,0-2-1 0 0,64 16 1 0 0,18-7-4345 0 0,-71-17-135 0 0,-9 0-2566 0 0,-17-3 3154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5:5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42 20092 0 0,'0'0'1519'0'0,"16"1"-3546"0"0,82 2 2373 0 0,-98-3-331 0 0,0 0 1 0 0,0 0-1 0 0,0 0 1 0 0,0 0-1 0 0,1 0 1 0 0,-1-1-1 0 0,0 1 1 0 0,0 0 0 0 0,0 0-1 0 0,0 0 1 0 0,0 0-1 0 0,0 0 1 0 0,1 0-1 0 0,-1 0 1 0 0,0 0-1 0 0,0 0 1 0 0,0 0 0 0 0,0-1-1 0 0,0 1 1 0 0,0 0-1 0 0,0 0 1 0 0,0 0-1 0 0,0 0 1 0 0,1 0-1 0 0,-1 0 1 0 0,0 0 0 0 0,0-1-1 0 0,0 1 1 0 0,0 0-1 0 0,0 0 1 0 0,0 0-1 0 0,0 0 1 0 0,0 0-1 0 0,0-1 1 0 0,0 1 0 0 0,0 0-1 0 0,0 0 1 0 0,0 0-1 0 0,0 0 1 0 0,0 0-1 0 0,0-1 1 0 0,0 1-1 0 0,0 0 1 0 0,-1 0 0 0 0,1 0-1 0 0,0 0 1 0 0,0 0-1 0 0,0 0 1 0 0,0-1-1 0 0,0 1 1 0 0,0 0-1 0 0,0 0 1 0 0,0 0 0 0 0,0 0-1 0 0,-1 0 1 0 0,1 0-1 0 0,0 0 1 0 0,0 0-1 0 0,0 0 1 0 0,0-1-1 0 0,0 1 1 0 0,0 0 0 0 0,-1 0-1 0 0,1 0 1 0 0,0 0-1 0 0,0 0 1 0 0,0 0-1 0 0,-9-7 29 0 0,-7 1-86 0 0,0 0-1 0 0,-1 1 1 0 0,0 1-1 0 0,0 0 1 0 0,0 2-1 0 0,0 0 1 0 0,-21 0-1 0 0,38 2 14 0 0,2 21 50 0 0,28 26 59 0 0,-22-29-66 0 0,-2 0-1 0 0,0 1 1 0 0,0-1 0 0 0,2 22-1 0 0,6 20-16 0 0,-12-53 0 0 0,0 0 0 0 0,1 0 0 0 0,0 0 0 0 0,1 0 0 0 0,-1 0-1 0 0,1-1 1 0 0,9 11 0 0 0,-10-14 21 0 0,-2-3-18 0 0,-1 0 0 0 0,1 1 1 0 0,0-1-1 0 0,-1 1 0 0 0,1-1 1 0 0,0 1-1 0 0,-1-1 0 0 0,1 1 1 0 0,-1 0-1 0 0,1-1 1 0 0,-1 1-1 0 0,0-1 0 0 0,1 1 1 0 0,-1 0-1 0 0,0-1 0 0 0,1 1 1 0 0,-1 1-1 0 0,1-1-7 0 0,0-1-5 0 0,1 2 16 0 0,-1-1-1 0 0,1 0 0 0 0,0-1 0 0 0,0 1 0 0 0,0 0 0 0 0,-1 0 1 0 0,1-1-1 0 0,0 1 0 0 0,0-1 0 0 0,0 1 0 0 0,0-1 1 0 0,0 0-1 0 0,0 0 0 0 0,2 0 0 0 0,27-3 119 0 0,2-8 63 0 0,-28 9-163 0 0,1 0-1 0 0,0 0 1 0 0,-1 0-1 0 0,1 1 1 0 0,0 0-1 0 0,11-1 1 0 0,-8 2 21 0 0,1 0 1 0 0,-1 2 0 0 0,0-1-1 0 0,0 1 1 0 0,0 0 0 0 0,0 1-1 0 0,13 5 1 0 0,-16-5 13 0 0,0 0 1 0 0,-1 0-1 0 0,1 0 0 0 0,-1 1 1 0 0,0-1-1 0 0,0 1 0 0 0,0 1 1 0 0,-1-1-1 0 0,0 1 1 0 0,1-1-1 0 0,-2 1 0 0 0,6 7 1 0 0,-8-9-37 0 0,0 0-1 0 0,1-1 1 0 0,-1 1 0 0 0,0 0 0 0 0,0 0-1 0 0,-1 0 1 0 0,1 0 0 0 0,-1 0 0 0 0,1 0 0 0 0,-1 0-1 0 0,0 0 1 0 0,0 0 0 0 0,0 0 0 0 0,0 0-1 0 0,-1 0 1 0 0,0 0 0 0 0,1 0 0 0 0,-1 0 0 0 0,0 0-1 0 0,-1 3 1 0 0,-1-1-1 0 0,0 0 0 0 0,0 0-1 0 0,0 0 1 0 0,0-1 0 0 0,0 0 0 0 0,-1 1-1 0 0,0-1 1 0 0,0 0 0 0 0,0-1 0 0 0,-6 4-1 0 0,-9 4-190 0 0,0 0-1 0 0,-1-2 1 0 0,0 0-1 0 0,-1-2 1 0 0,0 0-1 0 0,-27 5 1 0 0,-2 2-1680 0 0,14-4-2809 0 0,11-2-6274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2 19292 0 0,'0'0'2341'0'0,"1"-1"-2244"0"0,-4 7-64 0 0,-25 32 144 0 0,-65 67-1 0 0,73-86-131 0 0,-1 0-1 0 0,-1-2 1 0 0,-1 0 0 0 0,-47 26-1 0 0,6-11 2 0 0,-131 44-1 0 0,155-64-125 0 0,1-3-1 0 0,-2 0 0 0 0,1-3 0 0 0,-77 2 0 0 0,97-8-67 0 0,1 0 1 0 0,-29-6-1 0 0,8-7-2743 0 0,35 11 1163 0 0,0-1 0 0 0,0 0 1 0 0,1 0-1 0 0,-1 0 0 0 0,-7-8 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18932 0 0,'0'0'184'0'0,"1"37"-5554"0"0,2 113 5984 0 0,1-99-30 0 0,3-33 64 0 0,-1-7-254 0 0,94 204 2772 0 0,-96-207-3141 0 0,-1-1 0 0 0,0 1 1 0 0,0 0-1 0 0,-1 0 0 0 0,0 0 0 0 0,0 0 0 0 0,-1 0 1 0 0,0 0-1 0 0,0 11 0 0 0,-1-13 13 0 0,-1-1-1 0 0,0 1 1 0 0,0 0 0 0 0,0-1 0 0 0,0 1 0 0 0,-1-1 0 0 0,0 0-1 0 0,0 0 1 0 0,-1 1 0 0 0,1-1 0 0 0,-1-1 0 0 0,0 1-1 0 0,0 0 1 0 0,-4 4 0 0 0,3-5-9 0 0,0 0-1 0 0,-1 0 1 0 0,1 0 0 0 0,-1 0-1 0 0,1-1 1 0 0,-1 0 0 0 0,0 0-1 0 0,0 0 1 0 0,-1 0 0 0 0,1-1-1 0 0,0 0 1 0 0,-1 0-1 0 0,0-1 1 0 0,1 1 0 0 0,-8 0-1 0 0,-4-1 87 0 0,-1-1 0 0 0,0 0 0 0 0,-28-5 0 0 0,15 2-66 0 0,7 0 61 0 0,1 0 1 0 0,0-2-1 0 0,0-1 1 0 0,0 0-1 0 0,0-2 1 0 0,1-1-1 0 0,-34-18 1 0 0,51 24-47 0 0,1 0 0 0 0,-1 0 0 0 0,1 0 0 0 0,-1-1 0 0 0,1 0 1 0 0,0 1-1 0 0,1-2 0 0 0,-1 1 0 0 0,-5-9 0 0 0,7 11-25 0 0,1-1 0 0 0,0 0 0 0 0,0 1 1 0 0,0-1-1 0 0,1 0 0 0 0,-1 1 0 0 0,0-1 0 0 0,1 0 1 0 0,0 0-1 0 0,0 0 0 0 0,0 1 0 0 0,0-1 0 0 0,0 0 0 0 0,1 0 1 0 0,-1 0-1 0 0,1 1 0 0 0,-1-1 0 0 0,1 0 0 0 0,0 0 1 0 0,0 1-1 0 0,2-4 0 0 0,6-9 47 0 0,0 0 0 0 0,0 1-1 0 0,1 1 1 0 0,18-19 0 0 0,53-46 119 0 0,-54 53-134 0 0,52-44 41 0 0,-35 32-297 0 0,74-80 0 0 0,-116 113-396 0 0,2-2 492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162 639 23085 0 0,'0'0'233'0'0,"37"-16"-597"0"0,116-47 66 0 0,-125 52 196 0 0,-7 4-50 0 0,-1-2 0 0 0,-1 0 0 0 0,1 0 1 0 0,18-14-1 0 0,-38 23 150 0 0,12-8-40 0 0,-1 0-1 0 0,0-1 1 0 0,0 0 0 0 0,-1 0 0 0 0,0-1 0 0 0,0-1 0 0 0,11-16 0 0 0,-18 22 55 0 0,0 1 0 0 0,0 0 0 0 0,-1-1 0 0 0,1 0 0 0 0,-1 0 0 0 0,0 0 0 0 0,-1 0 0 0 0,1 0 0 0 0,-1 0 0 0 0,0 0 0 0 0,0 0 0 0 0,0-1 0 0 0,-1 1 0 0 0,0 0 0 0 0,0 0 0 0 0,0-1 0 0 0,-1 1 0 0 0,0 0 0 0 0,0 0 0 0 0,0-1 0 0 0,-1 1 0 0 0,-3-9 0 0 0,1 7-21 0 0,-1 1 1 0 0,1-1-1 0 0,-1 1 0 0 0,0 0 0 0 0,-1 0 0 0 0,0 1 0 0 0,0-1 0 0 0,0 1 1 0 0,0 0-1 0 0,-8-4 0 0 0,1 2-51 0 0,0 0 1 0 0,-1 0-1 0 0,1 1 1 0 0,-24-6 0 0 0,-5 1-32 0 0,0 3 0 0 0,-1 1 0 0 0,0 2 1 0 0,-1 1-1 0 0,1 3 0 0 0,-51 5 0 0 0,89-4 86 0 0,1 1-1 0 0,-1-1 0 0 0,1 1 1 0 0,-1 0-1 0 0,1 1 0 0 0,0-1 1 0 0,0 1-1 0 0,-1 0 0 0 0,1 0 1 0 0,0 0-1 0 0,0 0 0 0 0,1 1 1 0 0,-1-1-1 0 0,0 1 0 0 0,1 0 1 0 0,0 0-1 0 0,0 0 0 0 0,0 1 0 0 0,0-1 1 0 0,0 1-1 0 0,0 0 0 0 0,1 0 1 0 0,-3 5-1 0 0,3-3 13 0 0,0 0 0 0 0,1 0 0 0 0,-1 1 0 0 0,1-1 1 0 0,1 0-1 0 0,-1 1 0 0 0,1-1 0 0 0,0 0 0 0 0,1 1 0 0 0,-1-1 0 0 0,1 0 0 0 0,0 0 0 0 0,1 1 0 0 0,0-1 1 0 0,0 0-1 0 0,4 9 0 0 0,6 10 41 0 0,2 0 0 0 0,0-1 0 0 0,2-1 0 0 0,19 25 0 0 0,83 82 65 0 0,-87-98-98 0 0,175 176 202 0 0,121 133 317 0 0,-321-333-526 0 0,10 10-7 0 0,22 35-1 0 0,-35-48 1 0 0,0 0-1 0 0,0 1 1 0 0,0 0-1 0 0,-1-1 0 0 0,0 1 1 0 0,0 0-1 0 0,0 0 1 0 0,-1 1-1 0 0,0-1 1 0 0,0 0-1 0 0,0 11 0 0 0,-1-16 6 0 0,0 0-1 0 0,-1 0 0 0 0,1 0 1 0 0,0 0-1 0 0,0 0 0 0 0,-1 0 1 0 0,1 0-1 0 0,-1 0 0 0 0,1 0 1 0 0,-1 0-1 0 0,1 0 0 0 0,-1 0 1 0 0,1 0-1 0 0,-1 0 0 0 0,0 0 1 0 0,0-1-1 0 0,1 1 0 0 0,-1 0 1 0 0,0 0-1 0 0,0-1 0 0 0,-2 2 1 0 0,0-1 9 0 0,1 1 0 0 0,-2-1 0 0 0,1 0 1 0 0,0 0-1 0 0,0 0 0 0 0,0-1 1 0 0,-5 1-1 0 0,-6 0 39 0 0,0-1 0 0 0,-22-3-1 0 0,35 3-52 0 0,-19-4-1 0 0,1-1-1 0 0,-1 0 0 0 0,1-2 0 0 0,1 0 1 0 0,-1-1-1 0 0,1-1 0 0 0,1-1 0 0 0,0 0 0 0 0,0-2 1 0 0,1 1-1 0 0,-20-20 0 0 0,28 23-20 0 0,0 0 0 0 0,1-1 1 0 0,0 0-1 0 0,0 0 0 0 0,1-1 0 0 0,0 0 0 0 0,1 0 0 0 0,0 0 0 0 0,1 0 1 0 0,0-1-1 0 0,-4-16 0 0 0,6 20-8 0 0,1-1 0 0 0,0 0 0 0 0,1 0 0 0 0,-1 1 0 0 0,1-1 0 0 0,1 0 0 0 0,0 0 0 0 0,0 0 0 0 0,0 1 0 0 0,1-1 0 0 0,0 1 0 0 0,1-1 0 0 0,-1 1 0 0 0,2 0 1 0 0,-1 0-1 0 0,1 0 0 0 0,5-8 0 0 0,1 3-8 0 0,0 0 1 0 0,1 0-1 0 0,1 1 0 0 0,0 0 1 0 0,0 1-1 0 0,1 0 1 0 0,0 1-1 0 0,1 0 1 0 0,0 2-1 0 0,0-1 1 0 0,1 2-1 0 0,0 0 1 0 0,0 0-1 0 0,30-5 1 0 0,4 1 23 0 0,1 3-1 0 0,0 2 1 0 0,70 2 0 0 0,-96 3 28 0 0,0 1-1 0 0,0 1 1 0 0,0 1 0 0 0,-1 1-1 0 0,1 1 1 0 0,-1 1-1 0 0,0 1 1 0 0,0 1 0 0 0,39 20-1 0 0,-58-26-16 0 0,-1 0 0 0 0,1 1 0 0 0,-1-1 0 0 0,0 0 0 0 0,0 1 0 0 0,0 0 0 0 0,3 4 0 0 0,-6-7 153 0 0,0-24-122 0 0,1 10-163 0 0,0 0 0 0 0,1-1 1 0 0,1 1-1 0 0,0 0 0 0 0,1 0 1 0 0,0 1-1 0 0,1-1 0 0 0,0 1 1 0 0,2 0-1 0 0,-1 0 0 0 0,11-14 1 0 0,-6 11 58 0 0,1 0 0 0 0,1 0 0 0 0,0 2 0 0 0,1-1 0 0 0,1 2 0 0 0,0 0 0 0 0,25-16 0 0 0,-31 23 103 0 0,0 1-1 0 0,0 0 1 0 0,1 0-1 0 0,-1 1 1 0 0,1 1-1 0 0,0 0 1 0 0,0 0-1 0 0,0 1 0 0 0,0 0 1 0 0,0 0-1 0 0,17 1 1 0 0,-27 1-24 0 0,1 0 1 0 0,0 0 0 0 0,0 0-1 0 0,-1 0 1 0 0,1 0 0 0 0,0 0-1 0 0,0 1 1 0 0,-1-1 0 0 0,1 0-1 0 0,0 0 1 0 0,0 1 0 0 0,-1-1-1 0 0,1 0 1 0 0,0 1 0 0 0,-1-1-1 0 0,1 1 1 0 0,-1-1-1 0 0,1 1 1 0 0,-1-1 0 0 0,1 1-1 0 0,0-1 1 0 0,-1 1 0 0 0,0-1-1 0 0,1 1 1 0 0,-1 0 0 0 0,1-1-1 0 0,-1 1 1 0 0,1 1 0 0 0,-1 1 30 0 0,1-1 0 0 0,-1 1 0 0 0,1-1 0 0 0,-1 1 0 0 0,0 0 0 0 0,0-1 0 0 0,0 1 0 0 0,-1 4 0 0 0,-2 7 175 0 0,0 0 0 0 0,-8 18 1 0 0,10-28-175 0 0,-13 35 240 0 0,-38 117 319 0 0,50-148-534 0 0,0 1 1 0 0,1-1-1 0 0,0 1 0 0 0,0-1 0 0 0,1 1 0 0 0,0-1 1 0 0,3 17-1 0 0,-3-24-49 0 0,0 0 1 0 0,1 0 0 0 0,-1 0 0 0 0,1 0 0 0 0,0 0-1 0 0,-1-1 1 0 0,1 1 0 0 0,0 0 0 0 0,-1 0-1 0 0,1 0 1 0 0,0 0 0 0 0,0-1 0 0 0,0 1-1 0 0,0 0 1 0 0,0-1 0 0 0,0 1 0 0 0,0-1-1 0 0,0 1 1 0 0,0-1 0 0 0,0 1 0 0 0,0-1 0 0 0,0 0-1 0 0,0 0 1 0 0,0 1 0 0 0,0-1 0 0 0,0 0-1 0 0,1 0 1 0 0,0 0 0 0 0,0 0 5 0 0,0 0 1 0 0,0 0-1 0 0,0 0 1 0 0,0 0-1 0 0,0 0 1 0 0,0-1-1 0 0,0 1 1 0 0,0-1-1 0 0,0 1 1 0 0,0-1-1 0 0,-1 0 1 0 0,1 0-1 0 0,0 0 1 0 0,0 0-1 0 0,2-1 1 0 0,5-10-8 0 0,0 0 1 0 0,0 0 0 0 0,-1 0 0 0 0,-1-1 0 0 0,0 0 0 0 0,8-22 0 0 0,-1 4-21 0 0,18-42-24 0 0,26-49 16 0 0,-44 93 2 0 0,-11 20 9 0 0,1 1-1 0 0,0-1 0 0 0,1 1 1 0 0,0 0-1 0 0,0 0 0 0 0,1 0 1 0 0,0 1-1 0 0,0 0 0 0 0,13-11 1 0 0,-18 17-3 0 0,1 0 1 0 0,0 0 0 0 0,-1 1 0 0 0,1-1-1 0 0,0 1 1 0 0,-1-1 0 0 0,1 1 0 0 0,0 0-1 0 0,0-1 1 0 0,-1 1 0 0 0,1 0 0 0 0,0 0-1 0 0,0 0 1 0 0,-1 0 0 0 0,1 1 0 0 0,0-1-1 0 0,0 0 1 0 0,-1 1 0 0 0,1 0 0 0 0,0-1-1 0 0,-1 1 1 0 0,1 0 0 0 0,-1-1 0 0 0,1 1 0 0 0,-1 0-1 0 0,1 0 1 0 0,-1 1 0 0 0,1-1 0 0 0,-1 0-1 0 0,2 3 1 0 0,5 4-1 0 0,-1 0 0 0 0,0 1 0 0 0,10 16 0 0 0,-13-19 11 0 0,48 76 29 0 0,-24-33-16 0 0,3-2-1 0 0,57 66 1 0 0,-81-106-18 0 0,-3-2 41 0 0,1 0 0 0 0,0 0 0 0 0,0 0 0 0 0,8 5 1 0 0,-12-9-23 0 0,0-1 1 0 0,0 1-1 0 0,0-1 1 0 0,-1 1-1 0 0,1-1 1 0 0,0 1-1 0 0,0-1 1 0 0,0 1-1 0 0,0-1 1 0 0,0 0 0 0 0,0 0-1 0 0,0 0 1 0 0,0 0-1 0 0,0 1 1 0 0,0-1-1 0 0,0 0 1 0 0,0-1-1 0 0,0 1 1 0 0,0 0-1 0 0,0 0 1 0 0,0 0 0 0 0,0-1-1 0 0,0 1 1 0 0,0 0-1 0 0,0-1 1 0 0,0 1-1 0 0,0-1 1 0 0,0 1-1 0 0,0-1 1 0 0,-1 1-1 0 0,1-1 1 0 0,0 0-1 0 0,0 1 1 0 0,-1-1 0 0 0,1 0-1 0 0,1-1 1 0 0,30-45 135 0 0,32-63 0 0 0,-38 62-114 0 0,52-72 1 0 0,-76 117-44 0 0,0 0 1 0 0,0 0-1 0 0,1 0 0 0 0,-1 1 1 0 0,1-1-1 0 0,-1 1 0 0 0,1 0 1 0 0,0-1-1 0 0,0 1 0 0 0,0 1 1 0 0,0-1-1 0 0,0 0 0 0 0,0 1 0 0 0,1-1 1 0 0,-1 1-1 0 0,5-1 0 0 0,-7 2-37 0 0,-2 11 25 0 0,-1-1 0 0 0,0 1 0 0 0,0 0 1 0 0,-1-1-1 0 0,0 0 0 0 0,-10 20 0 0 0,7-15-1 0 0,1 0 0 0 0,-6 22 1 0 0,7-20 7 0 0,2-8-2 0 0,0-1-1 0 0,0 1 1 0 0,1 0 0 0 0,0 0 0 0 0,1 9 0 0 0,0-17 11 0 0,1 0 0 0 0,-1 1 0 0 0,0-1 1 0 0,1 0-1 0 0,-1 0 0 0 0,1 0 1 0 0,0 0-1 0 0,-1 0 0 0 0,1 0 0 0 0,0 0 1 0 0,0 0-1 0 0,-1 0 0 0 0,1 0 1 0 0,0 0-1 0 0,0 0 0 0 0,0-1 0 0 0,0 1 1 0 0,0 0-1 0 0,0-1 0 0 0,0 1 0 0 0,1-1 1 0 0,-1 1-1 0 0,0-1 0 0 0,0 1 1 0 0,0-1-1 0 0,1 0 0 0 0,-1 0 0 0 0,2 1 1 0 0,40 1 39 0 0,-33-2-47 0 0,-7-1 6 0 0,1 1 0 0 0,-1-1 0 0 0,1 1-1 0 0,-1-1 1 0 0,1 0 0 0 0,-1 0 0 0 0,0 0 0 0 0,1-1 0 0 0,-1 1 0 0 0,0-1-1 0 0,0 0 1 0 0,0 0 0 0 0,0 0 0 0 0,0 0 0 0 0,-1-1 0 0 0,1 1 0 0 0,-1-1-1 0 0,1 1 1 0 0,-1-1 0 0 0,0 0 0 0 0,0 0 0 0 0,0 0 0 0 0,2-6 0 0 0,-1 5-8 0 0,-1-1 1 0 0,-1 1 0 0 0,1-1 0 0 0,-1 0 0 0 0,0 1-1 0 0,0-1 1 0 0,0 0 0 0 0,0 0 0 0 0,-1 0 0 0 0,0 0 0 0 0,0 0-1 0 0,0 1 1 0 0,-1-1 0 0 0,0 0 0 0 0,0 0 0 0 0,0 0-1 0 0,-2-4 1 0 0,-14-15-142 0 0,12 22-103 0 0,13 16 166 0 0,14 15 122 0 0,2-1 0 0 0,1-1 0 0 0,0-1 0 0 0,2-1 0 0 0,40 27 0 0 0,-60-46-4 0 0,0-1-1 0 0,0 0 1 0 0,1 0 0 0 0,-1 0-1 0 0,1-1 1 0 0,0-1-1 0 0,0 1 1 0 0,1-1-1 0 0,-1-1 1 0 0,1 0-1 0 0,12 2 1 0 0,-20-4-21 0 0,-1 0 0 0 0,1 0 0 0 0,0-1 1 0 0,0 1-1 0 0,-1 0 0 0 0,1-1 0 0 0,0 1 0 0 0,0-1 0 0 0,-1 1 0 0 0,1-1 1 0 0,-1 1-1 0 0,1-1 0 0 0,0 1 0 0 0,-1-1 0 0 0,1 0 0 0 0,-1 1 1 0 0,1-1-1 0 0,-1 0 0 0 0,0 1 0 0 0,1-1 0 0 0,-1 0 0 0 0,0 0 0 0 0,1 1 1 0 0,-1-1-1 0 0,0 0 0 0 0,0 0 0 0 0,0 0 0 0 0,1 1 0 0 0,-1-1 0 0 0,0 0 1 0 0,0 0-1 0 0,-1-1 0 0 0,1-36 73 0 0,-1 28-65 0 0,-3-23 13 0 0,-2 0 0 0 0,-1 0 0 0 0,-21-61 1 0 0,19 65-22 0 0,-97-250 89 0 0,38 105 165 0 0,37 97 152 0 0,114 252-543 0 0,251 402-37 0 0,-259-473-754 0 0,-40-64-3191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25517 0 0,'0'0'233'0'0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14587 0 0,'0'0'6492'0'0,"0"-7"-6261"0"0,2-23-126 0 0,-2 30-103 0 0,0 0-1 0 0,0 0 1 0 0,0 0-1 0 0,0 0 1 0 0,0 0-1 0 0,0 0 1 0 0,0 0-1 0 0,0 0 1 0 0,0 0-1 0 0,0 0 1 0 0,0 0-1 0 0,0-1 1 0 0,1 1-1 0 0,-1 0 1 0 0,0 0-1 0 0,0 0 1 0 0,0 0-1 0 0,0 0 1 0 0,0 0-1 0 0,0 0 1 0 0,0 0-1 0 0,0 0 1 0 0,0 0-1 0 0,0 0 0 0 0,0 0 1 0 0,0 0-1 0 0,0 0 1 0 0,1 0-1 0 0,-1 0 1 0 0,0 0-1 0 0,0 0 1 0 0,0 0-1 0 0,0 0 1 0 0,0 0-1 0 0,0 0 1 0 0,0 0-1 0 0,0 0 1 0 0,0 0-1 0 0,0 0 1 0 0,1 0-1 0 0,-1 0 1 0 0,0 0-1 0 0,0 0 1 0 0,0 0-1 0 0,0 0 1 0 0,0 0-1 0 0,0 0 1 0 0,0 0-1 0 0,0 0 1 0 0,0 0-1 0 0,0 0 1 0 0,0 0-1 0 0,0 0 1 0 0,0 0-1 0 0,0 0 1 0 0,1 1-1 0 0,-1-1 1 0 0,0 0-1 0 0,0 0 1 0 0,0 0-1 0 0,0 0 1 0 0,0 0-1 0 0,0 0 1 0 0,0 0-1 0 0,0 0 1 0 0,0 0-1 0 0,0 0 1 0 0,7 10 50 0 0,5 8 16 0 0,73 145-388 0 0,-50-94-6549 0 0,-26-48-3978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20348 0 0,'0'0'3205'0'0,"-4"36"-6546"0"0,-17 114 3552 0 0,20-144-195 0 0,0-1 0 0 0,-1 0 0 0 0,1 1 0 0 0,-1-1-1 0 0,-4 7 1 0 0,-9 3 70 0 0,15-15-86 0 0,-27 21 55 0 0,0-2-1 0 0,-2-1 0 0 0,0-1 0 0 0,-44 18 0 0 0,51-25-65 0 0,17-7 17 0 0,0-1 0 0 0,0 0 0 0 0,0 0 0 0 0,0 0 0 0 0,0-1 0 0 0,0 0 0 0 0,-6 1 0 0 0,11-2 25 0 0,28 0 180 0 0,-23 0-203 0 0,30-1-5 0 0,0 2 1 0 0,0 1-1 0 0,0 1 1 0 0,64 16-1 0 0,-77-13-15 0 0,3 1 6 0 0,0 1 0 0 0,-1 1-1 0 0,33 17 1 0 0,-52-24 4 0 0,0 1 1 0 0,0 0-1 0 0,0 0 1 0 0,-1 1-1 0 0,1-1 0 0 0,-1 1 1 0 0,0 0-1 0 0,0 0 0 0 0,0 0 1 0 0,-1 1-1 0 0,1-1 0 0 0,-1 1 1 0 0,0 0-1 0 0,-1 0 0 0 0,1 0 1 0 0,-1 0-1 0 0,0 0 0 0 0,0 1 1 0 0,0-1-1 0 0,-1 1 0 0 0,2 8 1 0 0,-3-12-1 0 0,0 1 1 0 0,0 0-1 0 0,-1-1 0 0 0,1 1 1 0 0,0 0-1 0 0,-1-1 1 0 0,0 1-1 0 0,0-1 0 0 0,1 1 1 0 0,-1-1-1 0 0,-1 1 1 0 0,1-1-1 0 0,0 0 0 0 0,-1 1 1 0 0,1-1-1 0 0,-3 3 1 0 0,0-1 2 0 0,0-1 1 0 0,0 1 0 0 0,0-1-1 0 0,-1 1 1 0 0,1-1 0 0 0,-1-1-1 0 0,-7 5 1 0 0,-6 0 31 0 0,-1-1 0 0 0,0 0-1 0 0,-25 4 1 0 0,39-9-25 0 0,-6 1 5 0 0,-1 0 1 0 0,-17 1-1 0 0,28-3 14 0 0,9-2 16 0 0,19-8-58 0 0,37-21 1 0 0,-10 4 28 0 0,1 0 44 0 0,69-45 0 0 0,46-46 278 0 0,-112 77-72 0 0,-53 38-188 0 0,-3 2-33 0 0,0 0 1 0 0,0 0-1 0 0,0-1 1 0 0,-1 1-1 0 0,1 0 1 0 0,0-1-1 0 0,0 0 1 0 0,-1 1-1 0 0,1-1 0 0 0,-1 0 1 0 0,1 0-1 0 0,-1 0 1 0 0,2-3-1 0 0,-28 15 75 0 0,10-1-118 0 0,0 2 1 0 0,1 0-1 0 0,0 1 1 0 0,1 0-1 0 0,-20 25 1 0 0,25-27-6 0 0,1 0 1 0 0,0 0 0 0 0,1 0 0 0 0,0 1 0 0 0,1 0 0 0 0,0 0-1 0 0,0 1 1 0 0,1-1 0 0 0,-3 18 0 0 0,6-27 0 0 0,1 1 1 0 0,-1-1-1 0 0,1 1 1 0 0,0-1-1 0 0,0 0 0 0 0,0 1 1 0 0,0-1-1 0 0,0 1 1 0 0,0-1-1 0 0,1 0 0 0 0,-1 1 1 0 0,1-1-1 0 0,0 0 1 0 0,0 1-1 0 0,0-1 0 0 0,0 0 1 0 0,0 0-1 0 0,0 0 1 0 0,0 0-1 0 0,1 0 0 0 0,-1 0 1 0 0,1 0-1 0 0,3 3 1 0 0,-1-2 1 0 0,0-1 0 0 0,0 0 1 0 0,1 0-1 0 0,-1 0 0 0 0,1 0 0 0 0,0-1 1 0 0,-1 1-1 0 0,1-1 0 0 0,0 0 1 0 0,0-1-1 0 0,5 1 0 0 0,3-1 8 0 0,0 0-1 0 0,0 0 1 0 0,-1-2 0 0 0,1 1-1 0 0,0-2 1 0 0,-1 0 0 0 0,1 0-1 0 0,-1-1 1 0 0,18-9 0 0 0,10-6 45 0 0,51-36 1 0 0,-65 39-18 0 0,4-3 3 0 0,-10 5 23 0 0,0 1 0 0 0,1 2 0 0 0,0 0-1 0 0,0 1 1 0 0,38-11 0 0 0,-58 21-61 0 0,0-1 0 0 0,0 1 0 0 0,-1 0 0 0 0,1 0 0 0 0,0 0 1 0 0,0 0-1 0 0,0 0 0 0 0,0 1 0 0 0,0-1 0 0 0,0 0 0 0 0,0 0 1 0 0,-1 1-1 0 0,1-1 0 0 0,0 0 0 0 0,0 1 0 0 0,0-1 0 0 0,-1 1 0 0 0,1-1 1 0 0,0 1-1 0 0,0-1 0 0 0,-1 1 0 0 0,1-1 0 0 0,0 1 0 0 0,-1 0 1 0 0,1-1-1 0 0,-1 1 0 0 0,1 0 0 0 0,-1 0 0 0 0,1-1 0 0 0,-1 1 0 0 0,0 0 1 0 0,1 0-1 0 0,-1 0 0 0 0,0 0 0 0 0,1 0 0 0 0,-1-1 0 0 0,0 1 1 0 0,0 0-1 0 0,0 0 0 0 0,0 0 0 0 0,0 1 0 0 0,1 8-3 0 0,-1 0-1 0 0,0 0 1 0 0,-1 10 0 0 0,1-6-5 0 0,-1 13-31 0 0,0-15 16 0 0,1-1 0 0 0,0 1 0 0 0,2 15 0 0 0,-1-24 25 0 0,-1 0 1 0 0,1-1-1 0 0,0 1 0 0 0,0 0 1 0 0,0 0-1 0 0,0-1 0 0 0,0 1 1 0 0,1-1-1 0 0,-1 1 0 0 0,1-1 1 0 0,0 0-1 0 0,-1 1 1 0 0,1-1-1 0 0,0 0 0 0 0,0 0 1 0 0,1 0-1 0 0,-1-1 0 0 0,3 3 1 0 0,1-2 3 0 0,0-1 1 0 0,0 1 0 0 0,0-1 0 0 0,0-1-1 0 0,0 1 1 0 0,0-1 0 0 0,0 0 0 0 0,1 0-1 0 0,-1-1 1 0 0,0 0 0 0 0,0 0 0 0 0,10-3-1 0 0,3-4-5 0 0,0-1-1 0 0,0 0 0 0 0,-1-1 0 0 0,0-2 0 0 0,-1 1 1 0 0,21-21-1 0 0,-32 27 10 0 0,0 0 0 0 0,-1-1 1 0 0,0 1-1 0 0,-1-1 0 0 0,1 0 0 0 0,6-13 1 0 0,-10 16-9 0 0,0 1 1 0 0,0 0 0 0 0,0-1-1 0 0,0 1 1 0 0,-1-1 0 0 0,1 1 0 0 0,-1-1-1 0 0,1 1 1 0 0,-1-1 0 0 0,0-4 0 0 0,0 6-5 0 0,-1 0 1 0 0,1 0 0 0 0,0-1 0 0 0,-1 1 0 0 0,1 0 0 0 0,-1 0 0 0 0,1-1 0 0 0,-1 1 0 0 0,0 0 0 0 0,1 0-1 0 0,-1 0 1 0 0,0 0 0 0 0,0 0 0 0 0,0 0 0 0 0,0 0 0 0 0,0 0 0 0 0,0 0 0 0 0,0 1 0 0 0,0-1 0 0 0,0 0-1 0 0,-2 0 1 0 0,-10-6-29 0 0,0 0-1 0 0,0 1 1 0 0,-1 1 0 0 0,1 0-1 0 0,-1 1 1 0 0,-1 0-1 0 0,1 1 1 0 0,-18-1 0 0 0,32 4-13 0 0,10 5-3 0 0,88 50 94 0 0,63 41 45 0 0,-155-93-91 0 0,-1 1 1 0 0,0 0-1 0 0,0 0 1 0 0,0 1 0 0 0,0-1-1 0 0,-1 1 1 0 0,1 0 0 0 0,6 11-1 0 0,-10-13 0 0 0,0-1 0 0 0,0 0-1 0 0,0 1 1 0 0,-1-1 0 0 0,1 1 0 0 0,-1-1-1 0 0,0 1 1 0 0,1-1 0 0 0,-1 1-1 0 0,-1 2 1 0 0,1-2 2 0 0,0-2 137 0 0,8-13-57 0 0,-4 3-95 0 0,0 1 1 0 0,-1-1-1 0 0,-1 0 1 0 0,1 0-1 0 0,-1 0 1 0 0,1-15-1 0 0,-3-57-142 0 0,-1 40 62 0 0,2 40 85 0 0,0 0 0 0 0,-1 0 0 0 0,1 1 1 0 0,0-1-1 0 0,0 0 0 0 0,-1 1 0 0 0,1-1 0 0 0,0 0 0 0 0,0 1 1 0 0,0 0-1 0 0,0-1 0 0 0,0 1 0 0 0,0-1 0 0 0,0 1 1 0 0,0 0-1 0 0,0 0 0 0 0,0-1 0 0 0,0 1 0 0 0,0 0 0 0 0,0 0 1 0 0,0 0-1 0 0,0 0 0 0 0,0 0 0 0 0,2 1 0 0 0,28 0-55 0 0,-14 2 73 0 0,-1 1 0 0 0,0 1 0 0 0,0 0 1 0 0,0 1-1 0 0,22 13 0 0 0,30 10 44 0 0,-26-15-42 0 0,1-2 0 0 0,0-1 1 0 0,0-3-1 0 0,1-1 0 0 0,79 1 0 0 0,-120-8-18 0 0,-1 0 0 0 0,0 0 0 0 0,0-1 0 0 0,0 1 0 0 0,0-1 1 0 0,0 1-1 0 0,0-1 0 0 0,0 1 0 0 0,0-1 0 0 0,0 0 0 0 0,0 0 0 0 0,-1 0 0 0 0,1 0 0 0 0,0-1 0 0 0,0 1 1 0 0,-1 0-1 0 0,1-1 0 0 0,-1 1 0 0 0,1-1 0 0 0,-1 1 0 0 0,0-1 0 0 0,0 0 0 0 0,1 1 0 0 0,-1-1 0 0 0,0 0 1 0 0,-1 0-1 0 0,1 0 0 0 0,0 0 0 0 0,0 0 0 0 0,-1 0 0 0 0,1 0 0 0 0,-1 0 0 0 0,0 0 0 0 0,0 0 0 0 0,1 0 1 0 0,-1 0-1 0 0,-1 0 0 0 0,1-1 0 0 0,0 1 0 0 0,0 0 0 0 0,-1 0 0 0 0,1 0 0 0 0,-1 0 0 0 0,0 0 0 0 0,0 0 1 0 0,1 0-1 0 0,-1 1 0 0 0,0-1 0 0 0,-1 0 0 0 0,1 0 0 0 0,-2-1 0 0 0,-4-6-16 0 0,-1 0 1 0 0,-1 1-1 0 0,1 0 0 0 0,-1 1 0 0 0,-1-1 0 0 0,1 2 0 0 0,-1-1 1 0 0,-1 2-1 0 0,1-1 0 0 0,-1 1 0 0 0,0 1 0 0 0,0 0 0 0 0,0 0 1 0 0,0 1-1 0 0,-1 1 0 0 0,0 0 0 0 0,1 1 0 0 0,-1 0 0 0 0,0 0 1 0 0,-12 2-1 0 0,21-1 17 0 0,0 1 0 0 0,1 0 0 0 0,-1-1 0 0 0,1 1 0 0 0,-1 1 0 0 0,0-1 0 0 0,1 0 0 0 0,0 0 0 0 0,-1 1 1 0 0,1 0-1 0 0,0-1 0 0 0,0 1 0 0 0,0 0 0 0 0,0 0 0 0 0,0 0 0 0 0,0 0 0 0 0,0 0 0 0 0,1 1 0 0 0,-1-1 0 0 0,1 0 0 0 0,0 1 0 0 0,0-1 1 0 0,0 1-1 0 0,0-1 0 0 0,0 1 0 0 0,0 0 0 0 0,0 0 0 0 0,1-1 0 0 0,0 1 0 0 0,-1 0 0 0 0,1 3 0 0 0,0 0 14 0 0,-1 0-1 0 0,1 0 0 0 0,1 0 1 0 0,-1 0-1 0 0,1 0 0 0 0,0 0 1 0 0,0 0-1 0 0,1-1 0 0 0,-1 1 1 0 0,1 0-1 0 0,1-1 0 0 0,-1 1 1 0 0,6 8-1 0 0,9 6 44 0 0,0 0 1 0 0,2-1-1 0 0,0 0 0 0 0,1-2 0 0 0,1 0 1 0 0,1-2-1 0 0,0 0 0 0 0,1-2 0 0 0,43 20 1 0 0,-35-21-548 0 0,1 0 1 0 0,0-2-1 0 0,0-2 1 0 0,1-1-1 0 0,0-1 1 0 0,0-2-1 0 0,44 0 1 0 0,-39-6-2954 0 0,-15-3-1695 0 0,-7 0-5044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29310 0 0,'0'0'-96'0'0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17188 0 0,'0'0'2164'0'0,"16"34"-1744"0"0,48 105-94 0 0,-56-122-201 0 0,-1 1 1 0 0,7 27 0 0 0,-13-41-115 0 0,0-1 0 0 0,0 1 0 0 0,0 0 0 0 0,1-1 0 0 0,-1 1 0 0 0,1-1 0 0 0,0 1 0 0 0,0-1 0 0 0,0 0 0 0 0,4 4 0 0 0,-4-5-31 0 0,19 21 275 0 0,-20-22-247 0 0,-1-1 1 0 0,0 0-1 0 0,1 1 0 0 0,-1-1 1 0 0,0 0-1 0 0,1 1 0 0 0,-1-1 0 0 0,1 0 1 0 0,-1 1-1 0 0,0-1 0 0 0,1 0 0 0 0,-1 0 1 0 0,1 0-1 0 0,-1 0 0 0 0,1 1 1 0 0,-1-1-1 0 0,1 0 0 0 0,-1 0 0 0 0,1 0 1 0 0,-1 0-1 0 0,1 0 0 0 0,-1 0 0 0 0,1 0 1 0 0,-1 0-1 0 0,0 0 0 0 0,1 0 1 0 0,-1 0-1 0 0,1-1 0 0 0,-1 1 0 0 0,1 0 1 0 0,-1 0-1 0 0,1 0 0 0 0,-1-1 0 0 0,0 1 1 0 0,1 0-1 0 0,-1 0 0 0 0,1-1 0 0 0,-1 1 1 0 0,0 0-1 0 0,1-1 0 0 0,-1 1 1 0 0,0-1-1 0 0,1 1 0 0 0,-1 0 0 0 0,0-1 1 0 0,0 1-1 0 0,1-1 0 0 0,-1 1 0 0 0,0-1 1 0 0,0 1-1 0 0,0 0 0 0 0,0-1 1 0 0,1 0-1 0 0,33-138 29 0 0,-28 108-24 0 0,1 0-1 0 0,2 1 0 0 0,1 0 1 0 0,2 0-1 0 0,1 2 1 0 0,24-43-1 0 0,-32 64-9 0 0,-1 1 1 0 0,1 0-1 0 0,0 0 1 0 0,0 1-1 0 0,0-1 1 0 0,1 1-1 0 0,0 0 1 0 0,0 1-1 0 0,0-1 1 0 0,0 1-1 0 0,14-6 1 0 0,-10 6 12 0 0,0 0 0 0 0,1 1 0 0 0,-1 1 0 0 0,1-1 0 0 0,0 2 0 0 0,0-1 0 0 0,17 1 1 0 0,-23 1 0 0 0,14 2-2 0 0,-19-2-16 0 0,0 0 1 0 0,1 0-1 0 0,-1 1 1 0 0,0-1-1 0 0,1 0 1 0 0,-1 0-1 0 0,0 1 1 0 0,0-1-1 0 0,1 0 1 0 0,-1 1-1 0 0,0-1 1 0 0,0 0-1 0 0,1 1 1 0 0,-1-1-1 0 0,0 0 0 0 0,0 1 1 0 0,0-1-1 0 0,0 1 1 0 0,0-1-1 0 0,1 0 1 0 0,-1 1-1 0 0,0-1 1 0 0,0 1-1 0 0,0-1 1 0 0,0 0-1 0 0,0 1 1 0 0,0-1-1 0 0,0 1 1 0 0,-1-1-1 0 0,1 0 1 0 0,0 1-1 0 0,0-1 1 0 0,0 1-1 0 0,0-1 1 0 0,0 0-1 0 0,-1 1 1 0 0,1-1-1 0 0,0 0 1 0 0,0 1-1 0 0,-1-1 1 0 0,1 1-1 0 0,-3 2 6 0 0,0 0-1 0 0,0 0 1 0 0,0 0-1 0 0,0-1 1 0 0,-1 1 0 0 0,1-1-1 0 0,-1 0 1 0 0,0 0-1 0 0,1 0 1 0 0,-1 0-1 0 0,0 0 1 0 0,-7 1-1 0 0,-9 5 17 0 0,-37 14-15 0 0,43-18-24 0 0,1 1 1 0 0,-1 0-1 0 0,1 1 0 0 0,0 1 1 0 0,-17 11-1 0 0,29-17 16 0 0,0 0-1 0 0,0 0 0 0 0,-1 0 1 0 0,1 0-1 0 0,0 0 0 0 0,0 0 1 0 0,1 0-1 0 0,-1 1 0 0 0,0-1 1 0 0,0 0-1 0 0,0 1 0 0 0,1-1 1 0 0,-1 0-1 0 0,1 1 0 0 0,-1-1 0 0 0,1 1 1 0 0,0-1-1 0 0,-1 1 0 0 0,1-1 1 0 0,0 1-1 0 0,0-1 0 0 0,0 1 1 0 0,0-1-1 0 0,0 1 0 0 0,0-1 1 0 0,1 1-1 0 0,-1-1 0 0 0,1 1 1 0 0,-1-1-1 0 0,1 1 0 0 0,-1-1 1 0 0,1 0-1 0 0,0 1 0 0 0,-1-1 1 0 0,1 0-1 0 0,0 1 0 0 0,0-1 1 0 0,0 0-1 0 0,0 0 0 0 0,2 2 1 0 0,3 3 8 0 0,0-1 1 0 0,0 0 0 0 0,0 0-1 0 0,1 0 1 0 0,-1 0 0 0 0,11 4 0 0 0,23 10-2 0 0,60 22 0 0 0,22 11-19 0 0,-117-50-13 0 0,-3-2-7 0 0,-1 1 1 0 0,1-1-1 0 0,0 1 0 0 0,-1 0 0 0 0,1-1 0 0 0,0 1 0 0 0,-1 0 0 0 0,1 0 0 0 0,-1 0 0 0 0,1 1 0 0 0,-1-1 0 0 0,1 0 0 0 0,-1 0 0 0 0,0 1 0 0 0,0-1 0 0 0,0 1 1 0 0,0-1-1 0 0,0 1 0 0 0,0-1 0 0 0,1 3 0 0 0,-4-3-112 0 0,1 0 0 0 0,-1 0 0 0 0,1 0 0 0 0,-1-1 0 0 0,1 1 1 0 0,-1 0-1 0 0,1-1 0 0 0,-1 1 0 0 0,0-1 0 0 0,1 0 0 0 0,-1 1 0 0 0,0-1 0 0 0,1 0 1 0 0,-1 0-1 0 0,-2 0 0 0 0,1 0-254 0 0,-38 1-7519 0 0,25-1-2186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21853 0 0,'0'0'1440'0'0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21549 0 0,'0'0'786'0'0,"38"-3"-742"0"0,120-11 0 0 0,-27 11 43 0 0,-64 2-463 0 0,-43 0-182 0 0,16-1-1597 0 0,-14-1-5029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318 177 17980 0 0,'0'0'3670'0'0,"-14"-23"-3511"0"0,-44-69-66 0 0,55 88-84 0 0,1 0-1 0 0,-1 0 1 0 0,0 0-1 0 0,-1 0 1 0 0,1 0-1 0 0,-7-4 1 0 0,9 7-7 0 0,0 1-1 0 0,0-1 1 0 0,0 1 0 0 0,0-1 0 0 0,0 1 0 0 0,0 0-1 0 0,0-1 1 0 0,0 1 0 0 0,-1 0 0 0 0,1 0 0 0 0,0 0-1 0 0,0-1 1 0 0,-2 2 0 0 0,-8-2 6 0 0,-27-7-13 0 0,0 1-1 0 0,-63-2 0 0 0,100 9 3 0 0,1 0 0 0 0,0 1 0 0 0,-1-1 1 0 0,1 0-1 0 0,0 0 0 0 0,-1 1 0 0 0,1-1 0 0 0,0 0 0 0 0,-1 1 0 0 0,1-1 1 0 0,0 0-1 0 0,-1 1 0 0 0,1-1 0 0 0,0 0 0 0 0,0 1 0 0 0,0-1 0 0 0,-1 1 0 0 0,1-1 1 0 0,0 1-1 0 0,0-1 0 0 0,0 0 0 0 0,0 1 0 0 0,0-1 0 0 0,0 1 0 0 0,0-1 1 0 0,0 1-1 0 0,0-1 0 0 0,0 1 0 0 0,0-1 0 0 0,0 0 0 0 0,0 1 0 0 0,0-1 1 0 0,0 1-1 0 0,1-1 0 0 0,-1 1 0 0 0,4 18 6 0 0,43 88 68 0 0,-36-75-67 0 0,-2 0 0 0 0,-1 1 0 0 0,7 61 0 0 0,-9 29-119 0 0,-5-122 113 0 0,-1 0 0 0 0,0 0-1 0 0,0 1 1 0 0,1-1 0 0 0,-1 0 0 0 0,0-1 0 0 0,1 1-1 0 0,-1 0 1 0 0,1 0 0 0 0,0 0 0 0 0,-1 0 0 0 0,1 0-1 0 0,0 0 1 0 0,-1-1 0 0 0,1 1 0 0 0,0 0 0 0 0,0 0-1 0 0,-1-1 1 0 0,1 1 0 0 0,0-1 0 0 0,0 1 0 0 0,0-1-1 0 0,0 1 1 0 0,0-1 0 0 0,0 0 0 0 0,0 1 0 0 0,0-1-1 0 0,0 0 1 0 0,0 0 0 0 0,2 1 0 0 0,36-1-2 0 0,-23-1 1 0 0,142-11 17 0 0,-158 12-15 0 0,36 0 45 0 0,42 6 0 0 0,-68-5-14 0 0,0 0 0 0 0,0 1 0 0 0,0 1 0 0 0,-1 0 0 0 0,1 0 0 0 0,-1 1 0 0 0,0 0 1 0 0,0 1-1 0 0,11 7 0 0 0,-18-11-16 0 0,0 0 1 0 0,-1 0-1 0 0,1 1 1 0 0,-1-1-1 0 0,0 0 1 0 0,1 1-1 0 0,-1-1 1 0 0,0 1-1 0 0,0-1 1 0 0,0 1-1 0 0,0 0 1 0 0,0-1-1 0 0,0 1 1 0 0,0 0-1 0 0,-1 0 1 0 0,1 0-1 0 0,0 0 1 0 0,-1-1-1 0 0,0 1 1 0 0,1 0-1 0 0,-1 0 1 0 0,0 3-1 0 0,-1-2 19 0 0,1 0 0 0 0,-1 1 0 0 0,0-1 0 0 0,-1 0 0 0 0,1 0 0 0 0,0 0-1 0 0,-1 0 1 0 0,1 0 0 0 0,-1 0 0 0 0,0-1 0 0 0,0 1 0 0 0,-3 2 0 0 0,-7 8 129 0 0,-1-1 0 0 0,-1-1-1 0 0,-28 18 1 0 0,35-24-138 0 0,-169 99 430 0 0,108-67-2255 0 0,-109 81-1 0 0,144-91-4556 0 0,9-9-5159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9:5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566 701 19308 0 0,'0'0'2507'0'0,"29"0"-2101"0"0,89-1 5 0 0,-81-4-33 0 0,-36 5-363 0 0,-1 0 0 0 0,1-1-1 0 0,-1 1 1 0 0,1 0 0 0 0,-1 0-1 0 0,0-1 1 0 0,1 1 0 0 0,-1 0-1 0 0,0 0 1 0 0,1-1 0 0 0,-1 1 0 0 0,0 0-1 0 0,1-1 1 0 0,-1 1 0 0 0,0-1-1 0 0,0 1 1 0 0,1 0 0 0 0,-1-1-1 0 0,0 1 1 0 0,0-1 0 0 0,0 1 0 0 0,0 0-1 0 0,1-1 1 0 0,-1 0 0 0 0,2-5 161 0 0,8-16-57 0 0,0 0 0 0 0,-2-1 0 0 0,0-1 0 0 0,-2 1 0 0 0,0-1 1 0 0,-2 0-1 0 0,0 0 0 0 0,-2 0 0 0 0,-1-1 0 0 0,-1 1 0 0 0,-3-34 0 0 0,2 53-137 0 0,-1 0 0 0 0,1-1 1 0 0,-1 1-1 0 0,0 0 0 0 0,0 0 0 0 0,0 1 1 0 0,-1-1-1 0 0,1 0 0 0 0,-1 1 1 0 0,-1-1-1 0 0,1 1 0 0 0,0 0 1 0 0,-1 0-1 0 0,0 0 0 0 0,0 1 0 0 0,0-1 1 0 0,0 1-1 0 0,-9-4 0 0 0,-7-5-139 0 0,-1 1 0 0 0,-43-15 1 0 0,46 19 50 0 0,-550-195-4416 0 0,519 188-1011 0 0,37 10-3097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9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26622 0 0,'0'0'101'0'0,"12"31"-1235"0"0,37 92 1020 0 0,-32-82-1446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117 135 21997 0 0,'0'0'804'0'0,"-10"33"-460"0"0,-28 105 21 0 0,36-128-300 0 0,-1-1-1 0 0,1 0 0 0 0,1 0 0 0 0,-1 1 0 0 0,2-1 0 0 0,0 17 0 0 0,1-7 37 0 0,-3 187 259 0 0,0-192-371 0 0,1 1 1 0 0,-6 18-1 0 0,2-24 41 0 0,0-12 23 0 0,-4-20-40 0 0,7 18-73 0 0,-4-16-77 0 0,1 1 0 0 0,1-1 0 0 0,1 0 0 0 0,-2-23-1 0 0,3-90-195 0 0,3 91 257 0 0,-3-259 283 0 0,2 302-196 0 0,0-1 0 0 0,-1 1 0 0 0,1-1 0 0 0,0 1 0 0 0,0-1 0 0 0,0 1-1 0 0,0 0 1 0 0,0-1 0 0 0,0 1 0 0 0,0-1 0 0 0,1 1 0 0 0,-1-1 0 0 0,0 1 0 0 0,0 0 0 0 0,0-1 0 0 0,0 1 0 0 0,0-1 0 0 0,1 1 0 0 0,-1 0 0 0 0,0-1 0 0 0,0 1 0 0 0,1 0 0 0 0,-1-1 0 0 0,0 1 0 0 0,0 0 0 0 0,1-1 0 0 0,-1 1 0 0 0,9 6 113 0 0,9 20-61 0 0,-17-24-47 0 0,23 42 312 0 0,24 64 0 0 0,-11-23-85 0 0,-30-70-210 0 0,-3-4-14 0 0,1 0 1 0 0,0-1 0 0 0,1 1 0 0 0,0-1 0 0 0,1 0-1 0 0,0-1 1 0 0,9 10 0 0 0,-14-17-12 0 0,-1-1-1 0 0,0 0 1 0 0,1 0-1 0 0,-1 1 1 0 0,1-1-1 0 0,-1 0 1 0 0,1 0-1 0 0,-1-1 1 0 0,1 1-1 0 0,0 0 1 0 0,-1 0-1 0 0,1-1 1 0 0,0 1-1 0 0,0-1 1 0 0,-1 0-1 0 0,1 1 1 0 0,0-1-1 0 0,0 0 1 0 0,0 0 0 0 0,2 0-1 0 0,-2-1-3 0 0,-1 0 1 0 0,1 1-1 0 0,-1-1 0 0 0,1 0 0 0 0,-1 0 1 0 0,0 0-1 0 0,1 0 0 0 0,-1 0 1 0 0,0 0-1 0 0,0 0 0 0 0,1-1 0 0 0,-1 1 1 0 0,0 0-1 0 0,0-1 0 0 0,0 1 0 0 0,-1-1 1 0 0,2-2-1 0 0,2-4-20 0 0,-1-1-1 0 0,-1 1 1 0 0,0-1-1 0 0,0 0 1 0 0,0 0-1 0 0,0-16 1 0 0,-5-193-275 0 0,2 189 239 0 0,2-30 0 0 0,-1 58 41 0 0,0 0 0 0 0,0 0 0 0 0,0 0-1 0 0,0 0 1 0 0,0 0 0 0 0,0 1 0 0 0,1-1-1 0 0,-1 0 1 0 0,0 0 0 0 0,1 0 0 0 0,-1 0-1 0 0,1 1 1 0 0,-1-1 0 0 0,1 0 0 0 0,-1 0 0 0 0,1 1-1 0 0,-1-1 1 0 0,1 0 0 0 0,0 1 0 0 0,-1-1-1 0 0,1 1 1 0 0,0-1 0 0 0,0 1 0 0 0,1-1-1 0 0,0 0-1 0 0,0 0-1 0 0,0 1 0 0 0,-1 0 0 0 0,1 0 0 0 0,0-1 0 0 0,0 1 0 0 0,0 0 0 0 0,0 0 1 0 0,0 1-1 0 0,0-1 0 0 0,2 1 0 0 0,3 0 7 0 0,-1 1 0 0 0,1 1 0 0 0,-1-1 0 0 0,0 1 0 0 0,8 5 0 0 0,2 3 57 0 0,0 1-1 0 0,-1 0 1 0 0,-1 1 0 0 0,0 1-1 0 0,-1 0 1 0 0,15 22 0 0 0,61 104 187 0 0,-62-93-126 0 0,50 66 0 0 0,-73-108-79 0 0,-2-3-10 0 0,-1 1 0 0 0,1-1 0 0 0,0 0 0 0 0,0 1 0 0 0,0-1 0 0 0,0 0 0 0 0,0 0 0 0 0,0 0 0 0 0,1-1 0 0 0,-1 1 0 0 0,1 0 0 0 0,-1-1 0 0 0,1 0 0 0 0,0 1 0 0 0,-1-1 0 0 0,5 1 0 0 0,4-22 285 0 0,-3 1-295 0 0,-1-1 0 0 0,-1 0 0 0 0,5-26 0 0 0,-5 19-5 0 0,-3 15-11 0 0,6-33 11 0 0,3 2-1 0 0,1 0 1 0 0,26-56 0 0 0,-36 92-4 0 0,-3 6-7 0 0,0 1 1 0 0,0-1 0 0 0,0 1-1 0 0,1-1 1 0 0,-1 1 0 0 0,0-1-1 0 0,0 0 1 0 0,1 1 0 0 0,-1-1 0 0 0,0 1-1 0 0,1-1 1 0 0,-1 1 0 0 0,1 0-1 0 0,-1-1 1 0 0,0 1 0 0 0,1-1-1 0 0,-1 1 1 0 0,1 0 0 0 0,-1-1-1 0 0,1 1 1 0 0,-1 0 0 0 0,1-1 0 0 0,0 1-1 0 0,-1 0 1 0 0,1 0 0 0 0,-1 0-1 0 0,1-1 1 0 0,-1 1 0 0 0,1 0-1 0 0,0 0 1 0 0,-1 0 0 0 0,1 0-1 0 0,1 0 1 0 0,-2 0-58 0 0,0 17-42 0 0,-4 14 106 0 0,-14 53 0 0 0,12-58 0 0 0,0 1 1 0 0,2-1-1 0 0,-2 39 0 0 0,6-61-4 0 0,0 1 1 0 0,0-1 0 0 0,0 1-1 0 0,1-1 1 0 0,-1 0 0 0 0,1 1-1 0 0,1-1 1 0 0,-1 0-1 0 0,1 0 1 0 0,-1 1 0 0 0,3 3-1 0 0,-2-6 1 0 0,0 1-1 0 0,0-1 1 0 0,0 0-1 0 0,1 0 1 0 0,-1 0-1 0 0,0 0 1 0 0,1 0-1 0 0,-1 0 1 0 0,1-1-1 0 0,0 1 1 0 0,0-1-1 0 0,-1 1 1 0 0,1-1-1 0 0,0 0 1 0 0,0-1-1 0 0,6 2 0 0 0,0 0-1 0 0,1 0-1 0 0,0-1 0 0 0,0-1 0 0 0,0 0 0 0 0,-1 0 0 0 0,1 0 1 0 0,0-1-1 0 0,0-1 0 0 0,-1 0 0 0 0,17-5 0 0 0,-22 5 1 0 0,0 1 1 0 0,0-1-1 0 0,0 0 0 0 0,0-1 1 0 0,0 1-1 0 0,0-1 0 0 0,0 0 1 0 0,-1 1-1 0 0,1-2 0 0 0,-1 1 1 0 0,0 0-1 0 0,0-1 0 0 0,0 1 1 0 0,0-1-1 0 0,-1 0 0 0 0,0 0 1 0 0,0 0-1 0 0,0 0 0 0 0,0 0 1 0 0,0-1-1 0 0,-1 1 0 0 0,0 0 1 0 0,0-1-1 0 0,0 1 0 0 0,0-6 1 0 0,0 2-10 0 0,-1 1 0 0 0,0 0 0 0 0,-1-1 0 0 0,0 1 0 0 0,0 0 0 0 0,-1 0 0 0 0,1 0 1 0 0,-2 0-1 0 0,1 0 0 0 0,-1 0 0 0 0,0 0 0 0 0,0 1 0 0 0,-1-1 0 0 0,0 1 0 0 0,-5-6 0 0 0,-4-4-3 0 0,-1 0 0 0 0,-1 2 1 0 0,0 0-1 0 0,-19-14 0 0 0,31 26 6 0 0,0 0 1 0 0,1 0 0 0 0,-1 0-1 0 0,0 1 1 0 0,0-1 0 0 0,0 1-1 0 0,0-1 1 0 0,0 1 0 0 0,0 0-1 0 0,0 0 1 0 0,0 1 0 0 0,0-1-1 0 0,-4 0 1 0 0,6 1 5 0 0,1 1 1 0 0,0-1-1 0 0,0 0 0 0 0,-1 1 1 0 0,1-1-1 0 0,0 0 0 0 0,0 1 1 0 0,0-1-1 0 0,0 0 1 0 0,0 1-1 0 0,-1-1 0 0 0,1 0 1 0 0,0 1-1 0 0,0-1 0 0 0,0 1 1 0 0,0-1-1 0 0,0 0 0 0 0,0 1 1 0 0,0-1-1 0 0,0 0 0 0 0,0 1 1 0 0,0-1-1 0 0,0 1 0 0 0,1-1 1 0 0,-1 0-1 0 0,0 1 0 0 0,0-1 1 0 0,0 0-1 0 0,0 1 0 0 0,1-1 1 0 0,-1 0-1 0 0,0 1 0 0 0,1-1 1 0 0,5 14 29 0 0,11 13 21 0 0,2-2-1 0 0,1 0 1 0 0,0-1 0 0 0,2 0-1 0 0,30 23 1 0 0,-24-23 23 0 0,0-2 0 0 0,36 22 1 0 0,-49-35-47 0 0,0-1 1 0 0,0-1-1 0 0,1 0 1 0 0,0-1 0 0 0,0 0-1 0 0,29 4 1 0 0,-41-9-29 0 0,1 0 1 0 0,0-1 0 0 0,0 1-1 0 0,0-1 1 0 0,-1 0-1 0 0,1-1 1 0 0,0 1-1 0 0,0-1 1 0 0,-1 0 0 0 0,1 0-1 0 0,0-1 1 0 0,-1 1-1 0 0,1-1 1 0 0,7-4-1 0 0,-10 4 0 0 0,1 0-1 0 0,0-1 0 0 0,-1 1 1 0 0,1-1-1 0 0,-1 1 0 0 0,1-1 1 0 0,-1 0-1 0 0,0 0 0 0 0,-1 0 1 0 0,1 0-1 0 0,0 0 0 0 0,-1 0 1 0 0,1-1-1 0 0,-1 1 0 0 0,0 0 1 0 0,0-1-1 0 0,-1 1 0 0 0,1-1 1 0 0,-1 1-1 0 0,1-7 1 0 0,-2-11-10 0 0,0 0 1 0 0,-1 0 0 0 0,-1 1 0 0 0,-1-1 0 0 0,0 0 0 0 0,-2 1 0 0 0,0 0-1 0 0,-2 0 1 0 0,0 1 0 0 0,-1 0 0 0 0,-1 1 0 0 0,-1 0 0 0 0,-13-18-1 0 0,21 30-51 0 0,5 5 29 0 0,14 8 30 0 0,30 20 75 0 0,-40-23-73 0 0,60 41 125 0 0,76 69-1 0 0,13 11 17 0 0,-126-106-145 0 0,0 0 0 0 0,0-2-1 0 0,60 24 1 0 0,-85-40-79 0 0,0 1 0 0 0,1-1 0 0 0,0 0 0 0 0,-1 0 0 0 0,1 0 0 0 0,0 0 0 0 0,6-1 0 0 0,-10 0-17 0 0,0 0-1 0 0,0 0 1 0 0,0 0 0 0 0,0 0-1 0 0,0-1 1 0 0,0 1 0 0 0,0 0-1 0 0,0-1 1 0 0,0 1 0 0 0,0 0-1 0 0,0-1 1 0 0,0 1 0 0 0,0-1-1 0 0,0 0 1 0 0,0 1 0 0 0,0-1-1 0 0,-1 0 1 0 0,1 1 0 0 0,0-1-1 0 0,0 0 1 0 0,-1 0 0 0 0,1 1-1 0 0,-1-1 1 0 0,1 0 0 0 0,0 0-1 0 0,-1 0 1 0 0,0 0 0 0 0,1 0-1 0 0,-1 0 1 0 0,0 0 0 0 0,1 0-1 0 0,-1 0 1 0 0,0 0 0 0 0,0 0-1 0 0,0 0 1 0 0,0 0 0 0 0,0-2-1 0 0,-1-10-1513 0 0,-1 1-1 0 0,-1-1 0 0 0,0 1 1 0 0,-1-1-1 0 0,0 1 0 0 0,0 0 1 0 0,-2 0-1 0 0,1 1 1 0 0,-9-13-1 0 0,3 3 86 0 0,-12-29 0 0 0,19 38 2215 0 0,0-1 1 0 0,-3-23-1 0 0,5 15 3237 0 0,1-1 3967 0 0,1 22-7772 0 0,0 0 1 0 0,0 1-1 0 0,0-1 1 0 0,1 0 0 0 0,-1 0-1 0 0,1 2 1400 0 0,-1-2-1400 0 0,0 0 1 0 0,0 0-1 0 0,0 0 1 0 0,1 0-1 0 0,-1 0 1 0 0,0 0 0 0 0,0 0-1 0 0,0 0 1 0 0,0 0-1 0 0,1 0 1 0 0,-1 1-1 0 0,0-1 1 0 0,0 0-1 0 0,0 0 1 0 0,0 0 0 0 0,1 0-1 0 0,-1 0 1 0 0,0-1-1 0 0,0 1 1 0 0,0 0-1 0 0,0 0 1 0 0,1 0 0 0 0,0-1 1398 0 0,-1 1-1398 0 0,0 0-1 0 0,1 0 1 0 0,-1-1-1 0 0,-1 12 267 0 0,0 0-1 0 0,0 0 1 0 0,-1 0-1 0 0,-1-1 1 0 0,1 1-1 0 0,-6 12 1 0 0,-31 61 142 0 0,22-50-310 0 0,-4 6-336 0 0,-2-1 0 0 0,-2-1 0 0 0,-39 48 0 0 0,-3-8-6220 0 0,48-58-5384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9:5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14987 0 0,'0'0'8254'0'0,"2"0"-8022"0"0,9 3-55 0 0,-11 3 120 0 0,-1-4-310 0 0,-1-1 1 0 0,0 1-1 0 0,1 0 1 0 0,-1-1-1 0 0,0 1 1 0 0,0-1-1 0 0,0 1 1 0 0,-3 0-1 0 0,-10 6-2015 0 0,5-5-5400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9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25429 0 0,'0'0'1001'0'0,"60"41"-10915"0"0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352 428 13387 0 0,'0'0'4956'0'0,"1"-1"-5842"0"0,-1 1 898 0 0,0 0 1 0 0,0 0-1 0 0,0 0 0 0 0,0 0 0 0 0,1 0 0 0 0,-1 0 1 0 0,0 0-1 0 0,0 0 0 0 0,0 0 0 0 0,1 0 0 0 0,-1 0 0 0 0,0 0 1 0 0,0 0-1 0 0,0 0 0 0 0,0 0 0 0 0,0 0 0 0 0,1 0 1 0 0,-1 0-1 0 0,0 0 0 0 0,0 0 0 0 0,0 1 0 0 0,0-1 1 0 0,1 0-1 0 0,-1 0 0 0 0,0 0 0 0 0,0 0 0 0 0,0 0 1 0 0,0 0-1 0 0,0 0 0 0 0,0 1 0 0 0,1-1 0 0 0,-1 0 0 0 0,0 0 1 0 0,0 0-1 0 0,3 8 66 0 0,-1-1 1 0 0,0 0 0 0 0,-1 1-1 0 0,1-1 1 0 0,-1 13-1 0 0,4 16 18 0 0,14 60 41 0 0,-14-71-60 0 0,-4-18 94 0 0,0 0-1 0 0,0 0 1 0 0,1-1 0 0 0,4 11 1289 0 0,-18-45-521 0 0,11 24-921 0 0,-14-230 312 0 0,15 214-316 0 0,-1 9 0 0 0,1 0 0 0 0,0 0 1 0 0,0 1-1 0 0,1-1 1 0 0,1 0-1 0 0,0 1 0 0 0,0-1 1 0 0,6-13-1 0 0,-7 23-9 0 0,-1 0 1 0 0,1 0-1 0 0,0 1 0 0 0,0-1 1 0 0,0 0-1 0 0,0 0 0 0 0,-1 0 1 0 0,1 1-1 0 0,0-1 0 0 0,1 0 1 0 0,-1 1-1 0 0,0-1 0 0 0,0 1 1 0 0,0-1-1 0 0,0 1 0 0 0,0 0 1 0 0,0-1-1 0 0,1 1 0 0 0,1 0 1 0 0,30-2 77 0 0,-7 1 11 0 0,17-7 163 0 0,-13 2-102 0 0,0 0 0 0 0,29-12 0 0 0,-52 16-118 0 0,-1-1 0 0 0,1 0 1 0 0,0 0-1 0 0,-1 0 0 0 0,0-1 0 0 0,0 0 0 0 0,0 0 0 0 0,0-1 0 0 0,-1 0 0 0 0,0 0 0 0 0,0 0 1 0 0,0 0-1 0 0,7-12 0 0 0,-11 16-30 0 0,0-1 1 0 0,0 1-1 0 0,-1-1 1 0 0,1 1-1 0 0,-1-1 1 0 0,1 0-1 0 0,-1 1 1 0 0,1-1-1 0 0,-1 1 1 0 0,0-1-1 0 0,0 0 1 0 0,0 1-1 0 0,0-1 1 0 0,0 0-1 0 0,0 1 1 0 0,0-1-1 0 0,-1 1 1 0 0,1-1-1 0 0,-1 0 1 0 0,0-1-1 0 0,0 0-3 0 0,-1 0 0 0 0,0 0 0 0 0,0 1-1 0 0,0-1 1 0 0,0 0 0 0 0,0 1-1 0 0,0 0 1 0 0,-1 0 0 0 0,-4-4 0 0 0,-6-2-12 0 0,1 1 0 0 0,-2 0 1 0 0,-21-8-1 0 0,28 12 14 0 0,-36-12-21 0 0,0 2-1 0 0,0 2 0 0 0,-1 2 0 0 0,-1 1 0 0 0,0 3 0 0 0,1 2 0 0 0,-1 1 1 0 0,-61 7-1 0 0,95-4 34 0 0,1 0 0 0 0,-1 1 0 0 0,1 0 0 0 0,0 1 1 0 0,0 0-1 0 0,0 0 0 0 0,-18 10 0 0 0,23-10-360 0 0,-1 1 1 0 0,1-1-1 0 0,0 1 0 0 0,1 0 0 0 0,-1 0 1 0 0,-4 6-1 0 0,6-6-863 0 0,0 0 1 0 0,0 0-1 0 0,0 1 1 0 0,1-1 0 0 0,-1 1-1 0 0,1 0 1 0 0,-3 9-1 0 0,3 0-9984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181 103 24565 0 0,'0'0'556'0'0,"4"-4"-2715"0"0,16-11 2261 0 0,-20 15-95 0 0,1-1 1 0 0,0 1 0 0 0,-1 0-1 0 0,1 0 1 0 0,-1 0 0 0 0,1 0-1 0 0,0 0 1 0 0,-1 0 0 0 0,1 0-1 0 0,-1 0 1 0 0,1 0 0 0 0,0 0 0 0 0,-1 0-1 0 0,1 1 1 0 0,-1-1 0 0 0,1 0-1 0 0,0 0 1 0 0,-1 1 0 0 0,1-1-1 0 0,-1 0 1 0 0,1 0 0 0 0,-1 1-1 0 0,1-1 1 0 0,-1 1 0 0 0,1-1 0 0 0,0 1-1 0 0,0 4 228 0 0,-11-6-5 0 0,3-1-128 0 0,0-1 1 0 0,0 0-1 0 0,1-1 1 0 0,-11-7-1 0 0,-22-10 14 0 0,-8 3-69 0 0,-35-12-280 0 0,117 49-4198 0 0,-17-7 1055 0 0,0-3-3602 0 0,-3-4-2415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346 999 21373 0 0,'0'0'3598'0'0,"-4"-31"-3114"0"0,-15-101-43 0 0,17 119-309 0 0,1 0 0 0 0,0-1 0 0 0,0 1 0 0 0,2-1 0 0 0,1-15 0 0 0,1-9 119 0 0,-3 6-177 0 0,1 3-34 0 0,-4-39 0 0 0,2 60-51 0 0,-1 0 1 0 0,1 1 0 0 0,-1-1 0 0 0,0 0-1 0 0,-1 1 1 0 0,0 0 0 0 0,0-1-1 0 0,0 1 1 0 0,-9-12 0 0 0,11 18-15 0 0,0 0 1 0 0,1 0 0 0 0,-1 0-1 0 0,0 0 1 0 0,0 0-1 0 0,0 0 1 0 0,0 0 0 0 0,0 0-1 0 0,0 0 1 0 0,-1 0-1 0 0,1 1 1 0 0,0-1 0 0 0,0 1-1 0 0,-1-1 1 0 0,1 1-1 0 0,0-1 1 0 0,0 1-1 0 0,-1 0 1 0 0,-1-1 0 0 0,2 1-52 0 0,1 0 78 0 0,0 1 0 0 0,0-1 0 0 0,0 0 0 0 0,0 1 0 0 0,0-1 0 0 0,1 0 0 0 0,-1 1 0 0 0,0-1 0 0 0,0 0 0 0 0,0 1 0 0 0,0-1 0 0 0,0 0 0 0 0,1 1 0 0 0,-1-1 0 0 0,0 0 0 0 0,0 0 0 0 0,0 1 0 0 0,1-1 0 0 0,-1 0 0 0 0,0 0 0 0 0,0 0 0 0 0,1 1 0 0 0,-1-1 0 0 0,0 0 0 0 0,1 0 0 0 0,-1 0 0 0 0,0 0 0 0 0,1 1 0 0 0,-1-1 0 0 0,18 3-1 0 0,24-3-56 0 0,-30-1 57 0 0,80 5-20 0 0,-51-2 6 0 0,0-1 0 0 0,46-5 0 0 0,-80 2 14 0 0,0 1-1 0 0,1-1 0 0 0,-1 0 0 0 0,0-1 0 0 0,0 0 0 0 0,-1 0 1 0 0,1 0-1 0 0,7-5 0 0 0,-11 6 0 0 0,0 0-1 0 0,0 0 0 0 0,-1 0 1 0 0,1-1-1 0 0,0 1 1 0 0,-1-1-1 0 0,1 1 1 0 0,-1-1-1 0 0,0 0 1 0 0,0 0-1 0 0,0 0 1 0 0,0 0-1 0 0,-1 0 1 0 0,1-1-1 0 0,-1 1 1 0 0,0-1-1 0 0,0 1 1 0 0,1-6-1 0 0,-2 1 3 0 0,0 1 0 0 0,0-1-1 0 0,-1 1 1 0 0,0-1 0 0 0,0 1 0 0 0,-1-1-1 0 0,0 1 1 0 0,0 0 0 0 0,-1 0-1 0 0,0 0 1 0 0,0 0 0 0 0,-1 0 0 0 0,0 1-1 0 0,0-1 1 0 0,-6-6 0 0 0,-8-8 3 0 0,0 2 0 0 0,-42-34 0 0 0,49 44-5 0 0,-14-12-1 0 0,-2 1 0 0 0,0 2 0 0 0,-2 1 0 0 0,1 1 0 0 0,-2 1 0 0 0,0 2 0 0 0,-1 1 0 0 0,0 1 0 0 0,-1 2 0 0 0,0 1 0 0 0,-35-4 0 0 0,47 10-113 0 0,1 1 0 0 0,-36 3 0 0 0,47-1-488 0 0,-1 0-1 0 0,1 1 1 0 0,-12 5-1 0 0,15-5-522 0 0,0 0-1 0 0,0 0 1 0 0,1 1 0 0 0,-1-1-1 0 0,1 1 1 0 0,-7 6-1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116 218 27686 0 0,'0'0'567'0'0,"-18"-18"-2117"0"0,-53-53 1567 0 0,69 69-18 0 0,-18-16-38 0 0,18 20-43 0 0,2-2 63 0 0,0 1 1 0 0,0-1-1 0 0,-1 0 1 0 0,1 0-1 0 0,0 0 1 0 0,0 0-1 0 0,0 0 0 0 0,0 1 1 0 0,-1-1-1 0 0,1 0 1 0 0,0 0-1 0 0,0 0 1 0 0,0 1-1 0 0,0-1 1 0 0,0 0-1 0 0,0 0 1 0 0,-1 0-1 0 0,1 1 1 0 0,0-1-1 0 0,0 0 1 0 0,0 0-1 0 0,0 0 1 0 0,0 1-1 0 0,0-1 1 0 0,0 0-1 0 0,0 0 0 0 0,0 1 1 0 0,0-1-1 0 0,0 0 1 0 0,0 0-1 0 0,0 1 1 0 0,0-1-1 0 0,1 0 1 0 0,-1 0-1 0 0,0 0 1 0 0,0 1-1 0 0,0-1 1 0 0,0 0-1 0 0,0 0 1 0 0,0 0-1 0 0,0 1 1 0 0,1-1-1 0 0,-1 0 1 0 0,0 0-1 0 0,0 0 0 0 0,0 0 1 0 0,1 0-1 0 0,-1 1 1 0 0,0-1-1 0 0,9 12 124 0 0,61 42-208 0 0,-69-54 27 0 0,-1 0-1 0 0,0 0 0 0 0,1 0 0 0 0,-1 0 0 0 0,0 0 0 0 0,0 0 1 0 0,1 0-1 0 0,-1 0 0 0 0,0 0 0 0 0,1 0 0 0 0,-1 0 0 0 0,0 0 0 0 0,0 0 1 0 0,1 0-1 0 0,-1 0 0 0 0,0 0 0 0 0,1 0 0 0 0,-1 0 0 0 0,0-1 1 0 0,0 1-1 0 0,1 0 0 0 0,-1 0 0 0 0,0 0 0 0 0,0 0 0 0 0,0 0 0 0 0,1-1 1 0 0,-1 1-1 0 0,0 0 0 0 0,0 0 0 0 0,0-1 0 0 0,1 1 0 0 0,-1 0 0 0 0,0 0 1 0 0,0-1-1 0 0,0 1 0 0 0,0 0 0 0 0,0 0 0 0 0,0-1 0 0 0,1 1 1 0 0,4-15-772 0 0,-3 11 158 0 0,19-38-4355 0 0,-14 30 2707 0 0,-1 0-1 0 0,10-26 1 0 0,-4-6-2979 0 0,-6 30 1632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72 159 22813 0 0,'0'0'4386'0'0,"18"12"-4339"0"0,55 37 6 0 0,-73-49-38 0 0,0 0 1 0 0,0 0-1 0 0,0 1 0 0 0,0-1 0 0 0,0 0 1 0 0,1 0-1 0 0,-1 0 0 0 0,0 1 0 0 0,0-1 1 0 0,0 0-1 0 0,1 0 0 0 0,-1 0 0 0 0,0 1 1 0 0,0-1-1 0 0,0 0 0 0 0,1 0 0 0 0,-1 0 1 0 0,0 0-1 0 0,1 0 0 0 0,-1 1 0 0 0,0-1 1 0 0,0 0-1 0 0,1 0 0 0 0,-1 0 0 0 0,0 0 1 0 0,0 0-1 0 0,1 0 0 0 0,-1 0 0 0 0,0 0 1 0 0,1 0-1 0 0,-1 0 0 0 0,0 0 0 0 0,0 0 1 0 0,1-1-1 0 0,-1 1 0 0 0,0 0 0 0 0,1 0 1 0 0,-1 0-1 0 0,0 0 0 0 0,0 0 0 0 0,1 0 1 0 0,-1-1-1 0 0,-5-13 84 0 0,-16-19-179 0 0,-1 5 29 0 0,-34-33 0 0 0,-6-7 14 0 0,55 53 82 0 0,7 15-43 0 0,0 0 0 0 0,1 0 0 0 0,-1 0 0 0 0,0-1 1 0 0,0 1-1 0 0,0 0 0 0 0,1 0 0 0 0,-1 0 0 0 0,0 0 1 0 0,0-1-1 0 0,0 1 0 0 0,1 0 0 0 0,-1 0 0 0 0,0 0 0 0 0,0 0 1 0 0,1 0-1 0 0,-1 0 0 0 0,0 0 0 0 0,0 0 0 0 0,1 0 0 0 0,-1 0 1 0 0,0 0-1 0 0,0 0 0 0 0,1 0 0 0 0,-1 0 0 0 0,0 0 0 0 0,0 0 1 0 0,1 0-1 0 0,-1 0 0 0 0,0 0 0 0 0,0 0 0 0 0,1 0 1 0 0,2 1 7 0 0,0 0 1 0 0,1 1-1 0 0,-1-1 1 0 0,0 0 0 0 0,0 1-1 0 0,4 3 1 0 0,17 15 109 0 0,41 45 0 0 0,-62-61-1003 0 0,6 5 2677 0 0,-6-9-4319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308 829 16732 0 0,'0'0'9679'0'0,"1"-15"-9459"0"0,0-10-137 0 0,3-46 275 0 0,-3 64-309 0 0,1 1 0 0 0,-1-1 0 0 0,2 0 0 0 0,-1 1 0 0 0,5-10 0 0 0,8-21 38 0 0,-11 20-48 0 0,3-15-8 0 0,1 0 0 0 0,2 0 0 0 0,2 1 0 0 0,27-55 0 0 0,-32 76-5 0 0,1 0-1 0 0,0 0 1 0 0,0 1-1 0 0,1 0 1 0 0,0 1-1 0 0,0 0 1 0 0,1 0-1 0 0,0 1 0 0 0,17-9 1 0 0,-25 15-20 0 0,0-1 0 0 0,1 0 0 0 0,-1 1 1 0 0,-1-1-1 0 0,1 0 0 0 0,0 0 0 0 0,0-1 0 0 0,-1 1 0 0 0,1 0 0 0 0,-1-1 0 0 0,0 1 1 0 0,0 0-1 0 0,0-1 0 0 0,0 0 0 0 0,0 1 0 0 0,0-1 0 0 0,-1 1 0 0 0,1-1 1 0 0,-1 0-1 0 0,0 1 0 0 0,0-1 0 0 0,0 0 0 0 0,0 0 0 0 0,0 1 0 0 0,-1-1 1 0 0,1 0-1 0 0,-1 1 0 0 0,-1-4 0 0 0,0-2-4 0 0,0 1 0 0 0,-1 0 0 0 0,0 0 0 0 0,0 0 0 0 0,0 0 0 0 0,-1 0 0 0 0,0 1-1 0 0,-1 0 1 0 0,-6-8 0 0 0,-7-5-29 0 0,-2 0 0 0 0,0 2-1 0 0,-1 0 1 0 0,-45-27-1 0 0,54 38-26 0 0,1 0-1 0 0,-1 0 1 0 0,-1 1-1 0 0,1 1 0 0 0,-1 0 1 0 0,0 0-1 0 0,0 2 1 0 0,0 0-1 0 0,0 0 0 0 0,0 1 1 0 0,-1 1-1 0 0,-13 0 0 0 0,19 2-48 0 0,1 1-1 0 0,-1-1 0 0 0,0 1 1 0 0,1 0-1 0 0,-1 1 0 0 0,1 0 1 0 0,-13 9-1 0 0,-24 12-319 0 0,29-19 308 0 0,7-3-64 0 0,0 0 0 0 0,0 0-1 0 0,-13 3 1 0 0,9-2-674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36 247 22765 0 0,'0'0'711'0'0,"-5"-12"-1126"0"0,-14-37 276 0 0,16 45-69 0 0,0 11 177 0 0,1 12 97 0 0,1 212 707 0 0,-1 18-293 0 0,1-215-488 0 0,4-83-348 0 0,16-87 0 0 0,-9 78 354 0 0,6-45 371 0 0,44-147 0 0 0,-56 237-261 0 0,0 0-1 0 0,1 0 1 0 0,1 1-1 0 0,0-1 0 0 0,1 1 1 0 0,0 0-1 0 0,14-17 0 0 0,-20 28-105 0 0,0 0-1 0 0,-1 1 0 0 0,1-1 1 0 0,0 0-1 0 0,0 1 1 0 0,-1-1-1 0 0,1 1 0 0 0,0-1 1 0 0,0 1-1 0 0,0-1 0 0 0,0 1 1 0 0,0 0-1 0 0,0 0 1 0 0,0-1-1 0 0,0 1 0 0 0,0 0 1 0 0,0 0-1 0 0,-1 0 1 0 0,1 0-1 0 0,0 0 0 0 0,0 0 1 0 0,0 0-1 0 0,0 0 0 0 0,0 0 1 0 0,0 1-1 0 0,0-1 1 0 0,0 0-1 0 0,0 1 0 0 0,0-1 1 0 0,0 0-1 0 0,0 1 0 0 0,-1-1 1 0 0,1 1-1 0 0,0 0 1 0 0,1 0-1 0 0,3 4-14 0 0,-1-1-1 0 0,0 1 1 0 0,0-1-1 0 0,6 10 1 0 0,-3-4 28 0 0,38 51 34 0 0,-3 2-1 0 0,49 100 1 0 0,-42-39 146 0 0,-49-123-191 0 0,0-1 1 0 0,0 0-1 0 0,0 0 0 0 0,1 0 0 0 0,-1 0 0 0 0,0 1 1 0 0,0-1-1 0 0,1 0 0 0 0,-1 0 0 0 0,0 0 1 0 0,0 0-1 0 0,1 0 0 0 0,-1 1 0 0 0,0-1 1 0 0,1 0-1 0 0,-1 0 0 0 0,0 0 0 0 0,0 0 1 0 0,1 0-1 0 0,-1 0 0 0 0,0 0 0 0 0,0 0 0 0 0,1 0 1 0 0,-1 0-1 0 0,0 0 0 0 0,1 0 0 0 0,-1 0 1 0 0,0-1-1 0 0,0 1 0 0 0,1 0 0 0 0,-1 0 1 0 0,0 0-1 0 0,0 0 0 0 0,1 0 0 0 0,-1-1 1 0 0,0 1-1 0 0,1 0 0 0 0,8-8 56 0 0,22-35-10 0 0,-3 0 0 0 0,25-51 0 0 0,-23 40 84 0 0,-28 51-110 0 0,0-1 0 0 0,0 1-1 0 0,0-1 1 0 0,1 1-1 0 0,-1 0 1 0 0,1 0 0 0 0,0 0-1 0 0,0 0 1 0 0,0 1-1 0 0,6-5 1 0 0,-7 6-20 0 0,-1 1 1 0 0,0-1-1 0 0,1 1 1 0 0,-1 0-1 0 0,0-1 1 0 0,1 1-1 0 0,-1 0 1 0 0,0 0-1 0 0,1 0 1 0 0,-1 0-1 0 0,0 0 1 0 0,1 0-1 0 0,-1 0 1 0 0,0 1-1 0 0,1-1 0 0 0,-1 0 1 0 0,0 1-1 0 0,0-1 1 0 0,1 1-1 0 0,-1 0 1 0 0,0-1-1 0 0,0 1 1 0 0,0 0-1 0 0,1-1 1 0 0,-1 1-1 0 0,0 0 1 0 0,0 0-1 0 0,-1 0 1 0 0,1 0-1 0 0,0 0 1 0 0,0 0-1 0 0,0 0 1 0 0,-1 1-1 0 0,2 0 1 0 0,6 12 58 0 0,0 0 0 0 0,-1 1 0 0 0,9 27 0 0 0,1 1 65 0 0,-3-8-80 0 0,-9-21-15 0 0,1 0 1 0 0,0-1 0 0 0,1 0 0 0 0,0 0 0 0 0,12 15-1 0 0,-18-27-19 0 0,0 0-1 0 0,0 0 1 0 0,0 0-1 0 0,0 0 1 0 0,0 0-1 0 0,0-1 0 0 0,0 1 1 0 0,1 0-1 0 0,-1-1 1 0 0,0 1-1 0 0,0-1 1 0 0,1 1-1 0 0,-1-1 1 0 0,0 1-1 0 0,0-1 0 0 0,1 0 1 0 0,-1 0-1 0 0,0 0 1 0 0,1 0-1 0 0,-1 0 1 0 0,2 0-1 0 0,1 0 20 0 0,-1-1 1 0 0,1 0-1 0 0,-1 0 0 0 0,1 0 1 0 0,-1-1-1 0 0,0 1 0 0 0,7-4 0 0 0,0-2 12 0 0,0-1 0 0 0,0 0 0 0 0,16-16 0 0 0,-20 17-32 0 0,0 1-1 0 0,0 0 1 0 0,1 1-1 0 0,0-1 1 0 0,0 1 0 0 0,0 1-1 0 0,10-5 1 0 0,-15 8-14 0 0,1 0 1 0 0,-1 0 0 0 0,1 0-1 0 0,-1 0 1 0 0,1 0-1 0 0,0 1 1 0 0,-1 0-1 0 0,1-1 1 0 0,0 1 0 0 0,0 0-1 0 0,-1 0 1 0 0,1 0-1 0 0,0 1 1 0 0,-1-1-1 0 0,1 1 1 0 0,0 0 0 0 0,-1-1-1 0 0,1 1 1 0 0,0 0-1 0 0,-1 0 1 0 0,0 1-1 0 0,1-1 1 0 0,-1 0 0 0 0,0 1-1 0 0,1 0 1 0 0,1 2-1 0 0,108 118 50 0 0,-6-5 169 0 0,-35-59-21 0 0,-70-57-186 0 0,1 0-1 0 0,-1 0 1 0 0,0 0-1 0 0,1 0 1 0 0,-1 0-1 0 0,1-1 0 0 0,-1 1 1 0 0,1-1-1 0 0,-1 1 1 0 0,1-1-1 0 0,-1 1 1 0 0,1-1-1 0 0,0 0 0 0 0,-1 0 1 0 0,1 0-1 0 0,0 0 1 0 0,-1 0-1 0 0,1 0 1 0 0,-1-1-1 0 0,1 1 1 0 0,0 0-1 0 0,-1-1 0 0 0,1 1 1 0 0,-1-1-1 0 0,1 1 1 0 0,-1-1-1 0 0,1 0 1 0 0,-1 0-1 0 0,2-1 1 0 0,4-4 19 0 0,-1 0 0 0 0,1 0 1 0 0,-1 0-1 0 0,8-12 0 0 0,11-10-39 0 0,-8 12 45 0 0,-1 0 0 0 0,17-22 0 0 0,-22 24-26 0 0,2-2 0 0 0,1 1 0 0 0,0 1 0 0 0,1 0 0 0 0,1 1 0 0 0,23-15 0 0 0,-34 24 39 0 0,0-1-1 0 0,0 1 1 0 0,0-1 0 0 0,8-10 0 0 0,-5 2 11 0 0,-5 12-7 0 0,-3 23-18 0 0,0-11-54 0 0,-12 217 67 0 0,12-225-51 0 0,0-2 3 0 0,0 0 0 0 0,0 0 0 0 0,1-1 0 0 0,-1 1 0 0 0,0 0 0 0 0,0 0 0 0 0,0 0 0 0 0,0 0 0 0 0,-1-1 0 0 0,1 1 0 0 0,0 0 0 0 0,0 0 0 0 0,0 0 0 0 0,-1 0 0 0 0,1-1 0 0 0,0 1-1 0 0,-1 0 1 0 0,1 0 0 0 0,-1-1 0 0 0,0 2 0 0 0,1-1 83 0 0,3-39 13 0 0,16-126-88 0 0,5-38-87 0 0,-22 189 78 0 0,-1 4 4 0 0,0 1-1 0 0,1 0 0 0 0,-1 0 1 0 0,2 0-1 0 0,4-13 0 0 0,-6 19-2 0 0,0 0-1 0 0,0 1 1 0 0,1-1-1 0 0,-1 0 1 0 0,0 1 0 0 0,0-1-1 0 0,1 1 1 0 0,-1 0-1 0 0,1-1 1 0 0,0 1-1 0 0,-1 0 1 0 0,1 0-1 0 0,0 0 1 0 0,-1 0 0 0 0,1 0-1 0 0,0 0 1 0 0,0 0-1 0 0,0 1 1 0 0,0-1-1 0 0,0 1 1 0 0,0-1-1 0 0,0 1 1 0 0,0 0-1 0 0,0 0 1 0 0,0 0 0 0 0,0 0-1 0 0,0 0 1 0 0,3 1-1 0 0,2 0-5 0 0,0 1-1 0 0,0 0 1 0 0,0 0-1 0 0,0 0 1 0 0,-1 1-1 0 0,1 0 1 0 0,-1 1 0 0 0,0-1-1 0 0,0 1 1 0 0,11 9-1 0 0,3 5-10 0 0,29 32 1 0 0,-22-22-5 0 0,43 45-1400 0 0,115 152 0 0 0,-173-205-54 0 0,-5-7-836 0 0,1-2-3646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212 254 17036 0 0,'0'0'6516'0'0,"4"-17"-6036"0"0,13-57-123 0 0,-16 70-324 0 0,0 0 0 0 0,-1 0 0 0 0,1 0 0 0 0,-1 0 0 0 0,0-1 0 0 0,0 1 0 0 0,-1 0 0 0 0,1 0 0 0 0,-1 0 0 0 0,0 0 0 0 0,0 0 0 0 0,0 0 0 0 0,0 0 0 0 0,-1 1 0 0 0,1-1 0 0 0,-1 0 0 0 0,0 1 0 0 0,0-1 0 0 0,-1 1 0 0 0,1-1 0 0 0,-1 1 0 0 0,0 0 0 0 0,1 0 0 0 0,-1 1 0 0 0,-4-4 0 0 0,1 1 0 0 0,1-1-37 0 0,-2 0-1 0 0,1 1 1 0 0,0 0 0 0 0,-1 0-1 0 0,0 1 1 0 0,0 0 0 0 0,-1 0-1 0 0,1 1 1 0 0,-1-1 0 0 0,1 2-1 0 0,-1-1 1 0 0,0 1 0 0 0,0 0-1 0 0,0 1 1 0 0,-1 0 0 0 0,1 0-1 0 0,0 1 1 0 0,0 0 0 0 0,-12 1-1 0 0,18 0-2 0 0,1-1 0 0 0,-1 1 0 0 0,1-1 0 0 0,0 1 0 0 0,-1 0-1 0 0,1-1 1 0 0,0 1 0 0 0,-1 0 0 0 0,1 0 0 0 0,0 0 0 0 0,0 0 0 0 0,0 0-1 0 0,-1 0 1 0 0,1 0 0 0 0,0 0 0 0 0,1 0 0 0 0,-1 1 0 0 0,0-1-1 0 0,-1 2 1 0 0,1 0 0 0 0,0 0 0 0 0,0 0-1 0 0,0 1 1 0 0,0-1 0 0 0,1 0 0 0 0,-1 1-1 0 0,1-1 1 0 0,0 6 0 0 0,0-3 6 0 0,0 0 1 0 0,1 0 0 0 0,0 0-1 0 0,0 0 1 0 0,1-1 0 0 0,-1 1 0 0 0,1 0-1 0 0,1-1 1 0 0,-1 1 0 0 0,4 5-1 0 0,-2-6-2 0 0,0-1-1 0 0,0 1 0 0 0,0-1 0 0 0,1 0 0 0 0,-1 0 1 0 0,1-1-1 0 0,0 1 0 0 0,0-1 0 0 0,0 0 1 0 0,1 0-1 0 0,-1 0 0 0 0,1-1 0 0 0,-1 0 1 0 0,1 0-1 0 0,0-1 0 0 0,0 1 0 0 0,0-1 0 0 0,12 0 1 0 0,8 0-15 0 0,-1-2 1 0 0,1-1 0 0 0,33-7 0 0 0,17 0 59 0 0,-64 8-27 0 0,0 0 0 0 0,-1 1 1 0 0,1 1-1 0 0,0 0 1 0 0,20 5-1 0 0,-29-5-16 0 0,0 0 0 0 0,-1 0 0 0 0,1 0 0 0 0,0 0 0 0 0,-1 1 0 0 0,1-1 0 0 0,-1 1 0 0 0,0-1 0 0 0,1 1 0 0 0,-1 0 0 0 0,0 0 0 0 0,0 0 0 0 0,0 0 0 0 0,-1 1 0 0 0,1-1 0 0 0,0 0 0 0 0,-1 1 0 0 0,1-1 0 0 0,-1 1 0 0 0,0-1 0 0 0,0 1 1 0 0,0 0-1 0 0,0 0 0 0 0,-1-1 0 0 0,1 1 0 0 0,-1 0 0 0 0,1 0 0 0 0,-1 5 0 0 0,1 3-71 0 0,-1-1 1 0 0,-1 1 0 0 0,0-1 0 0 0,0 1-1 0 0,-4 17 1 0 0,4-26 59 0 0,1 0-1 0 0,-1 0 1 0 0,0 0 0 0 0,1 0-1 0 0,-1-1 1 0 0,0 1 0 0 0,0 0-1 0 0,0 0 1 0 0,0-1 0 0 0,-1 1-1 0 0,1 0 1 0 0,0-1 0 0 0,-1 1-1 0 0,1-1 1 0 0,-1 0 0 0 0,1 1-1 0 0,-1-1 1 0 0,0 0 0 0 0,1 0-1 0 0,-1 0 1 0 0,0 0 0 0 0,0 0-1 0 0,0-1 1 0 0,0 1 0 0 0,0-1-1 0 0,0 1 1 0 0,0-1 0 0 0,0 1-1 0 0,0-1 1 0 0,0 0 0 0 0,0 0-1 0 0,0 0 1 0 0,0 0 0 0 0,0-1-1 0 0,0 1 1 0 0,-4-1-1 0 0,-3-3 22 0 0,-1 0 0 0 0,1-1 0 0 0,0 0 0 0 0,0 0-1 0 0,1-1 1 0 0,-1 0 0 0 0,-12-13 0 0 0,-10-5 23 0 0,-24-14-13 0 0,24 17-15 0 0,0-1 1 0 0,-38-36-1 0 0,51 35-1692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22237 0 0,'0'0'3128'0'0,"18"0"-2980"0"0,89-4 90 0 0,-95 2-308 0 0,0 0-1 0 0,0 0 1 0 0,0-2 0 0 0,-1 1-1 0 0,22-11 1 0 0,-15 6-3817 0 0,1 1-3559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29494 0 0,'0'0'977'0'0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260 291 13227 0 0,'0'0'7891'0'0,"4"-18"-7582"0"0,12-57-103 0 0,-15 72-184 0 0,0 0 0 0 0,-1 0 0 0 0,0 0 0 0 0,0 0 0 0 0,1 0 0 0 0,-2 0 0 0 0,1-5 0 0 0,-8-3 77 0 0,3 6-46 0 0,-8-11-28 0 0,-1 0 0 0 0,-1 1 1 0 0,-1 1-1 0 0,0 0 0 0 0,-1 1 1 0 0,0 1-1 0 0,-30-16 0 0 0,4 8-2 0 0,39 19-40 0 0,1 0 0 0 0,0 0 0 0 0,-1 1 0 0 0,1-1 0 0 0,-1 1 1 0 0,1-1-1 0 0,-1 1 0 0 0,1 0 0 0 0,0 1 0 0 0,-1-1 0 0 0,-5 1 0 0 0,8 0 9 0 0,0 0 0 0 0,-1 0-1 0 0,1 0 1 0 0,0 0-1 0 0,-1 0 1 0 0,1 0-1 0 0,0 0 1 0 0,0 0 0 0 0,0 1-1 0 0,0-1 1 0 0,0 0-1 0 0,0 1 1 0 0,0-1-1 0 0,1 1 1 0 0,-1-1 0 0 0,0 1-1 0 0,1-1 1 0 0,-1 1-1 0 0,1-1 1 0 0,0 1-1 0 0,-1 2 1 0 0,-2 36-51 0 0,2-34 64 0 0,1-1 0 0 0,1 1-1 0 0,-1 0 1 0 0,1-1 0 0 0,0 1-1 0 0,2 8 1 0 0,-2-12 1 0 0,1 1-1 0 0,-1-1 1 0 0,0 0 0 0 0,0 0 0 0 0,1-1 0 0 0,-1 1-1 0 0,1 0 1 0 0,0 0 0 0 0,-1-1 0 0 0,1 1 0 0 0,0-1-1 0 0,0 1 1 0 0,0-1 0 0 0,0 0 0 0 0,0 0 0 0 0,0 0-1 0 0,0 0 1 0 0,5 1 0 0 0,130 35-186 0 0,-89-26 306 0 0,69 25 0 0 0,-97-29-162 0 0,-7-2 182 0 0,0 0 0 0 0,-1 0 0 0 0,20 13 0 0 0,-30-17-117 0 0,1 1-1 0 0,0 0 1 0 0,-1 0-1 0 0,0 0 1 0 0,1 0 0 0 0,-1 0-1 0 0,0 1 1 0 0,0-1-1 0 0,-1 1 1 0 0,1-1 0 0 0,0 1-1 0 0,-1 0 1 0 0,1 0 0 0 0,-1-1-1 0 0,0 1 1 0 0,0 0-1 0 0,0 0 1 0 0,0 0 0 0 0,-1 0-1 0 0,1 1 1 0 0,-1 3 0 0 0,0-4-30 0 0,0 0-1 0 0,0 1 1 0 0,0-1 0 0 0,-1 1 0 0 0,1-1 0 0 0,-1 1 0 0 0,0-1 0 0 0,0 0 0 0 0,0 1 0 0 0,0-1 0 0 0,-1 0 0 0 0,1 0 0 0 0,-1 0 0 0 0,0 0 0 0 0,0 0 0 0 0,0 0 0 0 0,0 0 0 0 0,-1-1 0 0 0,1 1 0 0 0,-1-1-1 0 0,1 0 1 0 0,-1 0 0 0 0,0 0 0 0 0,0 0 0 0 0,0 0 0 0 0,0 0 0 0 0,0-1 0 0 0,0 0 0 0 0,-1 1 0 0 0,1-1 0 0 0,0 0 0 0 0,-1-1 0 0 0,1 1 0 0 0,-1-1 0 0 0,1 1 0 0 0,-1-1 0 0 0,1 0 0 0 0,-1 0-1 0 0,1 0 1 0 0,-1-1 0 0 0,1 0 0 0 0,-4 0 0 0 0,-1-2 14 0 0,1 1-1 0 0,0-1 1 0 0,-1-1-1 0 0,1 1 1 0 0,1-1-1 0 0,-1-1 1 0 0,1 1-1 0 0,-1-1 1 0 0,-8-9-1 0 0,-48-56 66 0 0,55 61-58 0 0,-7-9 53 0 0,-21-33 1 0 0,32 45-124 0 0,1-1-1 0 0,-1 1 1 0 0,1-1 0 0 0,1 1 0 0 0,-1-1 0 0 0,1 0-1 0 0,0 0 1 0 0,1 0 0 0 0,0 0 0 0 0,-1-7 0 0 0,2 13 7 0 0,0 1 0 0 0,0 0 0 0 0,0 0 1 0 0,0 0-1 0 0,0 0 0 0 0,0-1 0 0 0,0 1 0 0 0,0 0 1 0 0,0 0-1 0 0,0 0 0 0 0,0 0 0 0 0,0 0 1 0 0,0-1-1 0 0,0 1 0 0 0,0 0 0 0 0,1 0 1 0 0,-1 0-1 0 0,0 0 0 0 0,0 0 0 0 0,0-1 0 0 0,0 1 1 0 0,0 0-1 0 0,0 0 0 0 0,0 0 0 0 0,0 0 1 0 0,0 0-1 0 0,1 0 0 0 0,-1 0 0 0 0,0 0 1 0 0,0-1-1 0 0,0 1 0 0 0,0 0 0 0 0,0 0 1 0 0,1 0-1 0 0,-1 0 0 0 0,0 0 0 0 0,0 0 0 0 0,0 0 1 0 0,1 0-1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366 243 16916 0 0,'0'0'6014'0'0,"-4"-17"-5756"0"0,-10-53 42 0 0,14 68-266 0 0,0 0 0 0 0,-1 0 0 0 0,1 0 0 0 0,0 0 0 0 0,-1 0 0 0 0,0 0 0 0 0,1 1 0 0 0,-1-1 0 0 0,0 0 0 0 0,0 0 0 0 0,0 0 0 0 0,0 1 0 0 0,0-1 0 0 0,-1 1 0 0 0,1-1 0 0 0,0 1 0 0 0,-1-1 0 0 0,1 1 0 0 0,-1 0 0 0 0,1-1 0 0 0,-1 1 0 0 0,0 0 0 0 0,1 0 0 0 0,-4-1 0 0 0,-2-2 16 0 0,-21-13 41 0 0,0 0 0 0 0,-1 2 0 0 0,-1 0 0 0 0,-1 3 0 0 0,1 0 0 0 0,-40-8 0 0 0,67 19-117 0 0,1 1 1 0 0,-1-1-1 0 0,1 1 0 0 0,-1 0 0 0 0,0 0 0 0 0,1 0 0 0 0,-1 0 0 0 0,0 0 0 0 0,1 1 0 0 0,-1-1 1 0 0,1 1-1 0 0,-1-1 0 0 0,1 1 0 0 0,-1 0 0 0 0,1 0 0 0 0,-1 1 0 0 0,1-1 0 0 0,0 0 0 0 0,0 1 0 0 0,-4 2 1 0 0,5-3-9 0 0,0 1 1 0 0,0-1-1 0 0,0 1 1 0 0,0 0 0 0 0,0-1-1 0 0,1 1 1 0 0,-1 0-1 0 0,0 0 1 0 0,1-1 0 0 0,-1 1-1 0 0,1 0 1 0 0,0 0-1 0 0,-1 0 1 0 0,1 0 0 0 0,0 0-1 0 0,0-1 1 0 0,1 1-1 0 0,-1 0 1 0 0,0 0 0 0 0,0 0-1 0 0,1 0 1 0 0,-1-1-1 0 0,1 1 1 0 0,0 0 0 0 0,-1 0-1 0 0,1-1 1 0 0,0 1-1 0 0,0 0 1 0 0,2 2 0 0 0,0 0-2 0 0,0-1 1 0 0,0 1 0 0 0,1-1 0 0 0,-1 1 0 0 0,1-1-1 0 0,0 0 1 0 0,0 0 0 0 0,0-1 0 0 0,0 1 0 0 0,0-1-1 0 0,5 2 1 0 0,6 2 28 0 0,0-1 0 0 0,15 4 1 0 0,18 0 36 0 0,0-2 0 0 0,1-2 0 0 0,80-2 0 0 0,43 3 53 0 0,-146-3-78 0 0,-1 1 0 0 0,1 1 0 0 0,-1 1 0 0 0,40 15 0 0 0,-47-13-14 0 0,34 18 0 0 0,-47-23 3 0 0,-1 0 1 0 0,1 0 0 0 0,-1 1 0 0 0,1 0 0 0 0,-1 0 0 0 0,0 0-1 0 0,-1 0 1 0 0,1 0 0 0 0,-1 1 0 0 0,0-1 0 0 0,5 9 0 0 0,-8-11 3 0 0,1 0 1 0 0,0 1 0 0 0,-1-1-1 0 0,1 0 1 0 0,-1 1-1 0 0,0-1 1 0 0,1 0 0 0 0,-1 1-1 0 0,0-1 1 0 0,-1 1 0 0 0,1-1-1 0 0,0 0 1 0 0,-1 1-1 0 0,1-1 1 0 0,-1 0 0 0 0,0 0-1 0 0,0 1 1 0 0,0-1 0 0 0,0 0-1 0 0,0 0 1 0 0,0 0-1 0 0,0 0 1 0 0,-1 0 0 0 0,1 0-1 0 0,-1 0 1 0 0,1-1 0 0 0,-1 1-1 0 0,0 0 1 0 0,0-1-1 0 0,0 0 1 0 0,-4 3 0 0 0,-6 4-10 0 0,0-1 1 0 0,-1 0-1 0 0,-27 9 1 0 0,33-13-16 0 0,-7 2-21 0 0,-9 4-46 0 0,-28 8 0 0 0,44-16 105 0 0,1 1 0 0 0,0-1 0 0 0,-1 0 0 0 0,1-1 0 0 0,-1 1 0 0 0,1-1 0 0 0,-1-1 0 0 0,1 1 0 0 0,-11-3 0 0 0,11 1 29 0 0,1 0-1 0 0,0-1 1 0 0,0 1 0 0 0,1-1 0 0 0,-1 0 0 0 0,0-1-1 0 0,-6-5 1 0 0,-30-32 335 0 0,29 28-275 0 0,-20-17 68 0 0,0 2-1 0 0,-2 2 0 0 0,0 1 0 0 0,-44-23 0 0 0,52 35-1954 0 0,15 9-4684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6249 0 0,'0'0'9493'0'0,"27"-3"-9094"0"0,7 0-269 0 0,3-1 56 0 0,-1 2 1 0 0,54 4-1 0 0,506 22 893 0 0,-209-11-1894 0 0,-274-6-1233 0 0,-39 1-4148 0 0,-51-5-758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7474 0 0,'0'0'156'0'0,"20"9"-99"0"0,60 28 327 0 0,-78-36-366 0 0,-1 0 0 0 0,0-1 1 0 0,1 1-1 0 0,-1 0 0 0 0,0 0 0 0 0,1 0 1 0 0,-1 0-1 0 0,0 0 0 0 0,0 0 0 0 0,0 0 0 0 0,0 0 1 0 0,0 0-1 0 0,0 1 0 0 0,0-1 0 0 0,0 2 1 0 0,-1-2-5 0 0,0-1 0 0 0,0 1 0 0 0,0 0 0 0 0,0-1 1 0 0,0 1-1 0 0,0 0 0 0 0,0-1 0 0 0,0 1 0 0 0,0 0 1 0 0,0-1-1 0 0,-1 1 0 0 0,1-1 0 0 0,0 1 0 0 0,-1-1 1 0 0,1 1-1 0 0,0 0 0 0 0,-1-1 0 0 0,0 1 1 0 0,-2 4 99 0 0,-4 12-58 0 0,-2-1 0 0 0,0 0 0 0 0,-1-1-1 0 0,0 0 1 0 0,-1 0 0 0 0,-1-1 0 0 0,-15 14 0 0 0,4-6-281 0 0,-1-2 0 0 0,-1 0 1 0 0,-36 19-1 0 0,60-38 206 0 0,-18 12-118 0 0,19-13 122 0 0,-1 0 0 0 0,1 1 1 0 0,-1-1-1 0 0,1 0 0 0 0,-1 0 0 0 0,1 1 1 0 0,-1-1-1 0 0,1 1 0 0 0,-1-1 0 0 0,1 0 1 0 0,0 1-1 0 0,-1-1 0 0 0,1 1 0 0 0,0-1 1 0 0,-1 1-1 0 0,1-1 0 0 0,0 1 0 0 0,0-1 1 0 0,-1 1-1 0 0,1-1 0 0 0,0 1 0 0 0,0 0 1 0 0,0-1-1 0 0,0 1 0 0 0,0-1 0 0 0,0 1 1 0 0,0-1-1 0 0,0 1 0 0 0,0 0 0 0 0,2 0 43 0 0,0 0-1 0 0,0 0 1 0 0,0-1-1 0 0,0 1 1 0 0,0-1-1 0 0,0 0 1 0 0,0 0-1 0 0,0 1 1 0 0,0-1-1 0 0,1-1 1 0 0,-1 1-1 0 0,3-1 0 0 0,4 1 88 0 0,148-7 1336 0 0,212-36 0 0 0,-309 34-735 0 0,0-2 0 0 0,0-2 0 0 0,92-35 0 0 0,-144 44-522 0 0,0 0 0 0 0,0 0 0 0 0,0-1 0 0 0,0 0 0 0 0,-1 0 0 0 0,0-1 0 0 0,9-8 0 0 0,-15 13-137 0 0,0-1 1 0 0,0 1-1 0 0,0 0 1 0 0,0-1-1 0 0,0 1 0 0 0,0-1 1 0 0,0 1-1 0 0,-1-1 1 0 0,1 1-1 0 0,0-1 1 0 0,-1 0-1 0 0,1 1 0 0 0,-1-1 1 0 0,0 0-1 0 0,0 1 1 0 0,1-1-1 0 0,-1 0 1 0 0,-1-2-1 0 0,1 2-26 0 0,-1 0 0 0 0,0 0 0 0 0,0 0 0 0 0,0 0-1 0 0,0 1 1 0 0,0-1 0 0 0,0 0 0 0 0,-1 0 0 0 0,1 1 0 0 0,-1-1 0 0 0,1 1-1 0 0,-1 0 1 0 0,1-1 0 0 0,-1 1 0 0 0,0 0 0 0 0,0 0 0 0 0,0 0 0 0 0,1 0-1 0 0,-4-1 1 0 0,-18-8 11 0 0,-1 0-1 0 0,0 2 1 0 0,-1 1-1 0 0,-28-5 1 0 0,-103-9 125 0 0,53 14-953 0 0,-180 10 0 0 0,217 4-1865 0 0,24 0-2128 0 0,12-2-3788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16115 0 0,'0'0'4991'0'0,"11"-2"-4974"0"0,35-2-9 0 0,-43 4-10 0 0,1 1-1 0 0,-1 0 1 0 0,0 0 0 0 0,0 0-1 0 0,0 0 1 0 0,0 0-1 0 0,0 1 1 0 0,-1-1-1 0 0,1 1 1 0 0,0 0 0 0 0,-1 0-1 0 0,1 0 1 0 0,-1 0-1 0 0,0 0 1 0 0,1 1-1 0 0,-1-1 1 0 0,3 5 0 0 0,1 1-16 0 0,3 2 10 0 0,-1 0 0 0 0,-1 1 1 0 0,0-1-1 0 0,0 2 0 0 0,-1-1 1 0 0,-1 1-1 0 0,0-1 0 0 0,0 2 0 0 0,-1-1 1 0 0,-1 0-1 0 0,0 1 0 0 0,0 0 0 0 0,-2-1 1 0 0,1 1-1 0 0,-2 0 0 0 0,0 0 1 0 0,0 0-1 0 0,-3 14 0 0 0,2-23-37 0 0,-1 0 0 0 0,1 0 0 0 0,-1-1 0 0 0,0 1 0 0 0,0 0 0 0 0,0-1 0 0 0,-1 0 0 0 0,1 1 0 0 0,-1-1 0 0 0,0 0 0 0 0,0 0 0 0 0,0-1 0 0 0,0 1 0 0 0,0 0 0 0 0,-1-1 0 0 0,1 0 0 0 0,-1 0 0 0 0,1 0 0 0 0,-1 0 0 0 0,0-1 0 0 0,0 1 0 0 0,0-1 0 0 0,0 0 0 0 0,0 0 0 0 0,0-1 0 0 0,0 1 0 0 0,0-1 0 0 0,0 0 0 0 0,0 0 0 0 0,0 0 0 0 0,0 0 0 0 0,0-1 0 0 0,0 1 0 0 0,-8-4 0 0 0,9 3 15 0 0,1 0 0 0 0,-1-1 0 0 0,1 0 1 0 0,-1 0-1 0 0,1 1 0 0 0,0-1 0 0 0,0-1 0 0 0,-1 1 0 0 0,2 0 0 0 0,-1 0 0 0 0,0-1 0 0 0,0 1 0 0 0,1-1 1 0 0,-1 0-1 0 0,1 1 0 0 0,0-1 0 0 0,0 0 0 0 0,0 0 0 0 0,0 0 0 0 0,0 0 0 0 0,1 0 0 0 0,-1 0 0 0 0,1 0 1 0 0,0-3-1 0 0,-1 1-18 0 0,1 1 1 0 0,0-1-1 0 0,0 0 1 0 0,1 0-1 0 0,-1 0 1 0 0,1 1 0 0 0,0-1-1 0 0,1 0 1 0 0,-1 1-1 0 0,1-1 1 0 0,0 1-1 0 0,0-1 1 0 0,0 1 0 0 0,4-6-1 0 0,0 3 132 0 0,1 0 0 0 0,0 1 1 0 0,1-1-1 0 0,-1 2 0 0 0,1-1 0 0 0,1 1 0 0 0,-1 0 0 0 0,16-6 0 0 0,8-2 540 0 0,38-9-1 0 0,-11 4-280 0 0,-48 14-301 0 0,0 2-1 0 0,0-1 0 0 0,1 2 1 0 0,-1-1-1 0 0,21 1 0 0 0,-30 2-27 0 0,0-1 0 0 0,0 0 0 0 0,0 1 0 0 0,0 0 0 0 0,0 0 0 0 0,-1-1 0 0 0,1 1 0 0 0,0 0 0 0 0,0 0 0 0 0,-1 1 0 0 0,1-1 0 0 0,0 0 0 0 0,-1 0 0 0 0,1 1 0 0 0,-1-1 0 0 0,0 1 0 0 0,1 0 0 0 0,-1-1 0 0 0,0 1-1 0 0,0 0 1 0 0,0 0 0 0 0,0-1 0 0 0,0 1 0 0 0,0 3 0 0 0,4 8 160 0 0,0-1-1 0 0,3 22 0 0 0,-5-24-121 0 0,-2-5-37 0 0,1 0 0 0 0,0 0 1 0 0,0-1-1 0 0,0 1 0 0 0,0 0 1 0 0,1-1-1 0 0,0 0 0 0 0,0 0 1 0 0,5 6-1 0 0,-6-7 4 0 0,1-1 0 0 0,-1 0 0 0 0,0 0 1 0 0,1 0-1 0 0,-1 0 0 0 0,1-1 0 0 0,-1 1 0 0 0,1-1 0 0 0,0 1 0 0 0,0-1 1 0 0,0 0-1 0 0,0 0 0 0 0,0-1 0 0 0,0 1 0 0 0,0 0 0 0 0,5-1 0 0 0,-7 0-5 0 0,0 0 0 0 0,0 0 0 0 0,0-1 0 0 0,0 1-1 0 0,0-1 1 0 0,0 1 0 0 0,-1-1 0 0 0,1 1 0 0 0,0-1-1 0 0,0 0 1 0 0,0 1 0 0 0,0-1 0 0 0,0 0 0 0 0,-1 0 0 0 0,1 1-1 0 0,0-1 1 0 0,-1 0 0 0 0,1 0 0 0 0,-1 0 0 0 0,1 0-1 0 0,-1 0 1 0 0,1 0 0 0 0,0-2 0 0 0,8-29-120 0 0,-7 24 63 0 0,3-23-119 0 0,-4 26 139 0 0,-1 1 1 0 0,0-1 0 0 0,1 0-1 0 0,0 1 1 0 0,0-1 0 0 0,0 1-1 0 0,1-1 1 0 0,-1 1 0 0 0,1 0-1 0 0,0-1 1 0 0,1 1 0 0 0,-1 0-1 0 0,1 0 1 0 0,4-5 0 0 0,-6 8 19 0 0,0 1 0 0 0,0-1 0 0 0,0 1 0 0 0,0-1 0 0 0,1 1 0 0 0,-1-1 0 0 0,0 1 0 0 0,0-1 0 0 0,0 1 0 0 0,1 0 0 0 0,-1 0 0 0 0,0 0 0 0 0,1 0 0 0 0,-1 0 0 0 0,0 0 0 0 0,0 0 1 0 0,1 0-1 0 0,-1 0 0 0 0,0 1 0 0 0,0-1 0 0 0,1 0 0 0 0,-1 1 0 0 0,0-1 0 0 0,0 1 0 0 0,0-1 0 0 0,0 1 0 0 0,1 0 0 0 0,-1 0 0 0 0,0-1 0 0 0,0 1 0 0 0,1 1 0 0 0,5 4 89 0 0,-1 0 0 0 0,1 1 0 0 0,6 9 0 0 0,-7-10-54 0 0,102 108 521 0 0,-102-108-529 0 0,-5-6-14 0 0,-1 1-1 0 0,1 0 0 0 0,0 0 0 0 0,0-1 0 0 0,-1 1 0 0 0,1-1 1 0 0,0 1-1 0 0,0-1 0 0 0,0 1 0 0 0,0-1 0 0 0,0 1 1 0 0,0-1-1 0 0,0 0 0 0 0,0 1 0 0 0,0-1 0 0 0,0 0 0 0 0,0 0 1 0 0,0 0-1 0 0,0 0 0 0 0,0 0 0 0 0,0 0 0 0 0,0 0 0 0 0,2 0 1 0 0,-2-1 0 0 0,1 0 1 0 0,0 0 0 0 0,0 0 0 0 0,-1 0 0 0 0,1 0 0 0 0,0 0 0 0 0,-1 0-1 0 0,1 0 1 0 0,-1-1 0 0 0,0 1 0 0 0,3-3 0 0 0,1-3 6 0 0,0-1 0 0 0,0 0 0 0 0,7-16 0 0 0,30-86 100 0 0,-23 60 56 0 0,-18 46-135 0 0,-1 3-23 0 0,0-1 0 0 0,0 1 1 0 0,0 0-1 0 0,1 0 1 0 0,-1-1-1 0 0,0 1 1 0 0,1 0-1 0 0,-1 0 0 0 0,1 0 1 0 0,-1-1-1 0 0,1 1 1 0 0,0 0-1 0 0,0 0 0 0 0,-1 0 1 0 0,1 0-1 0 0,2-2 1 0 0,-3 3-24 0 0,-8 24-95 0 0,0-2 90 0 0,7-17 10 0 0,-6 43-109 0 0,6-45 93 0 0,1 1 0 0 0,0-1 1 0 0,0 0-1 0 0,0 1 0 0 0,0-1 1 0 0,1 1-1 0 0,-1-1 0 0 0,1 0 1 0 0,0 1-1 0 0,0-1 1 0 0,2 4-1 0 0,-3-6 19 0 0,1 0 0 0 0,0-1-1 0 0,0 1 1 0 0,0 0 0 0 0,0 0 0 0 0,0 0 0 0 0,-1-1-1 0 0,1 1 1 0 0,0-1 0 0 0,1 1 0 0 0,-1 0 0 0 0,0-1 0 0 0,0 0-1 0 0,0 1 1 0 0,0-1 0 0 0,0 0 0 0 0,0 1 0 0 0,0-1-1 0 0,1 0 1 0 0,-1 0 0 0 0,0 0 0 0 0,0 0 0 0 0,0 0 0 0 0,0 0-1 0 0,1-1 1 0 0,-1 1 0 0 0,0 0 0 0 0,0 0 0 0 0,1-1-1 0 0,35-16 14 0 0,-31 13-12 0 0,2 0-1 0 0,1-1-6 0 0,1 0 0 0 0,-1 0 0 0 0,1 0 1 0 0,0 1-1 0 0,0 1 0 0 0,1 0 1 0 0,-1 0-1 0 0,1 1 0 0 0,21-2 1 0 0,-31 5-2 0 0,0-1 0 0 0,-1 0 0 0 0,1 1 0 0 0,0-1 0 0 0,0 0 0 0 0,-1 1 0 0 0,1-1 0 0 0,0 1 0 0 0,0-1 0 0 0,-1 1 0 0 0,1 0 0 0 0,-1-1 0 0 0,1 1 0 0 0,0-1 0 0 0,-1 1 0 0 0,1 0 0 0 0,-1 0 0 0 0,0-1 0 0 0,1 1 0 0 0,-1 0 0 0 0,1 0 1 0 0,-1 0-1 0 0,0-1 0 0 0,0 1 0 0 0,0 0 0 0 0,1 0 0 0 0,-1 0 0 0 0,0 0 0 0 0,0 0 0 0 0,0 0 0 0 0,0-1 0 0 0,0 1 0 0 0,-1 0 0 0 0,1 0 0 0 0,0 0 0 0 0,-1 1 0 0 0,1 3-17 0 0,-1 0-1 0 0,1 0 0 0 0,-1 0 0 0 0,-1 0 1 0 0,-2 7-1 0 0,-1-2-57 0 0,-1 0 1 0 0,-14 19-1 0 0,-9 14-654 0 0,29-43 733 0 0,0 1 0 0 0,0-1 0 0 0,0 0 1 0 0,-1 0-1 0 0,1 0 0 0 0,0 0 1 0 0,0 0-1 0 0,0 0 0 0 0,0 0 1 0 0,0 0-1 0 0,0 0 0 0 0,0 1 0 0 0,0-1 1 0 0,0 0-1 0 0,0 0 0 0 0,0 0 1 0 0,0 0-1 0 0,0 0 0 0 0,0 0 1 0 0,0 0-1 0 0,0 0 0 0 0,0 1 0 0 0,0-1 1 0 0,0 0-1 0 0,0 0 0 0 0,0 0 1 0 0,0 0-1 0 0,0 0 0 0 0,0 0 1 0 0,0 0-1 0 0,0 0 0 0 0,0 0 0 0 0,0 1 1 0 0,1-1-1 0 0,-1 0 0 0 0,0 0 1 0 0,0 0-1 0 0,0 0 0 0 0,0 0 1 0 0,0 0-1 0 0,0 0 0 0 0,0 0 0 0 0,0 0 1 0 0,0 0-1 0 0,0 0 0 0 0,1 0 1 0 0,-1 0-1 0 0,0 0 0 0 0,0 0 1 0 0,0 0-1 0 0,0 0 0 0 0,0 1 0 0 0,0-1 1 0 0,0 0-1 0 0,1-1 0 0 0,8 0 29 0 0,11-8 93 0 0,-13 3-100 0 0,-1 0 0 0 0,1-1 0 0 0,-1 1 0 0 0,0-2 0 0 0,0 1-1 0 0,-1 0 1 0 0,0-1 0 0 0,0 0 0 0 0,-1 0 0 0 0,0-1 0 0 0,-1 1 0 0 0,0-1 0 0 0,0 0 0 0 0,0 0 0 0 0,1-13 0 0 0,-2 6 6 0 0,-1 1 1 0 0,0-1-1 0 0,-1 0 1 0 0,0 0-1 0 0,-1 1 1 0 0,-1-1-1 0 0,-1 1 1 0 0,-6-20-1 0 0,-31-78 374 0 0,40 112-431 0 0,6 12-60 0 0,75 109 526 0 0,-5-10-305 0 0,-44-58-506 0 0,63 75 1 0 0,-75-105-4437 0 0,26 23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319 20444 0 0,'0'0'1241'0'0,"-130"-22"-4298"0"0,107 24-984 0 0,7 1-8025 0 0</inkml:trace>
  <inkml:trace contextRef="#ctx0" brushRef="#br0" timeOffset="1">1 1 21893 0 0,'0'0'672'0'0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7 543 20724 0 0,'0'0'2392'0'0,"22"-17"-2166"0"0,64-50-94 0 0,-80 62-115 0 0,0 0-1 0 0,0 0 1 0 0,-1-1 0 0 0,7-8-1 0 0,-11 12-12 0 0,0 0-1 0 0,0 1 1 0 0,0-1-1 0 0,-1 0 1 0 0,1 0-1 0 0,0 0 1 0 0,-1 0 0 0 0,1 0-1 0 0,-1-3 1 0 0,3-7 16 0 0,-2 2-31 0 0,1 1-1 0 0,-1 0 1 0 0,0 0 0 0 0,-1 0 0 0 0,0 0-1 0 0,-1-1 1 0 0,0 1 0 0 0,0 0-1 0 0,-1 0 1 0 0,0 0 0 0 0,-1 0-1 0 0,0 0 1 0 0,-6-13 0 0 0,6 15-36 0 0,-1 1 0 0 0,1 0 1 0 0,-1 1-1 0 0,0-1 0 0 0,0 1 0 0 0,0-1 0 0 0,-1 1 1 0 0,0 0-1 0 0,0 1 0 0 0,0-1 0 0 0,-1 1 1 0 0,0 0-1 0 0,1 1 0 0 0,-1-1 0 0 0,-1 1 0 0 0,1 0 1 0 0,0 0-1 0 0,-14-3 0 0 0,19 6 24 0 0,-1 0-1 0 0,1-1 0 0 0,-1 1 1 0 0,1 0-1 0 0,-1-1 1 0 0,0 1-1 0 0,1 0 0 0 0,-1 0 1 0 0,1 1-1 0 0,-1-1 1 0 0,1 0-1 0 0,-1 0 0 0 0,0 1 1 0 0,1-1-1 0 0,-1 1 1 0 0,-1 0-1 0 0,2 0 15 0 0,1 0 1 0 0,-1-1-1 0 0,1 1 0 0 0,-1-1 1 0 0,1 1-1 0 0,-1 0 1 0 0,1-1-1 0 0,-1 1 0 0 0,1 0 1 0 0,0 0-1 0 0,-1-1 0 0 0,1 1 1 0 0,0 0-1 0 0,0 0 0 0 0,0-1 1 0 0,0 1-1 0 0,-1 0 1 0 0,1 0-1 0 0,0 0 0 0 0,0-1 1 0 0,0 1-1 0 0,1 2 0 0 0,0 2 20 0 0,1 0-1 0 0,-1 1 1 0 0,1-1-1 0 0,1 0 1 0 0,-1 0-1 0 0,1 0 1 0 0,5 8-1 0 0,19 21 203 0 0,1 0 1 0 0,2-2-1 0 0,38 31 0 0 0,8 10 41 0 0,-33-32-166 0 0,-24-24-104 0 0,0 1 0 0 0,-2 1-1 0 0,0 1 1 0 0,-1 0 0 0 0,21 35 0 0 0,-35-52-13 0 0,0 0 0 0 0,-1 0 0 0 0,0 0 1 0 0,0 0-1 0 0,0 0 0 0 0,0 1 0 0 0,0-1 1 0 0,0 0-1 0 0,-1 0 0 0 0,0 1 0 0 0,0-1 1 0 0,0 0-1 0 0,0 1 0 0 0,0-1 0 0 0,0 0 0 0 0,-1 0 1 0 0,0 1-1 0 0,0-1 0 0 0,0 0 0 0 0,0 0 1 0 0,0 0-1 0 0,-3 5 0 0 0,2-5-25 0 0,-1 0 0 0 0,0 0 0 0 0,0 0 0 0 0,0 0 0 0 0,0 0 1 0 0,0-1-1 0 0,0 0 0 0 0,-1 1 0 0 0,1-1 0 0 0,-1 0 0 0 0,1-1 0 0 0,-1 1 0 0 0,0-1 0 0 0,0 1 0 0 0,0-1 0 0 0,0 0 0 0 0,-7 0 0 0 0,6 0 29 0 0,0 0 0 0 0,0-1-1 0 0,0 0 1 0 0,0 0 0 0 0,0 0 0 0 0,0 0-1 0 0,0-1 1 0 0,0 0 0 0 0,0 0 0 0 0,-8-3-1 0 0,11 3 31 0 0,0 0 0 0 0,0-1 0 0 0,0 1 0 0 0,0-1 0 0 0,0 1 1 0 0,0-1-1 0 0,0 0 0 0 0,0 0 0 0 0,1 1 0 0 0,-1-2 0 0 0,1 1 0 0 0,0 0 0 0 0,-1 0 0 0 0,1 0 0 0 0,0 0 0 0 0,0-1 0 0 0,0 1 0 0 0,1-1 0 0 0,-1 1 0 0 0,0-1 0 0 0,1 1 0 0 0,0-1 0 0 0,-1-2 0 0 0,1-1 24 0 0,0 0 1 0 0,0 0-1 0 0,0 0 1 0 0,1 0-1 0 0,0 0 1 0 0,0 0-1 0 0,1 0 0 0 0,-1 0 1 0 0,4-7-1 0 0,28-50 311 0 0,-13 27-170 0 0,-14 23-108 0 0,2-3 61 0 0,16-26 1 0 0,-21 39-92 0 0,-1-1 1 0 0,0 1-1 0 0,1 0 1 0 0,0 0-1 0 0,0 0 0 0 0,0 1 1 0 0,0-1-1 0 0,0 1 1 0 0,1 0-1 0 0,-1-1 1 0 0,1 2-1 0 0,-1-1 0 0 0,6-2 1 0 0,-9 4-34 0 0,1 1 0 0 0,-1-1 1 0 0,1 1-1 0 0,-1-1 0 0 0,0 0 0 0 0,1 1 1 0 0,-1-1-1 0 0,0 1 0 0 0,1-1 0 0 0,-1 1 1 0 0,0-1-1 0 0,0 1 0 0 0,0-1 0 0 0,1 1 0 0 0,-1-1 1 0 0,0 1-1 0 0,0 0 0 0 0,0-1 0 0 0,0 1 1 0 0,0-1-1 0 0,0 1 0 0 0,0-1 0 0 0,0 1 1 0 0,0-1-1 0 0,0 1 0 0 0,0 0 0 0 0,0-1 1 0 0,-1 1-1 0 0,1-1 0 0 0,0 1 0 0 0,-1 0 0 0 0,-3 22-61 0 0,2-18-4 0 0,0 1-1 0 0,1 0 0 0 0,0 0 0 0 0,0 0 1 0 0,0-1-1 0 0,1 1 0 0 0,0 0 1 0 0,0 0-1 0 0,0 0 0 0 0,2 7 1 0 0,-1-10 37 0 0,0-1 0 0 0,0 1 1 0 0,0-1-1 0 0,0 0 0 0 0,0 1 1 0 0,0-1-1 0 0,1 0 0 0 0,-1 0 1 0 0,1 0-1 0 0,-1 0 0 0 0,1 0 1 0 0,0 0-1 0 0,0-1 0 0 0,0 1 1 0 0,0 0-1 0 0,0-1 0 0 0,0 0 1 0 0,0 1-1 0 0,0-1 0 0 0,1 0 1 0 0,-1 0-1 0 0,1 0 0 0 0,-1 0 1 0 0,0-1-1 0 0,5 1 0 0 0,0 0 40 0 0,1 0 1 0 0,-1-1-1 0 0,0 0 0 0 0,0 0 1 0 0,0-1-1 0 0,1 0 0 0 0,-1 0 0 0 0,0-1 1 0 0,0 1-1 0 0,0-2 0 0 0,-1 1 0 0 0,1-1 1 0 0,-1 0-1 0 0,9-5 0 0 0,-9 4 1 0 0,1 0 0 0 0,0-1 0 0 0,-1 1 0 0 0,0-2 0 0 0,0 1 0 0 0,-1-1 0 0 0,1 1 0 0 0,-1-2 0 0 0,0 1 1 0 0,-1 0-1 0 0,0-1 0 0 0,6-13 0 0 0,-9 18-11 0 0,0 0 0 0 0,0 0 1 0 0,-1 0-1 0 0,1 0 0 0 0,-1 0 1 0 0,1 0-1 0 0,-1 0 0 0 0,0-1 1 0 0,0 1-1 0 0,0 0 0 0 0,0 0 1 0 0,0 0-1 0 0,-1 0 0 0 0,1-1 1 0 0,-1 1-1 0 0,1 0 0 0 0,-1 0 1 0 0,0 0-1 0 0,0 0 1 0 0,0 0-1 0 0,0 0 0 0 0,0 0 1 0 0,0 1-1 0 0,0-1 0 0 0,-1 0 1 0 0,1 1-1 0 0,-1-1 0 0 0,1 0 1 0 0,-1 1-1 0 0,0 0 0 0 0,1-1 1 0 0,-1 1-1 0 0,0 0 0 0 0,-2-1 1 0 0,-8-4-44 0 0,0 0 1 0 0,0 1 0 0 0,-1 1-1 0 0,-20-5 1 0 0,9 3-46 0 0,18 4 10 0 0,0 0 1 0 0,-1 1 0 0 0,1 0-1 0 0,0 0 1 0 0,-7 0-1 0 0,12 1-60 0 0,13 8-22 0 0,66 20 550 0 0,-59-22-272 0 0,-1 0-1 0 0,0 1 0 0 0,-1 1 1 0 0,25 14-1 0 0,-33-15-66 0 0,-1-1-1 0 0,0 2 1 0 0,0-1-1 0 0,-1 1 1 0 0,0 0-1 0 0,0 0 1 0 0,-1 1-1 0 0,7 11 1 0 0,-13-20-49 0 0,0 1 0 0 0,1 0 0 0 0,-1-1 0 0 0,0 1 0 0 0,1 0 0 0 0,-1-1 1 0 0,1 1-1 0 0,-1-1 0 0 0,1 1 0 0 0,-1-1 0 0 0,1 1 0 0 0,-1-1 0 0 0,1 1 0 0 0,0-1 0 0 0,-1 1 0 0 0,1-1 0 0 0,0 0 0 0 0,-1 1 0 0 0,1-1 0 0 0,0 0 0 0 0,-1 0 1 0 0,1 1-1 0 0,0-1 0 0 0,0 0 0 0 0,-1 0 0 0 0,1 0 0 0 0,1 0 0 0 0,-1 0 1 0 0,0-1-1 0 0,0 1 1 0 0,0-1 0 0 0,0 0-1 0 0,0 1 1 0 0,0-1 0 0 0,0 0-1 0 0,0 0 1 0 0,-1 1 0 0 0,1-1-1 0 0,0 0 1 0 0,0 0 0 0 0,-1 0 0 0 0,1 0-1 0 0,0-2 1 0 0,2-3-25 0 0,0 0 0 0 0,0 0 0 0 0,-1-1 0 0 0,0 1 0 0 0,1-8 0 0 0,4-30-205 0 0,-7 43 198 0 0,17 21-245 0 0,-13-17 289 0 0,0 0-1 0 0,-1-1 1 0 0,2 1 0 0 0,-1-1 0 0 0,0 0 0 0 0,0 0-1 0 0,1-1 1 0 0,-1 1 0 0 0,1-1 0 0 0,-1 0-1 0 0,1 0 1 0 0,0-1 0 0 0,-1 1 0 0 0,1-1-1 0 0,0 0 1 0 0,-1 0 0 0 0,1 0 0 0 0,0-1-1 0 0,-1 0 1 0 0,1 0 0 0 0,0 0 0 0 0,-1-1 0 0 0,1 1-1 0 0,-1-1 1 0 0,0 0 0 0 0,0 0 0 0 0,0 0-1 0 0,0-1 1 0 0,0 0 0 0 0,0 1 0 0 0,0-2-1 0 0,-1 1 1 0 0,0 0 0 0 0,1 0 0 0 0,-1-1-1 0 0,0 0 1 0 0,-1 0 0 0 0,4-4 0 0 0,-6 7-23 0 0,0 0-1 0 0,0 0 1 0 0,1 1 0 0 0,-1-1 0 0 0,0 0 0 0 0,1 1-1 0 0,-1-1 1 0 0,1 0 0 0 0,-1 1 0 0 0,1-1 0 0 0,-1 0 0 0 0,1 1-1 0 0,0-1 1 0 0,-1 1 0 0 0,1-1 0 0 0,0 1 0 0 0,-1 0-1 0 0,1-1 1 0 0,0 1 0 0 0,0 0 0 0 0,-1-1 0 0 0,1 1 0 0 0,0 0-1 0 0,0 0 1 0 0,0-1 0 0 0,-1 1 0 0 0,2 0 0 0 0,-1 1 3 0 0,1-1 0 0 0,-1 0 0 0 0,1 1 0 0 0,-1 0 1 0 0,0-1-1 0 0,1 1 0 0 0,-1 0 0 0 0,0 0 0 0 0,0-1 0 0 0,1 1 1 0 0,-1 0-1 0 0,0 0 0 0 0,1 3 0 0 0,5 4 27 0 0,-1 0 0 0 0,0 1 0 0 0,6 12 0 0 0,-10-17-10 0 0,0-1 1 0 0,2 3 5 0 0,-1 0 0 0 0,0 0 1 0 0,0 0-1 0 0,0 0 0 0 0,-1 1 0 0 0,0-1 0 0 0,2 13 0 0 0,-4-18 229 0 0,-2-25-24 0 0,0 9-269 0 0,1-1-1 0 0,1 0 0 0 0,0 0 0 0 0,1 0 1 0 0,0 1-1 0 0,2-1 0 0 0,5-23 1 0 0,-7 38 42 0 0,-1 0 0 0 0,0 0 1 0 0,1 0-1 0 0,-1 0 0 0 0,1 0 1 0 0,0 0-1 0 0,-1 0 0 0 0,1 1 1 0 0,0-1-1 0 0,-1 0 0 0 0,1 0 0 0 0,0 0 1 0 0,0 1-1 0 0,0-1 0 0 0,0 0 1 0 0,-1 1-1 0 0,1-1 0 0 0,0 1 1 0 0,0-1-1 0 0,0 1 0 0 0,0-1 1 0 0,1 1-1 0 0,0 0 0 0 0,0-1 8 0 0,1 1 1 0 0,-1 0-1 0 0,0 0 0 0 0,1 0 0 0 0,-1 1 0 0 0,1-1 0 0 0,-1 1 1 0 0,0-1-1 0 0,1 1 0 0 0,2 1 0 0 0,4 2 76 0 0,1 1-1 0 0,-1 1 1 0 0,14 9-1 0 0,-23-15-79 0 0,53 46 312 0 0,-38-32-149 0 0,1-1 0 0 0,23 17 0 0 0,-36-28-150 0 0,-1-1 0 0 0,1 1 0 0 0,0 0 0 0 0,1-1 0 0 0,-1 1 0 0 0,0-1 0 0 0,0 0 0 0 0,0 0 0 0 0,1-1 0 0 0,-1 1 0 0 0,1 0 0 0 0,-1-1 0 0 0,0 0 0 0 0,1 0 0 0 0,-1 0 0 0 0,1 0 0 0 0,-1-1 0 0 0,0 1 0 0 0,1-1 0 0 0,-1 0 0 0 0,0 0 0 0 0,1 0 0 0 0,-1 0 0 0 0,0-1 0 0 0,0 1 0 0 0,0-1 0 0 0,0 0 0 0 0,0 0 0 0 0,-1 0 0 0 0,1 0 0 0 0,0 0 0 0 0,-1-1 0 0 0,0 1 0 0 0,1-1 0 0 0,-1 0 0 0 0,0 0 0 0 0,0 1-1 0 0,-1-1 1 0 0,1 0 0 0 0,1-5 0 0 0,1-3 0 0 0,-2-1 0 0 0,1 1-1 0 0,-1-1 1 0 0,-1 0 0 0 0,0 0-1 0 0,-1 0 1 0 0,0 1 0 0 0,-3-20-1 0 0,3 31-14 0 0,0 0 0 0 0,0 0 0 0 0,0 0 0 0 0,0 0 0 0 0,0 0 0 0 0,-1 0 0 0 0,1 0 0 0 0,0 0 0 0 0,0 0 0 0 0,0 0 0 0 0,0 0 0 0 0,0 0 0 0 0,0 0 0 0 0,0 0 0 0 0,0 0 0 0 0,0 0 0 0 0,0 0 0 0 0,-1 0 0 0 0,1 0 0 0 0,0 0 0 0 0,0 0 0 0 0,0 0-1 0 0,0 0 1 0 0,0 0 0 0 0,0 0 0 0 0,0 0 0 0 0,0 0 0 0 0,0 0 0 0 0,0 0 0 0 0,0-1 0 0 0,-2 21-87 0 0,0 25-47 0 0,2-40 142 0 0,0 0 0 0 0,0 0 0 0 0,1 0-1 0 0,-1 0 1 0 0,1 0 0 0 0,0 0-1 0 0,1 0 1 0 0,-1-1 0 0 0,1 1-1 0 0,3 6 1 0 0,-3-9-3 0 0,-1 0-1 0 0,0 0 1 0 0,1-1-1 0 0,0 1 0 0 0,-1 0 1 0 0,1 0-1 0 0,0-1 1 0 0,0 1-1 0 0,0-1 1 0 0,0 0-1 0 0,0 0 1 0 0,0 1-1 0 0,1-1 1 0 0,-1-1-1 0 0,0 1 1 0 0,0 0-1 0 0,1 0 0 0 0,-1-1 1 0 0,1 0-1 0 0,-1 1 1 0 0,0-1-1 0 0,5 0 1 0 0,-6 0 1 0 0,1 0 0 0 0,-1 0-1 0 0,0 0 1 0 0,0 0 0 0 0,0 0 0 0 0,0 1 0 0 0,0-1 0 0 0,0 0 0 0 0,0 1-1 0 0,0-1 1 0 0,0 1 0 0 0,0-1 0 0 0,0 1 0 0 0,0-1 0 0 0,0 1 0 0 0,0 0-1 0 0,0-1 1 0 0,0 1 0 0 0,0 0 0 0 0,0 0 0 0 0,-1 0 0 0 0,1 0-1 0 0,0-1 1 0 0,0 3 0 0 0,14 13 59 0 0,-14-16-62 0 0,-1 0-1 0 0,1 1 1 0 0,-1-1-1 0 0,1 0 1 0 0,0 1-1 0 0,0-1 1 0 0,-1 0-1 0 0,1 0 1 0 0,0 1-1 0 0,-1-1 0 0 0,1 0 1 0 0,0 0-1 0 0,0 0 1 0 0,-1 0-1 0 0,1 0 1 0 0,0 0-1 0 0,0 0 1 0 0,-1-1-1 0 0,1 1 1 0 0,0 0-1 0 0,-1 0 1 0 0,1 0-1 0 0,0-1 1 0 0,-1 1-1 0 0,1 0 1 0 0,0-1-1 0 0,-1 1 1 0 0,1-1-1 0 0,0 1 1 0 0,-1-1-1 0 0,1 1 1 0 0,-1-1-1 0 0,1 1 1 0 0,-1-1-1 0 0,1 1 1 0 0,-1-1-1 0 0,0 0 1 0 0,1 1-1 0 0,-1-1 0 0 0,1-1 1 0 0,12-31-97 0 0,-10 25 83 0 0,-2 1 13 0 0,1 1 0 0 0,-1-1 0 0 0,0 0 0 0 0,0 0 0 0 0,-1 1 0 0 0,0-1 0 0 0,0 0 0 0 0,-1 0 0 0 0,0 0 0 0 0,0 1 0 0 0,0-1 0 0 0,-1 0 0 0 0,0 1 0 0 0,-6-13 0 0 0,0 1-26 0 0,-2-1 0 0 0,0 1 0 0 0,-21-28 0 0 0,13 24 7 0 0,-1 1 0 0 0,-1 0 0 0 0,-1 2 0 0 0,-31-24 0 0 0,-99-58 165 0 0,142 95-128 0 0,5 4-14 0 0,0-1-1 0 0,0 0 0 0 0,0 1 1 0 0,0-1-1 0 0,-1 1 0 0 0,1 1 0 0 0,-1-1 1 0 0,0 0-1 0 0,-8-1 0 0 0,15 11-137 0 0,4-1 124 0 0,0 0-1 0 0,1 0 1 0 0,-1-1 0 0 0,11 7-1 0 0,1 1 18 0 0,201 148-80 0 0,-94-73-79 0 0,74 46-2535 0 0,-156-108-1884 0 0,0-1-3608 0 0,-28-17-242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28094 0 0,'0'0'1072'0'0,"-1"12"-1440"0"0,-1 6 345 0 0,1-1-1 0 0,1 0 1 0 0,0 1-1 0 0,3 17 1 0 0,10 126-1437 0 0,-6-50-6606 0 0,-6-96 1290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16572 0 0,'0'0'4897'0'0,"17"21"-4493"0"0,53 71-78 0 0,-47-61 46 0 0,21 41 0 0 0,-9-15-119 0 0,-23-40-215 0 0,59 79 83 0 0,-60-84-108 0 0,-1-1 0 0 0,2 0-1 0 0,0 0 1 0 0,0-1 0 0 0,19 12 0 0 0,-29-21-9 0 0,-1 0 0 0 0,1 0-1 0 0,-1 0 1 0 0,1 0 0 0 0,0 0 0 0 0,-1-1 0 0 0,1 1 0 0 0,0 0 0 0 0,-1-1 0 0 0,1 0 0 0 0,0 1 0 0 0,0-1 0 0 0,-1 0 0 0 0,1 0 0 0 0,0 0 0 0 0,0 0 0 0 0,0 0-1 0 0,-1 0 1 0 0,3-1 0 0 0,-2 0-9 0 0,-1 0-1 0 0,0 0 1 0 0,1 0-1 0 0,-1 0 0 0 0,0 0 1 0 0,0 0-1 0 0,0 0 1 0 0,0 0-1 0 0,0 0 1 0 0,0 0-1 0 0,0-1 0 0 0,0 1 1 0 0,0 0-1 0 0,-1-1 1 0 0,1 1-1 0 0,0-1 1 0 0,0-1-1 0 0,1-8-92 0 0,0 1 0 0 0,0-1 0 0 0,-1 0 0 0 0,-1-20 0 0 0,0 28 71 0 0,-1-29-119 0 0,-1 0 0 0 0,-2 1 0 0 0,-2 0 0 0 0,-17-60 0 0 0,21 86 224 0 0,3 7 7 0 0,3 14 97 0 0,11 25 147 0 0,5 0-79 0 0,24 46 518 0 0,64 98 0 0 0,-92-166-720 0 0,-16-19-48 0 0,1 0-1 0 0,-1 0 1 0 0,0 0-1 0 0,0 0 1 0 0,0 1-1 0 0,1-1 0 0 0,-1 0 1 0 0,0 0-1 0 0,0 0 1 0 0,0 0-1 0 0,1 0 1 0 0,-1 0-1 0 0,0 0 0 0 0,0 0 1 0 0,0 0-1 0 0,1 0 1 0 0,-1 0-1 0 0,0 0 1 0 0,0 0-1 0 0,0 0 0 0 0,1 0 1 0 0,-1 0-1 0 0,0 0 1 0 0,0 0-1 0 0,1 0 1 0 0,-1-1-1 0 0,0 1 1 0 0,0 0-1 0 0,0 0 0 0 0,0 0 1 0 0,1 0-1 0 0,-1-1 1 0 0,3-12-90 0 0,-3-57-743 0 0,-1 43 460 0 0,4-48 1 0 0,-3 74 362 0 0,0 0 0 0 0,0-1 1 0 0,0 1-1 0 0,0 0 0 0 0,0 0 0 0 0,1 0 0 0 0,-1-1 1 0 0,0 1-1 0 0,1 0 0 0 0,-1 0 0 0 0,1 0 1 0 0,-1 0-1 0 0,1 0 0 0 0,0 0 0 0 0,-1 0 0 0 0,1 0 1 0 0,0 0-1 0 0,0 0 0 0 0,-1 0 0 0 0,1 0 1 0 0,0 0-1 0 0,0 1 0 0 0,0-1 0 0 0,0 0 0 0 0,2 0 1 0 0,-1 1 8 0 0,-1 0 0 0 0,1 0 0 0 0,-1 0 1 0 0,1 0-1 0 0,0 0 0 0 0,-1 1 1 0 0,1-1-1 0 0,-1 0 0 0 0,1 1 0 0 0,-1-1 1 0 0,1 1-1 0 0,-1 0 0 0 0,1 0 0 0 0,-1-1 1 0 0,0 1-1 0 0,2 2 0 0 0,6 4 98 0 0,-1 0 0 0 0,0 1 0 0 0,0 0 0 0 0,8 13-1 0 0,-2-2 87 0 0,-9-10-111 0 0,0-1 0 0 0,1 0 0 0 0,1-1-1 0 0,-1 1 1 0 0,14 10 0 0 0,-20-18-62 0 0,0 1 1 0 0,1-1-1 0 0,0 1 0 0 0,-1-1 1 0 0,1 0-1 0 0,-1 1 0 0 0,1-1 1 0 0,0 1-1 0 0,-1-1 1 0 0,1 0-1 0 0,0 0 0 0 0,-1 1 1 0 0,1-1-1 0 0,0 0 0 0 0,-1 0 1 0 0,1 0-1 0 0,0 0 1 0 0,-1 0-1 0 0,1 0 0 0 0,0 0 1 0 0,0 0-1 0 0,-1 0 0 0 0,1 0 1 0 0,0 0-1 0 0,-1-1 1 0 0,1 1-1 0 0,0 0 0 0 0,-1 0 1 0 0,1-1-1 0 0,0 1 0 0 0,-1 0 1 0 0,1-1-1 0 0,0 0 1 0 0,14-22 150 0 0,-15 21-175 0 0,1 1 0 0 0,-1-1 0 0 0,1 0 0 0 0,-1 1 0 0 0,1-1 0 0 0,0 0-1 0 0,0 1 1 0 0,0-1 0 0 0,0 1 0 0 0,0-1 0 0 0,0 1 0 0 0,1 0 0 0 0,-1 0-1 0 0,0-1 1 0 0,1 1 0 0 0,-1 0 0 0 0,1 0 0 0 0,-1 0 0 0 0,1 0 0 0 0,-1 1-1 0 0,1-1 1 0 0,2-1 0 0 0,3 3-12 0 0,0-1 1 0 0,0 1-1 0 0,0 0 1 0 0,0 0-1 0 0,7 3 0 0 0,-11-3 31 0 0,0 0 0 0 0,-1 0 1 0 0,1 0-1 0 0,0 0 0 0 0,-1 1 0 0 0,1-1 0 0 0,-1 1 0 0 0,0 0 0 0 0,0-1 0 0 0,1 1 1 0 0,-1 0-1 0 0,0 0 0 0 0,0 0 0 0 0,-1 1 0 0 0,3 3 0 0 0,-3-6 1 0 0,-1 0 0 0 0,0 0 0 0 0,0 0-1 0 0,1 0 1 0 0,-1 0 0 0 0,0 0 0 0 0,1 0 0 0 0,-1 0-1 0 0,0 0 1 0 0,0 0 0 0 0,1 0 0 0 0,-1 0 0 0 0,0 0-1 0 0,0 0 1 0 0,1 0 0 0 0,-1 0 0 0 0,0 0 0 0 0,0 0-1 0 0,1 0 1 0 0,-1 0 0 0 0,0 0 0 0 0,0 0 0 0 0,1 0-1 0 0,-1-1 1 0 0,0 1 0 0 0,0 0 0 0 0,1 0 0 0 0,-1 0-1 0 0,0 0 1 0 0,0-1 0 0 0,0 1 0 0 0,0 0 0 0 0,1 0-1 0 0,-1 0 1 0 0,0-1 0 0 0,0 1 0 0 0,0 0 0 0 0,0-1-1 0 0,10-11 30 0 0,-8 10-14 0 0,19-21 63 0 0,-14 14-71 0 0,0 0 0 0 0,1 1 0 0 0,0-1 0 0 0,1 2 0 0 0,-1-1 0 0 0,1 1 0 0 0,1 1 0 0 0,-1 0 0 0 0,15-7 0 0 0,-13 7-1 0 0,-13 5-71 0 0,1 1 49 0 0,-1 0 0 0 0,1 0-1 0 0,0 1 1 0 0,0-1 0 0 0,0 1 0 0 0,-1-1 0 0 0,1 1 0 0 0,0 0 0 0 0,0-1 0 0 0,0 1 0 0 0,0 0 0 0 0,0 0 0 0 0,0-1 0 0 0,-1 3 0 0 0,1-3-5 0 0,-19 28-301 0 0,19-26 306 0 0,0-1 1 0 0,0 0-1 0 0,1 1 1 0 0,-1-1-1 0 0,0 1 0 0 0,1 0 1 0 0,-1-1-1 0 0,1 1 1 0 0,0-1-1 0 0,-1 1 0 0 0,1 0 1 0 0,0-1-1 0 0,0 1 1 0 0,0 0-1 0 0,0-1 0 0 0,1 1 1 0 0,-1-1-1 0 0,0 1 1 0 0,1 0-1 0 0,0 1 0 0 0,0-2 13 0 0,0 1-1 0 0,0-1 0 0 0,1 0 0 0 0,-1 0 0 0 0,0 0 0 0 0,1 0 0 0 0,-1-1 1 0 0,1 1-1 0 0,-1 0 0 0 0,1 0 0 0 0,-1-1 0 0 0,1 1 0 0 0,0-1 0 0 0,-1 0 1 0 0,1 1-1 0 0,0-1 0 0 0,3 0 0 0 0,35 1 70 0 0,-33-1-49 0 0,-6 0-40 0 0,25 3 234 0 0,-25-3-320 0 0,0 1 0 0 0,-1-1 0 0 0,1 0 0 0 0,0 1 0 0 0,0-1 0 0 0,-1 1 0 0 0,1-1 1 0 0,-1 1-1 0 0,1-1 0 0 0,0 1 0 0 0,-1 0 0 0 0,1-1 0 0 0,-1 1 0 0 0,0-1 0 0 0,1 1 0 0 0,-1 0 0 0 0,1 0 0 0 0,-1-1 0 0 0,0 1 0 0 0,0 0 1 0 0,1 0-1 0 0,-1-1 0 0 0,0 1 0 0 0,0 0 0 0 0,0 0 0 0 0,0 0 0 0 0,0-1 0 0 0,0 3 0 0 0,0-3-177 0 0,0 0 0 0 0,0 1 0 0 0,0-1-1 0 0,-1 0 1 0 0,1 1 0 0 0,0-1 0 0 0,0 0 0 0 0,0 1-1 0 0,-4 2-2801 0 0,4-3 2802 0 0,-1 0 0 0 0,1 0 0 0 0,-1 0-1 0 0,0 0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 19324 0 0,'0'0'-88'0'0</inkml:trace>
  <inkml:trace contextRef="#ctx0" brushRef="#br0" timeOffset="1">176 61 19180 0 0,'0'0'1800'0'0,"-154"0"-8073"0"0,133 0-5737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10658 0 0,'0'0'11921'0'0,"8"12"-11796"0"0,20 37-36 0 0,-26-47-127 0 0,-1 0 1 0 0,0 0 0 0 0,0-1-1 0 0,1 1 1 0 0,-1 0-1 0 0,1 0 1 0 0,0-1-1 0 0,-1 1 1 0 0,1-1-1 0 0,0 1 1 0 0,0-1 0 0 0,0 0-1 0 0,0 0 1 0 0,0 0-1 0 0,0 0 1 0 0,0 0-1 0 0,0 0 1 0 0,1-1-1 0 0,-1 1 1 0 0,0-1 0 0 0,0 1-1 0 0,1-1 1 0 0,-1 0-1 0 0,3 0 1 0 0,16 4-589 0 0,50 29-864 0 0,-49-21 1385 0 0,0-2-1 0 0,43 15 0 0 0,-64-25 77 0 0,1 1 1 0 0,-1-1-1 0 0,0 1 1 0 0,1-1-1 0 0,-1 0 0 0 0,1 1 1 0 0,-1-1-1 0 0,0 0 0 0 0,1 0 1 0 0,-1 0-1 0 0,1 0 0 0 0,-1 0 1 0 0,1-1-1 0 0,-1 1 0 0 0,1 0 1 0 0,-1-1-1 0 0,2 0 0 0 0,-2 1-1 0 0,-1-1 0 0 0,0 1-1 0 0,1-1 1 0 0,-1 0 0 0 0,0 1-1 0 0,0-1 1 0 0,0 1 0 0 0,0-1 0 0 0,1 1-1 0 0,-1-1 1 0 0,0 0 0 0 0,0 1-1 0 0,0-1 1 0 0,0 1 0 0 0,0-1-1 0 0,0 0 1 0 0,-1 1 0 0 0,1-1-1 0 0,0 1 1 0 0,0-1 0 0 0,0 0 0 0 0,-1 1-1 0 0,1-1 1 0 0,0 1 0 0 0,0-1-1 0 0,-1 1 1 0 0,0-1 0 0 0,-3-6-232 0 0,-1 0 1 0 0,0 0 0 0 0,0 1-1 0 0,-9-9 1 0 0,-16-9-343 0 0,23 19 302 0 0,1 0-1 0 0,-1-1 1 0 0,1 1 0 0 0,0-1 0 0 0,0 0-1 0 0,1-1 1 0 0,-9-12 0 0 0,14 18 314 0 0,-1 0 1 0 0,1 1-1 0 0,-1-1 0 0 0,1 0 1 0 0,0 0-1 0 0,-1 0 1 0 0,1 0-1 0 0,0 0 0 0 0,0 0 1 0 0,-1 0-1 0 0,1 0 0 0 0,0 0 1 0 0,0 0-1 0 0,0 0 1 0 0,0 0-1 0 0,1 0 0 0 0,-1 0 1 0 0,0 0-1 0 0,0 0 1 0 0,0 0-1 0 0,1 1 0 0 0,-1-1 1 0 0,1 0-1 0 0,-1 0 0 0 0,1 0 1 0 0,0-1-1 0 0,0 1 58 0 0,1-1 0 0 0,-1 1 0 0 0,1 0 1 0 0,0 0-1 0 0,-1 0 0 0 0,1 0 0 0 0,0 0 0 0 0,0 0 0 0 0,0 0 0 0 0,0 0 0 0 0,3 0 0 0 0,6-1 410 0 0,0 0 0 0 0,0 1-1 0 0,16 0 1 0 0,18 2 1205 0 0,62 8 0 0 0,-81-5-1300 0 0,35 0-1 0 0,-79 8-349 0 0,0-3-306 0 0,-36 20-2220 0 0,49-26 2274 0 0,0 0 0 0 0,0 1 0 0 0,1-1 0 0 0,-1 1 0 0 0,1 0 1 0 0,0 1-1 0 0,0-1 0 0 0,-3 6 0 0 0,7-10 198 0 0,-1 1-1 0 0,1-1 1 0 0,0 0 0 0 0,0 1-1 0 0,-1-1 1 0 0,1 0 0 0 0,0 1-1 0 0,0-1 1 0 0,0 1 0 0 0,0-1 0 0 0,0 1-1 0 0,-1-1 1 0 0,1 0 0 0 0,0 1-1 0 0,0-1 1 0 0,0 1 0 0 0,0-1-1 0 0,0 1 1 0 0,0-1 0 0 0,0 0 0 0 0,0 1-1 0 0,1-1 1 0 0,-1 1 0 0 0,0-1-1 0 0,0 1 1 0 0,0-1 0 0 0,0 0-1 0 0,0 1 1 0 0,1-1 0 0 0,-1 1 0 0 0,0-1-1 0 0,0 0 1 0 0,1 1 0 0 0,0 0-1 0 0,17 5 66 0 0,-11-6 62 0 0,-1 0 0 0 0,1 0 0 0 0,-1 0 0 0 0,10-2 0 0 0,-13 1-74 0 0,0 0-1 0 0,0 0 0 0 0,0-1 0 0 0,0 1 0 0 0,0-1 0 0 0,-1 1 1 0 0,1-1-1 0 0,0 0 0 0 0,-1 0 0 0 0,0-1 0 0 0,1 1 0 0 0,-1 0 0 0 0,0-1 1 0 0,0 1-1 0 0,0-1 0 0 0,-1 0 0 0 0,1 0 0 0 0,1-2 0 0 0,-2 1-92 0 0,1 1 0 0 0,-1-1-1 0 0,1 0 1 0 0,-1 0 0 0 0,0 1-1 0 0,-1-1 1 0 0,1 0 0 0 0,0 0-1 0 0,-1 0 1 0 0,0 0 0 0 0,0 0-1 0 0,-1 0 1 0 0,1 0 0 0 0,-2-5-1 0 0,2 9-3 0 0,0-1-1 0 0,0 1 1 0 0,0 0-1 0 0,0-1 1 0 0,0 1-1 0 0,0-1 1 0 0,0 1-1 0 0,0 0 1 0 0,0-1-1 0 0,-1 1 1 0 0,1 0-1 0 0,0-1 1 0 0,0 1-1 0 0,0 0 1 0 0,-1-1-1 0 0,1 1 1 0 0,0 0-1 0 0,0 0 1 0 0,-1-1-1 0 0,1 1 1 0 0,0 0-1 0 0,0 0 1 0 0,-1 0-1 0 0,1-1 1 0 0,0 1-1 0 0,-1 0 1 0 0,0 0-1 0 0,1 0 43 0 0,0 1 1 0 0,0-1-1 0 0,1 1 0 0 0,-1-1 1 0 0,0 1-1 0 0,0-1 0 0 0,0 1 1 0 0,0-1-1 0 0,0 1 0 0 0,1-1 1 0 0,-1 1-1 0 0,0-1 0 0 0,1 0 1 0 0,-1 1-1 0 0,0-1 0 0 0,1 1 1 0 0,-1-1-1 0 0,0 0 0 0 0,1 1 1 0 0,-1-1-1 0 0,0 0 0 0 0,2 1 1 0 0,18 17 990 0 0,27 15 0 0 0,17 16 972 0 0,-48-38-1508 0 0,-15-11-414 0 0,-1 0 1 0 0,1 0-1 0 0,-1 0 0 0 0,1-1 1 0 0,-1 1-1 0 0,1 0 1 0 0,-1 0-1 0 0,1-1 0 0 0,-1 1 1 0 0,1 0-1 0 0,-1-1 1 0 0,0 1-1 0 0,1-1 0 0 0,-1 1 1 0 0,0 0-1 0 0,1-1 1 0 0,-1 1-1 0 0,0-1 0 0 0,1 1 1 0 0,-1-1-1 0 0,0 1 1 0 0,0-1-1 0 0,0 1 0 0 0,1-1 1 0 0,-1 1-1 0 0,0-1 1 0 0,0 1-1 0 0,0-1 0 0 0,0 1 1 0 0,0-1-1 0 0,0 0 1 0 0,3-13 209 0 0,0 1 0 0 0,1-1 1 0 0,1 1-1 0 0,0 1 1 0 0,1-1-1 0 0,13-20 0 0 0,-17 29-164 0 0,1 0 0 0 0,0 0-1 0 0,0 0 1 0 0,1 0 0 0 0,-1 1-1 0 0,1-1 1 0 0,0 1 0 0 0,0 0-1 0 0,0 0 1 0 0,0 0-1 0 0,1 0 1 0 0,-1 1 0 0 0,1 0-1 0 0,0 0 1 0 0,-1 0 0 0 0,1 1-1 0 0,0-1 1 0 0,0 1 0 0 0,0 0-1 0 0,10 0 1 0 0,-15 1-63 0 0,1 0 0 0 0,-1 0 0 0 0,0 0 0 0 0,1 0 0 0 0,-1 0 0 0 0,0 0 0 0 0,1 0 1 0 0,-1 0-1 0 0,1 0 0 0 0,-1 0 0 0 0,0 0 0 0 0,1 0 0 0 0,-1 0 0 0 0,0 0 0 0 0,0 0 0 0 0,1 0 0 0 0,-1 1 0 0 0,0-1 0 0 0,1 0 0 0 0,-1 0 1 0 0,0 0-1 0 0,1 1 0 0 0,-1-1 0 0 0,0 0 0 0 0,0 0 0 0 0,0 1 0 0 0,1-1 0 0 0,-1 0 0 0 0,0 1 0 0 0,0-1 0 0 0,1 1 0 0 0,-5 11 29 0 0,-17 13-75 0 0,18-22 25 0 0,-18 17-260 0 0,17-16 104 0 0,0-1 1 0 0,0 0-1 0 0,0 1 1 0 0,1 0-1 0 0,0 0 1 0 0,-1 0-1 0 0,1 0 1 0 0,1 0-1 0 0,-4 5 1 0 0,6-9 163 0 0,0 1 1 0 0,0-1-1 0 0,0 0 1 0 0,0 0-1 0 0,0 0 1 0 0,0 1-1 0 0,0-1 1 0 0,0 0-1 0 0,1 0 1 0 0,-1 1-1 0 0,0-1 1 0 0,0 0-1 0 0,0 0 1 0 0,0 0-1 0 0,0 1 1 0 0,0-1-1 0 0,0 0 1 0 0,0 0-1 0 0,1 0 1 0 0,-1 0-1 0 0,0 1 1 0 0,0-1-1 0 0,0 0 1 0 0,0 0-1 0 0,0 0 1 0 0,1 0-1 0 0,-1 0 1 0 0,0 0-1 0 0,0 1 1 0 0,0-1-1 0 0,1 0 1 0 0,-1 0-1 0 0,0 0 1 0 0,0 0-1 0 0,0 0 1 0 0,1 0-1 0 0,-1 0 1 0 0,1 0-1 0 0,15 2-13 0 0,17-5 274 0 0,-31 3-247 0 0,7-1 131 0 0,1 0 1 0 0,-1 1-1 0 0,0 0 0 0 0,16 2 1 0 0,-23-2-118 0 0,0 1 1 0 0,-1-1 0 0 0,1 0-1 0 0,0 1 1 0 0,-1-1 0 0 0,1 1 0 0 0,-1-1-1 0 0,1 1 1 0 0,-1 0 0 0 0,1 0-1 0 0,-1 0 1 0 0,1 0 0 0 0,-1 0-1 0 0,0 0 1 0 0,1 0 0 0 0,-1 0-1 0 0,0 0 1 0 0,0 1 0 0 0,0-1-1 0 0,0 0 1 0 0,0 1 0 0 0,0-1 0 0 0,0 1-1 0 0,0-1 1 0 0,-1 1 0 0 0,1 0-1 0 0,-1-1 1 0 0,1 1 0 0 0,-1-1-1 0 0,0 1 1 0 0,1 0 0 0 0,-1 3-1 0 0,0-3-210 0 0,0 0 0 0 0,-1 1-1 0 0,1-1 1 0 0,-1 0 0 0 0,1 0 0 0 0,-1 1-1 0 0,0-1 1 0 0,0 0 0 0 0,0 0-1 0 0,0 0 1 0 0,0 0 0 0 0,0 0-1 0 0,0 0 1 0 0,-1-1 0 0 0,1 1-1 0 0,-1 0 1 0 0,1 0 0 0 0,-1-1-1 0 0,0 1 1 0 0,1-1 0 0 0,-3 2-1 0 0,-5 2-1774 0 0,0-1 1 0 0,0 1-1 0 0,-15 4 0 0 0,11-4 146 0 0,5-2-5112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14403 0 0,'0'0'7870'0'0,"7"-3"-7924"0"0,-3 1 40 0 0,0 0 0 0 0,0 0-1 0 0,1 0 1 0 0,-1 1-1 0 0,0 0 1 0 0,1 0 0 0 0,-1 0-1 0 0,1 0 1 0 0,-1 1-1 0 0,1-1 1 0 0,0 1 0 0 0,-1 1-1 0 0,1-1 1 0 0,4 1-1 0 0,57 7-958 0 0,-42-6-1616 0 0,-1 1-3552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4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79 401 17988 0 0,'0'0'4567'0'0,"23"-2"-4116"0"0,66-5-153 0 0,-86 6-281 0 0,-1 1 1 0 0,1 0 0 0 0,-1 0 0 0 0,1 0-1 0 0,-1 0 1 0 0,1 0 0 0 0,-1 1 0 0 0,1-1-1 0 0,-1 1 1 0 0,1 0 0 0 0,-1-1 0 0 0,0 1-1 0 0,3 2 1 0 0,-4-3-15 0 0,0 1 0 0 0,0 0 1 0 0,-1 0-1 0 0,1-1 0 0 0,-1 1 0 0 0,1 0 0 0 0,-1 0 0 0 0,1 0 1 0 0,-1 0-1 0 0,1 0 0 0 0,-1-1 0 0 0,0 1 0 0 0,1 0 0 0 0,-1 0 0 0 0,0 0 1 0 0,0 2-1 0 0,2 2 21 0 0,-1-2-29 0 0,-1-1-1 0 0,1 1 1 0 0,0 0-1 0 0,-1 0 0 0 0,1 0 1 0 0,-1 0-1 0 0,0 0 1 0 0,0-1-1 0 0,0 1 0 0 0,0 0 1 0 0,-1 0-1 0 0,1 0 1 0 0,-1 0-1 0 0,0 0 0 0 0,0-1 1 0 0,0 1-1 0 0,0 0 1 0 0,0-1-1 0 0,0 1 1 0 0,-1 0-1 0 0,1-1 0 0 0,-1 0 1 0 0,0 1-1 0 0,0-1 1 0 0,0 0-1 0 0,0 0 0 0 0,0 0 1 0 0,0 0-1 0 0,0 0 1 0 0,-1-1-1 0 0,1 1 0 0 0,-1-1 1 0 0,1 1-1 0 0,-6 1 1 0 0,4-1 3 0 0,-1-1 0 0 0,1 0 1 0 0,-1 1-1 0 0,0-1 1 0 0,0-1-1 0 0,0 1 0 0 0,1-1 1 0 0,-1 0-1 0 0,0 0 1 0 0,0 0-1 0 0,0 0 0 0 0,0-1 1 0 0,1 0-1 0 0,-1 0 1 0 0,0-1-1 0 0,1 1 0 0 0,-1-1 1 0 0,1 0-1 0 0,-1 0 1 0 0,-5-4-1 0 0,2 0 25 0 0,1-1 0 0 0,0 0 1 0 0,0-1-1 0 0,0 0 0 0 0,1 0 0 0 0,1 0 1 0 0,-1-1-1 0 0,1 0 0 0 0,0 0 0 0 0,1 0 1 0 0,0 0-1 0 0,1-1 0 0 0,0 1 0 0 0,-3-17 0 0 0,3 8 110 0 0,0 0-1 0 0,1 0 0 0 0,1 0 1 0 0,1 0-1 0 0,0 0 0 0 0,2 0 1 0 0,4-24-1 0 0,-4 31-47 0 0,1 1 1 0 0,0 0-1 0 0,0 0 1 0 0,1 0-1 0 0,1 0 0 0 0,0 1 1 0 0,0-1-1 0 0,1 1 1 0 0,0 0-1 0 0,0 1 1 0 0,1 0-1 0 0,11-11 0 0 0,-11 13-107 0 0,0 1 0 0 0,0 0 0 0 0,0 0 0 0 0,1 0 1 0 0,0 1-1 0 0,0 0 0 0 0,0 0 0 0 0,1 1 0 0 0,-1 0 0 0 0,1 1 0 0 0,-1 0 0 0 0,1 0 0 0 0,0 1 0 0 0,0 0 0 0 0,10 0 0 0 0,-5 2-562 0 0,0 0 0 0 0,0 0 0 0 0,18 6 0 0 0,16 7-8157 0 0,-23-6-3404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9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25429 0 0,'0'0'1001'0'0,"60"41"-10915"0"0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26038 0 0,'0'0'441'0'0,"35"10"-701"0"0,112 40 260 0 0,-142-48-1 0 0,0 0-1 0 0,0 0 1 0 0,-1 1 0 0 0,1-1 0 0 0,-1 1 0 0 0,1 0-1 0 0,-1 1 1 0 0,0-1 0 0 0,0 1 0 0 0,-1 0-1 0 0,1-1 1 0 0,-1 2 0 0 0,5 6 0 0 0,155 270-98 0 0,-102-170 82 0 0,-58-106 15 0 0,6 9-7 0 0,-1 1 1 0 0,0 0-1 0 0,-1 1 1 0 0,0 0-1 0 0,-2 0 1 0 0,8 31-1 0 0,-13-47 7 0 0,0 1-1 0 0,0-1 0 0 0,0 1 1 0 0,0 0-1 0 0,0-1 0 0 0,0 1 1 0 0,0 0-1 0 0,0-1 1 0 0,-1 1-1 0 0,1-1 0 0 0,0 1 1 0 0,0-1-1 0 0,0 1 0 0 0,-1 0 1 0 0,1-1-1 0 0,0 1 0 0 0,-1-1 1 0 0,1 1-1 0 0,0-1 1 0 0,-1 1-1 0 0,1-1 0 0 0,-1 1 1 0 0,1-1-1 0 0,0 0 0 0 0,-1 1 1 0 0,1-1-1 0 0,-1 0 1 0 0,0 1-1 0 0,1-1 0 0 0,-1 0 1 0 0,1 1-1 0 0,-1-1 0 0 0,1 0 1 0 0,-1 0-1 0 0,0 0 1 0 0,1 0-1 0 0,-1 0 0 0 0,1 0 1 0 0,-1 1-1 0 0,0-1 0 0 0,1-1 1 0 0,-1 1-1 0 0,0 0 0 0 0,1 0 1 0 0,-1 0-1 0 0,1 0 1 0 0,-2-1-1 0 0,-2 1-2 0 0,-1-1 0 0 0,1 0-1 0 0,-1 0 1 0 0,1-1 0 0 0,-6-2 0 0 0,-24-16-13 0 0,1-1 0 0 0,1-1 0 0 0,-50-46 0 0 0,39 31-17 0 0,17 15-74 0 0,-112-98-18 0 0,117 99-479 0 0,1 0-1 0 0,0-1 1 0 0,2-2-1 0 0,-17-27 0 0 0,27 32-2462 0 0,5 7-4166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352 428 13387 0 0,'0'0'4956'0'0,"1"-1"-5842"0"0,-1 1 898 0 0,0 0 1 0 0,0 0-1 0 0,0 0 0 0 0,0 0 0 0 0,1 0 0 0 0,-1 0 1 0 0,0 0-1 0 0,0 0 0 0 0,0 0 0 0 0,1 0 0 0 0,-1 0 0 0 0,0 0 1 0 0,0 0-1 0 0,0 0 0 0 0,0 0 0 0 0,0 0 0 0 0,1 0 1 0 0,-1 0-1 0 0,0 0 0 0 0,0 0 0 0 0,0 1 0 0 0,0-1 1 0 0,1 0-1 0 0,-1 0 0 0 0,0 0 0 0 0,0 0 0 0 0,0 0 1 0 0,0 0-1 0 0,0 0 0 0 0,0 1 0 0 0,1-1 0 0 0,-1 0 0 0 0,0 0 1 0 0,0 0-1 0 0,3 8 66 0 0,-1-1 1 0 0,0 0 0 0 0,-1 1-1 0 0,1-1 1 0 0,-1 13-1 0 0,4 16 18 0 0,14 60 41 0 0,-14-71-60 0 0,-4-18 94 0 0,0 0-1 0 0,0 0 1 0 0,1-1 0 0 0,4 11 1289 0 0,-18-45-521 0 0,11 24-921 0 0,-14-230 312 0 0,15 214-316 0 0,-1 9 0 0 0,1 0 0 0 0,0 0 1 0 0,0 1-1 0 0,1-1 1 0 0,1 0-1 0 0,0 1 0 0 0,0-1 1 0 0,6-13-1 0 0,-7 23-9 0 0,-1 0 1 0 0,1 0-1 0 0,0 1 0 0 0,0-1 1 0 0,0 0-1 0 0,0 0 0 0 0,-1 0 1 0 0,1 1-1 0 0,0-1 0 0 0,1 0 1 0 0,-1 1-1 0 0,0-1 0 0 0,0 1 1 0 0,0-1-1 0 0,0 1 0 0 0,0 0 1 0 0,0-1-1 0 0,1 1 0 0 0,1 0 1 0 0,30-2 77 0 0,-7 1 11 0 0,17-7 163 0 0,-13 2-102 0 0,0 0 0 0 0,29-12 0 0 0,-52 16-118 0 0,-1-1 0 0 0,1 0 1 0 0,0 0-1 0 0,-1 0 0 0 0,0-1 0 0 0,0 0 0 0 0,0 0 0 0 0,0-1 0 0 0,-1 0 0 0 0,0 0 0 0 0,0 0 1 0 0,0 0-1 0 0,7-12 0 0 0,-11 16-30 0 0,0-1 1 0 0,0 1-1 0 0,-1-1 1 0 0,1 1-1 0 0,-1-1 1 0 0,1 0-1 0 0,-1 1 1 0 0,1-1-1 0 0,-1 1 1 0 0,0-1-1 0 0,0 0 1 0 0,0 1-1 0 0,0-1 1 0 0,0 0-1 0 0,0 1 1 0 0,0-1-1 0 0,-1 1 1 0 0,1-1-1 0 0,-1 0 1 0 0,0-1-1 0 0,0 0-3 0 0,-1 0 0 0 0,0 0 0 0 0,0 1-1 0 0,0-1 1 0 0,0 0 0 0 0,0 1-1 0 0,0 0 1 0 0,-1 0 0 0 0,-4-4 0 0 0,-6-2-12 0 0,1 1 0 0 0,-2 0 1 0 0,-21-8-1 0 0,28 12 14 0 0,-36-12-21 0 0,0 2-1 0 0,0 2 0 0 0,-1 2 0 0 0,-1 1 0 0 0,0 3 0 0 0,1 2 0 0 0,-1 1 1 0 0,-61 7-1 0 0,95-4 34 0 0,1 0 0 0 0,-1 1 0 0 0,1 0 0 0 0,0 1 1 0 0,0 0-1 0 0,0 0 0 0 0,-18 10 0 0 0,23-10-360 0 0,-1 1 1 0 0,1-1-1 0 0,0 1 0 0 0,1 0 0 0 0,-1 0 1 0 0,-4 6-1 0 0,6-6-863 0 0,0 0 1 0 0,0 0-1 0 0,0 1 1 0 0,1-1 0 0 0,-1 1-1 0 0,1 0 1 0 0,-3 9-1 0 0,3 0-9984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181 103 24565 0 0,'0'0'556'0'0,"4"-4"-2715"0"0,16-11 2261 0 0,-20 15-95 0 0,1-1 1 0 0,0 1 0 0 0,-1 0-1 0 0,1 0 1 0 0,-1 0 0 0 0,1 0-1 0 0,0 0 1 0 0,-1 0 0 0 0,1 0-1 0 0,-1 0 1 0 0,1 0 0 0 0,0 0 0 0 0,-1 0-1 0 0,1 1 1 0 0,-1-1 0 0 0,1 0-1 0 0,0 0 1 0 0,-1 1 0 0 0,1-1-1 0 0,-1 0 1 0 0,1 0 0 0 0,-1 1-1 0 0,1-1 1 0 0,-1 1 0 0 0,1-1 0 0 0,0 1-1 0 0,0 4 228 0 0,-11-6-5 0 0,3-1-128 0 0,0-1 1 0 0,0 0-1 0 0,1-1 1 0 0,-11-7-1 0 0,-22-10 14 0 0,-8 3-69 0 0,-35-12-280 0 0,117 49-4198 0 0,-17-7 1055 0 0,0-3-3602 0 0,-3-4-2415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346 999 21373 0 0,'0'0'3598'0'0,"-4"-31"-3114"0"0,-15-101-43 0 0,17 119-309 0 0,1 0 0 0 0,0-1 0 0 0,0 1 0 0 0,2-1 0 0 0,1-15 0 0 0,1-9 119 0 0,-3 6-177 0 0,1 3-34 0 0,-4-39 0 0 0,2 60-51 0 0,-1 0 1 0 0,1 1 0 0 0,-1-1 0 0 0,0 0-1 0 0,-1 1 1 0 0,0 0 0 0 0,0-1-1 0 0,0 1 1 0 0,-9-12 0 0 0,11 18-15 0 0,0 0 1 0 0,1 0 0 0 0,-1 0-1 0 0,0 0 1 0 0,0 0-1 0 0,0 0 1 0 0,0 0 0 0 0,0 0-1 0 0,0 0 1 0 0,-1 0-1 0 0,1 1 1 0 0,0-1 0 0 0,0 1-1 0 0,-1-1 1 0 0,1 1-1 0 0,0-1 1 0 0,0 1-1 0 0,-1 0 1 0 0,-1-1 0 0 0,2 1-52 0 0,1 0 78 0 0,0 1 0 0 0,0-1 0 0 0,0 0 0 0 0,0 1 0 0 0,0-1 0 0 0,1 0 0 0 0,-1 1 0 0 0,0-1 0 0 0,0 0 0 0 0,0 1 0 0 0,0-1 0 0 0,0 0 0 0 0,1 1 0 0 0,-1-1 0 0 0,0 0 0 0 0,0 0 0 0 0,0 1 0 0 0,1-1 0 0 0,-1 0 0 0 0,0 0 0 0 0,0 0 0 0 0,1 1 0 0 0,-1-1 0 0 0,0 0 0 0 0,1 0 0 0 0,-1 0 0 0 0,0 0 0 0 0,1 1 0 0 0,-1-1 0 0 0,18 3-1 0 0,24-3-56 0 0,-30-1 57 0 0,80 5-20 0 0,-51-2 6 0 0,0-1 0 0 0,46-5 0 0 0,-80 2 14 0 0,0 1-1 0 0,1-1 0 0 0,-1 0 0 0 0,0-1 0 0 0,0 0 0 0 0,-1 0 1 0 0,1 0-1 0 0,7-5 0 0 0,-11 6 0 0 0,0 0-1 0 0,0 0 0 0 0,-1 0 1 0 0,1-1-1 0 0,0 1 1 0 0,-1-1-1 0 0,1 1 1 0 0,-1-1-1 0 0,0 0 1 0 0,0 0-1 0 0,0 0 1 0 0,0 0-1 0 0,-1 0 1 0 0,1-1-1 0 0,-1 1 1 0 0,0-1-1 0 0,0 1 1 0 0,1-6-1 0 0,-2 1 3 0 0,0 1 0 0 0,0-1-1 0 0,-1 1 1 0 0,0-1 0 0 0,0 1 0 0 0,-1-1-1 0 0,0 1 1 0 0,0 0 0 0 0,-1 0-1 0 0,0 0 1 0 0,0 0 0 0 0,-1 0 0 0 0,0 1-1 0 0,0-1 1 0 0,-6-6 0 0 0,-8-8 3 0 0,0 2 0 0 0,-42-34 0 0 0,49 44-5 0 0,-14-12-1 0 0,-2 1 0 0 0,0 2 0 0 0,-2 1 0 0 0,1 1 0 0 0,-2 1 0 0 0,0 2 0 0 0,-1 1 0 0 0,0 1 0 0 0,-1 2 0 0 0,0 1 0 0 0,-35-4 0 0 0,47 10-113 0 0,1 1 0 0 0,-36 3 0 0 0,47-1-488 0 0,-1 0-1 0 0,1 1 1 0 0,-12 5-1 0 0,15-5-522 0 0,0 0-1 0 0,0 0 1 0 0,1 1 0 0 0,-1-1-1 0 0,1 1 1 0 0,-7 6-1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116 218 27686 0 0,'0'0'567'0'0,"-18"-18"-2117"0"0,-53-53 1567 0 0,69 69-18 0 0,-18-16-38 0 0,18 20-43 0 0,2-2 63 0 0,0 1 1 0 0,0-1-1 0 0,-1 0 1 0 0,1 0-1 0 0,0 0 1 0 0,0 0-1 0 0,0 0 0 0 0,0 1 1 0 0,-1-1-1 0 0,1 0 1 0 0,0 0-1 0 0,0 0 1 0 0,0 1-1 0 0,0-1 1 0 0,0 0-1 0 0,0 0 1 0 0,-1 0-1 0 0,1 1 1 0 0,0-1-1 0 0,0 0 1 0 0,0 0-1 0 0,0 0 1 0 0,0 1-1 0 0,0-1 1 0 0,0 0-1 0 0,0 0 0 0 0,0 1 1 0 0,0-1-1 0 0,0 0 1 0 0,0 0-1 0 0,0 1 1 0 0,0-1-1 0 0,1 0 1 0 0,-1 0-1 0 0,0 0 1 0 0,0 1-1 0 0,0-1 1 0 0,0 0-1 0 0,0 0 1 0 0,0 0-1 0 0,0 1 1 0 0,1-1-1 0 0,-1 0 1 0 0,0 0-1 0 0,0 0 0 0 0,0 0 1 0 0,1 0-1 0 0,-1 1 1 0 0,0-1-1 0 0,9 12 124 0 0,61 42-208 0 0,-69-54 27 0 0,-1 0-1 0 0,0 0 0 0 0,1 0 0 0 0,-1 0 0 0 0,0 0 0 0 0,0 0 1 0 0,1 0-1 0 0,-1 0 0 0 0,0 0 0 0 0,1 0 0 0 0,-1 0 0 0 0,0 0 0 0 0,0 0 1 0 0,1 0-1 0 0,-1 0 0 0 0,0 0 0 0 0,1 0 0 0 0,-1 0 0 0 0,0-1 1 0 0,0 1-1 0 0,1 0 0 0 0,-1 0 0 0 0,0 0 0 0 0,0 0 0 0 0,0 0 0 0 0,1-1 1 0 0,-1 1-1 0 0,0 0 0 0 0,0 0 0 0 0,0-1 0 0 0,1 1 0 0 0,-1 0 0 0 0,0 0 1 0 0,0-1-1 0 0,0 1 0 0 0,0 0 0 0 0,0 0 0 0 0,0-1 0 0 0,1 1 1 0 0,4-15-772 0 0,-3 11 158 0 0,19-38-4355 0 0,-14 30 2707 0 0,-1 0-1 0 0,10-26 1 0 0,-4-6-2979 0 0,-6 30 1632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72 159 22813 0 0,'0'0'4386'0'0,"18"12"-4339"0"0,55 37 6 0 0,-73-49-38 0 0,0 0 1 0 0,0 0-1 0 0,0 1 0 0 0,0-1 0 0 0,0 0 1 0 0,1 0-1 0 0,-1 0 0 0 0,0 1 0 0 0,0-1 1 0 0,0 0-1 0 0,1 0 0 0 0,-1 0 0 0 0,0 1 1 0 0,0-1-1 0 0,0 0 0 0 0,1 0 0 0 0,-1 0 1 0 0,0 0-1 0 0,1 0 0 0 0,-1 1 0 0 0,0-1 1 0 0,0 0-1 0 0,1 0 0 0 0,-1 0 0 0 0,0 0 1 0 0,0 0-1 0 0,1 0 0 0 0,-1 0 0 0 0,0 0 1 0 0,1 0-1 0 0,-1 0 0 0 0,0 0 0 0 0,0 0 1 0 0,1-1-1 0 0,-1 1 0 0 0,0 0 0 0 0,1 0 1 0 0,-1 0-1 0 0,0 0 0 0 0,0 0 0 0 0,1 0 1 0 0,-1-1-1 0 0,-5-13 84 0 0,-16-19-179 0 0,-1 5 29 0 0,-34-33 0 0 0,-6-7 14 0 0,55 53 82 0 0,7 15-43 0 0,0 0 0 0 0,1 0 0 0 0,-1 0 0 0 0,0-1 1 0 0,0 1-1 0 0,0 0 0 0 0,1 0 0 0 0,-1 0 0 0 0,0 0 1 0 0,0-1-1 0 0,0 1 0 0 0,1 0 0 0 0,-1 0 0 0 0,0 0 0 0 0,0 0 1 0 0,1 0-1 0 0,-1 0 0 0 0,0 0 0 0 0,0 0 0 0 0,1 0 0 0 0,-1 0 1 0 0,0 0-1 0 0,0 0 0 0 0,1 0 0 0 0,-1 0 0 0 0,0 0 0 0 0,0 0 1 0 0,1 0-1 0 0,-1 0 0 0 0,0 0 0 0 0,0 0 0 0 0,1 0 1 0 0,2 1 7 0 0,0 0 1 0 0,1 1-1 0 0,-1-1 1 0 0,0 0 0 0 0,0 1-1 0 0,4 3 1 0 0,17 15 109 0 0,41 45 0 0 0,-62-61-1003 0 0,6 5 2677 0 0,-6-9-4319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308 829 16732 0 0,'0'0'9679'0'0,"1"-15"-9459"0"0,0-10-137 0 0,3-46 275 0 0,-3 64-309 0 0,1 1 0 0 0,-1-1 0 0 0,2 0 0 0 0,-1 1 0 0 0,5-10 0 0 0,8-21 38 0 0,-11 20-48 0 0,3-15-8 0 0,1 0 0 0 0,2 0 0 0 0,2 1 0 0 0,27-55 0 0 0,-32 76-5 0 0,1 0-1 0 0,0 0 1 0 0,0 1-1 0 0,1 0 1 0 0,0 1-1 0 0,0 0 1 0 0,1 0-1 0 0,0 1 0 0 0,17-9 1 0 0,-25 15-20 0 0,0-1 0 0 0,1 0 0 0 0,-1 1 1 0 0,-1-1-1 0 0,1 0 0 0 0,0 0 0 0 0,0-1 0 0 0,-1 1 0 0 0,1 0 0 0 0,-1-1 0 0 0,0 1 1 0 0,0 0-1 0 0,0-1 0 0 0,0 0 0 0 0,0 1 0 0 0,0-1 0 0 0,-1 1 0 0 0,1-1 1 0 0,-1 0-1 0 0,0 1 0 0 0,0-1 0 0 0,0 0 0 0 0,0 0 0 0 0,0 1 0 0 0,-1-1 1 0 0,1 0-1 0 0,-1 1 0 0 0,-1-4 0 0 0,0-2-4 0 0,0 1 0 0 0,-1 0 0 0 0,0 0 0 0 0,0 0 0 0 0,0 0 0 0 0,-1 0 0 0 0,0 1-1 0 0,-1 0 1 0 0,-6-8 0 0 0,-7-5-29 0 0,-2 0 0 0 0,0 2-1 0 0,-1 0 1 0 0,-45-27-1 0 0,54 38-26 0 0,1 0-1 0 0,-1 0 1 0 0,-1 1-1 0 0,1 1 0 0 0,-1 0 1 0 0,0 0-1 0 0,0 2 1 0 0,0 0-1 0 0,0 0 0 0 0,0 1 1 0 0,-1 1-1 0 0,-13 0 0 0 0,19 2-48 0 0,1 1-1 0 0,-1-1 0 0 0,0 1 1 0 0,1 0-1 0 0,-1 1 0 0 0,1 0 1 0 0,-13 9-1 0 0,-24 12-319 0 0,29-19 308 0 0,7-3-64 0 0,0 0 0 0 0,0 0-1 0 0,-13 3 1 0 0,9-2-674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29222 0 0,'0'0'296'0'0,"238"159"-2096"0"0,-174-137 1016 0 0,1 0-617 0 0,-15-4-1583 0 0,-17-11-10651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212 254 17036 0 0,'0'0'6516'0'0,"4"-17"-6036"0"0,13-57-123 0 0,-16 70-324 0 0,0 0 0 0 0,-1 0 0 0 0,1 0 0 0 0,-1 0 0 0 0,0-1 0 0 0,0 1 0 0 0,-1 0 0 0 0,1 0 0 0 0,-1 0 0 0 0,0 0 0 0 0,0 0 0 0 0,0 0 0 0 0,0 0 0 0 0,-1 1 0 0 0,1-1 0 0 0,-1 0 0 0 0,0 1 0 0 0,0-1 0 0 0,-1 1 0 0 0,1-1 0 0 0,-1 1 0 0 0,0 0 0 0 0,1 0 0 0 0,-1 1 0 0 0,-4-4 0 0 0,1 1 0 0 0,1-1-37 0 0,-2 0-1 0 0,1 1 1 0 0,0 0 0 0 0,-1 0-1 0 0,0 1 1 0 0,0 0 0 0 0,-1 0-1 0 0,1 1 1 0 0,-1-1 0 0 0,1 2-1 0 0,-1-1 1 0 0,0 1 0 0 0,0 0-1 0 0,0 1 1 0 0,-1 0 0 0 0,1 0-1 0 0,0 1 1 0 0,0 0 0 0 0,-12 1-1 0 0,18 0-2 0 0,1-1 0 0 0,-1 1 0 0 0,1-1 0 0 0,0 1 0 0 0,-1 0-1 0 0,1-1 1 0 0,0 1 0 0 0,-1 0 0 0 0,1 0 0 0 0,0 0 0 0 0,0 0 0 0 0,0 0-1 0 0,-1 0 1 0 0,1 0 0 0 0,0 0 0 0 0,1 0 0 0 0,-1 1 0 0 0,0-1-1 0 0,-1 2 1 0 0,1 0 0 0 0,0 0 0 0 0,0 0-1 0 0,0 1 1 0 0,0-1 0 0 0,1 0 0 0 0,-1 1-1 0 0,1-1 1 0 0,0 6 0 0 0,0-3 6 0 0,0 0 1 0 0,1 0 0 0 0,0 0-1 0 0,0 0 1 0 0,1-1 0 0 0,-1 1 0 0 0,1 0-1 0 0,1-1 1 0 0,-1 1 0 0 0,4 5-1 0 0,-2-6-2 0 0,0-1-1 0 0,0 1 0 0 0,0-1 0 0 0,1 0 0 0 0,-1 0 1 0 0,1-1-1 0 0,0 1 0 0 0,0-1 0 0 0,0 0 1 0 0,1 0-1 0 0,-1 0 0 0 0,1-1 0 0 0,-1 0 1 0 0,1 0-1 0 0,0-1 0 0 0,0 1 0 0 0,0-1 0 0 0,12 0 1 0 0,8 0-15 0 0,-1-2 1 0 0,1-1 0 0 0,33-7 0 0 0,17 0 59 0 0,-64 8-27 0 0,0 0 0 0 0,-1 1 1 0 0,1 1-1 0 0,0 0 1 0 0,20 5-1 0 0,-29-5-16 0 0,0 0 0 0 0,-1 0 0 0 0,1 0 0 0 0,0 0 0 0 0,-1 1 0 0 0,1-1 0 0 0,-1 1 0 0 0,0-1 0 0 0,1 1 0 0 0,-1 0 0 0 0,0 0 0 0 0,0 0 0 0 0,0 0 0 0 0,-1 1 0 0 0,1-1 0 0 0,0 0 0 0 0,-1 1 0 0 0,1-1 0 0 0,-1 1 0 0 0,0-1 0 0 0,0 1 1 0 0,0 0-1 0 0,0 0 0 0 0,-1-1 0 0 0,1 1 0 0 0,-1 0 0 0 0,1 0 0 0 0,-1 5 0 0 0,1 3-71 0 0,-1-1 1 0 0,-1 1 0 0 0,0-1 0 0 0,0 1-1 0 0,-4 17 1 0 0,4-26 59 0 0,1 0-1 0 0,-1 0 1 0 0,0 0 0 0 0,1 0-1 0 0,-1-1 1 0 0,0 1 0 0 0,0 0-1 0 0,0 0 1 0 0,0-1 0 0 0,-1 1-1 0 0,1 0 1 0 0,0-1 0 0 0,-1 1-1 0 0,1-1 1 0 0,-1 0 0 0 0,1 1-1 0 0,-1-1 1 0 0,0 0 0 0 0,1 0-1 0 0,-1 0 1 0 0,0 0 0 0 0,0 0-1 0 0,0-1 1 0 0,0 1 0 0 0,0-1-1 0 0,0 1 1 0 0,0-1 0 0 0,0 1-1 0 0,0-1 1 0 0,0 0 0 0 0,0 0-1 0 0,0 0 1 0 0,0 0 0 0 0,0-1-1 0 0,0 1 1 0 0,-4-1-1 0 0,-3-3 22 0 0,-1 0 0 0 0,1-1 0 0 0,0 0 0 0 0,0 0-1 0 0,1-1 1 0 0,-1 0 0 0 0,-12-13 0 0 0,-10-5 23 0 0,-24-14-13 0 0,24 17-15 0 0,0-1 1 0 0,-38-36-1 0 0,51 35-1692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22237 0 0,'0'0'3128'0'0,"18"0"-2980"0"0,89-4 90 0 0,-95 2-308 0 0,0 0-1 0 0,0 0 1 0 0,0-2 0 0 0,-1 1-1 0 0,22-11 1 0 0,-15 6-3817 0 0,1 1-3559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260 291 13227 0 0,'0'0'7891'0'0,"4"-18"-7582"0"0,12-57-103 0 0,-15 72-184 0 0,0 0 0 0 0,-1 0 0 0 0,0 0 0 0 0,0 0 0 0 0,1 0 0 0 0,-2 0 0 0 0,1-5 0 0 0,-8-3 77 0 0,3 6-46 0 0,-8-11-28 0 0,-1 0 0 0 0,-1 1 1 0 0,-1 1-1 0 0,0 0 0 0 0,-1 1 1 0 0,0 1-1 0 0,-30-16 0 0 0,4 8-2 0 0,39 19-40 0 0,1 0 0 0 0,0 0 0 0 0,-1 1 0 0 0,1-1 0 0 0,-1 1 1 0 0,1-1-1 0 0,-1 1 0 0 0,1 0 0 0 0,0 1 0 0 0,-1-1 0 0 0,-5 1 0 0 0,8 0 9 0 0,0 0 0 0 0,-1 0-1 0 0,1 0 1 0 0,0 0-1 0 0,-1 0 1 0 0,1 0-1 0 0,0 0 1 0 0,0 0 0 0 0,0 1-1 0 0,0-1 1 0 0,0 0-1 0 0,0 1 1 0 0,0-1-1 0 0,1 1 1 0 0,-1-1 0 0 0,0 1-1 0 0,1-1 1 0 0,-1 1-1 0 0,1-1 1 0 0,0 1-1 0 0,-1 2 1 0 0,-2 36-51 0 0,2-34 64 0 0,1-1 0 0 0,1 1-1 0 0,-1 0 1 0 0,1-1 0 0 0,0 1-1 0 0,2 8 1 0 0,-2-12 1 0 0,1 1-1 0 0,-1-1 1 0 0,0 0 0 0 0,0 0 0 0 0,1-1 0 0 0,-1 1-1 0 0,1 0 1 0 0,0 0 0 0 0,-1-1 0 0 0,1 1 0 0 0,0-1-1 0 0,0 1 1 0 0,0-1 0 0 0,0 0 0 0 0,0 0 0 0 0,0 0-1 0 0,0 0 1 0 0,5 1 0 0 0,130 35-186 0 0,-89-26 306 0 0,69 25 0 0 0,-97-29-162 0 0,-7-2 182 0 0,0 0 0 0 0,-1 0 0 0 0,20 13 0 0 0,-30-17-117 0 0,1 1-1 0 0,0 0 1 0 0,-1 0-1 0 0,0 0 1 0 0,1 0 0 0 0,-1 0-1 0 0,0 1 1 0 0,0-1-1 0 0,-1 1 1 0 0,1-1 0 0 0,0 1-1 0 0,-1 0 1 0 0,1 0 0 0 0,-1-1-1 0 0,0 1 1 0 0,0 0-1 0 0,0 0 1 0 0,0 0 0 0 0,-1 0-1 0 0,1 1 1 0 0,-1 3 0 0 0,0-4-30 0 0,0 0-1 0 0,0 1 1 0 0,0-1 0 0 0,-1 1 0 0 0,1-1 0 0 0,-1 1 0 0 0,0-1 0 0 0,0 0 0 0 0,0 1 0 0 0,0-1 0 0 0,-1 0 0 0 0,1 0 0 0 0,-1 0 0 0 0,0 0 0 0 0,0 0 0 0 0,0 0 0 0 0,0 0 0 0 0,-1-1 0 0 0,1 1 0 0 0,-1-1-1 0 0,1 0 1 0 0,-1 0 0 0 0,0 0 0 0 0,0 0 0 0 0,0 0 0 0 0,0 0 0 0 0,0-1 0 0 0,0 0 0 0 0,-1 1 0 0 0,1-1 0 0 0,0 0 0 0 0,-1-1 0 0 0,1 1 0 0 0,-1-1 0 0 0,1 1 0 0 0,-1-1 0 0 0,1 0 0 0 0,-1 0-1 0 0,1 0 1 0 0,-1-1 0 0 0,1 0 0 0 0,-4 0 0 0 0,-1-2 14 0 0,1 1-1 0 0,0-1 1 0 0,-1-1-1 0 0,1 1 1 0 0,1-1-1 0 0,-1-1 1 0 0,1 1-1 0 0,-1-1 1 0 0,-8-9-1 0 0,-48-56 66 0 0,55 61-58 0 0,-7-9 53 0 0,-21-33 1 0 0,32 45-124 0 0,1-1-1 0 0,-1 1 1 0 0,1-1 0 0 0,1 1 0 0 0,-1-1 0 0 0,1 0-1 0 0,0 0 1 0 0,1 0 0 0 0,0 0 0 0 0,-1-7 0 0 0,2 13 7 0 0,0 1 0 0 0,0 0 0 0 0,0 0 1 0 0,0 0-1 0 0,0 0 0 0 0,0-1 0 0 0,0 1 0 0 0,0 0 1 0 0,0 0-1 0 0,0 0 0 0 0,0 0 0 0 0,0 0 1 0 0,0-1-1 0 0,0 1 0 0 0,0 0 0 0 0,1 0 1 0 0,-1 0-1 0 0,0 0 0 0 0,0 0 0 0 0,0-1 0 0 0,0 1 1 0 0,0 0-1 0 0,0 0 0 0 0,0 0 0 0 0,0 0 1 0 0,0 0-1 0 0,1 0 0 0 0,-1 0 0 0 0,0 0 1 0 0,0-1-1 0 0,0 1 0 0 0,0 0 0 0 0,0 0 1 0 0,1 0-1 0 0,-1 0 0 0 0,0 0 0 0 0,0 0 0 0 0,0 0 1 0 0,1 0-1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195 165 16283 0 0,'0'0'10800'0'0,"-6"-27"-10635"0"0,-16-81-66 0 0,12 81-46 0 0,10 27-52 0 0,0 0 0 0 0,0 0 1 0 0,0 0-1 0 0,-1-1 0 0 0,1 1 0 0 0,0 0 1 0 0,0 0-1 0 0,0 0 0 0 0,-1 0 0 0 0,1 0 0 0 0,0-1 1 0 0,0 1-1 0 0,0 0 0 0 0,-1 0 0 0 0,1 0 0 0 0,0 0 1 0 0,0 0-1 0 0,0 0 0 0 0,-1 0 0 0 0,1 0 0 0 0,0 0 1 0 0,0 0-1 0 0,-1 0 0 0 0,1 0 0 0 0,0 0 0 0 0,0 0 1 0 0,-1 0-1 0 0,1 0 0 0 0,0 0 0 0 0,0 0 1 0 0,0 0-1 0 0,-1 1 0 0 0,1-1 0 0 0,0 0 0 0 0,-4 1 14 0 0,-8 0 8 0 0,0 1 1 0 0,-1 0 0 0 0,1 0 0 0 0,0 2 0 0 0,0-1 0 0 0,0 2-1 0 0,-20 9 1 0 0,30-12-30 0 0,0-1 0 0 0,0 1-1 0 0,-1 0 1 0 0,1 0 0 0 0,0 0-1 0 0,1 1 1 0 0,-1-1 0 0 0,0 0-1 0 0,1 1 1 0 0,-1-1 0 0 0,1 1-1 0 0,0-1 1 0 0,0 1 0 0 0,0 0-1 0 0,0 0 1 0 0,0-1 0 0 0,1 1-1 0 0,-1 0 1 0 0,1 0 0 0 0,0 0-1 0 0,0 5 1 0 0,-1 2-3 0 0,2-1 1 0 0,-1 1-1 0 0,1 0 1 0 0,1-1-1 0 0,3 13 1 0 0,2-2-15 0 0,1-1 0 0 0,1 0 0 0 0,1-1 1 0 0,12 18-1 0 0,-3-4-20 0 0,-17-29 41 0 0,0-1-15 0 0,-1 1 0 0 0,1 0 0 0 0,-1 0 0 0 0,0-1 0 0 0,1 1 0 0 0,-1 0 0 0 0,0 0 0 0 0,-1 0 0 0 0,2 6 0 0 0,-4-8 20 0 0,0-1 0 0 0,1 1 0 0 0,-1-1 0 0 0,0 1 0 0 0,0-1 0 0 0,1 0 0 0 0,-1 0 0 0 0,0 0 0 0 0,0 0 0 0 0,0 0 0 0 0,0 0 0 0 0,1 0 0 0 0,-1 0 0 0 0,0-1 0 0 0,0 1 0 0 0,1-1 0 0 0,-1 1 0 0 0,0-1 0 0 0,0 0 0 0 0,1 0 0 0 0,-1 0 0 0 0,-1-1-1 0 0,2 1-2 0 0,0 0-1 0 0,0-1 0 0 0,1 1 1 0 0,-1-1-1 0 0,1 1 0 0 0,-1 0 0 0 0,1-1 1 0 0,0 1-1 0 0,-1-1 0 0 0,1 1 0 0 0,0-1 1 0 0,0 1-1 0 0,0-1 0 0 0,0 1 0 0 0,0-1 1 0 0,0 1-1 0 0,1 0 0 0 0,-1-1 0 0 0,0 1 1 0 0,1-1-1 0 0,-1 1 0 0 0,1-1 0 0 0,-1 1 1 0 0,1 0-1 0 0,0-1 0 0 0,0 1 0 0 0,-1 0 1 0 0,1 0-1 0 0,0 0 0 0 0,0 0 1 0 0,0 0-1 0 0,0 0 0 0 0,1 0 0 0 0,-1 0 1 0 0,0 0-1 0 0,0 0 0 0 0,0 0 0 0 0,1 1 1 0 0,-1-1-1 0 0,0 0 0 0 0,1 1 0 0 0,-1-1 1 0 0,1 1-1 0 0,2-1 0 0 0,5-1-1 0 0,1-1 1 0 0,1 2-1 0 0,-1-1 0 0 0,0 1 0 0 0,12 1 0 0 0,1 1 40 0 0,0 1 0 0 0,1 1 0 0 0,42 10 0 0 0,66 30 58 0 0,-78-24-91 0 0,-32-11-7 0 0,0 0 0 0 0,0 2 0 0 0,-1 0 0 0 0,0 2 0 0 0,0 0 0 0 0,24 20 0 0 0,-42-30 2 0 0,-1 0-1 0 0,0 1 0 0 0,0-1 1 0 0,0 0-1 0 0,0 1 0 0 0,-1-1 1 0 0,1 1-1 0 0,0 0 1 0 0,-1 0-1 0 0,0-1 0 0 0,0 1 1 0 0,0 0-1 0 0,0 0 1 0 0,1 5-1 0 0,-2-6 0 0 0,0 0 1 0 0,0 0-1 0 0,0 0 0 0 0,0 0 1 0 0,0 0-1 0 0,-1 0 0 0 0,1 0 1 0 0,0 0-1 0 0,-1 0 0 0 0,0 0 1 0 0,1 0-1 0 0,-1-1 0 0 0,0 1 1 0 0,0 0-1 0 0,0 0 0 0 0,0-1 1 0 0,0 1-1 0 0,-1 0 0 0 0,1-1 1 0 0,0 0-1 0 0,-1 1 0 0 0,1-1 0 0 0,-4 2 1 0 0,-7 5-11 0 0,0-1 0 0 0,-1 0 0 0 0,0-1-1 0 0,-1-1 1 0 0,1 0 0 0 0,-1-1 0 0 0,-19 3 0 0 0,-103 10-656 0 0,28-13-1018 0 0,37-4-3094 0 0,46 0 1359 0 0,-15 0-8745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5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 5057 0 0,'0'0'14610'0'0,"-17"-1"-13822"0"0,-28-5-467 0 0,27 4 21 0 0,26 2 839 0 0,20 4-900 0 0,54 14-1 0 0,-33-6-250 0 0,380 61-1237 0 0,-285-59-3504 0 0,-2-6-6018 0 0,-115-7 4486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5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12203 0 0,'0'0'861'0'0,"21"0"-868"0"0,69 0-26 0 0,-64 0-11 0 0,35 5 0 0 0,-53-4 19 0 0,1 1 0 0 0,-1 0 0 0 0,0 1 1 0 0,0-1-1 0 0,15 9 0 0 0,-22-11 9 0 0,0 1 1 0 0,0-1 0 0 0,1 1-1 0 0,-1 0 1 0 0,0-1 0 0 0,0 1-1 0 0,0 0 1 0 0,0 0-1 0 0,0 0 1 0 0,0 0 0 0 0,0 0-1 0 0,0 0 1 0 0,0 0 0 0 0,-1 0-1 0 0,1 0 1 0 0,0 0-1 0 0,0 0 1 0 0,-1 1 0 0 0,1-1-1 0 0,-1 0 1 0 0,0 0 0 0 0,1 1-1 0 0,-1-1 1 0 0,1 2-1 0 0,-2-1 5 0 0,1 0 0 0 0,0-1 0 0 0,-1 1 0 0 0,0 0 0 0 0,1 0-1 0 0,-1-1 1 0 0,0 1 0 0 0,0 0 0 0 0,0-1 0 0 0,0 1 0 0 0,0-1-1 0 0,0 1 1 0 0,0-1 0 0 0,0 1 0 0 0,-2 0 0 0 0,-5 5-16 0 0,1-1 1 0 0,-1-1 0 0 0,0 1 0 0 0,0-1 0 0 0,-13 5 0 0 0,-58 23-290 0 0,-1-5 0 0 0,-162 37 1 0 0,232-62 486 0 0,18-1 185 0 0,18-3 188 0 0,227-38 1846 0 0,-141 19-1325 0 0,-42 9-409 0 0,45-8 1122 0 0,146-42 0 0 0,-258 60-1666 0 0,0 0 0 0 0,0 0 0 0 0,0 0 0 0 0,-1-1 0 0 0,1 1 0 0 0,-1-1 0 0 0,3-2 0 0 0,-4 4-90 0 0,-1 0 1 0 0,0 0-1 0 0,0 0 0 0 0,1-1 0 0 0,-1 1 0 0 0,0 0 0 0 0,0 0 0 0 0,0-1 0 0 0,1 1 0 0 0,-1 0 0 0 0,0 0 0 0 0,0-1 0 0 0,0 1 1 0 0,0 0-1 0 0,0 0 0 0 0,0-1 0 0 0,0 1 0 0 0,1 0 0 0 0,-1-1 0 0 0,0 1 0 0 0,0 0 0 0 0,0-1 0 0 0,0 1 0 0 0,0 0 0 0 0,0-1 0 0 0,-1 1 1 0 0,1-1-1 0 0,0 1 1 0 0,-1-1 0 0 0,1 1 1 0 0,-1-1-1 0 0,1 1 1 0 0,-1-1-1 0 0,0 1 0 0 0,1-1 1 0 0,-1 1-1 0 0,0-1 0 0 0,1 1 1 0 0,-1 0-1 0 0,0 0 0 0 0,0-1 1 0 0,1 1-1 0 0,-1 0 1 0 0,-1 0-1 0 0,-32-6-7 0 0,1 1 0 0 0,-1 3 1 0 0,-64 1-1 0 0,48 2-105 0 0,-125 2-1241 0 0,60 4-5322 0 0,71-4-4095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10290 0 0,'0'0'15941'0'0,"33"-11"-15698"0"0,104-34-70 0 0,-112 36-35 0 0,36-8 1 0 0,-34 11-100 0 0,-20 4-35 0 0,0 0-1 0 0,1 1 1 0 0,-1 0-1 0 0,9 0 0 0 0,5 6-2475 0 0,-20-5 1943 0 0,0 1 0 0 0,0 0 0 0 0,0 0 0 0 0,0-1 0 0 0,0 1 0 0 0,0 0 0 0 0,0 0 0 0 0,-1 0 0 0 0,1 0 0 0 0,0 0 0 0 0,-1 0 0 0 0,1 0 0 0 0,0 0 0 0 0,-1 0-1 0 0,1 2 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19 289 16828 0 0,'0'0'1365'0'0,"-3"22"-623"0"0,-10 68-158 0 0,12-85-531 0 0,0 0 1 0 0,1 0-1 0 0,0 0 0 0 0,0 0 1 0 0,0 0-1 0 0,0 1 1 0 0,1-1-1 0 0,0 0 0 0 0,0 0 1 0 0,1 0-1 0 0,-1-1 0 0 0,1 1 1 0 0,0 0-1 0 0,0 0 1 0 0,0-1-1 0 0,1 1 0 0 0,0-1 1 0 0,0 0-1 0 0,0 0 1 0 0,6 6-1 0 0,-2-1-6 0 0,-2-4-31 0 0,-1 1 1 0 0,2-1-1 0 0,-1 0 0 0 0,0-1 0 0 0,1 1 1 0 0,6 3-1 0 0,-9-6 3 0 0,0-1 1 0 0,0 1-1 0 0,0-1 0 0 0,1 1 1 0 0,-1-1-1 0 0,0 0 0 0 0,0-1 1 0 0,1 1-1 0 0,-1 0 0 0 0,1-1 1 0 0,-1 0-1 0 0,0 0 0 0 0,1 0 1 0 0,6-1-1 0 0,-8 0-12 0 0,-1 1-1 0 0,1-1 1 0 0,0 0-1 0 0,-1 0 0 0 0,1 0 1 0 0,-1 0-1 0 0,1 0 1 0 0,-1 0-1 0 0,1-1 1 0 0,-1 1-1 0 0,0 0 1 0 0,0-1-1 0 0,1 1 0 0 0,-1-1 1 0 0,0 1-1 0 0,1-4 1 0 0,14-32-58 0 0,-11 25 59 0 0,-1 2 60 0 0,-2 5-109 0 0,0 1 1 0 0,0-1-1 0 0,0 0 1 0 0,1 1-1 0 0,5-8 1 0 0,-8 11 18 0 0,1 1 1 0 0,0-1-1 0 0,-1 1 1 0 0,1-1-1 0 0,0 0 1 0 0,-1 1-1 0 0,1 0 1 0 0,0-1-1 0 0,0 1 1 0 0,0-1-1 0 0,-1 1 1 0 0,1 0-1 0 0,0 0 1 0 0,0-1-1 0 0,0 1 1 0 0,0 0-1 0 0,-1 0 1 0 0,1 0-1 0 0,0 0 1 0 0,0 0-1 0 0,0 0 1 0 0,0 0-1 0 0,0 0 1 0 0,0 0-1 0 0,-1 1 1 0 0,1-1-1 0 0,0 0 1 0 0,0 0-1 0 0,0 1 1 0 0,0-1-1 0 0,-1 1 1 0 0,1-1-1 0 0,0 1 1 0 0,-1-1-1 0 0,1 1 1 0 0,0-1-1 0 0,-1 1 1 0 0,1-1-1 0 0,1 2 1 0 0,19 19-153 0 0,-9-10 138 0 0,0 0 0 0 0,16 12 0 0 0,-23-20 61 0 0,-1-1 1 0 0,0 0 0 0 0,0 1 0 0 0,1-1 0 0 0,0-1 0 0 0,-1 1 0 0 0,1-1-1 0 0,0 1 1 0 0,0-1 0 0 0,-1-1 0 0 0,10 1 0 0 0,-13-1-13 0 0,1 0 1 0 0,-1 0-1 0 0,0 0 0 0 0,1-1 1 0 0,-1 1-1 0 0,1 0 0 0 0,-1-1 1 0 0,0 0-1 0 0,1 1 0 0 0,-1-1 1 0 0,0 0-1 0 0,0 1 1 0 0,1-1-1 0 0,-1 0 0 0 0,0 0 1 0 0,0 0-1 0 0,0 0 0 0 0,0 0 1 0 0,0 0-1 0 0,0 0 0 0 0,0 0 1 0 0,-1-1-1 0 0,1 1 0 0 0,1-3 1 0 0,1-3-9 0 0,0-1-1 0 0,-1 1 1 0 0,3-13 0 0 0,5-12 119 0 0,-10 32-162 0 0,0 0 0 0 0,0 0-1 0 0,1 0 1 0 0,-1-1 0 0 0,0 1 0 0 0,1 0-1 0 0,-1 0 1 0 0,0 0 0 0 0,0 0-1 0 0,1 0 1 0 0,-1 0 0 0 0,0 0-1 0 0,0 0 1 0 0,1 1 0 0 0,-1-1-1 0 0,0 0 1 0 0,0 0 0 0 0,1 0 0 0 0,-1 0-1 0 0,0 0 1 0 0,0 0 0 0 0,1 0-1 0 0,-1 1 1 0 0,0-1 0 0 0,0 0-1 0 0,0 0 1 0 0,1 0 0 0 0,-1 0-1 0 0,0 1 1 0 0,0-1 0 0 0,0 0-1 0 0,1 0 1 0 0,-1 1 0 0 0,0-1 0 0 0,0 0-1 0 0,0 0 1 0 0,0 1 0 0 0,12 13-94 0 0,-8-9 30 0 0,22 29-124 0 0,38 66 1 0 0,-13-16-151 0 0,-6-12 339 0 0,-69-97 2367 0 0,6 8-2241 0 0,-6-11-45 0 0,2-1 0 0 0,1-1 1 0 0,2-1-1 0 0,1 0 0 0 0,1-2 1 0 0,1 0-1 0 0,2-1 0 0 0,-9-35 0 0 0,22 64-43 0 0,-1 1 0 0 0,1-1 0 0 0,0 0 0 0 0,1 0-1 0 0,-1 0 1 0 0,1 1 0 0 0,0-1 0 0 0,0 0 0 0 0,1 0-1 0 0,0-6 1 0 0,0 9 6 0 0,0 0 0 0 0,0 0-1 0 0,-1 1 1 0 0,1-1 0 0 0,0 0 0 0 0,0 1-1 0 0,0-1 1 0 0,1 1 0 0 0,-1-1-1 0 0,0 1 1 0 0,1-1 0 0 0,-1 1 0 0 0,1 0-1 0 0,-1 0 1 0 0,1-1 0 0 0,-1 1 0 0 0,1 1-1 0 0,0-1 1 0 0,0 0 0 0 0,-1 0 0 0 0,1 0-1 0 0,0 1 1 0 0,0-1 0 0 0,0 1 0 0 0,0 0-1 0 0,0-1 1 0 0,3 1 0 0 0,3 0 10 0 0,-1 0 0 0 0,1 0 0 0 0,0 0 0 0 0,-1 1 0 0 0,1 0 0 0 0,0 1 0 0 0,-1-1 0 0 0,1 2 0 0 0,-1-1 0 0 0,0 1 0 0 0,14 7 1 0 0,-17-8-47 0 0,-1 0 0 0 0,1 1 0 0 0,-1-1 0 0 0,1 1 0 0 0,-1 0 0 0 0,0 0 0 0 0,0 0 0 0 0,0 0 0 0 0,0 1 1 0 0,-1-1-1 0 0,1 1 0 0 0,-1 0 0 0 0,0 0 0 0 0,0-1 0 0 0,-1 1 0 0 0,1 0 0 0 0,-1 1 0 0 0,1-1 0 0 0,-1 0 0 0 0,-1 0 1 0 0,1 1-1 0 0,0 6 0 0 0,-1-6-20 0 0,0-1 1 0 0,0 1 0 0 0,-1-1 0 0 0,1 1 0 0 0,-1 0-1 0 0,0-1 1 0 0,0 1 0 0 0,0-1 0 0 0,-1 1-1 0 0,0-1 1 0 0,0 0 0 0 0,0 0 0 0 0,0 0-1 0 0,-1 0 1 0 0,1 0 0 0 0,-1 0 0 0 0,0 0-1 0 0,0-1 1 0 0,0 0 0 0 0,-1 1 0 0 0,1-1-1 0 0,-1-1 1 0 0,0 1 0 0 0,0 0 0 0 0,0-1-1 0 0,0 0 1 0 0,-7 3 0 0 0,8-4 61 0 0,1 1 0 0 0,-1-1 0 0 0,1-1 0 0 0,-1 1 0 0 0,1 0 0 0 0,-1-1 0 0 0,0 1 0 0 0,1-1 0 0 0,-1 0 0 0 0,0 0 0 0 0,-3 0-1 0 0,6 0-2 0 0,-1 0-1 0 0,1 0 1 0 0,-1 0-1 0 0,1-1 1 0 0,0 1-1 0 0,-1 0 1 0 0,1 0-1 0 0,-1 0 1 0 0,1-1-1 0 0,0 1 0 0 0,-1 0 1 0 0,1-1-1 0 0,0 1 1 0 0,-1 0-1 0 0,1-1 1 0 0,0 1-1 0 0,0-1 1 0 0,-1 1-1 0 0,1 0 1 0 0,0-1-1 0 0,0 1 0 0 0,0-1 1 0 0,-1 1-1 0 0,1-1 1 0 0,3-20 5 0 0,-1 16-17 0 0,1-1 0 0 0,-1 1 1 0 0,1 0-1 0 0,0 0 0 0 0,1 1 1 0 0,-1-1-1 0 0,1 1 1 0 0,0-1-1 0 0,7-5 0 0 0,45-32 244 0 0,-35 27-121 0 0,10-6 122 0 0,60-30 0 0 0,-90 50-317 0 0,-7 22-232 0 0,-7 10 300 0 0,-10 30-128 0 0,21-56 81 0 0,1 0 0 0 0,0 1 1 0 0,1-1-1 0 0,-1 1 0 0 0,1-1 0 0 0,0 1 0 0 0,0-1 0 0 0,0 1 0 0 0,3 8 0 0 0,-3-13 44 0 0,0 0 0 0 0,0 0-1 0 0,1 0 1 0 0,-1 0-1 0 0,1 0 1 0 0,-1-1-1 0 0,1 1 1 0 0,-1 0-1 0 0,1 0 1 0 0,-1 0-1 0 0,1-1 1 0 0,0 1-1 0 0,-1 0 1 0 0,1-1-1 0 0,0 1 1 0 0,0-1-1 0 0,-1 1 1 0 0,1-1-1 0 0,0 1 1 0 0,0-1 0 0 0,0 1-1 0 0,1-1 1 0 0,1 1 14 0 0,-1 0 1 0 0,1-1 0 0 0,0 0 0 0 0,-1 1 0 0 0,1-1 0 0 0,0 0 0 0 0,-1-1 0 0 0,4 1 0 0 0,4-2 65 0 0,0-1 0 0 0,-1 1 0 0 0,14-7 1 0 0,-16 6-9 0 0,0-1 0 0 0,0 0 0 0 0,0 0 1 0 0,0 0-1 0 0,0-1 0 0 0,-1 0 0 0 0,0 0 1 0 0,0-1-1 0 0,-1 0 0 0 0,1 0 0 0 0,6-11 1 0 0,-9 13-43 0 0,-1 1 0 0 0,0-1 0 0 0,0 0 0 0 0,-1 1 1 0 0,1-1-1 0 0,-1 0 0 0 0,0 0 0 0 0,0 0 1 0 0,0 0-1 0 0,0 0 0 0 0,-1-1 0 0 0,0 1 0 0 0,0 0 1 0 0,0 0-1 0 0,0 0 0 0 0,-1 0 0 0 0,1 0 1 0 0,-1 0-1 0 0,0-1 0 0 0,0 2 0 0 0,-1-1 0 0 0,1 0 1 0 0,-1 0-1 0 0,-3-5 0 0 0,-20-28-159 0 0,-2 2 0 0 0,-54-56 0 0 0,33 39 113 0 0,10 13 28 0 0,19 20 91 0 0,-21-26 0 0 0,76 65-131 0 0,7 21 53 0 0,58 74 0 0 0,2 3-655 0 0,-72-86 337 0 0,54 52-30 0 0,-75-76 339 0 0,0 0 0 0 0,1 0 0 0 0,0-1 0 0 0,0 0 0 0 0,1-1 1 0 0,20 9-1 0 0,-26-14 33 0 0,1 1 0 0 0,-1-1 1 0 0,0 0-1 0 0,1 0 1 0 0,-1 0-1 0 0,0-1 0 0 0,1 0 1 0 0,-1-1-1 0 0,1 1 0 0 0,-1-1 1 0 0,0 0-1 0 0,1-1 0 0 0,-1 0 1 0 0,0 0-1 0 0,0 0 0 0 0,0 0 1 0 0,-1-1-1 0 0,9-5 0 0 0,-6 3 1 0 0,0-1-1 0 0,0-1 1 0 0,0 1 0 0 0,-1-1-1 0 0,0 0 1 0 0,-1-1-1 0 0,0 1 1 0 0,0-1 0 0 0,0-1-1 0 0,-1 1 1 0 0,6-13-1 0 0,-9 16-11 0 0,0 0 0 0 0,0 0 0 0 0,0 0-1 0 0,-1 0 1 0 0,0-1 0 0 0,0 1 0 0 0,0 0-1 0 0,-1-1 1 0 0,1 1 0 0 0,-2-10-1 0 0,1 14-50 0 0,0 0-1 0 0,-1 1 1 0 0,1-1-1 0 0,-1 1 0 0 0,1-1 1 0 0,-1 0-1 0 0,1 1 1 0 0,-1-1-1 0 0,0 1 0 0 0,1-1 1 0 0,-1 1-1 0 0,1 0 1 0 0,-1-1-1 0 0,0 1 0 0 0,1 0 1 0 0,-1-1-1 0 0,0 1 1 0 0,0 0-1 0 0,1 0 0 0 0,-1-1 1 0 0,0 1-1 0 0,0 0 1 0 0,1 0-1 0 0,-1 0 0 0 0,0 0 1 0 0,0 0-1 0 0,0 0 1 0 0,1 0-1 0 0,-1 0 0 0 0,0 1 1 0 0,0-1-1 0 0,-1 1 1 0 0,0-1-54 0 0,0 0 0 0 0,0 1 1 0 0,0 0-1 0 0,-1 0 1 0 0,1-1-1 0 0,0 1 0 0 0,0 0 1 0 0,0 1-1 0 0,0-1 0 0 0,-2 2 1 0 0,-2 3-49 0 0,-4 5-44 0 0,1-1 0 0 0,-12 18 1 0 0,19-24 139 0 0,0 0 0 0 0,0-1 0 0 0,0 1-1 0 0,0 1 1 0 0,1-1 0 0 0,0 0 0 0 0,0 0 0 0 0,0 0 0 0 0,0 1 0 0 0,0-1 0 0 0,1 0 0 0 0,0 7 0 0 0,1-9 31 0 0,-1 0 1 0 0,1 0-1 0 0,0 0 1 0 0,0 0 0 0 0,-1 0-1 0 0,1 0 1 0 0,1 0-1 0 0,-1-1 1 0 0,0 1 0 0 0,0 0-1 0 0,1-1 1 0 0,-1 1 0 0 0,1-1-1 0 0,-1 1 1 0 0,1-1-1 0 0,0 0 1 0 0,0 1 0 0 0,-1-1-1 0 0,1 0 1 0 0,0 0-1 0 0,3 1 1 0 0,3 1 105 0 0,1 1-1 0 0,-1-1 1 0 0,17 3-1 0 0,-9-3 1 0 0,-1-1 0 0 0,1-1 0 0 0,-1 0 0 0 0,1-1 1 0 0,-1 0-1 0 0,1-2 0 0 0,-1 0 0 0 0,1 0 0 0 0,-1-1 0 0 0,26-10 0 0 0,-38 12-81 0 0,1-1 0 0 0,-1 1 0 0 0,0-1-1 0 0,0 0 1 0 0,0 0 0 0 0,0 0 0 0 0,-1 0 0 0 0,1-1-1 0 0,0 1 1 0 0,-1-1 0 0 0,0 1 0 0 0,1-1 0 0 0,-1 0-1 0 0,0 0 1 0 0,-1 0 0 0 0,1 0 0 0 0,0 0 0 0 0,-1 0-1 0 0,0-1 1 0 0,0 1 0 0 0,0 0 0 0 0,0-1 0 0 0,0 1-1 0 0,-1-1 1 0 0,1 1 0 0 0,-1-1 0 0 0,0 1 0 0 0,0-1-1 0 0,0 1 1 0 0,-1-1 0 0 0,0-3 0 0 0,-3-12-1 0 0,-1 1 1 0 0,0 0 0 0 0,-1 0-1 0 0,-15-28 1 0 0,8 16-15 0 0,5 11 2 0 0,5 14 0 0 0,0-1 0 0 0,1 0 1 0 0,-1 0-1 0 0,1 0 0 0 0,1 0 0 0 0,0 0 1 0 0,-1-1-1 0 0,2 1 0 0 0,-1-9 1 0 0,1 15-4 0 0,0 0-15 0 0,0-2 4 0 0,0 2 10 0 0,-2 0-722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16 323 4193 0 0,'0'0'10922'0'0,"-1"-5"-10211"0"0,-2-6-283 0 0,2 5 559 0 0,-1 20-302 0 0,1-6-650 0 0,-2 23-40 0 0,1-21 0 0 0,1-1-1 0 0,0 1 1 0 0,1-1-1 0 0,0 1 1 0 0,1 13-1 0 0,0-20 6 0 0,0 1-1 0 0,0-1 0 0 0,0 0 0 0 0,1 0 0 0 0,-1 1 0 0 0,1-1 0 0 0,-1 0 1 0 0,1 0-1 0 0,0 0 0 0 0,0-1 0 0 0,1 1 0 0 0,-1 0 0 0 0,0-1 1 0 0,1 0-1 0 0,0 1 0 0 0,-1-1 0 0 0,1 0 0 0 0,0 0 0 0 0,4 1 0 0 0,1 1 23 0 0,0-1-1 0 0,0 0 0 0 0,0 0 0 0 0,1-1 0 0 0,-1 0 0 0 0,0-1 1 0 0,1 0-1 0 0,14 1 0 0 0,-17-2 9 0 0,-1 0 0 0 0,1 0 0 0 0,0-1 1 0 0,-1 0-1 0 0,1 0 0 0 0,-1 0 0 0 0,1 0 0 0 0,-1-1 0 0 0,1 0 1 0 0,-1 0-1 0 0,0 0 0 0 0,0-1 0 0 0,0 0 0 0 0,7-5 0 0 0,-11 7-6 0 0,0 0-1 0 0,0 0 1 0 0,0 0-1 0 0,0 0 0 0 0,0-1 1 0 0,0 1-1 0 0,0 0 1 0 0,0-1-1 0 0,0 1 1 0 0,-1-1-1 0 0,1 1 1 0 0,0-1-1 0 0,-1 1 0 0 0,0-1 1 0 0,1 1-1 0 0,-1-1 1 0 0,0 0-1 0 0,0 1 1 0 0,0-1-1 0 0,0-1 0 0 0,0 0-4 0 0,-1 0 0 0 0,1 0-1 0 0,-1 1 1 0 0,0-1 0 0 0,0 0-1 0 0,0 1 1 0 0,-1-1 0 0 0,1 1-1 0 0,-1-1 1 0 0,-2-3 0 0 0,-3-2-21 0 0,0 1 0 0 0,0 0 0 0 0,-1 0 1 0 0,0 1-1 0 0,-11-7 0 0 0,14 9-57 0 0,-1 1 0 0 0,1 0 0 0 0,-1 0 0 0 0,0 0-1 0 0,0 1 1 0 0,0 0 0 0 0,0 0 0 0 0,0 0 0 0 0,0 1 0 0 0,-1 0 0 0 0,-7-1 0 0 0,38 16-5 0 0,211 98 289 0 0,-227-109-179 0 0,1 0 0 0 0,-1-1 1 0 0,1 0-1 0 0,0 0 0 0 0,0-1 0 0 0,-1 0 0 0 0,14 0 0 0 0,-22-1-30 0 0,1 0-1 0 0,-1-1 1 0 0,1 1-1 0 0,-1 0 0 0 0,1 0 1 0 0,-1-1-1 0 0,1 1 1 0 0,-1 0-1 0 0,1 0 0 0 0,-1-1 1 0 0,1 1-1 0 0,-1 0 1 0 0,0-1-1 0 0,1 1 0 0 0,-1-1 1 0 0,0 1-1 0 0,1-1 1 0 0,-1 1-1 0 0,0-1 1 0 0,1 1-1 0 0,-1-1 0 0 0,0 1 1 0 0,0-1-1 0 0,0 1 1 0 0,0-1-1 0 0,1 1 0 0 0,-1-1 1 0 0,0 1-1 0 0,0-1 1 0 0,0 1-1 0 0,0-1 0 0 0,0 1 1 0 0,0-1-1 0 0,0 0 1 0 0,0 1-1 0 0,-1-1 0 0 0,1 1 1 0 0,0-1-1 0 0,0 1 1 0 0,-1-1-1 0 0,-5-22 26 0 0,-83-182 90 0 0,68 152-112 0 0,13 33 38 0 0,-2 0-1 0 0,0 1 1 0 0,-1 0-1 0 0,-1 1 1 0 0,0 0-1 0 0,-2 0 1 0 0,-18-18-1 0 0,31 35-45 0 0,1 1-1 0 0,0-1 0 0 0,-1 1 0 0 0,1-1 0 0 0,-1 0 1 0 0,1 1-1 0 0,-1 0 0 0 0,1-1 0 0 0,-1 1 0 0 0,1-1 1 0 0,-1 1-1 0 0,0-1 0 0 0,1 1 0 0 0,-1 0 0 0 0,0 0 1 0 0,1-1-1 0 0,-1 1 0 0 0,0 0 0 0 0,1 0 0 0 0,-2 0 1 0 0,5 11-28 0 0,13 21 26 0 0,14 15 38 0 0,87 127-70 0 0,-99-151 23 0 0,0-2 0 0 0,1 0 1 0 0,1-1-1 0 0,1-2 0 0 0,33 24 0 0 0,-49-39 20 0 0,1 0-1 0 0,0 0 1 0 0,0-1-1 0 0,0 0 0 0 0,0 0 1 0 0,0 0-1 0 0,0-1 0 0 0,0 0 1 0 0,1 0-1 0 0,-1 0 1 0 0,1-1-1 0 0,-1 0 0 0 0,0-1 1 0 0,1 1-1 0 0,-1-1 0 0 0,8-2 1 0 0,-5 1 7 0 0,-1 0 0 0 0,1-1 0 0 0,0 0 0 0 0,-1-1 0 0 0,0 0 0 0 0,0 0 0 0 0,0-1 0 0 0,0 1 0 0 0,-1-2 0 0 0,12-10 0 0 0,-5-3 183 0 0,-14 18-217 0 0,0 0 1 0 0,0 1 0 0 0,0-1 0 0 0,1 0-1 0 0,-1 1 1 0 0,0-1 0 0 0,0 0-1 0 0,0 1 1 0 0,0-1 0 0 0,0 0 0 0 0,0 1-1 0 0,0-1 1 0 0,-1 0 0 0 0,1 1-1 0 0,0-1 1 0 0,0 0 0 0 0,0 1 0 0 0,-1-1-1 0 0,0-1 1 0 0,0 1-75 0 0,0 0 0 0 0,-1 0 0 0 0,1 0 0 0 0,-1 0 0 0 0,1 0 0 0 0,-1 0 0 0 0,1 0 0 0 0,-1 0 0 0 0,0 1 0 0 0,0-1 0 0 0,1 1 0 0 0,-1-1 0 0 0,0 1 0 0 0,0 0 0 0 0,1-1 0 0 0,-1 1 0 0 0,0 0 0 0 0,-3 1 0 0 0,3-1 43 0 0,1 0 0 0 0,0 0 0 0 0,0 0 0 0 0,0 0 0 0 0,-1 0 0 0 0,1 1-1 0 0,0-1 1 0 0,0 1 0 0 0,0-1 0 0 0,0 1 0 0 0,-1-1 0 0 0,1 1 0 0 0,0-1 0 0 0,0 1 0 0 0,0 0-1 0 0,0 0 1 0 0,1 0 0 0 0,-1-1 0 0 0,0 1 0 0 0,0 0 0 0 0,0 0 0 0 0,1 0 0 0 0,-1 0 0 0 0,0 0-1 0 0,1 0 1 0 0,-1 1 0 0 0,1-1 0 0 0,-1 0 0 0 0,1 0 0 0 0,-1 2 0 0 0,1-2 22 0 0,0 1 0 0 0,-1 0 0 0 0,1 0 0 0 0,0 0 0 0 0,0 0 0 0 0,0-1 0 0 0,0 1 0 0 0,1 0 0 0 0,-1 0 0 0 0,0 0 0 0 0,1 0 0 0 0,-1-1 0 0 0,1 1 1 0 0,0 0-1 0 0,-1-1 0 0 0,1 1 0 0 0,0 0 0 0 0,0-1 0 0 0,0 1 0 0 0,2 1 0 0 0,1 1 58 0 0,0 0 0 0 0,1-1-1 0 0,-1 1 1 0 0,1-1 0 0 0,0 0 0 0 0,0 0 0 0 0,0-1-1 0 0,0 1 1 0 0,1-1 0 0 0,-1 0 0 0 0,7 1 0 0 0,-2-1 123 0 0,-1 0 1 0 0,1-1-1 0 0,0 0 1 0 0,0-1-1 0 0,18-1 1 0 0,-25 1-110 0 0,0-1 1 0 0,0 0-1 0 0,1 0 1 0 0,-1 0-1 0 0,-1 0 0 0 0,1 0 1 0 0,0-1-1 0 0,0 1 1 0 0,0-1-1 0 0,-1 0 1 0 0,1 0-1 0 0,-1 0 1 0 0,5-4-1 0 0,27-38 344 0 0,-28 36-378 0 0,0-1 1 0 0,0 1-1 0 0,11-10 0 0 0,16-9 1141 0 0,-33 26-1179 0 0,-1 1 0 0 0,0 0 0 0 0,1 0 0 0 0,-1 0 0 0 0,1 0 0 0 0,-1 1 0 0 0,0-1 0 0 0,1 0 0 0 0,-1 0 0 0 0,1 0 0 0 0,-1 0 0 0 0,0 1 0 0 0,1-1 0 0 0,-1 0 0 0 0,1 0 0 0 0,-1 1 0 0 0,1-1 0 0 0,-1 0 0 0 0,1 1 0 0 0,0-1 0 0 0,-2 2 0 0 0,1 3-8 0 0,-1 1 1 0 0,1 0 0 0 0,0 0-1 0 0,1-1 1 0 0,-1 1-1 0 0,1 0 1 0 0,0 0 0 0 0,0 0-1 0 0,1 0 1 0 0,0 0-1 0 0,0-1 1 0 0,0 1 0 0 0,1 0-1 0 0,4 8 1 0 0,-5-10 40 0 0,0-1 0 0 0,1 0 0 0 0,-1 0 0 0 0,1 0 0 0 0,0 0-1 0 0,0 0 1 0 0,0 0 0 0 0,0 0 0 0 0,1-1 0 0 0,-1 1 0 0 0,1-1 0 0 0,0 0 0 0 0,-1 1 0 0 0,1-1 0 0 0,0 0 0 0 0,0-1 0 0 0,0 1 0 0 0,1-1 0 0 0,-1 1-1 0 0,0-1 1 0 0,1 0 0 0 0,-1 0 0 0 0,0 0 0 0 0,1-1 0 0 0,4 1 0 0 0,-6-1 7 0 0,-1 0 0 0 0,0 0-1 0 0,0 0 1 0 0,0 0 0 0 0,1 0 0 0 0,-1-1 0 0 0,0 1 0 0 0,0 0-1 0 0,0-1 1 0 0,1 1 0 0 0,-1-1 0 0 0,0 1 0 0 0,0-1-1 0 0,0 1 1 0 0,0-1 0 0 0,0 0 0 0 0,0 0 0 0 0,0 0-1 0 0,0 1 1 0 0,0-1 0 0 0,-1 0 0 0 0,2-1 0 0 0,-1 0 14 0 0,0-1 0 0 0,0 1 0 0 0,0 0 0 0 0,0 0 0 0 0,-1 0 0 0 0,1-1 1 0 0,-1 1-1 0 0,1 0 0 0 0,-1-1 0 0 0,0-4 0 0 0,0 0 14 0 0,-1-1-1 0 0,0 1 1 0 0,0 0-1 0 0,-1-1 1 0 0,0 1 0 0 0,-4-10-1 0 0,-44-80 103 0 0,14 32-117 0 0,29 51-33 0 0,4 10-2 0 0,1-1 1 0 0,-1 0-1 0 0,1 0 0 0 0,0 0 0 0 0,-2-7 0 0 0,4 11-59 0 0,2 1 25 0 0,0 1 0 0 0,-1 0-1 0 0,1-1 1 0 0,-1 1 0 0 0,1 0 0 0 0,-1 0 0 0 0,1 0-1 0 0,-1 0 1 0 0,1 0 0 0 0,-1 0 0 0 0,0 0-1 0 0,1 2 1 0 0,1-1-1 0 0,126 124 257 0 0,-36-33-1448 0 0,-27-36-3260 0 0,-55-48-932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18 25814 0 0,'0'0'416'0'0,"-143"-18"-1441"0"0,122 23 633 0 0,6 0 40 0 0,-1 3 56 0 0,2-1-72 0 0,-1 6-368 0 0,-2-1-1048 0 0,4-1-3522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5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22021 0 0,'0'0'1827'0'0,"21"-6"-2149"0"0,144-41 541 0 0,-142 40-202 0 0,1-2 0 0 0,22-11 0 0 0,-41 18-77 0 0,0-1 0 0 0,0 0 0 0 0,0 1 1 0 0,0-2-1 0 0,-1 1 0 0 0,1-1 0 0 0,-1 1 1 0 0,0-1-1 0 0,0 0 0 0 0,0-1 0 0 0,-1 1 1 0 0,1-1-1 0 0,-1 0 0 0 0,0 1 0 0 0,2-8 1 0 0,-4 10-13 0 0,0 0 1 0 0,0 0 0 0 0,-1-1-1 0 0,1 1 1 0 0,-1 0 0 0 0,1-1 0 0 0,-1 1-1 0 0,0 0 1 0 0,0-1 0 0 0,0 1 0 0 0,0 0-1 0 0,-1-1 1 0 0,1 1 0 0 0,-1 0 0 0 0,1-1-1 0 0,-1 1 1 0 0,0 0 0 0 0,0 0 0 0 0,0-1-1 0 0,-2-2 1 0 0,1 2-2 0 0,-1 1 0 0 0,1-1 0 0 0,-1 1 0 0 0,1 0 0 0 0,-1 0 0 0 0,0 0 0 0 0,0 0 0 0 0,0 1 0 0 0,0-1 0 0 0,0 1-1 0 0,0-1 1 0 0,0 1 0 0 0,-4-1 0 0 0,-2 0-24 0 0,0 1 0 0 0,1 0 0 0 0,-1 0 0 0 0,0 0 0 0 0,0 1 0 0 0,0 0 0 0 0,0 1 0 0 0,1 0 0 0 0,-1 1 0 0 0,-12 3 0 0 0,18-4 76 0 0,1 0-1 0 0,-1 0 1 0 0,1 0-1 0 0,-1 0 1 0 0,1 0-1 0 0,-1 1 0 0 0,1 0 1 0 0,0-1-1 0 0,-1 1 1 0 0,1 0-1 0 0,0 0 1 0 0,0 0-1 0 0,1 0 0 0 0,-1 0 1 0 0,-2 5-1 0 0,3-5 15 0 0,0 0-1 0 0,1 0 1 0 0,-1 0-1 0 0,1 0 1 0 0,-1 1 0 0 0,1-1-1 0 0,0 0 1 0 0,0 0-1 0 0,0 0 1 0 0,0 1-1 0 0,0-1 1 0 0,0 0-1 0 0,1 0 1 0 0,-1 0-1 0 0,1 0 1 0 0,0 1-1 0 0,0-1 1 0 0,-1 0-1 0 0,1 0 1 0 0,0 0-1 0 0,2 1 1 0 0,3 7 63 0 0,1 0 0 0 0,0-1 0 0 0,1 0 0 0 0,0 0-1 0 0,16 14 1 0 0,54 34 132 0 0,-46-34-131 0 0,-2-1-8 0 0,13 8 2 0 0,-1 2 0 0 0,-1 2 0 0 0,57 62 1 0 0,-94-92-61 0 0,0 1 0 0 0,0 1 0 0 0,-1-1 0 0 0,0 0 0 0 0,5 11 0 0 0,-8-15 16 0 0,1 0 0 0 0,-1 0 0 0 0,0 0-1 0 0,1 0 1 0 0,-1 0 0 0 0,0 0 0 0 0,0 0-1 0 0,0 0 1 0 0,1 0 0 0 0,-1 0 0 0 0,0 0 0 0 0,0 0-1 0 0,0 0 1 0 0,0 0 0 0 0,-1 0 0 0 0,1 0 0 0 0,0-1-1 0 0,0 1 1 0 0,-1 0 0 0 0,1 0 0 0 0,0 0 0 0 0,-1 0-1 0 0,1 0 1 0 0,-1 0 0 0 0,1 0 0 0 0,-1-1-1 0 0,1 1 1 0 0,-1 0 0 0 0,0 0 0 0 0,0-1 0 0 0,1 1-1 0 0,-1 0 1 0 0,0-1 0 0 0,0 1 0 0 0,1-1 0 0 0,-1 1-1 0 0,0-1 1 0 0,0 1 0 0 0,0-1 0 0 0,0 0 0 0 0,0 1-1 0 0,0-1 1 0 0,-2 0 0 0 0,-4 1 19 0 0,0-1 0 0 0,1 0 0 0 0,-1 0 0 0 0,0-1 0 0 0,0 1 0 0 0,0-2 0 0 0,0 1 0 0 0,0-1 0 0 0,1 0 0 0 0,-1 0 0 0 0,1-1 0 0 0,0 0 0 0 0,-1 0 0 0 0,1 0 0 0 0,1-1 0 0 0,-1 0 0 0 0,0 0 1 0 0,1-1-1 0 0,-10-9 0 0 0,11 9 12 0 0,-1 0 0 0 0,1 0-1 0 0,0 0 1 0 0,1-1 0 0 0,-1 1 0 0 0,1-1 0 0 0,0 0 0 0 0,1 0 0 0 0,-4-11 0 0 0,5 13 33 0 0,0 0-1 0 0,0 0 1 0 0,1-1 0 0 0,0 1 0 0 0,-1 0-1 0 0,2 0 1 0 0,-1-1 0 0 0,0 1-1 0 0,1 0 1 0 0,0 0 0 0 0,0-1-1 0 0,0 1 1 0 0,0 0 0 0 0,1 0-1 0 0,3-6 1 0 0,-2 6-33 0 0,0 0-1 0 0,1 0 1 0 0,-1 0 0 0 0,1 0-1 0 0,0 0 1 0 0,0 1-1 0 0,1 0 1 0 0,-1 0 0 0 0,1 0-1 0 0,-1 0 1 0 0,1 1 0 0 0,0 0-1 0 0,0 0 1 0 0,0 0 0 0 0,1 0-1 0 0,-1 1 1 0 0,0 0 0 0 0,7-1-1 0 0,-5 1-65 0 0,0 0 0 0 0,-1 1 0 0 0,1 0 0 0 0,0 0 0 0 0,-1 0 0 0 0,1 0 0 0 0,0 1 0 0 0,-1 1 0 0 0,1-1 0 0 0,-1 1 0 0 0,1 0 0 0 0,-1 0 0 0 0,0 1 0 0 0,10 5 0 0 0,-14-7 1 0 0,0 1 1 0 0,0 0-1 0 0,0-1 1 0 0,-1 1-1 0 0,1 0 1 0 0,0 0-1 0 0,-1 0 1 0 0,1 1-1 0 0,-1-1 0 0 0,0 0 1 0 0,0 0-1 0 0,0 1 1 0 0,0-1-1 0 0,0 1 1 0 0,0-1-1 0 0,-1 1 1 0 0,1-1-1 0 0,-1 1 1 0 0,1-1-1 0 0,-1 1 1 0 0,0 0-1 0 0,0-1 1 0 0,0 1-1 0 0,-1-1 1 0 0,1 1-1 0 0,-1 2 1 0 0,-3-32 828 0 0,1-6-768 0 0,-1-39 46 0 0,4 65-54 0 0,0-1 0 0 0,1 0 1 0 0,0 0-1 0 0,0 1 0 0 0,1-1 1 0 0,4-12-1 0 0,-5 18-26 0 0,1-1 0 0 0,0 1 1 0 0,0 0-1 0 0,-1 0 0 0 0,1 0 1 0 0,0 0-1 0 0,1 0 0 0 0,-1 0 0 0 0,0 0 1 0 0,0 0-1 0 0,1 1 0 0 0,-1 0 1 0 0,1-1-1 0 0,0 1 0 0 0,-1 0 1 0 0,1 0-1 0 0,0 0 0 0 0,0 0 0 0 0,-1 1 1 0 0,5-1-1 0 0,9-1-36 0 0,-1 0 0 0 0,24 2 0 0 0,-31 0 32 0 0,10-1 24 0 0,-11 1-81 0 0,1-1 0 0 0,-1 1 0 0 0,1 1 0 0 0,0-1 0 0 0,10 4 1 0 0,-17-4 37 0 0,1 1 0 0 0,-1-1 0 0 0,1 1 0 0 0,0-1 1 0 0,-1 1-1 0 0,0 0 0 0 0,1 0 0 0 0,-1 0 0 0 0,0 0 1 0 0,1 0-1 0 0,-1 0 0 0 0,0 0 0 0 0,0 0 1 0 0,0 1-1 0 0,0-1 0 0 0,0 0 0 0 0,0 1 0 0 0,0-1 1 0 0,0 1-1 0 0,-1-1 0 0 0,1 1 0 0 0,0-1 1 0 0,-1 1-1 0 0,0-1 0 0 0,1 1 0 0 0,-1 0 0 0 0,0-1 1 0 0,0 1-1 0 0,1 0 0 0 0,-2 2 0 0 0,1 5-122 0 0,0 1 0 0 0,-1 0 0 0 0,-5 18 0 0 0,6-27 119 0 0,0-1 0 0 0,0 1 0 0 0,0 0-1 0 0,0-1 1 0 0,0 1 0 0 0,0 0 0 0 0,0-1 0 0 0,0 1 0 0 0,0-1-1 0 0,0 1 1 0 0,0 0 0 0 0,0-1 0 0 0,1 1 0 0 0,-1 0 0 0 0,0-1-1 0 0,0 1 1 0 0,1-1 0 0 0,-1 1 0 0 0,0 0 0 0 0,1-1 0 0 0,-1 1-1 0 0,0-1 1 0 0,1 1 0 0 0,-1-1 0 0 0,1 0 0 0 0,-1 1 0 0 0,1-1-1 0 0,-1 1 1 0 0,1-1 0 0 0,2 2-20 0 0,-1-1-1 0 0,1 0 1 0 0,-1 0 0 0 0,1 0-1 0 0,-1-1 1 0 0,1 1-1 0 0,5 0 1 0 0,6 0-7 0 0,0-1 0 0 0,16-1 0 0 0,-26 1 37 0 0,7-1 48 0 0,0 1 0 0 0,0-2 0 0 0,-1 1 0 0 0,1-2 0 0 0,-1 1 0 0 0,1-2-1 0 0,-1 1 1 0 0,0-1 0 0 0,0-1 0 0 0,0 0 0 0 0,12-8 0 0 0,-22 13-24 0 0,1-1 0 0 0,0 1-1 0 0,-1-1 1 0 0,1 1 0 0 0,0-1 0 0 0,-1 1 0 0 0,1-1 0 0 0,-1 1 0 0 0,1-1 0 0 0,-1 0-1 0 0,1 1 1 0 0,-1-1 0 0 0,0 0 0 0 0,1 1 0 0 0,-1-1 0 0 0,0 0 0 0 0,0 0-1 0 0,1 1 1 0 0,-1-1 0 0 0,0 0 0 0 0,0 0 0 0 0,0 1 0 0 0,0-1 0 0 0,0 0-1 0 0,0 0 1 0 0,0 0 0 0 0,0 1 0 0 0,0-1 0 0 0,0-1 0 0 0,-1 1-18 0 0,0-1 0 0 0,0 0 0 0 0,0 1-1 0 0,0-1 1 0 0,-1 1 0 0 0,1-1 0 0 0,0 1 0 0 0,-1 0 0 0 0,1-1 0 0 0,0 1 0 0 0,-4-2 0 0 0,-4-3-62 0 0,-1 1 1 0 0,0 0 0 0 0,-11-4-1 0 0,20 9 78 0 0,-34-9-78 0 0,28 7 41 0 0,-1 1 0 0 0,1-1-1 0 0,0-1 1 0 0,0 1 0 0 0,-10-6 0 0 0,70 27-745 0 0,-5 1 859 0 0,0 2 0 0 0,-2 1 1 0 0,79 55-1 0 0,-125-77-37 0 0,0-1 0 0 0,0 0 0 0 0,1 0-1 0 0,-1 1 1 0 0,0-1 0 0 0,0 0 0 0 0,1 0 0 0 0,-1 1 0 0 0,0-1 0 0 0,0 0-1 0 0,1 0 1 0 0,-1 0 0 0 0,0 1 0 0 0,1-1 0 0 0,-1 0 0 0 0,0 0 0 0 0,1 0-1 0 0,-1 0 1 0 0,0 0 0 0 0,1 0 0 0 0,-1 0 0 0 0,0 0 0 0 0,1 0-1 0 0,-1 0 1 0 0,0 0 0 0 0,1 0 0 0 0,-1 0 0 0 0,0 0 0 0 0,1 0 0 0 0,-1 0-1 0 0,1-11 2056 0 0,-2 1-2490 0 0,2 6 380 0 0,-1 1 1 0 0,1-1-1 0 0,0 0 0 0 0,0 1 1 0 0,0-1-1 0 0,1 1 1 0 0,-1-1-1 0 0,1 1 1 0 0,0 0-1 0 0,0 0 1 0 0,2-4-1 0 0,3-1-393 0 0,-1 0-1 0 0,15-14 1 0 0,-3 7 212 0 0,14-15 241 0 0,-30 28-28 0 0,0 0 0 0 0,-1 0-1 0 0,1 0 1 0 0,-1-1 0 0 0,0 1 0 0 0,0-1 0 0 0,0 1-1 0 0,0-1 1 0 0,0 1 0 0 0,0-1 0 0 0,-1 0-1 0 0,1 1 1 0 0,-1-1 0 0 0,0-3 0 0 0,1 6-21 0 0,-1-1 1 0 0,0 0-1 0 0,0 1 1 0 0,1-1-1 0 0,-1 0 1 0 0,0 1-1 0 0,1-1 0 0 0,-1 0 1 0 0,1 1-1 0 0,-1-1 1 0 0,1 1-1 0 0,-1-1 1 0 0,1 1-1 0 0,0-1 1 0 0,-1 1-1 0 0,1-1 0 0 0,-1 1 1 0 0,1 0-1 0 0,0-1 1 0 0,-1 1-1 0 0,1 0 1 0 0,0 0-1 0 0,0-1 1 0 0,-1 1-1 0 0,1 0 0 0 0,0 0 1 0 0,0 0-1 0 0,-1 0 1 0 0,1 0-1 0 0,0 0 1 0 0,0 0-1 0 0,-1 0 1 0 0,1 0-1 0 0,0 0 0 0 0,0 1 1 0 0,29 3 229 0 0,161 51 848 0 0,-58-15-1313 0 0,-115-35-297 0 0,-1-1-2459 0 0,-7-1-5648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21445 0 0,'0'0'3099'0'0,"25"-1"-3031"0"0,78-4-15 0 0,-84 5-59 0 0,-1-2 0 0 0,0-1 0 0 0,0 0-1 0 0,0-1 1 0 0,0-1 0 0 0,-1 0 0 0 0,1-1-1 0 0,26-15 1 0 0,-35 17-39 0 0,-1-1 0 0 0,0-1 0 0 0,0 1 0 0 0,0-1 0 0 0,-1 0 0 0 0,0-1 0 0 0,10-11-1 0 0,-15 17 4 0 0,-1-1-1 0 0,0 1 1 0 0,0 0-1 0 0,0-1 0 0 0,0 0 1 0 0,0 1-1 0 0,0-1 1 0 0,0 0-1 0 0,0 1 0 0 0,-1-1 1 0 0,1 0-1 0 0,-1 0 1 0 0,1 1-1 0 0,-1-1 0 0 0,0 0 1 0 0,1 0-1 0 0,-1 0 1 0 0,0 0-1 0 0,0 0 0 0 0,-1 0 1 0 0,1 1-1 0 0,0-1 1 0 0,-1 0-1 0 0,1 0 0 0 0,-1 0 1 0 0,1 0-1 0 0,-1 1 1 0 0,0-1-1 0 0,0 0 0 0 0,1 1 1 0 0,-1-1-1 0 0,-1 1 1 0 0,1-1-1 0 0,0 1 0 0 0,0-1 1 0 0,0 1-1 0 0,-1 0 1 0 0,1-1-1 0 0,-1 1 0 0 0,1 0 1 0 0,-1 0-1 0 0,0 0 1 0 0,1 0-1 0 0,-4-1 0 0 0,-2-1-75 0 0,1 0-1 0 0,-1 1 0 0 0,0 0 0 0 0,0 0 0 0 0,-1 0 1 0 0,1 1-1 0 0,0 0 0 0 0,-14 0 0 0 0,5 1 92 0 0,1 1 0 0 0,-1 0 0 0 0,-17 5 0 0 0,28-5 13 0 0,-1 1 1 0 0,0 0 0 0 0,1 0-1 0 0,-1 0 1 0 0,1 1 0 0 0,0 0-1 0 0,0 0 1 0 0,0 0 0 0 0,0 1-1 0 0,-6 5 1 0 0,10-8 5 0 0,-1 1-1 0 0,1-1 1 0 0,0 0 0 0 0,-1 1-1 0 0,1-1 1 0 0,0 1 0 0 0,0-1-1 0 0,0 1 1 0 0,0 0 0 0 0,1-1-1 0 0,-1 1 1 0 0,0 0 0 0 0,1 0-1 0 0,-1 0 1 0 0,1-1 0 0 0,0 1-1 0 0,-1 0 1 0 0,1 0 0 0 0,0 0 0 0 0,0 0-1 0 0,0 0 1 0 0,0-1 0 0 0,1 1-1 0 0,-1 0 1 0 0,0 0 0 0 0,1 0-1 0 0,0 0 1 0 0,-1-1 0 0 0,1 1-1 0 0,0 0 1 0 0,0-1 0 0 0,0 1-1 0 0,0 0 1 0 0,0-1 0 0 0,0 1-1 0 0,2 1 1 0 0,6 7 36 0 0,1-1 1 0 0,1 1-1 0 0,-1-2 1 0 0,1 0-1 0 0,14 8 0 0 0,65 31 47 0 0,-46-25-49 0 0,5 4 14 0 0,-1 2 1 0 0,-2 1-1 0 0,66 56 0 0 0,-110-84-45 0 0,7 7-14 0 0,0 1 1 0 0,15 18-1 0 0,-22-25-1 0 0,-1 0-1 0 0,1 1 0 0 0,0-1 1 0 0,-1 1-1 0 0,0-1 0 0 0,1 1 1 0 0,-1 0-1 0 0,0 0 0 0 0,-1 0 1 0 0,1-1-1 0 0,0 1 0 0 0,-1 0 1 0 0,1 0-1 0 0,-1 0 0 0 0,0 0 1 0 0,0 0-1 0 0,0 0 0 0 0,-1 4 1 0 0,0-6 8 0 0,1 0 1 0 0,-1 0 0 0 0,0 0-1 0 0,0-1 1 0 0,1 1-1 0 0,-1 0 1 0 0,0 0-1 0 0,0 0 1 0 0,0-1 0 0 0,0 1-1 0 0,0 0 1 0 0,0-1-1 0 0,0 1 1 0 0,0-1 0 0 0,0 1-1 0 0,-1-1 1 0 0,1 0-1 0 0,0 1 1 0 0,0-1 0 0 0,0 0-1 0 0,0 0 1 0 0,-1 0-1 0 0,1 0 1 0 0,0 0 0 0 0,0 0-1 0 0,-3 0 1 0 0,0 0-9 0 0,-1-1-1 0 0,0 1 1 0 0,1-1 0 0 0,-1 0 0 0 0,-8-3-1 0 0,7 2 27 0 0,0-1 1 0 0,0-1-1 0 0,0 1 0 0 0,1-1 0 0 0,-1 0 0 0 0,1 0 0 0 0,0 0 0 0 0,0-1 0 0 0,1 0 1 0 0,-1 0-1 0 0,1 0 0 0 0,0-1 0 0 0,0 1 0 0 0,-4-10 0 0 0,5 7 146 0 0,0 0 0 0 0,0 0-1 0 0,1-1 1 0 0,0 1 0 0 0,0-1-1 0 0,1 1 1 0 0,0-1 0 0 0,0 0-1 0 0,1 1 1 0 0,2-16 0 0 0,-1 20-80 0 0,-1 1 1 0 0,1-1 0 0 0,0 0-1 0 0,1 1 1 0 0,-1-1 0 0 0,1 0-1 0 0,-1 1 1 0 0,1 0 0 0 0,0-1-1 0 0,1 1 1 0 0,-1 0 0 0 0,0 0-1 0 0,1 0 1 0 0,0 0 0 0 0,-1 1-1 0 0,1-1 1 0 0,0 1-1 0 0,1-1 1 0 0,-1 1 0 0 0,0 0-1 0 0,5-2 1 0 0,-3 2-75 0 0,0 0-1 0 0,0 0 0 0 0,1 0 1 0 0,-1 0-1 0 0,0 1 1 0 0,1 0-1 0 0,-1 0 1 0 0,1 0-1 0 0,0 1 1 0 0,-1 0-1 0 0,1 0 1 0 0,0 0-1 0 0,-1 1 1 0 0,7 1-1 0 0,-6 0-33 0 0,-1 0-1 0 0,1 1 1 0 0,-1-1 0 0 0,0 1-1 0 0,8 6 1 0 0,-10-7 31 0 0,1 1 0 0 0,-1-1 0 0 0,1 0 0 0 0,-1 0 0 0 0,1 0-1 0 0,0-1 1 0 0,0 1 0 0 0,0-1 0 0 0,0 0 0 0 0,0 0 0 0 0,0 0 0 0 0,6 0 0 0 0,-6-1 19 0 0,0 0 0 0 0,0-1 1 0 0,0 0-1 0 0,1 0 0 0 0,-1 0 0 0 0,0 0 1 0 0,0-1-1 0 0,0 1 0 0 0,0-1 0 0 0,-1 0 1 0 0,1 0-1 0 0,0-1 0 0 0,3-2 0 0 0,1-2-50 0 0,0-1 0 0 0,0 1-1 0 0,-1-1 1 0 0,7-10-1 0 0,-13 17-13 0 0,0 0-1 0 0,0 1 1 0 0,0-1-1 0 0,0 0 1 0 0,0 1-1 0 0,0-1 1 0 0,0 1-1 0 0,0-1 1 0 0,0 1-1 0 0,1-1 1 0 0,-1 1-1 0 0,0 0 1 0 0,0 0-1 0 0,0 0 0 0 0,0-1 1 0 0,1 1-1 0 0,-1 0 1 0 0,0 0-1 0 0,0 1 1 0 0,0-1-1 0 0,1 0 1 0 0,-1 0-1 0 0,0 1 1 0 0,0-1-1 0 0,0 0 1 0 0,0 1-1 0 0,2 0 1 0 0,36 19-99 0 0,-27-13 155 0 0,-2-1 124 0 0,1-1 0 0 0,0 0 1 0 0,22 6-1 0 0,-33-14 1150 0 0,-5-5-777 0 0,-14-16-672 0 0,6 9 221 0 0,8 7-62 0 0,0 1-1 0 0,0-1 1 0 0,1 1 0 0 0,-6-18 0 0 0,9 24-2 0 0,0-1 1 0 0,1 1 0 0 0,-1-1 0 0 0,1 1-1 0 0,-1-1 1 0 0,1 0 0 0 0,0 1 0 0 0,0-1 0 0 0,0 1-1 0 0,-1-1 1 0 0,2 0 0 0 0,-1 1 0 0 0,0-1-1 0 0,0 0 1 0 0,0 1 0 0 0,1-1 0 0 0,-1 1 0 0 0,1-1-1 0 0,-1 1 1 0 0,1-1 0 0 0,0 1 0 0 0,0-1-1 0 0,-1 1 1 0 0,1-1 0 0 0,0 1 0 0 0,0 0-1 0 0,0 0 1 0 0,1-1 0 0 0,-1 1 0 0 0,0 0 0 0 0,0 0-1 0 0,1 0 1 0 0,-1 0 0 0 0,2 0 0 0 0,17-7 36 0 0,0 1 0 0 0,0 2 1 0 0,1 0-1 0 0,-1 1 1 0 0,28-2-1 0 0,35-6 132 0 0,-63 8-52 0 0,-13 3-131 0 0,-9 3-306 0 0,-1-1 238 0 0,0 1 1 0 0,1 0 0 0 0,-1 0 0 0 0,1 0 0 0 0,-1 0-1 0 0,1 0 1 0 0,0 1 0 0 0,0-1 0 0 0,-3 5 0 0 0,3-6-27 0 0,1 1 1 0 0,0 0 0 0 0,0-1-1 0 0,-1 1 1 0 0,1 0 0 0 0,0 0-1 0 0,0 0 1 0 0,1 0 0 0 0,-1 0-1 0 0,0 0 1 0 0,1 1 0 0 0,-1-1-1 0 0,1 0 1 0 0,0 3 0 0 0,0-4 117 0 0,0-1-1 0 0,1 0 1 0 0,-1 1 0 0 0,1-1 0 0 0,-1 1 0 0 0,0-1-1 0 0,1 0 1 0 0,-1 1 0 0 0,1-1 0 0 0,0 0 0 0 0,-1 1 0 0 0,1-1-1 0 0,-1 0 1 0 0,1 0 0 0 0,-1 0 0 0 0,1 1 0 0 0,-1-1-1 0 0,1 0 1 0 0,0 0 0 0 0,-1 0 0 0 0,1 0 0 0 0,-1 0 0 0 0,2 0-1 0 0,19-1 121 0 0,-15 1-90 0 0,17-1 39 0 0,-13 1-82 0 0,0 0 0 0 0,0 0 1 0 0,0 0-1 0 0,16 4 0 0 0,-23-3-72 0 0,-1 0-1 0 0,0-1 0 0 0,1 1 1 0 0,-1 0-1 0 0,1 1 0 0 0,-1-1 1 0 0,0 0-1 0 0,0 1 0 0 0,0-1 1 0 0,0 1-1 0 0,0 0 0 0 0,0-1 1 0 0,0 1-1 0 0,0 0 0 0 0,-1 0 1 0 0,1 0-1 0 0,-1 0 0 0 0,0 1 1 0 0,1-1-1 0 0,-1 0 0 0 0,0 1 1 0 0,1 3-1 0 0,-1-1-47 0 0,0-1-1 0 0,0 1 1 0 0,0 0 0 0 0,-1 0-1 0 0,1-1 1 0 0,-1 1 0 0 0,0 0-1 0 0,-1 4 1 0 0,0-6 110 0 0,1-1-1 0 0,-1 1 1 0 0,1-1 0 0 0,-1 1 0 0 0,0-1-1 0 0,0 0 1 0 0,0 0 0 0 0,0 1 0 0 0,0-1 0 0 0,0 0-1 0 0,-1 0 1 0 0,1 0 0 0 0,-1 0 0 0 0,0 0-1 0 0,1 0 1 0 0,-1-1 0 0 0,-2 3 0 0 0,6-8 376 0 0,0 1 0 0 0,-1-1 0 0 0,1 0 0 0 0,-1 1 0 0 0,0-1 0 0 0,2-6 0 0 0,2-8-50 0 0,2-3 45 0 0,-1 0 1 0 0,-1 0-1 0 0,-1-1 1 0 0,0 1-1 0 0,-1-30 1 0 0,-7-109-108 0 0,0 93-148 0 0,6 50 64 0 0,-2 16-156 0 0,0 1 0 0 0,0 0 0 0 0,0 0 0 0 0,0 0 0 0 0,1-1 0 0 0,-1 1 0 0 0,0 0 0 0 0,0 0 0 0 0,0 0 0 0 0,0-1 0 0 0,1 1 0 0 0,-1 0 0 0 0,0 0 0 0 0,0 0 0 0 0,0 0 0 0 0,1 0 0 0 0,-1 0 0 0 0,0-1 1 0 0,0 1-1 0 0,1 0 0 0 0,-1 0 0 0 0,0 0 0 0 0,0 0 0 0 0,1 0 0 0 0,-1 0 0 0 0,0 0 0 0 0,0 0 0 0 0,0 0 0 0 0,1 0 0 0 0,-1 0 0 0 0,0 0 0 0 0,0 0 0 0 0,1 0 0 0 0,2 2-13 0 0,-1-1 0 0 0,1 1-1 0 0,0 0 1 0 0,-1 0 0 0 0,0 0 0 0 0,1 0 0 0 0,3 5-1 0 0,19 22 23 0 0,-2 2 0 0 0,38 62 0 0 0,16 22-254 0 0,-6-29-964 0 0,-45-60-1706 0 0,2-2-3645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779 149 23205 0 0,'0'0'1424'0'0</inkml:trace>
  <inkml:trace contextRef="#ctx0" brushRef="#br0" timeOffset="1">1 1 25701 0 0,'0'0'593'0'0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23149 0 0,'0'0'67'0'0,"4"23"-2544"0"0,9 72 2406 0 0,-12-86 6 0 0,0 0-1 0 0,-1 0 1 0 0,0 0-1 0 0,0-1 1 0 0,-3 12-1 0 0,3-16 0 0 0,-1-1-1 0 0,1 1 1 0 0,0-1 0 0 0,0 1-1 0 0,0-1 1 0 0,0 1 0 0 0,1 4-1 0 0,0-7 63 0 0,-1 1 1 0 0,0-1-1 0 0,1 1 0 0 0,-1-1 1 0 0,1 0-1 0 0,0 1 0 0 0,0-1 0 0 0,-1 0 1 0 0,1 0-1 0 0,0 1 0 0 0,0-1 0 0 0,0 0 1 0 0,0 0-1 0 0,0 0 0 0 0,0 0 0 0 0,1 0 1 0 0,-1-1-1 0 0,0 1 0 0 0,0 0 0 0 0,1 0 1 0 0,-1-1-1 0 0,1 1 0 0 0,-1-1 1 0 0,0 1-1 0 0,1-1 0 0 0,-1 0 0 0 0,1 1 1 0 0,-1-1-1 0 0,1 0 0 0 0,-1 0 0 0 0,1 0 1 0 0,-1 0-1 0 0,1 0 0 0 0,1-1 0 0 0,2 1 38 0 0,0-1-1 0 0,0 0 1 0 0,0 0-1 0 0,-1 0 0 0 0,1-1 1 0 0,0 0-1 0 0,0 0 0 0 0,6-4 1 0 0,-3 1 43 0 0,0-1 1 0 0,-1 0 0 0 0,0-1 0 0 0,-1 0 0 0 0,1 0 0 0 0,-1 0 0 0 0,-1-1 0 0 0,1 0 0 0 0,-1 0 0 0 0,-1 0-1 0 0,1-1 1 0 0,-1 0 0 0 0,-1 0 0 0 0,0 0 0 0 0,0 0 0 0 0,3-19 0 0 0,-1-8 148 0 0,-2 0 1 0 0,-1 0-1 0 0,-3-39 0 0 0,-14-81 344 0 0,5 70 183 0 0,4 31-398 0 0,6 53-415 0 0,2 5 35 0 0,1-1-1 0 0,-1 0 1 0 0,1 1 0 0 0,-1 0-1 0 0,0-1 1 0 0,0 1-1 0 0,0 0 1 0 0,0 0 0 0 0,2 6-1 0 0,-3-8 21 0 0,28 60 124 0 0,-3 2-1 0 0,19 67 0 0 0,26 64 99 0 0,-37-128-86 0 0,-34-66-130 0 0,0 0-1 0 0,0 0 1 0 0,0 0-1 0 0,0 0 1 0 0,0 0-1 0 0,0 1 1 0 0,0-1-1 0 0,0 0 1 0 0,1 0-1 0 0,-1 0 1 0 0,0 0-1 0 0,0 0 1 0 0,0 0-1 0 0,0 1 1 0 0,0-1-1 0 0,0 0 1 0 0,0 0-1 0 0,0 0 1 0 0,0 0-1 0 0,1 0 1 0 0,-1 0-1 0 0,0 0 1 0 0,0 0-1 0 0,0 0 1 0 0,0 0-1 0 0,0 1 1 0 0,0-1-1 0 0,1 0 1 0 0,-1 0-1 0 0,0 0 1 0 0,0 0-1 0 0,0 0 1 0 0,0 0-1 0 0,0 0 1 0 0,1 0-1 0 0,-1 0 1 0 0,0 0-1 0 0,0 0 1 0 0,0 0-1 0 0,0 0 1 0 0,0 0-1 0 0,1 0 1 0 0,-1-1-1 0 0,0 1 1 0 0,0 0-1 0 0,0 0 1 0 0,0 0-1 0 0,5-9-65 0 0,2-15-233 0 0,-7 22 220 0 0,3-14-358 0 0,-2 11 158 0 0,0 0 1 0 0,0 0 0 0 0,0 0-1 0 0,4-8 1 0 0,-4 12 187 0 0,-1-1 1 0 0,1 1-1 0 0,0 0 0 0 0,-1 0 1 0 0,1 1-1 0 0,0-1 1 0 0,0 0-1 0 0,0 0 1 0 0,0 0-1 0 0,-1 0 1 0 0,1 1-1 0 0,0-1 0 0 0,0 0 1 0 0,1 1-1 0 0,-1-1 1 0 0,0 1-1 0 0,0-1 1 0 0,0 1-1 0 0,0 0 1 0 0,0-1-1 0 0,0 1 0 0 0,1 0 1 0 0,-1 0-1 0 0,0 0 1 0 0,2 0-1 0 0,2 0-183 0 0,1 2 0 0 0,-1-1 0 0 0,1 0 0 0 0,-1 1 0 0 0,0 0 0 0 0,0 0-1 0 0,0 1 1 0 0,0-1 0 0 0,0 1 0 0 0,5 4 0 0 0,-4-3 200 0 0,1 1 0 0 0,1-2 0 0 0,-1 1 0 0 0,11 3 0 0 0,-16-6 141 0 0,1 0-1 0 0,-1-1 0 0 0,0 1 0 0 0,0-1 0 0 0,1 0 0 0 0,-1 1 1 0 0,0-1-1 0 0,1 0 0 0 0,-1 0 0 0 0,0-1 0 0 0,1 1 0 0 0,-1 0 1 0 0,0-1-1 0 0,1 1 0 0 0,-1-1 0 0 0,0 0 0 0 0,0 0 1 0 0,0 0-1 0 0,0 0 0 0 0,0 0 0 0 0,0 0 0 0 0,0-1 0 0 0,0 1 1 0 0,2-2-1 0 0,-1-2-57 0 0,0 1-1 0 0,0-1 1 0 0,0 1 0 0 0,-1-1 0 0 0,1 0 0 0 0,-1 0 0 0 0,0 0-1 0 0,-1 0 1 0 0,3-9 0 0 0,-3 7 130 0 0,4-8-423 0 0,-1 15-15 0 0,1 7 32 0 0,10 17 318 0 0,1 0 0 0 0,0-1 0 0 0,2-1-1 0 0,1-1 1 0 0,0 0 0 0 0,2-1-1 0 0,0-1 1 0 0,29 19 0 0 0,-49-38-34 0 0,-1 1 1 0 0,0-1 0 0 0,1 0-1 0 0,-1 1 1 0 0,1-1 0 0 0,-1 0-1 0 0,0 1 1 0 0,1-1 0 0 0,-1 0-1 0 0,1 0 1 0 0,-1 0 0 0 0,1 1-1 0 0,-1-1 1 0 0,1 0 0 0 0,-1 0-1 0 0,1 0 1 0 0,-1 0 0 0 0,1 0-1 0 0,-1 0 1 0 0,1 0 0 0 0,-1 0-1 0 0,1 0 1 0 0,-1 0 0 0 0,1 0-1 0 0,-1 0 1 0 0,1 0 0 0 0,-1-1-1 0 0,1 1 1 0 0,-1 0 0 0 0,1 0-1 0 0,-1 0 1 0 0,1-1 0 0 0,0 1 0 0 0,-1-2 11 0 0,1 1 1 0 0,-1 0 0 0 0,1 0 0 0 0,-1 0 0 0 0,1-1 0 0 0,-1 1-1 0 0,0 0 1 0 0,1 0 0 0 0,-1-1 0 0 0,0 1 0 0 0,0 0 0 0 0,0-3-1 0 0,-6-42 484 0 0,6 45-486 0 0,-3-15 200 0 0,1 0-1 0 0,0-1 0 0 0,1 1 0 0 0,0 0 0 0 0,3-20 0 0 0,-1 29-183 0 0,0-1 0 0 0,1 1 0 0 0,0 0 0 0 0,0-1 1 0 0,0 1-1 0 0,1 0 0 0 0,0 1 0 0 0,1-1 0 0 0,0 0 0 0 0,0 1 0 0 0,0 0 1 0 0,0 0-1 0 0,9-8 0 0 0,-11 12-23 0 0,0 0-1 0 0,1 0 1 0 0,-1 0 0 0 0,1 0 0 0 0,-1 1-1 0 0,1 0 1 0 0,0-1 0 0 0,-1 1-1 0 0,1 0 1 0 0,0 0 0 0 0,0 1 0 0 0,4-2-1 0 0,-31-16 415 0 0,22 17-416 0 0,0-1-1 0 0,1 1 1 0 0,-1 0-1 0 0,1-1 1 0 0,-1 0 0 0 0,1 1-1 0 0,0-1 1 0 0,-1 0-1 0 0,1 0 1 0 0,0 0 0 0 0,0 0-1 0 0,1 0 1 0 0,-1 0-1 0 0,0 0 1 0 0,1 0 0 0 0,-1 0-1 0 0,1 0 1 0 0,0 0-1 0 0,-1 0 1 0 0,1-1 0 0 0,0 1-1 0 0,0 0 1 0 0,1 0-1 0 0,0-4 1 0 0,-1 3 3 0 0,0 0 0 0 0,0-1 0 0 0,0 1 0 0 0,0 0-1 0 0,0 0 1 0 0,0 0 0 0 0,-1 0 0 0 0,0 0 0 0 0,1 0 0 0 0,-1 0 0 0 0,-1 0 0 0 0,-1-4 0 0 0,-13-21-49 0 0,1-1 0 0 0,1 0 1 0 0,2-1-1 0 0,1-1 0 0 0,-9-37 1 0 0,19 66-23 0 0,1 0 0 0 0,-1-1 1 0 0,1 1-1 0 0,-1 0 0 0 0,1 0 1 0 0,0 0-1 0 0,0 0 1 0 0,0 0-1 0 0,1-1 0 0 0,-1-1 1 0 0,0 4 28 0 0,0 0 0 0 0,0 0 0 0 0,1-1 0 0 0,-1 1 0 0 0,0 0 0 0 0,0 0 0 0 0,0 0 0 0 0,0 0 0 0 0,0 0 0 0 0,0 0 0 0 0,0 0 0 0 0,1 0 0 0 0,-1-1 0 0 0,0 1 0 0 0,0 0 0 0 0,0 0 0 0 0,0 0 0 0 0,0 0 0 0 0,1 0 0 0 0,-1 0 0 0 0,0 0 0 0 0,0 0 0 0 0,0 0 0 0 0,0 0 0 0 0,1 0 0 0 0,-1 0 1 0 0,0 0-1 0 0,0 0 0 0 0,0 0 0 0 0,0 0 0 0 0,0 0 0 0 0,1 0 0 0 0,-1 0 0 0 0,0 0 0 0 0,0 0 0 0 0,0 1 0 0 0,0-1 0 0 0,0 0 0 0 0,1 0 0 0 0,-1 0 0 0 0,0 0 0 0 0,11 12-344 0 0,2 6 365 0 0,-2 0 1 0 0,0 0 0 0 0,15 39-1 0 0,16 67 59 0 0,0-3-24 0 0,-29-88 51 0 0,2-1 0 0 0,37 59 0 0 0,-46-81-66 0 0,1 0 1 0 0,1-1 0 0 0,0 1 0 0 0,0-2 0 0 0,1 1 0 0 0,0-1 0 0 0,0-1-1 0 0,1 0 1 0 0,0 0 0 0 0,0-1 0 0 0,1 0 0 0 0,16 6 0 0 0,-25-11 18 0 0,0 0 1 0 0,0 0 0 0 0,0-1 0 0 0,0 1-1 0 0,0-1 1 0 0,0 1 0 0 0,1-1 0 0 0,-1 0-1 0 0,0 0 1 0 0,0 0 0 0 0,0 0-1 0 0,0 0 1 0 0,0 0 0 0 0,3-1 0 0 0,-4 0 0 0 0,0 0 0 0 0,0 0 1 0 0,0 1-1 0 0,0-1 0 0 0,0 0 1 0 0,0 0-1 0 0,0 0 0 0 0,0 0 1 0 0,-1 0-1 0 0,1 0 0 0 0,0-1 1 0 0,-1 1-1 0 0,1 0 0 0 0,-1 0 1 0 0,1 0-1 0 0,-1-1 0 0 0,0 1 1 0 0,1 0-1 0 0,-1-1 0 0 0,0 1 1 0 0,0 0-1 0 0,0 0 0 0 0,0-2 1 0 0,2-7-35 0 0,0 0 0 0 0,0 0 0 0 0,1 0 0 0 0,1 0 0 0 0,-1 1 0 0 0,2-1 0 0 0,-1 1 0 0 0,1 0 0 0 0,1 1 0 0 0,0-1 1 0 0,0 1-1 0 0,0 0 0 0 0,1 0 0 0 0,0 1 0 0 0,13-11 0 0 0,-23 21-168 0 0,-1-1 0 0 0,0 1 0 0 0,1-1 0 0 0,0 1 1 0 0,-1 0-1 0 0,1 0 0 0 0,0 1 0 0 0,0-1 0 0 0,1 1 0 0 0,-4 4 0 0 0,2 2 58 0 0,1-1 0 0 0,0 1 0 0 0,0 0 0 0 0,1 0 0 0 0,0 0 0 0 0,0 1 0 0 0,1-1 0 0 0,1 0 0 0 0,0 11 0 0 0,0-18 114 0 0,1 0 0 0 0,-1 0 0 0 0,0 0 0 0 0,1 0 0 0 0,-1 0 0 0 0,1-1 1 0 0,0 1-1 0 0,0 0 0 0 0,0 0 0 0 0,0-1 0 0 0,1 1 0 0 0,-1 0 0 0 0,1-1 0 0 0,-1 0 0 0 0,1 1 0 0 0,0-1 1 0 0,0 0-1 0 0,0 0 0 0 0,0 0 0 0 0,1 0 0 0 0,-1 0 0 0 0,0 0 0 0 0,1-1 0 0 0,-1 1 0 0 0,1-1 0 0 0,0 0 1 0 0,-1 0-1 0 0,1 0 0 0 0,0 0 0 0 0,0 0 0 0 0,0 0 0 0 0,0-1 0 0 0,-1 1 0 0 0,1-1 0 0 0,6 0 0 0 0,-4 0 55 0 0,0 0 0 0 0,-1 0 0 0 0,1-1 0 0 0,0 1 0 0 0,0-1 0 0 0,-1-1-1 0 0,1 1 1 0 0,-1 0 0 0 0,1-1 0 0 0,-1 0 0 0 0,6-3 0 0 0,-8 3-24 0 0,1 0 1 0 0,-1 0-1 0 0,1 0 1 0 0,-1 0-1 0 0,0-1 1 0 0,0 1-1 0 0,0-1 1 0 0,0 1-1 0 0,-1-1 1 0 0,1 0-1 0 0,-1 0 1 0 0,1 0-1 0 0,-1 0 1 0 0,0 0-1 0 0,0 0 0 0 0,0 0 1 0 0,0-6-1 0 0,0 1-12 0 0,-1 0-1 0 0,0 0 1 0 0,0 0-1 0 0,-1 0 1 0 0,0 0-1 0 0,-1 0 0 0 0,1 1 1 0 0,-1-1-1 0 0,-1 0 1 0 0,0 1-1 0 0,-4-9 0 0 0,-7-12-97 0 0,-27-39 1 0 0,24 41 23 0 0,-6-10 76 0 0,-1 1 0 0 0,-2 0 0 0 0,-33-32 0 0 0,89 111-124 0 0,-10-13 187 0 0,169 226-82 0 0,-102-154-8319 0 0,-76-89-2748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26734 0 0,'0'0'-8'0'0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21173 0 0,'0'0'4542'0'0,"25"20"-7319"0"0,77 65 2765 0 0,-80-67 10 0 0,0 2 1 0 0,32 38-1 0 0,-27-26-2 0 0,-15-19 6 0 0,-2 0 1 0 0,1 0-1 0 0,-2 1 1 0 0,8 15-1 0 0,-12-21-34 0 0,-2 1-1 0 0,1-1 1 0 0,-1 1 0 0 0,-1-1-1 0 0,0 1 1 0 0,0 0 0 0 0,0 0-1 0 0,0 18 1 0 0,-2-26 18 0 0,0 1 0 0 0,0 0-1 0 0,-1-1 1 0 0,1 1 0 0 0,0-1 0 0 0,-1 1-1 0 0,1-1 1 0 0,-1 1 0 0 0,1-1 0 0 0,-1 1-1 0 0,0-1 1 0 0,1 1 0 0 0,-1-1 0 0 0,0 0-1 0 0,0 1 1 0 0,0-1 0 0 0,0 0 0 0 0,0 0-1 0 0,-3 2 1 0 0,1-1 5 0 0,0 0 0 0 0,0-1 0 0 0,0 1 0 0 0,0-1 0 0 0,0 1 0 0 0,-1-1 0 0 0,1 0 0 0 0,-6 1 0 0 0,-2-1 15 0 0,-1 1 0 0 0,1-2-1 0 0,0 0 1 0 0,-20-2 0 0 0,25 1-9 0 0,-1-1 0 0 0,0 0 0 0 0,1 0 0 0 0,0 0 0 0 0,0-1 0 0 0,-1 0 1 0 0,1 0-1 0 0,-9-7 0 0 0,13 8-14 0 0,0 1 1 0 0,1-1-1 0 0,-1 0 1 0 0,0 0 0 0 0,0 1-1 0 0,1-1 1 0 0,-1 0-1 0 0,1 0 1 0 0,0-1-1 0 0,-1 1 1 0 0,-1-4 0 0 0,3 4-2 0 0,0 1 0 0 0,0-1 1 0 0,-1 1-1 0 0,1 0 0 0 0,0-1 1 0 0,0 1-1 0 0,0-1 1 0 0,0 1-1 0 0,1-1 0 0 0,-1 1 1 0 0,0-1-1 0 0,1 1 1 0 0,-1 0-1 0 0,1-1 0 0 0,-1 1 1 0 0,1 0-1 0 0,0-1 0 0 0,-1 1 1 0 0,1 0-1 0 0,0 0 1 0 0,2-2-1 0 0,9-10-41 0 0,0 1 0 0 0,1 0 1 0 0,0 1-1 0 0,29-19 0 0 0,67-30 313 0 0,-94 52-199 0 0,137-69 1202 0 0,-141 75-1057 0 0,-13 12-254 0 0,-2 2 92 0 0,0 6-22 0 0,2 0-1 0 0,0 0 1 0 0,1 0 0 0 0,1 0-1 0 0,2 23 1 0 0,-1-37-23 0 0,0 0 0 0 0,0 0 0 0 0,0 1 0 0 0,0-1 0 0 0,1 0 0 0 0,0 0 0 0 0,0 0 1 0 0,0 0-1 0 0,0 0 0 0 0,0-1 0 0 0,1 1 0 0 0,0-1 0 0 0,-1 1 0 0 0,1-1 0 0 0,1 0 1 0 0,-1 0-1 0 0,0 0 0 0 0,1-1 0 0 0,-1 1 0 0 0,1-1 0 0 0,0 0 0 0 0,0 0 0 0 0,0 0 0 0 0,0 0 1 0 0,0-1-1 0 0,0 0 0 0 0,1 0 0 0 0,-1 0 0 0 0,0 0 0 0 0,1-1 0 0 0,-1 1 0 0 0,0-1 1 0 0,1 0-1 0 0,-1 0 0 0 0,0-1 0 0 0,1 1 0 0 0,-1-1 0 0 0,0 0 0 0 0,1 0 0 0 0,-1-1 1 0 0,0 1-1 0 0,0-1 0 0 0,0 0 0 0 0,0 0 0 0 0,0 0 0 0 0,-1-1 0 0 0,1 1 0 0 0,-1-1 0 0 0,4-3 1 0 0,0-2-59 0 0,0-1 0 0 0,0 1 0 0 0,-1-1 0 0 0,0 0 0 0 0,-1-1 1 0 0,8-18-1 0 0,-7 16 68 0 0,0 0 0 0 0,1 0 0 0 0,11-16 0 0 0,-17 27-7 0 0,-1 1 0 0 0,1-1-1 0 0,0 0 1 0 0,0 1 0 0 0,-1-1-1 0 0,1 0 1 0 0,0 1 0 0 0,0-1 0 0 0,0 1-1 0 0,-1-1 1 0 0,1 1 0 0 0,0-1-1 0 0,0 1 1 0 0,0 0 0 0 0,0-1 0 0 0,0 1-1 0 0,0 0 1 0 0,0 0 0 0 0,0 0 0 0 0,0 0-1 0 0,0 0 1 0 0,0 0 0 0 0,2 0-1 0 0,-1 1 4 0 0,1 0 0 0 0,-1-1 0 0 0,1 1 0 0 0,-1 0-1 0 0,1 1 1 0 0,-1-1 0 0 0,1 0 0 0 0,3 3 0 0 0,3 4 36 0 0,-1 0 0 0 0,0 0 0 0 0,8 9 0 0 0,-16-16-31 0 0,21 26 99 0 0,-16-20-83 0 0,0 1 0 0 0,1-1 0 0 0,0 0 0 0 0,0 0 1 0 0,1-1-1 0 0,11 9 0 0 0,-17-14-11 0 0,-1-1 0 0 0,1 0 1 0 0,-1 1-1 0 0,1-1 0 0 0,0 0 1 0 0,-1 0-1 0 0,1 0 0 0 0,0 0 0 0 0,-1 0 1 0 0,1 0-1 0 0,-1 0 0 0 0,1 0 1 0 0,0 0-1 0 0,-1 0 0 0 0,1 0 0 0 0,0 0 1 0 0,-1 0-1 0 0,1 0 0 0 0,-1 0 0 0 0,1-1 1 0 0,-1 1-1 0 0,1 0 0 0 0,0-1 1 0 0,-1 1-1 0 0,1 0 0 0 0,-1-1 0 0 0,1 1 1 0 0,-1 0-1 0 0,1-1 0 0 0,-1 1 1 0 0,0-1-1 0 0,1 1 0 0 0,-1-1 0 0 0,1 1 1 0 0,-1-1-1 0 0,0 1 0 0 0,0-1 1 0 0,1 0-1 0 0,-1 1 0 0 0,0-2 0 0 0,11-31 45 0 0,-7 18-21 0 0,-1 9-35 0 0,-1 0-1 0 0,1-1 1 0 0,0 1 0 0 0,0 1 0 0 0,0-1 0 0 0,1 0 0 0 0,0 1 0 0 0,0 0 0 0 0,1-1 0 0 0,-1 2-1 0 0,1-1 1 0 0,0 1 0 0 0,0-1 0 0 0,1 1 0 0 0,-1 1 0 0 0,1-1 0 0 0,0 1 0 0 0,0 0 0 0 0,0 0 0 0 0,0 1-1 0 0,0 0 1 0 0,1 0 0 0 0,-1 0 0 0 0,1 1 0 0 0,11-1 0 0 0,-18 2-18 0 0,-6 20-107 0 0,-7-6 71 0 0,11-13-15 0 0,1 1 1 0 0,-1-1-1 0 0,0 1 0 0 0,1 0 1 0 0,0 0-1 0 0,-1 0 0 0 0,1 0 1 0 0,0 0-1 0 0,-2 3 0 0 0,3-4 57 0 0,0 0-1 0 0,0 0 0 0 0,0 0 1 0 0,0 0-1 0 0,1 0 0 0 0,-1 0 0 0 0,0 0 1 0 0,0 0-1 0 0,1 0 0 0 0,-1 0 1 0 0,1-1-1 0 0,-1 1 0 0 0,1 0 0 0 0,-1 0 1 0 0,1 0-1 0 0,-1-1 0 0 0,1 1 1 0 0,0 0-1 0 0,-1-1 0 0 0,1 1 0 0 0,0 0 1 0 0,0-1-1 0 0,-1 1 0 0 0,1-1 1 0 0,0 1-1 0 0,0-1 0 0 0,0 0 0 0 0,0 1 1 0 0,0-1-1 0 0,1 0 0 0 0,51 21-105 0 0,-44-19 107 0 0,1 1 0 0 0,-1 1 1 0 0,0-1-1 0 0,0 1 0 0 0,0 1 0 0 0,-1 0 0 0 0,0 0 0 0 0,10 8 0 0 0,-17-12-16 0 0,1 1-1 0 0,-1-1 1 0 0,0 0-1 0 0,0 1 1 0 0,0-1-1 0 0,-1 0 1 0 0,1 1-1 0 0,0-1 1 0 0,0 1-1 0 0,-1-1 1 0 0,1 1-1 0 0,-1 0 1 0 0,1-1-1 0 0,-1 1 1 0 0,0-1-1 0 0,0 1 1 0 0,0 0-1 0 0,0-1 1 0 0,0 1-1 0 0,0 0 1 0 0,0-1-1 0 0,0 1 1 0 0,-1 0 0 0 0,1-1-1 0 0,0 1 1 0 0,-1-1-1 0 0,0 1 1 0 0,1-1-1 0 0,-1 1 1 0 0,0-1-1 0 0,0 1 1 0 0,0-1-1 0 0,0 0 1 0 0,0 1-1 0 0,-1 1 1 0 0,-1-1-177 0 0,1 1 1 0 0,0-1 0 0 0,-1 0 0 0 0,0 1 0 0 0,0-1-1 0 0,1-1 1 0 0,-1 1 0 0 0,0 0 0 0 0,0-1-1 0 0,-1 1 1 0 0,1-1 0 0 0,0 0 0 0 0,0 0 0 0 0,-1 0-1 0 0,1 0 1 0 0,-5 0 0 0 0,7-1 203 0 0,1 0 1 0 0,0 0-1 0 0,0 0 0 0 0,-1 0 1 0 0,1 0-1 0 0,0 0 0 0 0,0 0 0 0 0,-1 0 1 0 0,1 0-1 0 0,0-1 0 0 0,-1 1 1 0 0,1 0-1 0 0,0 0 0 0 0,0 0 1 0 0,-1 0-1 0 0,1 0 0 0 0,0 0 1 0 0,0-1-1 0 0,0 1 0 0 0,-1 0 1 0 0,1 0-1 0 0,0 0 0 0 0,0 0 1 0 0,0-1-1 0 0,-1 1 0 0 0,1 0 0 0 0,0 0 1 0 0,0-1-1 0 0,0 1 0 0 0,0 0 1 0 0,0 0-1 0 0,-1-1 0 0 0,1 1 1 0 0,0 0-1 0 0,0 0 0 0 0,0-1 1 0 0,0 1-1 0 0,0 0 0 0 0,0-1 1 0 0,5-13 96 0 0,10-11 154 0 0,16-9 246 0 0,-14 16 127 0 0,20-28 1 0 0,-32 39-536 0 0,-1-1 1 0 0,1 0-1 0 0,-1 0 1 0 0,-1 0-1 0 0,1-1 1 0 0,-2 1-1 0 0,4-14 1 0 0,-2-6-52 0 0,-1 0 1 0 0,-1 0 0 0 0,-2 0 0 0 0,0 0 0 0 0,-8-43-1 0 0,0 24 855 0 0,-2 1-1 0 0,-24-67 0 0 0,30 105-622 0 0,3 10-10 0 0,4 14 21 0 0,51 101 682 0 0,42 53-911 0 0,-57-105-244 0 0,37 58-2030 0 0,-21-47-7580 0 0,-40-59-1251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930 325 26582 0 0,'0'0'408'0'0,"-135"-23"-3889"0"0,114 26 2017 0 0,-1-1-1313 0 0,2 1-3552 0 0</inkml:trace>
  <inkml:trace contextRef="#ctx0" brushRef="#br0" timeOffset="1">0 1 27734 0 0,'0'0'792'0'0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29310 0 0,'0'0'-96'0'0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343 120 20796 0 0,'0'0'4668'0'0,"-32"-19"-4423"0"0,-95-60-90 0 0,124 77-150 0 0,-29-17 60 0 0,27 18-31 0 0,1 3-15 0 0,3-1-15 0 0,1-1 0 0 0,-1 0 0 0 0,0 0 0 0 0,0 1 0 0 0,0-1 0 0 0,0 0 0 0 0,1 1 0 0 0,-1-1 0 0 0,0 1 0 0 0,0-1 0 0 0,1 1 0 0 0,-1-1 0 0 0,0 1 0 0 0,1 0 0 0 0,-1-1 0 0 0,1 1 0 0 0,-1 0 0 0 0,1 0 0 0 0,-1-1 0 0 0,1 1 0 0 0,-1 0 0 0 0,1 0 0 0 0,0 0 0 0 0,0-1 0 0 0,-1 1 0 0 0,1 2 1 0 0,-6 30 17 0 0,4-20-9 0 0,-6 21-45 0 0,3-13-7 0 0,1-1 0 0 0,1 1 0 0 0,-1 26 0 0 0,5-38 2 0 0,1 1 0 0 0,0 0 0 0 0,0-1 0 0 0,1 1 1 0 0,0-1-1 0 0,0 0 0 0 0,1 0 0 0 0,1 0 0 0 0,-1 0 0 0 0,1 0 1 0 0,1-1-1 0 0,0 0 0 0 0,0-1 0 0 0,0 1 0 0 0,1-1 0 0 0,0 0 0 0 0,0-1 1 0 0,13 9-1 0 0,-16-13 49 0 0,0 0-1 0 0,0-1 1 0 0,1 1 0 0 0,-1-1 0 0 0,0 0 0 0 0,1-1-1 0 0,-1 1 1 0 0,0-1 0 0 0,1 0 0 0 0,-1 0 0 0 0,1 0-1 0 0,-1 0 1 0 0,1-1 0 0 0,-1 0 0 0 0,7-2 0 0 0,25-1-7 0 0,-21 4 17 0 0,1 1-1 0 0,-1 1 0 0 0,0 1 1 0 0,0 0-1 0 0,0 1 0 0 0,0 0 1 0 0,-1 1-1 0 0,1 1 0 0 0,-1 0 1 0 0,19 12-1 0 0,-22-11-3 0 0,0 0 0 0 0,0 0-1 0 0,0 1 1 0 0,-1 1 0 0 0,0 0 0 0 0,-1 0-1 0 0,10 13 1 0 0,-15-18-5 0 0,-1 1 0 0 0,0 0 0 0 0,0 0 0 0 0,0 0-1 0 0,0 0 1 0 0,-1 0 0 0 0,0 0 0 0 0,0 1 0 0 0,0-1 0 0 0,-1 1 0 0 0,0 0 0 0 0,0-1 0 0 0,0 1-1 0 0,-1 0 1 0 0,0-1 0 0 0,0 1 0 0 0,0 0 0 0 0,-3 11 0 0 0,2-14 7 0 0,0 0 0 0 0,-1 0 0 0 0,0 0 0 0 0,1 0 0 0 0,-1-1-1 0 0,0 1 1 0 0,0 0 0 0 0,-1-1 0 0 0,1 1 0 0 0,0-1 0 0 0,-1 0 0 0 0,0 0 0 0 0,1 0 0 0 0,-1 0 0 0 0,0 0 0 0 0,0-1 0 0 0,0 1 0 0 0,0-1 0 0 0,-3 1-1 0 0,-9 3 70 0 0,1 0 0 0 0,-27 4 0 0 0,16-6-16 0 0,0 0 0 0 0,0-2 0 0 0,-1-1-1 0 0,1-1 1 0 0,0-1 0 0 0,0-1 0 0 0,-31-8-1 0 0,-56-22-1898 0 0,6-10-6176 0 0,70 27-4179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24389 0 0,'0'0'-34'0'0,"22"-9"-2466"0"0,68-31 2418 0 0,-80 36 92 0 0,0 0 0 0 0,-1-1 0 0 0,0 0 1 0 0,13-10-1 0 0,-11 7 37 0 0,-8 6-26 0 0,-1 0 0 0 0,1 0 1 0 0,-1 0-1 0 0,0-1 0 0 0,0 1 0 0 0,0 0 0 0 0,0-1 0 0 0,0 0 0 0 0,-1 1 0 0 0,1-1 0 0 0,-1 0 0 0 0,0 0 0 0 0,2-3 0 0 0,-3 5-17 0 0,0 0-1 0 0,0 0 0 0 0,1 0 1 0 0,-1-1-1 0 0,0 1 0 0 0,0 0 1 0 0,0 0-1 0 0,0-1 0 0 0,-1 1 1 0 0,1 0-1 0 0,0 0 0 0 0,0 0 1 0 0,-1 0-1 0 0,1-1 0 0 0,-1 1 1 0 0,1 0-1 0 0,-1 0 0 0 0,1 0 1 0 0,-1 0-1 0 0,0 0 0 0 0,1 0 1 0 0,-1 0-1 0 0,0 0 0 0 0,0 0 0 0 0,0 1 1 0 0,0-1-1 0 0,1 0 0 0 0,-1 0 1 0 0,0 1-1 0 0,-1-1 0 0 0,1 1 1 0 0,0-1-1 0 0,0 1 0 0 0,0-1 1 0 0,-2 0-1 0 0,-10-3-43 0 0,0 0 1 0 0,0 1-1 0 0,0 0 0 0 0,0 1 0 0 0,0 0 1 0 0,-1 1-1 0 0,1 1 0 0 0,0 0 0 0 0,-15 3 1 0 0,26-3 35 0 0,1 1 1 0 0,-1-1-1 0 0,1 1 0 0 0,0-1 1 0 0,-1 1-1 0 0,1 0 1 0 0,0 0-1 0 0,-1 0 1 0 0,1 0-1 0 0,0 0 1 0 0,0 0-1 0 0,0 0 0 0 0,0 0 1 0 0,0 0-1 0 0,0 1 1 0 0,0-1-1 0 0,0 0 1 0 0,1 1-1 0 0,-1-1 1 0 0,0 0-1 0 0,1 1 1 0 0,-1-1-1 0 0,1 1 0 0 0,-1-1 1 0 0,1 1-1 0 0,0-1 1 0 0,0 1-1 0 0,0 0 1 0 0,0-1-1 0 0,0 1 1 0 0,0-1-1 0 0,0 1 0 0 0,0-1 1 0 0,1 2-1 0 0,0 4-10 0 0,0 0 0 0 0,1 0 0 0 0,-1-1 0 0 0,1 1 0 0 0,1-1 0 0 0,4 11 0 0 0,13 15-4 0 0,0 0 0 0 0,42 48 0 0 0,60 49-47 0 0,-111-117 64 0 0,7 6 0 0 0,-1-2-30 0 0,0 1-1 0 0,-2 1 1 0 0,27 39-1 0 0,-42-57 27 0 0,1 1-1 0 0,-1 0 1 0 0,1-1-1 0 0,-1 1 1 0 0,1 0-1 0 0,-1-1 0 0 0,0 1 1 0 0,0 0-1 0 0,1-1 1 0 0,-1 1-1 0 0,0 0 1 0 0,0 0-1 0 0,0-1 1 0 0,1 1-1 0 0,-1 0 1 0 0,0 0-1 0 0,0-1 1 0 0,0 1-1 0 0,0 0 1 0 0,-1 0-1 0 0,1-1 0 0 0,0 1 1 0 0,0 0-1 0 0,0 0 1 0 0,-1 1-1 0 0,0-2 5 0 0,0 0-1 0 0,1 1 0 0 0,-1-1 1 0 0,0 1-1 0 0,0-1 1 0 0,0 0-1 0 0,1 1 0 0 0,-1-1 1 0 0,0 0-1 0 0,0 0 1 0 0,0 0-1 0 0,0 0 0 0 0,0 0 1 0 0,1 0-1 0 0,-1 0 0 0 0,0 0 1 0 0,0 0-1 0 0,-1 0 1 0 0,-5-2 6 0 0,1 1 0 0 0,0-1 1 0 0,-1 0-1 0 0,-8-4 0 0 0,-9-6 23 0 0,5 4-11 0 0,1-1-1 0 0,1 0 1 0 0,0-2 0 0 0,-31-23 0 0 0,45 31-7 0 0,0 0 1 0 0,0 0 0 0 0,0 0-1 0 0,1 0 1 0 0,-1 0 0 0 0,1 0-1 0 0,0-1 1 0 0,0 1 0 0 0,0-1 0 0 0,0 0-1 0 0,0 0 1 0 0,1 1 0 0 0,0-1-1 0 0,-1 0 1 0 0,2 0 0 0 0,-1 0-1 0 0,0 0 1 0 0,1 0 0 0 0,0-1-1 0 0,0 1 1 0 0,0 0 0 0 0,0 0-1 0 0,1 0 1 0 0,-1 0 0 0 0,1 0 0 0 0,0 0-1 0 0,0 0 1 0 0,1 0 0 0 0,-1 0-1 0 0,4-4 1 0 0,0-1 52 0 0,0 1 0 0 0,1 0 0 0 0,0 0 0 0 0,0 1 0 0 0,1 0 0 0 0,0 0 0 0 0,0 1-1 0 0,1 0 1 0 0,0 0 0 0 0,0 0 0 0 0,0 1 0 0 0,15-7 0 0 0,-10 6 42 0 0,0 1 1 0 0,0 0-1 0 0,1 1 0 0 0,-1 0 1 0 0,1 1-1 0 0,0 0 0 0 0,0 1 0 0 0,16 1 1 0 0,-30 1-137 0 0,-1 1 25 0 0,0 1 0 0 0,0 0 1 0 0,0 0-1 0 0,-1-1 0 0 0,1 1 0 0 0,-1-1 1 0 0,1 1-1 0 0,-1-1 0 0 0,0 0 0 0 0,0 0 1 0 0,1 0-1 0 0,-4 2 0 0 0,1-1-3 0 0,-6 6-4 0 0,0-1-1 0 0,0 2 1 0 0,1-1 0 0 0,-14 18 0 0 0,19-22-1 0 0,1 0-1 0 0,-1 1 1 0 0,1 0 0 0 0,0-1 0 0 0,0 1 0 0 0,1 0 0 0 0,0 1 0 0 0,0-1 0 0 0,0 0 0 0 0,0 1 0 0 0,1-1 0 0 0,-1 11 0 0 0,2-15 7 0 0,0 0 1 0 0,0 1 0 0 0,1-1 0 0 0,-1 0 0 0 0,1 1 0 0 0,-1-1-1 0 0,1 0 1 0 0,-1 0 0 0 0,1 0 0 0 0,0 0 0 0 0,0 1-1 0 0,0-1 1 0 0,-1 0 0 0 0,1 0 0 0 0,0-1 0 0 0,0 1 0 0 0,0 0-1 0 0,1 0 1 0 0,-1 0 0 0 0,0-1 0 0 0,0 1 0 0 0,0 0 0 0 0,1-1-1 0 0,-1 1 1 0 0,0-1 0 0 0,0 1 0 0 0,1-1 0 0 0,-1 0-1 0 0,0 0 1 0 0,2 1 0 0 0,7 0-15 0 0,-1 0 1 0 0,0 0-1 0 0,10-1 1 0 0,-17 0 15 0 0,5 0 4 0 0,0 0-1 0 0,0 0 1 0 0,0-1-1 0 0,0 0 1 0 0,-1-1 0 0 0,1 1-1 0 0,0-1 1 0 0,-1 0 0 0 0,1-1-1 0 0,9-5 1 0 0,-13 6 5 0 0,0 0 0 0 0,0 0 0 0 0,-1 0 0 0 0,1-1 0 0 0,-1 1 0 0 0,1-1 0 0 0,-1 0 0 0 0,0 1 1 0 0,0-1-1 0 0,0 0 0 0 0,-1 0 0 0 0,1 0 0 0 0,-1-1 0 0 0,1 1 0 0 0,-1 0 0 0 0,0 0 0 0 0,0-1 0 0 0,-1 1 0 0 0,1-1 0 0 0,-1 1 0 0 0,0-1 0 0 0,1 1 0 0 0,-2-6 1 0 0,0 3-13 0 0,0 0 0 0 0,0-1 1 0 0,-1 1-1 0 0,0 0 1 0 0,0-1-1 0 0,0 1 1 0 0,-1 1-1 0 0,0-1 1 0 0,0 0-1 0 0,-1 1 0 0 0,0-1 1 0 0,0 1-1 0 0,-5-5 1 0 0,2 1-24 0 0,-1 1-1 0 0,-1 0 1 0 0,0 1 0 0 0,0-1 0 0 0,0 2 0 0 0,-18-10-1 0 0,11 11-163 0 0,16 6 188 0 0,0-1 0 0 0,0 0 0 0 0,0 1 0 0 0,0-1 0 0 0,0 0 0 0 0,0 1 0 0 0,0-1 0 0 0,0 0 0 0 0,0 1 0 0 0,0-1 0 0 0,0 0 0 0 0,0 1 1 0 0,0-1-1 0 0,0 0 0 0 0,0 1 0 0 0,0-1 0 0 0,0 0 0 0 0,0 1 0 0 0,1-1 0 0 0,-1 0 0 0 0,0 0 0 0 0,0 1 0 0 0,0-1 0 0 0,0 0 0 0 0,1 0 1 0 0,-1 1-1 0 0,1-1 0 0 0,22 26 4 0 0,49 33 447 0 0,102 62-1 0 0,-174-121-428 0 0,1 1-1 0 0,0 0 1 0 0,0-1 0 0 0,0 1-1 0 0,-1-1 1 0 0,1 1-1 0 0,0-1 1 0 0,0 1 0 0 0,0-1-1 0 0,0 0 1 0 0,0 1-1 0 0,0-1 1 0 0,0 0 0 0 0,0 0-1 0 0,0 0 1 0 0,0 1-1 0 0,0-1 1 0 0,0 0 0 0 0,0-1-1 0 0,0 1 1 0 0,0 0-1 0 0,2 0 1 0 0,-3-1-7 0 0,0 0 0 0 0,0 0 0 0 0,1 1 1 0 0,-1-1-1 0 0,0 0 0 0 0,0 0 0 0 0,0 1 0 0 0,0-1 0 0 0,0 0 1 0 0,0 0-1 0 0,0 0 0 0 0,0 1 0 0 0,0-1 0 0 0,0 0 0 0 0,0 0 1 0 0,-1 0-1 0 0,1 1 0 0 0,0-1 0 0 0,-1 0 0 0 0,1 1 0 0 0,0-1 1 0 0,-1 0-1 0 0,1 0 0 0 0,-1 1 0 0 0,1-1 0 0 0,-2 0 0 0 0,2 0-12 0 0,-1 0 0 0 0,1 0 0 0 0,-1 0 0 0 0,0 0-1 0 0,1 0 1 0 0,-1 0 0 0 0,1 0 0 0 0,0 0-1 0 0,-1 0 1 0 0,1 0 0 0 0,0 0 0 0 0,0 0 0 0 0,0 0-1 0 0,-1 0 1 0 0,1 0 0 0 0,0 0 0 0 0,0 0-1 0 0,1 0 1 0 0,-1 0 0 0 0,0 0 0 0 0,0 0 0 0 0,1-2-1 0 0,0 3 1 0 0,-1-1 0 0 0,1 0 0 0 0,0 0 0 0 0,0 1-1 0 0,0-1 1 0 0,0 1 0 0 0,-1-1 0 0 0,1 1 0 0 0,0-1-1 0 0,0 1 1 0 0,0-1 0 0 0,0 1 0 0 0,0 0-1 0 0,0 0 1 0 0,0-1 0 0 0,0 1 0 0 0,1 0 0 0 0,-1 0-1 0 0,0 0 1 0 0,2 0 0 0 0,2 1 8 0 0,1 0-1 0 0,0 0 1 0 0,0 1 0 0 0,0-1 0 0 0,-1 1-1 0 0,1 0 1 0 0,-1 1 0 0 0,0 0 0 0 0,0-1-1 0 0,6 5 1 0 0,-6-3 1 0 0,0-1 0 0 0,1 0-1 0 0,-1 0 1 0 0,0-1 0 0 0,1 0 0 0 0,0 0-1 0 0,-1 0 1 0 0,1 0 0 0 0,0-1 0 0 0,7 1-1 0 0,-2-35-186 0 0,-10 31 179 0 0,-1 0 1 0 0,1 1-1 0 0,-1-1 0 0 0,1 0 1 0 0,0 1-1 0 0,-1-1 1 0 0,1 0-1 0 0,0 1 1 0 0,0-1-1 0 0,0 1 0 0 0,1-1 1 0 0,-1 1-1 0 0,0 0 1 0 0,0 0-1 0 0,1-1 1 0 0,-1 1-1 0 0,1 0 0 0 0,-1 0 1 0 0,1 0-1 0 0,2-1 1 0 0,-2 2 3 0 0,-1 0 1 0 0,0-1-1 0 0,0 1 0 0 0,0 0 1 0 0,0 0-1 0 0,1 0 1 0 0,-1 0-1 0 0,0 1 1 0 0,0-1-1 0 0,0 0 0 0 0,0 0 1 0 0,1 1-1 0 0,-1-1 1 0 0,0 1-1 0 0,0-1 1 0 0,0 1-1 0 0,0-1 0 0 0,0 1 1 0 0,0 0-1 0 0,0 0 1 0 0,0-1-1 0 0,0 1 1 0 0,-1 0-1 0 0,1 0 1 0 0,0 0-1 0 0,0 0 0 0 0,-1 0 1 0 0,1 0-1 0 0,0 0 1 0 0,-1 0-1 0 0,1 0 1 0 0,0 2-1 0 0,43 114 146 0 0,-44-125-52 0 0,0 1 0 0 0,0-1 0 0 0,1 1 0 0 0,1-10-1 0 0,2-1-220 0 0,10-28 0 0 0,-13 41 123 0 0,1 0-1 0 0,0 1 1 0 0,1-1-1 0 0,-1 0 0 0 0,1 1 1 0 0,0-1-1 0 0,0 1 0 0 0,0 0 1 0 0,1 0-1 0 0,5-5 0 0 0,-8 9 6 0 0,0-1 0 0 0,0 1 0 0 0,0-1 0 0 0,-1 1-1 0 0,1-1 1 0 0,0 1 0 0 0,0 0 0 0 0,0-1 0 0 0,0 1-1 0 0,0 0 1 0 0,0 0 0 0 0,0 0 0 0 0,0 0 0 0 0,0 0-1 0 0,0 0 1 0 0,0 0 0 0 0,0 0 0 0 0,0 0 0 0 0,0 1-1 0 0,0-1 1 0 0,0 0 0 0 0,0 1 0 0 0,0-1 0 0 0,0 0-1 0 0,0 1 1 0 0,0-1 0 0 0,0 1 0 0 0,0 0 0 0 0,-1-1-1 0 0,1 1 1 0 0,1 1 0 0 0,24 29-24 0 0,-17-19 26 0 0,4 4-21 0 0,-3-3 14 0 0,1-1 0 0 0,0-1 0 0 0,13 11 0 0 0,-20-18 13 0 0,0-1-1 0 0,1-1 1 0 0,-1 1-1 0 0,1-1 1 0 0,-1 1-1 0 0,1-1 1 0 0,0-1-1 0 0,0 1 1 0 0,0-1-1 0 0,0 0 1 0 0,0 0-1 0 0,0 0 1 0 0,8 0-1 0 0,-11-1-3 0 0,0-1 0 0 0,0 1 1 0 0,-1 0-1 0 0,1-1 0 0 0,0 1 0 0 0,-1-1 0 0 0,1 0 0 0 0,0 0 0 0 0,-1 1 0 0 0,1-1 0 0 0,-1 0 0 0 0,1 0 0 0 0,-1-1 0 0 0,1 1 0 0 0,-1 0 0 0 0,0 0 0 0 0,0-1 0 0 0,0 1 0 0 0,1 0 0 0 0,-1-1 0 0 0,-1 0 0 0 0,1 1 0 0 0,0-1 0 0 0,0 1 0 0 0,0-1 0 0 0,-1 0 0 0 0,1 1 0 0 0,-1-1 0 0 0,0 0 0 0 0,1-3 0 0 0,1-9 14 0 0,0 1 0 0 0,-1-1-1 0 0,0-16 1 0 0,-1 7 17 0 0,3 7 1 0 0,0 21-126 0 0,2 30-116 0 0,-4-27 227 0 0,2 11-123 0 0,0 0 0 0 0,2-1 0 0 0,7 20-1 0 0,-11-33 95 0 0,1 0-1 0 0,0 0 1 0 0,0-1-1 0 0,0 1 0 0 0,1-1 1 0 0,0 1-1 0 0,0-1 0 0 0,0 0 1 0 0,0 0-1 0 0,1 0 1 0 0,0-1-1 0 0,-1 1 0 0 0,1-1 1 0 0,0 0-1 0 0,1 0 1 0 0,6 4-1 0 0,-9-6 14 0 0,0 0-1 0 0,0 0 1 0 0,1-1 0 0 0,-1 1-1 0 0,0 0 1 0 0,1-1-1 0 0,-1 0 1 0 0,1 1 0 0 0,-1-1-1 0 0,0 0 1 0 0,1 0 0 0 0,-1 0-1 0 0,1-1 1 0 0,-1 1-1 0 0,0 0 1 0 0,1-1 0 0 0,-1 0-1 0 0,0 1 1 0 0,1-1 0 0 0,1-1-1 0 0,-1 0 6 0 0,-1 0 1 0 0,0 0-1 0 0,0 0 0 0 0,0 0 0 0 0,0-1 0 0 0,0 1 1 0 0,0-1-1 0 0,0 1 0 0 0,-1-1 0 0 0,1 1 0 0 0,-1-1 1 0 0,0 0-1 0 0,2-5 0 0 0,0-5 29 0 0,0 0-1 0 0,-1-1 1 0 0,0 1-1 0 0,-1 0 1 0 0,-1-25-1 0 0,-3 13 20 0 0,-2 1-1 0 0,0-1 0 0 0,-1 1 0 0 0,-1 1 1 0 0,-19-40-1 0 0,11 23 78 0 0,1 16 124 0 0,14 24-260 0 0,0 0 1 0 0,0 0-1 0 0,0 0 1 0 0,0 0-1 0 0,0 0 1 0 0,0 0-1 0 0,0 0 0 0 0,0 0 1 0 0,0 0-1 0 0,0 0 1 0 0,0 0-1 0 0,0 0 1 0 0,0 0-1 0 0,0 1 1 0 0,0-1-1 0 0,-1 0 1 0 0,1 0-1 0 0,0 0 1 0 0,0 0-1 0 0,0 0 1 0 0,0 0-1 0 0,0 0 1 0 0,0 0-1 0 0,0 0 1 0 0,0 0-1 0 0,0 0 1 0 0,0 0-1 0 0,0 0 1 0 0,0 0-1 0 0,-1 0 1 0 0,1 0-1 0 0,0 0 1 0 0,0 0-1 0 0,0 0 1 0 0,0 0-1 0 0,0 0 1 0 0,0 0-1 0 0,0 0 1 0 0,0 0-1 0 0,0 0 1 0 0,0 0-1 0 0,0 0 1 0 0,0 0-1 0 0,0 0 1 0 0,-1 0-1 0 0,1-1 1 0 0,0 1-1 0 0,0 0 0 0 0,0 0 1 0 0,0 0-1 0 0,0 0 1 0 0,0 0-1 0 0,0 0 1 0 0,0 0-1 0 0,0 0 1 0 0,0 0-1 0 0,0 0 1 0 0,0 0-1 0 0,0 0 1 0 0,0 0-1 0 0,0 0 1 0 0,0-1-1 0 0,0 1 1 0 0,0 0-1 0 0,0 0 1 0 0,0 0-1 0 0,0 0 1 0 0,0 0-1 0 0,0 0 1 0 0,4 14-33 0 0,3 5 39 0 0,1-1-1 0 0,1 0 0 0 0,1-1 0 0 0,18 25 0 0 0,56 62-32 0 0,-75-94 13 0 0,179 184-1460 0 0,-101-119-7408 0 0,-66-58-2487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25205 0 0,'0'0'338'0'0,"-7"22"-976"0"0,-26 67 636 0 0,32-85-4 0 0,0-1 0 0 0,-1 1 1 0 0,1-1-1 0 0,-1 0 1 0 0,0 0-1 0 0,0 0 0 0 0,0 0 1 0 0,0 0-1 0 0,0 0 1 0 0,-1 0-1 0 0,1-1 0 0 0,-1 1 1 0 0,-4 2-1 0 0,-2 2-81 0 0,-1 1-445 0 0,0-1-1 0 0,-18 12 1 0 0,-6-3-5375 0 0,21-10-2420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23 242 20972 0 0,'0'0'2988'0'0,"-5"-20"-2884"0"0,-12-63 19 0 0,17 82-114 0 0,0-1 1 0 0,0 0 0 0 0,0 0 0 0 0,0 0-1 0 0,0 0 1 0 0,0 0 0 0 0,0 0 0 0 0,1 1-1 0 0,-1-1 1 0 0,1 0 0 0 0,-1 0 0 0 0,1 0-1 0 0,0 1 1 0 0,0-1 0 0 0,-1 0 0 0 0,1 1-1 0 0,0-1 1 0 0,1 1 0 0 0,-1-1 0 0 0,0 1-1 0 0,0 0 1 0 0,1-1 0 0 0,-1 1 0 0 0,1 0 0 0 0,-1 0-1 0 0,1 0 1 0 0,-1 0 0 0 0,1 0 0 0 0,0 0-1 0 0,-1 0 1 0 0,1 1 0 0 0,3-2 0 0 0,4-2 38 0 0,17-12-46 0 0,1 1 0 0 0,0 2 0 0 0,31-11 0 0 0,-41 18-2082 0 0,29-5 1 0 0,-38 11-2259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24109 0 0,'0'0'61'0'0,"9"16"-2825"0"0,-8-14 2768 0 0,20 36 70 0 0,24 59 0 0 0,-42-89-98 0 0,1 6 23 0 0,2-1 1 0 0,-1 1-1 0 0,2-1 1 0 0,10 16-1 0 0,-15-26 11 0 0,0 0-1 0 0,1 0 0 0 0,0 0 0 0 0,-1 0 1 0 0,1 0-1 0 0,0-1 0 0 0,0 0 0 0 0,1 1 1 0 0,-1-1-1 0 0,0 0 0 0 0,1-1 1 0 0,-1 1-1 0 0,1 0 0 0 0,0-1 0 0 0,-1 0 1 0 0,1 0-1 0 0,0 0 0 0 0,0 0 0 0 0,0-1 1 0 0,7 1-1 0 0,1-2-14 0 0,0 1-1 0 0,0-1 1 0 0,0-1 0 0 0,0 0-1 0 0,0-1 1 0 0,0 0 0 0 0,15-7-1 0 0,-23 9 39 0 0,-1-1 0 0 0,1 1 0 0 0,-1-1 0 0 0,1 0 0 0 0,-1 0 0 0 0,0-1 1 0 0,0 1-1 0 0,0 0 0 0 0,0-1 0 0 0,-1 0 0 0 0,1 0 0 0 0,-1 0 0 0 0,1 0 0 0 0,-1 0 0 0 0,0 0 0 0 0,0-1 0 0 0,-1 1 0 0 0,1-1 0 0 0,-1 1 0 0 0,1-1 0 0 0,-1 0 0 0 0,0 1 0 0 0,0-1 0 0 0,-1 0 0 0 0,1 0 0 0 0,-1-7 0 0 0,-1 7 1 0 0,0 0 0 0 0,0 1 0 0 0,0-1 0 0 0,0 1 0 0 0,0-1 0 0 0,-1 1-1 0 0,0-1 1 0 0,0 1 0 0 0,0 0 0 0 0,0 0 0 0 0,0 0 0 0 0,0 0 0 0 0,-1 0-1 0 0,0 1 1 0 0,1-1 0 0 0,-1 1 0 0 0,-3-3 0 0 0,-4-2 59 0 0,-1 0 0 0 0,0 0 0 0 0,-20-8 0 0 0,0 2 55 0 0,-2 2 0 0 0,0 1 0 0 0,-59-10 0 0 0,38 13-507 0 0,-88-1 1 0 0,139 8 21 0 0,-12 1-863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21077 0 0,'0'0'1005'0'0,"7"25"-1201"0"0,20 80 325 0 0,-25-95-78 0 0,0 1 0 0 0,0-1 0 0 0,-1 1 0 0 0,0-1 0 0 0,-1 1 0 0 0,-1 13-1 0 0,0 2 80 0 0,0 31 99 0 0,0-27-206 0 0,0 0 1 0 0,2 0-1 0 0,1 0 0 0 0,12 53 0 0 0,-14-80-21 0 0,1-1 0 0 0,0 0-1 0 0,0 0 1 0 0,-1 0 0 0 0,1 0-1 0 0,1 0 1 0 0,-1 0 0 0 0,0 0-1 0 0,0-1 1 0 0,1 1 0 0 0,-1 0-1 0 0,1 0 1 0 0,-1-1 0 0 0,1 1-1 0 0,0-1 1 0 0,0 0 0 0 0,-1 1-1 0 0,1-1 1 0 0,0 0 0 0 0,3 1-1 0 0,-1-1-2 0 0,0 0 0 0 0,0 0 0 0 0,0-1 0 0 0,0 1-1 0 0,-1-1 1 0 0,1 0 0 0 0,0 0 0 0 0,0-1 0 0 0,0 1 0 0 0,7-2 0 0 0,2-2-6 0 0,0 0 0 0 0,-1-1 1 0 0,1-1-1 0 0,-1 0 0 0 0,21-14 1 0 0,-8 2 37 0 0,-1-1 1 0 0,40-41 0 0 0,-63 59-33 0 0,0 0 0 0 0,0 0 1 0 0,0 1-1 0 0,0-1 1 0 0,-1 0-1 0 0,1 0 1 0 0,0 0-1 0 0,-1 0 1 0 0,1 0-1 0 0,0 0 1 0 0,-1 0-1 0 0,1 0 1 0 0,-1 0-1 0 0,0-1 1 0 0,1 1-1 0 0,-1 0 0 0 0,0 0 1 0 0,0 0-1 0 0,0 0 1 0 0,1-1-1 0 0,-1 1 1 0 0,-1-2-1 0 0,1 2-14 0 0,-1 0 0 0 0,0 1 0 0 0,0-1 0 0 0,1 0 0 0 0,-1 0 0 0 0,0 1 0 0 0,0-1 0 0 0,0 1 0 0 0,0-1 0 0 0,0 1 0 0 0,0-1 0 0 0,0 1 0 0 0,0-1 0 0 0,0 1 0 0 0,0 0 0 0 0,0 0 0 0 0,0-1 0 0 0,0 1 0 0 0,0 0 0 0 0,0 0 0 0 0,0 0 0 0 0,-1 0 0 0 0,-1 1 0 0 0,-4-1-26 0 0,0 1-1 0 0,-1 0 0 0 0,1 0 0 0 0,0 1 0 0 0,0 0 0 0 0,0 0 0 0 0,0 1 0 0 0,0 0 0 0 0,1 0 0 0 0,-1 0 0 0 0,1 1 0 0 0,0 0 0 0 0,0 0 0 0 0,0 1 0 0 0,0 0 0 0 0,1 0 0 0 0,0 0 0 0 0,0 0 0 0 0,0 1 1 0 0,1 0-1 0 0,-6 9 0 0 0,9-14 43 0 0,1 1 0 0 0,-1-1 1 0 0,1 0-1 0 0,-1 0 0 0 0,1 0 1 0 0,-1 0-1 0 0,1 1 0 0 0,0-1 1 0 0,0 0-1 0 0,0 0 0 0 0,0 1 1 0 0,0-1-1 0 0,0 0 0 0 0,0 1 1 0 0,0-1-1 0 0,0 0 1 0 0,0 0-1 0 0,1 1 0 0 0,-1-1 1 0 0,0 0-1 0 0,1 0 0 0 0,-1 0 1 0 0,1 0-1 0 0,0 1 0 0 0,-1-1 1 0 0,1 0-1 0 0,0 0 0 0 0,-1 0 1 0 0,1 0-1 0 0,0 0 0 0 0,0-1 1 0 0,0 1-1 0 0,0 0 0 0 0,0 0 1 0 0,0-1-1 0 0,0 1 0 0 0,0 0 1 0 0,1-1-1 0 0,-1 1 1 0 0,0-1-1 0 0,0 1 0 0 0,0-1 1 0 0,1 0-1 0 0,1 1 0 0 0,6 1 39 0 0,1-1 0 0 0,0 1-1 0 0,0-2 1 0 0,16 0 0 0 0,-18 0-33 0 0,3 0 0 0 0,0-1-1 0 0,0 0 0 0 0,0 0 1 0 0,0-2-1 0 0,13-3 1 0 0,-18 4-8 0 0,-1 0 1 0 0,1 0 0 0 0,-1-1 0 0 0,1 1 0 0 0,-1-2-1 0 0,0 1 1 0 0,0 0 0 0 0,0-1 0 0 0,-1 0 0 0 0,1 0 0 0 0,4-6-1 0 0,-7 8-80 0 0,-1 0 1 0 0,0 0-1 0 0,0 0 0 0 0,0 0 0 0 0,0 0 0 0 0,0 0 0 0 0,-1 0 0 0 0,1 0 1 0 0,-1-1-1 0 0,1 1 0 0 0,-1 0 0 0 0,0 0 0 0 0,1-1 0 0 0,-1 1 0 0 0,0 0 1 0 0,-1 0-1 0 0,1 0 0 0 0,0-1 0 0 0,-2-2 0 0 0,-11-24-9789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 22389 0 0,'0'0'1504'0'0,"-129"-2"-4465"0"0,106 2-55 0 0,5 2-2977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15683 0 0,'0'0'4955'0'0,"-8"26"-6102"0"0,-23 84 1252 0 0,27-98-33 0 0,1 0 0 0 0,1 0 0 0 0,0 1 0 0 0,1-1-1 0 0,0 0 1 0 0,1 1 0 0 0,2 15 0 0 0,0-1 128 0 0,0 24 229 0 0,16 82 1 0 0,-13-110-436 0 0,1 0 1 0 0,1 0 0 0 0,1 0-1 0 0,1-1 1 0 0,20 36 0 0 0,-23-53 93 0 0,-4-10 24 0 0,-4-12-117 0 0,-1 8-19 0 0,0 1 0 0 0,0 0 1 0 0,0 0-1 0 0,1-1 1 0 0,1 1-1 0 0,0-1 0 0 0,0 0 1 0 0,0 1-1 0 0,1-1 1 0 0,0 0-1 0 0,3-13 1 0 0,-2 18 24 0 0,-1 1 0 0 0,1-1 0 0 0,0 1 0 0 0,1-1 0 0 0,-1 1 0 0 0,1 0 0 0 0,-1 0 1 0 0,1-1-1 0 0,0 1 0 0 0,0 0 0 0 0,1 1 0 0 0,-1-1 0 0 0,0 0 0 0 0,1 1 0 0 0,0-1 1 0 0,-1 1-1 0 0,1 0 0 0 0,0 0 0 0 0,0 0 0 0 0,1 0 0 0 0,-1 0 0 0 0,0 1 1 0 0,0 0-1 0 0,1-1 0 0 0,-1 1 0 0 0,1 0 0 0 0,-1 1 0 0 0,1-1 0 0 0,-1 1 0 0 0,5-1 1 0 0,4 1-11 0 0,0 0 0 0 0,0 0 1 0 0,0 1-1 0 0,0 1 1 0 0,0 0-1 0 0,12 4 1 0 0,-20-5-2 0 0,0 0 0 0 0,0 0 0 0 0,0 1 0 0 0,0-1 0 0 0,0 1 0 0 0,0 0-1 0 0,-1 0 1 0 0,1 0 0 0 0,-1 1 0 0 0,1-1 0 0 0,-1 1 0 0 0,0 0 0 0 0,0 0 0 0 0,0 0 0 0 0,-1 0 0 0 0,1 1 0 0 0,-1-1 0 0 0,0 1 0 0 0,1-1 0 0 0,1 8 0 0 0,-3-10 6 0 0,-1 1 0 0 0,0 0 0 0 0,0-1 0 0 0,0 1 0 0 0,-1 0 0 0 0,1-1 0 0 0,0 1 1 0 0,-1 0-1 0 0,1-1 0 0 0,-1 1 0 0 0,1-1 0 0 0,-1 1 0 0 0,0-1 0 0 0,1 1 0 0 0,-1-1 0 0 0,0 1 0 0 0,0-1 0 0 0,0 0 1 0 0,0 1-1 0 0,0-1 0 0 0,-1 0 0 0 0,1 0 0 0 0,0 0 0 0 0,-1 0 0 0 0,-1 2 0 0 0,-5 2-6 0 0,0 0 0 0 0,-18 8 0 0 0,8-5-39 0 0,-1-2 1 0 0,-40 9-1 0 0,41-12-41 0 0,0 2-1 0 0,0 0 1 0 0,-27 12 0 0 0,51-14 155 0 0,4-1-11 0 0,17-3 12 0 0,0-1 1 0 0,0-1-1 0 0,0-1 1 0 0,37-11-1 0 0,-45 9-34 0 0,-1 0 1 0 0,0-1-1 0 0,-1-1 0 0 0,1-1 0 0 0,-1 0 0 0 0,-1-1 0 0 0,16-13 0 0 0,-30 21-22 0 0,0 1-1 0 0,0-1 1 0 0,0 0 0 0 0,0 0-1 0 0,-1 0 1 0 0,1 0 0 0 0,-1 0-1 0 0,1 0 1 0 0,-1-1-1 0 0,0 1 1 0 0,1 0 0 0 0,-1-1-1 0 0,0 1 1 0 0,-1-1 0 0 0,2-3-1 0 0,-2 5-8 0 0,0-1-1 0 0,0 1 0 0 0,0 0 1 0 0,-1-1-1 0 0,1 1 1 0 0,0 0-1 0 0,-1 0 0 0 0,1-1 1 0 0,-1 1-1 0 0,1 0 0 0 0,-1 0 1 0 0,1 0-1 0 0,-1 0 1 0 0,0 0-1 0 0,0 0 0 0 0,1 0 1 0 0,-1 0-1 0 0,0 0 1 0 0,0 0-1 0 0,0 0 0 0 0,0 0 1 0 0,0 0-1 0 0,0 1 0 0 0,0-1 1 0 0,-1 0-1 0 0,1 1 1 0 0,0-1-1 0 0,0 1 0 0 0,0 0 1 0 0,-1-1-1 0 0,1 1 0 0 0,-2-1 1 0 0,-8-1-30 0 0,0-1 1 0 0,0 2-1 0 0,-18-2 1 0 0,25 3 22 0 0,0 0 1 0 0,0 0 0 0 0,0 0 0 0 0,1 0 0 0 0,-1 1-1 0 0,0 0 1 0 0,0-1 0 0 0,1 1 0 0 0,-1 1 0 0 0,0-1 0 0 0,1 1-1 0 0,-1-1 1 0 0,-5 5 0 0 0,8-5 7 0 0,1-1 1 0 0,-1 1-1 0 0,0 0 0 0 0,1 0 0 0 0,0-1 0 0 0,-1 1 1 0 0,1 0-1 0 0,-1 0 0 0 0,1 0 0 0 0,0 0 0 0 0,0 0 1 0 0,-1-1-1 0 0,1 1 0 0 0,0 0 0 0 0,0 0 0 0 0,0 0 1 0 0,0 0-1 0 0,0 0 0 0 0,0 0 0 0 0,0 0 0 0 0,1 0 1 0 0,-1 0-1 0 0,0-1 0 0 0,0 1 0 0 0,1 0 0 0 0,0 1 1 0 0,-1 0 6 0 0,1 0 0 0 0,0 0 0 0 0,0 0 0 0 0,1 0 0 0 0,-1 0 0 0 0,0 0 0 0 0,1-1 0 0 0,-1 1 0 0 0,3 2 0 0 0,6 3 95 0 0,1 0 1 0 0,1 0-1 0 0,-1-1 1 0 0,1-1 0 0 0,0 0-1 0 0,0 0 1 0 0,0-2 0 0 0,17 4-1 0 0,52 6-918 0 0,-27-9-2950 0 0,-36-2 1511 0 0,-6 0-8489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19548 0 0,'0'0'2739'0'0,"-14"26"-2529"0"0,-42 87 23 0 0,54-109-217 0 0,0-1 1 0 0,1 0-1 0 0,0 1 0 0 0,0-1 0 0 0,0 1 0 0 0,0-1 1 0 0,0 1-1 0 0,1 0 0 0 0,-1-1 0 0 0,1 1 0 0 0,0 0 1 0 0,0-1-1 0 0,0 1 0 0 0,1 0 0 0 0,-1-1 0 0 0,1 1 1 0 0,0-1-1 0 0,0 1 0 0 0,3 6 0 0 0,1 3 40 0 0,5 19-94 0 0,1-1 0 0 0,1-1 0 0 0,25 43 0 0 0,-26-56-1691 0 0,22 28 0 0 0,-18-33-2659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416 114 18308 0 0,'0'0'3587'0'0,"12"-4"-3173"0"0,2-2-321 0 0,16-5 218 0 0,-28 11-202 0 0,-5 2 15 0 0,-20 10 167 0 0,-12 8-175 0 0,2 1 0 0 0,-47 39 0 0 0,-40 26-185 0 0,107-78 71 0 0,-1-1-1 0 0,0 0 0 0 0,-1 0 0 0 0,0-2 1 0 0,0 0-1 0 0,0 0 0 0 0,-17 1 0 0 0,29-5 5 0 0,-1 0-1 0 0,0-1 1 0 0,0 0-1 0 0,0 0 1 0 0,0 0-1 0 0,0 0 1 0 0,-6-1-1 0 0,10 1-5 0 0,-1-1-1 0 0,0 1 1 0 0,1 0 0 0 0,-1 0-1 0 0,1-1 1 0 0,-1 1 0 0 0,1 0-1 0 0,-1-1 1 0 0,1 1-1 0 0,0 0 1 0 0,-1-1 0 0 0,1 1-1 0 0,-1 0 1 0 0,1-1 0 0 0,0 1-1 0 0,-1-1 1 0 0,1 1 0 0 0,0-1-1 0 0,-1 1 1 0 0,1-1-1 0 0,0 1 1 0 0,-1-2 0 0 0,1 1-6 0 0,0 0 1 0 0,0-1-1 0 0,0 1 1 0 0,0-1-1 0 0,1 1 1 0 0,-1 0-1 0 0,0-1 1 0 0,0 1-1 0 0,1 0 1 0 0,-1-1-1 0 0,1 1 1 0 0,-1 0-1 0 0,2-2 1 0 0,6-10-44 0 0,0 1 0 0 0,1 1 0 0 0,0 0 1 0 0,1 0-1 0 0,19-17 0 0 0,12-12 71 0 0,28-49 49 0 0,-10 12 136 0 0,-58 75-185 0 0,1 0 0 0 0,-1 0 0 0 0,1 1 0 0 0,-1-1-1 0 0,1 0 1 0 0,0 1 0 0 0,0 0 0 0 0,0-1 0 0 0,0 1 0 0 0,0 0 0 0 0,0 0 0 0 0,0 0 0 0 0,0 0 0 0 0,0 1 0 0 0,1-1 0 0 0,3 0 0 0 0,-4 1-16 0 0,-1 0 0 0 0,0 0-1 0 0,0 1 1 0 0,0-1 0 0 0,1 1 0 0 0,-1-1-1 0 0,0 1 1 0 0,0-1 0 0 0,0 1 0 0 0,0 0-1 0 0,0-1 1 0 0,0 1 0 0 0,0 0 0 0 0,0 0-1 0 0,0 0 1 0 0,0 0 0 0 0,-1 0 0 0 0,1 0-1 0 0,0 0 1 0 0,0 0 0 0 0,-1 0 0 0 0,1 0-1 0 0,-1 0 1 0 0,1 0 0 0 0,-1 1 0 0 0,1-1-1 0 0,-1 0 1 0 0,0 0 0 0 0,0 1 0 0 0,0-1-1 0 0,1 2 1 0 0,4 39-17 0 0,-1 0 0 0 0,-1 0 0 0 0,-7 74 0 0 0,-2-70-1569 0 0,3-20-3745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15891 0 0,'0'0'10303'0'0,"35"-16"-10035"0"0,110-47-36 0 0,-138 61-207 0 0,0-1-1 0 0,0 1 1 0 0,0 1 0 0 0,0-1 0 0 0,0 1 0 0 0,10 0-1 0 0,-14 1-3 0 0,0 0 0 0 0,0 1 0 0 0,1-1 0 0 0,-1 1 0 0 0,0 0 0 0 0,0 0-1 0 0,5 3 1 0 0,7 2 63 0 0,34 8 180 0 0,2 0 185 0 0,83 36 1 0 0,-132-49-447 0 0,0 0 1 0 0,0 0-1 0 0,-1 0 1 0 0,1 0-1 0 0,-1 0 1 0 0,1 0-1 0 0,-1 1 1 0 0,1-1-1 0 0,-1 1 1 0 0,0-1-1 0 0,1 1 1 0 0,-1-1-1 0 0,0 1 1 0 0,0 0-1 0 0,0-1 1 0 0,0 1-1 0 0,0 0 1 0 0,-1 0-1 0 0,1 0 1 0 0,-1 0-1 0 0,1 0 1 0 0,-1 0-1 0 0,0-1 1 0 0,1 1-1 0 0,-1 0 1 0 0,0 0-1 0 0,0 0 1 0 0,0 0-1 0 0,-1 0 1 0 0,1 0-1 0 0,0 0 1 0 0,-1 0-1 0 0,1 0 1 0 0,-2 3-1 0 0,-3 6 31 0 0,0 0-1 0 0,0 0 1 0 0,-1 0-1 0 0,-10 14 1 0 0,13-20-15 0 0,-49 67 145 0 0,-3-3-1 0 0,-74 73 1 0 0,126-139-229 0 0,-6 7-367 0 0,0 0 1 0 0,0-1-1 0 0,-1 0 1 0 0,-1-1-1 0 0,1 0 0 0 0,-23 12 1 0 0,26-19-1563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9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25429 0 0,'0'0'1001'0'0,"60"41"-10915"0"0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352 428 13387 0 0,'0'0'4956'0'0,"1"-1"-5842"0"0,-1 1 898 0 0,0 0 1 0 0,0 0-1 0 0,0 0 0 0 0,0 0 0 0 0,1 0 0 0 0,-1 0 1 0 0,0 0-1 0 0,0 0 0 0 0,0 0 0 0 0,1 0 0 0 0,-1 0 0 0 0,0 0 1 0 0,0 0-1 0 0,0 0 0 0 0,0 0 0 0 0,0 0 0 0 0,1 0 1 0 0,-1 0-1 0 0,0 0 0 0 0,0 0 0 0 0,0 1 0 0 0,0-1 1 0 0,1 0-1 0 0,-1 0 0 0 0,0 0 0 0 0,0 0 0 0 0,0 0 1 0 0,0 0-1 0 0,0 0 0 0 0,0 1 0 0 0,1-1 0 0 0,-1 0 0 0 0,0 0 1 0 0,0 0-1 0 0,3 8 66 0 0,-1-1 1 0 0,0 0 0 0 0,-1 1-1 0 0,1-1 1 0 0,-1 13-1 0 0,4 16 18 0 0,14 60 41 0 0,-14-71-60 0 0,-4-18 94 0 0,0 0-1 0 0,0 0 1 0 0,1-1 0 0 0,4 11 1289 0 0,-18-45-521 0 0,11 24-921 0 0,-14-230 312 0 0,15 214-316 0 0,-1 9 0 0 0,1 0 0 0 0,0 0 1 0 0,0 1-1 0 0,1-1 1 0 0,1 0-1 0 0,0 1 0 0 0,0-1 1 0 0,6-13-1 0 0,-7 23-9 0 0,-1 0 1 0 0,1 0-1 0 0,0 1 0 0 0,0-1 1 0 0,0 0-1 0 0,0 0 0 0 0,-1 0 1 0 0,1 1-1 0 0,0-1 0 0 0,1 0 1 0 0,-1 1-1 0 0,0-1 0 0 0,0 1 1 0 0,0-1-1 0 0,0 1 0 0 0,0 0 1 0 0,0-1-1 0 0,1 1 0 0 0,1 0 1 0 0,30-2 77 0 0,-7 1 11 0 0,17-7 163 0 0,-13 2-102 0 0,0 0 0 0 0,29-12 0 0 0,-52 16-118 0 0,-1-1 0 0 0,1 0 1 0 0,0 0-1 0 0,-1 0 0 0 0,0-1 0 0 0,0 0 0 0 0,0 0 0 0 0,0-1 0 0 0,-1 0 0 0 0,0 0 0 0 0,0 0 1 0 0,0 0-1 0 0,7-12 0 0 0,-11 16-30 0 0,0-1 1 0 0,0 1-1 0 0,-1-1 1 0 0,1 1-1 0 0,-1-1 1 0 0,1 0-1 0 0,-1 1 1 0 0,1-1-1 0 0,-1 1 1 0 0,0-1-1 0 0,0 0 1 0 0,0 1-1 0 0,0-1 1 0 0,0 0-1 0 0,0 1 1 0 0,0-1-1 0 0,-1 1 1 0 0,1-1-1 0 0,-1 0 1 0 0,0-1-1 0 0,0 0-3 0 0,-1 0 0 0 0,0 0 0 0 0,0 1-1 0 0,0-1 1 0 0,0 0 0 0 0,0 1-1 0 0,0 0 1 0 0,-1 0 0 0 0,-4-4 0 0 0,-6-2-12 0 0,1 1 0 0 0,-2 0 1 0 0,-21-8-1 0 0,28 12 14 0 0,-36-12-21 0 0,0 2-1 0 0,0 2 0 0 0,-1 2 0 0 0,-1 1 0 0 0,0 3 0 0 0,1 2 0 0 0,-1 1 1 0 0,-61 7-1 0 0,95-4 34 0 0,1 0 0 0 0,-1 1 0 0 0,1 0 0 0 0,0 1 1 0 0,0 0-1 0 0,0 0 0 0 0,-18 10 0 0 0,23-10-360 0 0,-1 1 1 0 0,1-1-1 0 0,0 1 0 0 0,1 0 0 0 0,-1 0 1 0 0,-4 6-1 0 0,6-6-863 0 0,0 0 1 0 0,0 0-1 0 0,0 1 1 0 0,1-1 0 0 0,-1 1-1 0 0,1 0 1 0 0,-3 9-1 0 0,3 0-9984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181 103 24565 0 0,'0'0'556'0'0,"4"-4"-2715"0"0,16-11 2261 0 0,-20 15-95 0 0,1-1 1 0 0,0 1 0 0 0,-1 0-1 0 0,1 0 1 0 0,-1 0 0 0 0,1 0-1 0 0,0 0 1 0 0,-1 0 0 0 0,1 0-1 0 0,-1 0 1 0 0,1 0 0 0 0,0 0 0 0 0,-1 0-1 0 0,1 1 1 0 0,-1-1 0 0 0,1 0-1 0 0,0 0 1 0 0,-1 1 0 0 0,1-1-1 0 0,-1 0 1 0 0,1 0 0 0 0,-1 1-1 0 0,1-1 1 0 0,-1 1 0 0 0,1-1 0 0 0,0 1-1 0 0,0 4 228 0 0,-11-6-5 0 0,3-1-128 0 0,0-1 1 0 0,0 0-1 0 0,1-1 1 0 0,-11-7-1 0 0,-22-10 14 0 0,-8 3-69 0 0,-35-12-280 0 0,117 49-4198 0 0,-17-7 1055 0 0,0-3-3602 0 0,-3-4-2415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346 999 21373 0 0,'0'0'3598'0'0,"-4"-31"-3114"0"0,-15-101-43 0 0,17 119-309 0 0,1 0 0 0 0,0-1 0 0 0,0 1 0 0 0,2-1 0 0 0,1-15 0 0 0,1-9 119 0 0,-3 6-177 0 0,1 3-34 0 0,-4-39 0 0 0,2 60-51 0 0,-1 0 1 0 0,1 1 0 0 0,-1-1 0 0 0,0 0-1 0 0,-1 1 1 0 0,0 0 0 0 0,0-1-1 0 0,0 1 1 0 0,-9-12 0 0 0,11 18-15 0 0,0 0 1 0 0,1 0 0 0 0,-1 0-1 0 0,0 0 1 0 0,0 0-1 0 0,0 0 1 0 0,0 0 0 0 0,0 0-1 0 0,0 0 1 0 0,-1 0-1 0 0,1 1 1 0 0,0-1 0 0 0,0 1-1 0 0,-1-1 1 0 0,1 1-1 0 0,0-1 1 0 0,0 1-1 0 0,-1 0 1 0 0,-1-1 0 0 0,2 1-52 0 0,1 0 78 0 0,0 1 0 0 0,0-1 0 0 0,0 0 0 0 0,0 1 0 0 0,0-1 0 0 0,1 0 0 0 0,-1 1 0 0 0,0-1 0 0 0,0 0 0 0 0,0 1 0 0 0,0-1 0 0 0,0 0 0 0 0,1 1 0 0 0,-1-1 0 0 0,0 0 0 0 0,0 0 0 0 0,0 1 0 0 0,1-1 0 0 0,-1 0 0 0 0,0 0 0 0 0,0 0 0 0 0,1 1 0 0 0,-1-1 0 0 0,0 0 0 0 0,1 0 0 0 0,-1 0 0 0 0,0 0 0 0 0,1 1 0 0 0,-1-1 0 0 0,18 3-1 0 0,24-3-56 0 0,-30-1 57 0 0,80 5-20 0 0,-51-2 6 0 0,0-1 0 0 0,46-5 0 0 0,-80 2 14 0 0,0 1-1 0 0,1-1 0 0 0,-1 0 0 0 0,0-1 0 0 0,0 0 0 0 0,-1 0 1 0 0,1 0-1 0 0,7-5 0 0 0,-11 6 0 0 0,0 0-1 0 0,0 0 0 0 0,-1 0 1 0 0,1-1-1 0 0,0 1 1 0 0,-1-1-1 0 0,1 1 1 0 0,-1-1-1 0 0,0 0 1 0 0,0 0-1 0 0,0 0 1 0 0,0 0-1 0 0,-1 0 1 0 0,1-1-1 0 0,-1 1 1 0 0,0-1-1 0 0,0 1 1 0 0,1-6-1 0 0,-2 1 3 0 0,0 1 0 0 0,0-1-1 0 0,-1 1 1 0 0,0-1 0 0 0,0 1 0 0 0,-1-1-1 0 0,0 1 1 0 0,0 0 0 0 0,-1 0-1 0 0,0 0 1 0 0,0 0 0 0 0,-1 0 0 0 0,0 1-1 0 0,0-1 1 0 0,-6-6 0 0 0,-8-8 3 0 0,0 2 0 0 0,-42-34 0 0 0,49 44-5 0 0,-14-12-1 0 0,-2 1 0 0 0,0 2 0 0 0,-2 1 0 0 0,1 1 0 0 0,-2 1 0 0 0,0 2 0 0 0,-1 1 0 0 0,0 1 0 0 0,-1 2 0 0 0,0 1 0 0 0,-35-4 0 0 0,47 10-113 0 0,1 1 0 0 0,-36 3 0 0 0,47-1-488 0 0,-1 0-1 0 0,1 1 1 0 0,-12 5-1 0 0,15-5-522 0 0,0 0-1 0 0,0 0 1 0 0,1 1 0 0 0,-1-1-1 0 0,1 1 1 0 0,-7 6-1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116 218 27686 0 0,'0'0'567'0'0,"-18"-18"-2117"0"0,-53-53 1567 0 0,69 69-18 0 0,-18-16-38 0 0,18 20-43 0 0,2-2 63 0 0,0 1 1 0 0,0-1-1 0 0,-1 0 1 0 0,1 0-1 0 0,0 0 1 0 0,0 0-1 0 0,0 0 0 0 0,0 1 1 0 0,-1-1-1 0 0,1 0 1 0 0,0 0-1 0 0,0 0 1 0 0,0 1-1 0 0,0-1 1 0 0,0 0-1 0 0,0 0 1 0 0,-1 0-1 0 0,1 1 1 0 0,0-1-1 0 0,0 0 1 0 0,0 0-1 0 0,0 0 1 0 0,0 1-1 0 0,0-1 1 0 0,0 0-1 0 0,0 0 0 0 0,0 1 1 0 0,0-1-1 0 0,0 0 1 0 0,0 0-1 0 0,0 1 1 0 0,0-1-1 0 0,1 0 1 0 0,-1 0-1 0 0,0 0 1 0 0,0 1-1 0 0,0-1 1 0 0,0 0-1 0 0,0 0 1 0 0,0 0-1 0 0,0 1 1 0 0,1-1-1 0 0,-1 0 1 0 0,0 0-1 0 0,0 0 0 0 0,0 0 1 0 0,1 0-1 0 0,-1 1 1 0 0,0-1-1 0 0,9 12 124 0 0,61 42-208 0 0,-69-54 27 0 0,-1 0-1 0 0,0 0 0 0 0,1 0 0 0 0,-1 0 0 0 0,0 0 0 0 0,0 0 1 0 0,1 0-1 0 0,-1 0 0 0 0,0 0 0 0 0,1 0 0 0 0,-1 0 0 0 0,0 0 0 0 0,0 0 1 0 0,1 0-1 0 0,-1 0 0 0 0,0 0 0 0 0,1 0 0 0 0,-1 0 0 0 0,0-1 1 0 0,0 1-1 0 0,1 0 0 0 0,-1 0 0 0 0,0 0 0 0 0,0 0 0 0 0,0 0 0 0 0,1-1 1 0 0,-1 1-1 0 0,0 0 0 0 0,0 0 0 0 0,0-1 0 0 0,1 1 0 0 0,-1 0 0 0 0,0 0 1 0 0,0-1-1 0 0,0 1 0 0 0,0 0 0 0 0,0 0 0 0 0,0-1 0 0 0,1 1 1 0 0,4-15-772 0 0,-3 11 158 0 0,19-38-4355 0 0,-14 30 2707 0 0,-1 0-1 0 0,10-26 1 0 0,-4-6-2979 0 0,-6 30 1632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72 159 22813 0 0,'0'0'4386'0'0,"18"12"-4339"0"0,55 37 6 0 0,-73-49-38 0 0,0 0 1 0 0,0 0-1 0 0,0 1 0 0 0,0-1 0 0 0,0 0 1 0 0,1 0-1 0 0,-1 0 0 0 0,0 1 0 0 0,0-1 1 0 0,0 0-1 0 0,1 0 0 0 0,-1 0 0 0 0,0 1 1 0 0,0-1-1 0 0,0 0 0 0 0,1 0 0 0 0,-1 0 1 0 0,0 0-1 0 0,1 0 0 0 0,-1 1 0 0 0,0-1 1 0 0,0 0-1 0 0,1 0 0 0 0,-1 0 0 0 0,0 0 1 0 0,0 0-1 0 0,1 0 0 0 0,-1 0 0 0 0,0 0 1 0 0,1 0-1 0 0,-1 0 0 0 0,0 0 0 0 0,0 0 1 0 0,1-1-1 0 0,-1 1 0 0 0,0 0 0 0 0,1 0 1 0 0,-1 0-1 0 0,0 0 0 0 0,0 0 0 0 0,1 0 1 0 0,-1-1-1 0 0,-5-13 84 0 0,-16-19-179 0 0,-1 5 29 0 0,-34-33 0 0 0,-6-7 14 0 0,55 53 82 0 0,7 15-43 0 0,0 0 0 0 0,1 0 0 0 0,-1 0 0 0 0,0-1 1 0 0,0 1-1 0 0,0 0 0 0 0,1 0 0 0 0,-1 0 0 0 0,0 0 1 0 0,0-1-1 0 0,0 1 0 0 0,1 0 0 0 0,-1 0 0 0 0,0 0 0 0 0,0 0 1 0 0,1 0-1 0 0,-1 0 0 0 0,0 0 0 0 0,0 0 0 0 0,1 0 0 0 0,-1 0 1 0 0,0 0-1 0 0,0 0 0 0 0,1 0 0 0 0,-1 0 0 0 0,0 0 0 0 0,0 0 1 0 0,1 0-1 0 0,-1 0 0 0 0,0 0 0 0 0,0 0 0 0 0,1 0 1 0 0,2 1 7 0 0,0 0 1 0 0,1 1-1 0 0,-1-1 1 0 0,0 0 0 0 0,0 1-1 0 0,4 3 1 0 0,17 15 109 0 0,41 45 0 0 0,-62-61-1003 0 0,6 5 2677 0 0,-6-9-4319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680 333 19692 0 0,'0'0'3096'0'0,"-2"8"-2584"0"0,-1-3-464 0 0,-1 0 0 0 0,0-1 1 0 0,-1 1-1 0 0,1-1 0 0 0,-1 0 1 0 0,0-1-1 0 0,1 1 0 0 0,-2-1 0 0 0,1 0 1 0 0,0 0-1 0 0,-11 4 0 0 0,-9 3 82 0 0,-33 8-1 0 0,51-16-100 0 0,-61 15 131 0 0,-1-3 1 0 0,-79 6 0 0 0,-52-4-119 0 0,188-12-59 0 0,10-3 14 0 0,0 0 0 0 0,0 0 0 0 0,0 0 0 0 0,0-1 0 0 0,0 1 0 0 0,0-1 0 0 0,0 1 0 0 0,0-1 0 0 0,-4 0 0 0 0,5 0 14 0 0,29 0 85 0 0,-24 0-84 0 0,1-1 0 0 0,0 0 0 0 0,-1 0 0 0 0,1 0 0 0 0,-1 0 0 0 0,1-1 0 0 0,-1 0 0 0 0,0 0 0 0 0,1 0 0 0 0,-1-1 0 0 0,6-4 0 0 0,43-38 164 0 0,-40 32-116 0 0,12-11 109 0 0,-1-2 0 0 0,-2 0 0 0 0,31-47 0 0 0,44-94 454 0 0,-90 154-579 0 0,-1 0 74 0 0,1-1 1 0 0,1 2 0 0 0,0-1-1 0 0,17-18 1 0 0,-25 31-116 0 0,5-4 235 0 0,-2 12-150 0 0,-2-4-105 0 0,2 15 32 0 0,-1-1-1 0 0,0 0 1 0 0,-2 1-1 0 0,-1 24 1 0 0,-1 17 8 0 0,13 96-2307 0 0,0 28-5187 0 0,-11-168-4256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308 829 16732 0 0,'0'0'9679'0'0,"1"-15"-9459"0"0,0-10-137 0 0,3-46 275 0 0,-3 64-309 0 0,1 1 0 0 0,-1-1 0 0 0,2 0 0 0 0,-1 1 0 0 0,5-10 0 0 0,8-21 38 0 0,-11 20-48 0 0,3-15-8 0 0,1 0 0 0 0,2 0 0 0 0,2 1 0 0 0,27-55 0 0 0,-32 76-5 0 0,1 0-1 0 0,0 0 1 0 0,0 1-1 0 0,1 0 1 0 0,0 1-1 0 0,0 0 1 0 0,1 0-1 0 0,0 1 0 0 0,17-9 1 0 0,-25 15-20 0 0,0-1 0 0 0,1 0 0 0 0,-1 1 1 0 0,-1-1-1 0 0,1 0 0 0 0,0 0 0 0 0,0-1 0 0 0,-1 1 0 0 0,1 0 0 0 0,-1-1 0 0 0,0 1 1 0 0,0 0-1 0 0,0-1 0 0 0,0 0 0 0 0,0 1 0 0 0,0-1 0 0 0,-1 1 0 0 0,1-1 1 0 0,-1 0-1 0 0,0 1 0 0 0,0-1 0 0 0,0 0 0 0 0,0 0 0 0 0,0 1 0 0 0,-1-1 1 0 0,1 0-1 0 0,-1 1 0 0 0,-1-4 0 0 0,0-2-4 0 0,0 1 0 0 0,-1 0 0 0 0,0 0 0 0 0,0 0 0 0 0,0 0 0 0 0,-1 0 0 0 0,0 1-1 0 0,-1 0 1 0 0,-6-8 0 0 0,-7-5-29 0 0,-2 0 0 0 0,0 2-1 0 0,-1 0 1 0 0,-45-27-1 0 0,54 38-26 0 0,1 0-1 0 0,-1 0 1 0 0,-1 1-1 0 0,1 1 0 0 0,-1 0 1 0 0,0 0-1 0 0,0 2 1 0 0,0 0-1 0 0,0 0 0 0 0,0 1 1 0 0,-1 1-1 0 0,-13 0 0 0 0,19 2-48 0 0,1 1-1 0 0,-1-1 0 0 0,0 1 1 0 0,1 0-1 0 0,-1 1 0 0 0,1 0 1 0 0,-13 9-1 0 0,-24 12-319 0 0,29-19 308 0 0,7-3-64 0 0,0 0 0 0 0,0 0-1 0 0,-13 3 1 0 0,9-2-674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19828 0 0,'0'0'2047'0'0,"29"-21"-2801"0"0,90-62 544 0 0,-81 62-6 0 0,-23 20-141 0 0,-7 2 46 0 0,-5-1-31 0 0,0 1 0 0 0,1-1 0 0 0,-1 1 0 0 0,0 0 0 0 0,0 0 0 0 0,1 0 0 0 0,-1 0 0 0 0,0 0 0 0 0,0 1 0 0 0,0-1 0 0 0,0 1 0 0 0,0 0 0 0 0,4 3 0 0 0,18 19-7003 0 0,-20-19 4912 0 0,2 2-3028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212 254 17036 0 0,'0'0'6516'0'0,"4"-17"-6036"0"0,13-57-123 0 0,-16 70-324 0 0,0 0 0 0 0,-1 0 0 0 0,1 0 0 0 0,-1 0 0 0 0,0-1 0 0 0,0 1 0 0 0,-1 0 0 0 0,1 0 0 0 0,-1 0 0 0 0,0 0 0 0 0,0 0 0 0 0,0 0 0 0 0,0 0 0 0 0,-1 1 0 0 0,1-1 0 0 0,-1 0 0 0 0,0 1 0 0 0,0-1 0 0 0,-1 1 0 0 0,1-1 0 0 0,-1 1 0 0 0,0 0 0 0 0,1 0 0 0 0,-1 1 0 0 0,-4-4 0 0 0,1 1 0 0 0,1-1-37 0 0,-2 0-1 0 0,1 1 1 0 0,0 0 0 0 0,-1 0-1 0 0,0 1 1 0 0,0 0 0 0 0,-1 0-1 0 0,1 1 1 0 0,-1-1 0 0 0,1 2-1 0 0,-1-1 1 0 0,0 1 0 0 0,0 0-1 0 0,0 1 1 0 0,-1 0 0 0 0,1 0-1 0 0,0 1 1 0 0,0 0 0 0 0,-12 1-1 0 0,18 0-2 0 0,1-1 0 0 0,-1 1 0 0 0,1-1 0 0 0,0 1 0 0 0,-1 0-1 0 0,1-1 1 0 0,0 1 0 0 0,-1 0 0 0 0,1 0 0 0 0,0 0 0 0 0,0 0 0 0 0,0 0-1 0 0,-1 0 1 0 0,1 0 0 0 0,0 0 0 0 0,1 0 0 0 0,-1 1 0 0 0,0-1-1 0 0,-1 2 1 0 0,1 0 0 0 0,0 0 0 0 0,0 0-1 0 0,0 1 1 0 0,0-1 0 0 0,1 0 0 0 0,-1 1-1 0 0,1-1 1 0 0,0 6 0 0 0,0-3 6 0 0,0 0 1 0 0,1 0 0 0 0,0 0-1 0 0,0 0 1 0 0,1-1 0 0 0,-1 1 0 0 0,1 0-1 0 0,1-1 1 0 0,-1 1 0 0 0,4 5-1 0 0,-2-6-2 0 0,0-1-1 0 0,0 1 0 0 0,0-1 0 0 0,1 0 0 0 0,-1 0 1 0 0,1-1-1 0 0,0 1 0 0 0,0-1 0 0 0,0 0 1 0 0,1 0-1 0 0,-1 0 0 0 0,1-1 0 0 0,-1 0 1 0 0,1 0-1 0 0,0-1 0 0 0,0 1 0 0 0,0-1 0 0 0,12 0 1 0 0,8 0-15 0 0,-1-2 1 0 0,1-1 0 0 0,33-7 0 0 0,17 0 59 0 0,-64 8-27 0 0,0 0 0 0 0,-1 1 1 0 0,1 1-1 0 0,0 0 1 0 0,20 5-1 0 0,-29-5-16 0 0,0 0 0 0 0,-1 0 0 0 0,1 0 0 0 0,0 0 0 0 0,-1 1 0 0 0,1-1 0 0 0,-1 1 0 0 0,0-1 0 0 0,1 1 0 0 0,-1 0 0 0 0,0 0 0 0 0,0 0 0 0 0,0 0 0 0 0,-1 1 0 0 0,1-1 0 0 0,0 0 0 0 0,-1 1 0 0 0,1-1 0 0 0,-1 1 0 0 0,0-1 0 0 0,0 1 1 0 0,0 0-1 0 0,0 0 0 0 0,-1-1 0 0 0,1 1 0 0 0,-1 0 0 0 0,1 0 0 0 0,-1 5 0 0 0,1 3-71 0 0,-1-1 1 0 0,-1 1 0 0 0,0-1 0 0 0,0 1-1 0 0,-4 17 1 0 0,4-26 59 0 0,1 0-1 0 0,-1 0 1 0 0,0 0 0 0 0,1 0-1 0 0,-1-1 1 0 0,0 1 0 0 0,0 0-1 0 0,0 0 1 0 0,0-1 0 0 0,-1 1-1 0 0,1 0 1 0 0,0-1 0 0 0,-1 1-1 0 0,1-1 1 0 0,-1 0 0 0 0,1 1-1 0 0,-1-1 1 0 0,0 0 0 0 0,1 0-1 0 0,-1 0 1 0 0,0 0 0 0 0,0 0-1 0 0,0-1 1 0 0,0 1 0 0 0,0-1-1 0 0,0 1 1 0 0,0-1 0 0 0,0 1-1 0 0,0-1 1 0 0,0 0 0 0 0,0 0-1 0 0,0 0 1 0 0,0 0 0 0 0,0-1-1 0 0,0 1 1 0 0,-4-1-1 0 0,-3-3 22 0 0,-1 0 0 0 0,1-1 0 0 0,0 0 0 0 0,0 0-1 0 0,1-1 1 0 0,-1 0 0 0 0,-12-13 0 0 0,-10-5 23 0 0,-24-14-13 0 0,24 17-15 0 0,0-1 1 0 0,-38-36-1 0 0,51 35-1692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233 669 19916 0 0,'0'0'1649'0'0,"32"-13"-2065"0"0,101-36 238 0 0,-127 48 157 0 0,-1-1 0 0 0,1 1 0 0 0,-1 0 0 0 0,1 0 1 0 0,-1 0-1 0 0,10 1 0 0 0,-14 0 8 0 0,1 0-1 0 0,0 1 1 0 0,0-1 0 0 0,-1 1 0 0 0,1-1 0 0 0,0 1 0 0 0,-1 0 0 0 0,1-1 0 0 0,-1 1-1 0 0,3 2 1 0 0,7 3-67 0 0,-3-3 17 0 0,0 1 0 0 0,1 0 0 0 0,-2 0 0 0 0,1 1 0 0 0,0 0-1 0 0,-1 1 1 0 0,0-1 0 0 0,0 1 0 0 0,-1 1 0 0 0,1-1 0 0 0,-2 1-1 0 0,1 0 1 0 0,-1 1 0 0 0,8 12 0 0 0,-8-8 26 0 0,0-1-1 0 0,-1 1 1 0 0,0 0 0 0 0,-1 1-1 0 0,0-1 1 0 0,-1 0 0 0 0,0 1 0 0 0,-1 0-1 0 0,-1-1 1 0 0,-1 14 0 0 0,1-23 54 0 0,0 0-1 0 0,0 0 1 0 0,-1 0 0 0 0,1 0 0 0 0,-1 0 0 0 0,0 0 0 0 0,0 0 0 0 0,0 0-1 0 0,0-1 1 0 0,0 1 0 0 0,-1 0 0 0 0,1-1 0 0 0,-1 1 0 0 0,0-1-1 0 0,0 1 1 0 0,0-1 0 0 0,0 0 0 0 0,0 1 0 0 0,0-1 0 0 0,-1-1 0 0 0,1 1-1 0 0,0 0 1 0 0,-1 0 0 0 0,0-1 0 0 0,1 0 0 0 0,-1 1 0 0 0,0-1-1 0 0,0 0 1 0 0,0 0 0 0 0,0-1 0 0 0,0 1 0 0 0,0 0 0 0 0,0-1 0 0 0,0 0-1 0 0,-4 0 1 0 0,-3 0 46 0 0,-1 0 0 0 0,0-1 1 0 0,1 0-1 0 0,0 0 0 0 0,-1-2 0 0 0,1 1 0 0 0,0-1 0 0 0,0 0 0 0 0,-11-6 0 0 0,-12-10 20 0 0,0-1 0 0 0,1-1 0 0 0,2-2 0 0 0,0-1 0 0 0,1-1 0 0 0,2-2 1 0 0,-48-58-1 0 0,57 61-11 0 0,2 1 1 0 0,0-2 0 0 0,1 0 0 0 0,2-1 0 0 0,1 0 0 0 0,1-1 0 0 0,1-1-1 0 0,-7-28 1 0 0,13 37 51 0 0,1 1 0 0 0,1-1-1 0 0,0 0 1 0 0,1 0 0 0 0,4-33-1 0 0,-2 39-23 0 0,2 0 0 0 0,-1 0 0 0 0,2 1-1 0 0,0-1 1 0 0,0 1 0 0 0,1-1-1 0 0,1 2 1 0 0,13-23 0 0 0,-13 25-99 0 0,1 0 0 0 0,0 0 0 0 0,0 1 1 0 0,1 0-1 0 0,0 0 0 0 0,1 1 0 0 0,0 0 1 0 0,0 1-1 0 0,0-1 0 0 0,1 2 0 0 0,18-9 1 0 0,-13 9 34 0 0,0 0 1 0 0,0 1 0 0 0,1 0-1 0 0,0 2 1 0 0,-1 0 0 0 0,1 0 0 0 0,23 2-1 0 0,-8 1-552 0 0,0 2-1 0 0,0 2 0 0 0,32 8 0 0 0,77 31-6550 0 0,-91-25-4170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18 241 17228 0 0,'0'0'4633'0'0,"-3"18"-4284"0"0,-2 5-253 0 0,2-12-37 0 0,1 1 0 0 0,0 0 0 0 0,0 1 0 0 0,1 22 0 0 0,1-28-34 0 0,1 1 1 0 0,0 0 0 0 0,0-1-1 0 0,1 1 1 0 0,3 10 0 0 0,-4-16-24 0 0,0 1-1 0 0,0 0 1 0 0,0 0 0 0 0,0-1 0 0 0,0 1-1 0 0,1-1 1 0 0,0 1 0 0 0,-1-1 0 0 0,1 0-1 0 0,0 1 1 0 0,0-1 0 0 0,0 0 0 0 0,0 0 0 0 0,1 0-1 0 0,-1-1 1 0 0,5 4 0 0 0,-5-5-25 0 0,-1 1-1 0 0,1-1 1 0 0,-1 0 0 0 0,0 1-1 0 0,1-1 1 0 0,-1 0 0 0 0,1 0-1 0 0,-1 0 1 0 0,1 0 0 0 0,-1 0-1 0 0,1-1 1 0 0,-1 1 0 0 0,1 0 0 0 0,-1-1-1 0 0,0 1 1 0 0,1-1 0 0 0,-1 1-1 0 0,0-1 1 0 0,1 0 0 0 0,-1 1-1 0 0,0-1 1 0 0,0 0 0 0 0,0 0-1 0 0,0 0 1 0 0,1 0 0 0 0,-1 0-1 0 0,-1 0 1 0 0,1 0 0 0 0,0 0 0 0 0,0-1-1 0 0,1 0 1 0 0,3-7-132 0 0,0 0 0 0 0,0 0 0 0 0,5-16 0 0 0,0 1-95 0 0,-9 24 248 0 0,-1 0 1 0 0,0 0-1 0 0,0 0 1 0 0,0-1-1 0 0,0 1 1 0 0,1 0-1 0 0,-1 0 1 0 0,0 0-1 0 0,0 0 1 0 0,0 0 0 0 0,1-1-1 0 0,-1 1 1 0 0,0 0-1 0 0,0 0 1 0 0,0 0-1 0 0,1 0 1 0 0,-1 0-1 0 0,0 0 1 0 0,0 0-1 0 0,1 0 1 0 0,-1 0 0 0 0,0 0-1 0 0,0 0 1 0 0,1 0-1 0 0,-1 0 1 0 0,0 0-1 0 0,0 0 1 0 0,1 0-1 0 0,-1 0 1 0 0,0 0 0 0 0,0 0-1 0 0,0 0 1 0 0,1 0-1 0 0,-1 1 1 0 0,0-1-1 0 0,0 0 1 0 0,0 0-1 0 0,1 0 1 0 0,-1 0-1 0 0,0 0 1 0 0,0 1 0 0 0,0-1-1 0 0,1 0 1 0 0,-1 0-1 0 0,0 0 1 0 0,0 1-1 0 0,0-1 1 0 0,0 0-1 0 0,0 0 1 0 0,0 1 0 0 0,0-1-1 0 0,0 0 1 0 0,1 0-1 0 0,-1 1 1 0 0,12 21 45 0 0,1 1-56 0 0,-11-21 24 0 0,0 1 1 0 0,1-1 0 0 0,-1 1-1 0 0,1-1 1 0 0,0 0 0 0 0,0 0-1 0 0,-1 0 1 0 0,1 0 0 0 0,1-1-1 0 0,-1 1 1 0 0,6 1 0 0 0,-7-2-19 0 0,-1-1 0 0 0,1 0 0 0 0,0 0 1 0 0,-1 0-1 0 0,1 0 0 0 0,-1 0 0 0 0,1 0 1 0 0,0 0-1 0 0,-1 0 0 0 0,1-1 1 0 0,0 1-1 0 0,-1 0 0 0 0,1-1 0 0 0,-1 0 1 0 0,1 1-1 0 0,-1-1 0 0 0,1 0 0 0 0,-1 0 1 0 0,0 0-1 0 0,1 0 0 0 0,-1 0 0 0 0,0 0 1 0 0,0 0-1 0 0,0 0 0 0 0,0 0 1 0 0,2-3-1 0 0,0-1-165 0 0,1 0 1 0 0,-1-1-1 0 0,0 0 1 0 0,-1 0 0 0 0,0 0-1 0 0,3-8 1 0 0,8-20-944 0 0,-13 34 1098 0 0,0-1 1 0 0,0 1 0 0 0,0 0 0 0 0,0 0-1 0 0,0 0 1 0 0,0 0 0 0 0,0 0-1 0 0,0-1 1 0 0,0 1 0 0 0,0 0 0 0 0,0 0-1 0 0,0 0 1 0 0,0 0 0 0 0,0 0 0 0 0,0 0-1 0 0,0 0 1 0 0,1-1 0 0 0,-1 1-1 0 0,0 0 1 0 0,0 0 0 0 0,0 0 0 0 0,0 0-1 0 0,0 0 1 0 0,0 0 0 0 0,1 0-1 0 0,-1 0 1 0 0,0 0 0 0 0,0 0 0 0 0,0 0-1 0 0,0 0 1 0 0,0 0 0 0 0,1 0 0 0 0,-1-1-1 0 0,0 1 1 0 0,0 0 0 0 0,0 0-1 0 0,0 1 1 0 0,0-1 0 0 0,1 0 0 0 0,-1 0-1 0 0,0 0 1 0 0,0 0 0 0 0,0 0 0 0 0,0 0-1 0 0,0 0 1 0 0,1 0 0 0 0,-1 0-1 0 0,0 0 1 0 0,0 0 0 0 0,0 0 0 0 0,0 0-1 0 0,0 0 1 0 0,0 1 0 0 0,1-1-1 0 0,4 11-86 0 0,1 15 402 0 0,-5-22-249 0 0,0 8 83 0 0,0-1-1 0 0,0 1 1 0 0,-2 0-1 0 0,1-1 1 0 0,-4 18-1 0 0,-1-18 336 0 0,2-20-61 0 0,3-18-371 0 0,0 21-61 0 0,1 0 0 0 0,1 0 0 0 0,-1 0 0 0 0,1 0 1 0 0,0 1-1 0 0,0-1 0 0 0,1 0 0 0 0,5-8 1 0 0,0 1-59 0 0,1 0 1 0 0,13-13 0 0 0,-21 24 81 0 0,1 0 0 0 0,-1 1 0 0 0,1-1 0 0 0,-1 1 0 0 0,1-1 0 0 0,-1 1 0 0 0,1 0 0 0 0,0 0 0 0 0,0-1-1 0 0,0 1 1 0 0,-1 0 0 0 0,1 1 0 0 0,0-1 0 0 0,0 0 0 0 0,0 1 0 0 0,1-1 0 0 0,-1 1 0 0 0,0-1 0 0 0,0 1 0 0 0,0 0 0 0 0,3 0 0 0 0,-3 1 14 0 0,0-1 0 0 0,-1 1 0 0 0,1 0 0 0 0,0 0 1 0 0,0 0-1 0 0,0 0 0 0 0,-1 0 0 0 0,1 0 0 0 0,0 1 1 0 0,-1-1-1 0 0,1 0 0 0 0,-1 1 0 0 0,0-1 0 0 0,1 1 1 0 0,-1 0-1 0 0,0-1 0 0 0,0 1 0 0 0,0 0 0 0 0,0 0 0 0 0,0 0 1 0 0,1 3-1 0 0,3 11 103 0 0,-1 0 0 0 0,0 1 0 0 0,3 30-1 0 0,-2-11 48 0 0,-5-35-150 0 0,0-1 1 0 0,0 1 0 0 0,0-1 0 0 0,0 1 0 0 0,1-1-1 0 0,-1 1 1 0 0,0-1 0 0 0,0 1 0 0 0,0 0 0 0 0,0-1-1 0 0,1 1 1 0 0,-1-1 0 0 0,0 0 0 0 0,0 1 0 0 0,1-1-1 0 0,-1 1 1 0 0,0-1 0 0 0,1 1 0 0 0,-1-1 0 0 0,1 0-1 0 0,-1 1 1 0 0,0-1 0 0 0,1 0 0 0 0,0 1 0 0 0,9-6 186 0 0,11-25-124 0 0,-17 23-100 0 0,6-6 12 0 0,0-1 1 0 0,19-17-1 0 0,-23 25 11 0 0,-1 1 1 0 0,1 0 0 0 0,0 0-1 0 0,1 1 1 0 0,-1 0-1 0 0,1 0 1 0 0,13-5-1 0 0,-17 10-626 0 0,-6 7 416 0 0,-9 10 266 0 0,10-14-120 0 0,-4 5 20 0 0,3-5 27 0 0,1-1 0 0 0,0 0 1 0 0,0 1-1 0 0,0 0 1 0 0,0-1-1 0 0,1 1 0 0 0,-1 0 1 0 0,0 5-1 0 0,2-8 19 0 0,0 1-1 0 0,0-1 1 0 0,0 0-1 0 0,1 1 1 0 0,-1-1-1 0 0,0 1 1 0 0,1-1-1 0 0,-1 0 1 0 0,1 1-1 0 0,-1-1 1 0 0,1 0 0 0 0,0 1-1 0 0,0-1 1 0 0,-1 0-1 0 0,1 0 1 0 0,0 0-1 0 0,0 0 1 0 0,0 0-1 0 0,0 0 1 0 0,1 0-1 0 0,-1 0 1 0 0,0 0-1 0 0,0 0 1 0 0,0-1-1 0 0,1 1 1 0 0,-1 0 0 0 0,0-1-1 0 0,2 1 1 0 0,2 1 14 0 0,1 0 1 0 0,-1 0-1 0 0,0 0 1 0 0,1-1-1 0 0,-1 0 1 0 0,0 0 0 0 0,1-1-1 0 0,0 1 1 0 0,-1-1-1 0 0,1 0 1 0 0,-1-1-1 0 0,1 1 1 0 0,-1-1 0 0 0,1 0-1 0 0,-1-1 1 0 0,0 1-1 0 0,0-1 1 0 0,1 0-1 0 0,-1 0 1 0 0,0-1 0 0 0,-1 0-1 0 0,1 0 1 0 0,0 0-1 0 0,-1 0 1 0 0,1 0-1 0 0,-1-1 1 0 0,0 0 0 0 0,-1 0-1 0 0,1 0 1 0 0,0-1-1 0 0,-1 1 1 0 0,4-7-1 0 0,-3 2-17 0 0,-1 0 0 0 0,0 0-1 0 0,0 0 1 0 0,-1-1 0 0 0,0 1 0 0 0,1-17-1 0 0,-3-62-96 0 0,-1 47 44 0 0,2 1 31 0 0,0 14 131 0 0,-1 0 0 0 0,-2 0-1 0 0,-8-49 1 0 0,10 74-123 0 0,13 163 1409 0 0,-2-63-1023 0 0,-8-63-126 0 0,0 0 1 0 0,3 0-1 0 0,20 69 0 0 0,-26-105-248 0 0,0 1 0 0 0,0-1 0 0 0,0 1 0 0 0,0-1 0 0 0,0 1 0 0 0,0-1 0 0 0,0 1 0 0 0,0-1 0 0 0,0 1 0 0 0,1-1 0 0 0,-1 1 0 0 0,0-1 0 0 0,0 1 0 0 0,1-1 0 0 0,-1 0 0 0 0,0 1 0 0 0,1-1 0 0 0,-1 1 0 0 0,0-1 0 0 0,1 0 0 0 0,-1 1 0 0 0,1-1 0 0 0,-1 0 0 0 0,1 0 0 0 0,-1 1 0 0 0,0-1-1 0 0,1 0 1 0 0,-1 0 0 0 0,1 0 0 0 0,-1 1 0 0 0,1-1 0 0 0,-1 0 0 0 0,1 0 0 0 0,-1 0 0 0 0,1 0 0 0 0,-1 0 0 0 0,1 0 0 0 0,-1 0 0 0 0,1 0 0 0 0,-1 0 0 0 0,1 0 0 0 0,-1 0 0 0 0,1-1 0 0 0,-1 1 0 0 0,1 0 0 0 0,-1 0 0 0 0,1 0 0 0 0,-1-1 0 0 0,1 1 0 0 0,-1 0 0 0 0,1 0 0 0 0,-1-1 0 0 0,0 1 0 0 0,1 0 0 0 0,-1-1 0 0 0,0 1-1 0 0,1-1 1 0 0,0 0 0 0 0,22-33-524 0 0,-15 20 345 0 0,-5 11 153 0 0,1-3-48 0 0,0 1-1 0 0,1 0 1 0 0,0 0 0 0 0,11-9-1 0 0,-15 13 72 0 0,-1 1 0 0 0,1-1-1 0 0,0 1 1 0 0,0-1 0 0 0,-1 1-1 0 0,1 0 1 0 0,0-1 0 0 0,0 1-1 0 0,0 0 1 0 0,0 0 0 0 0,-1-1-1 0 0,1 1 1 0 0,0 0-1 0 0,0 0 1 0 0,0 0 0 0 0,0 0-1 0 0,0 0 1 0 0,0 0 0 0 0,0 0-1 0 0,0 0 1 0 0,-1 1 0 0 0,1-1-1 0 0,0 0 1 0 0,0 0 0 0 0,0 1-1 0 0,0-1 1 0 0,-1 1 0 0 0,1-1-1 0 0,0 1 1 0 0,0-1-1 0 0,-1 1 1 0 0,1-1 0 0 0,0 1-1 0 0,-1-1 1 0 0,1 1 0 0 0,0 0-1 0 0,-1-1 1 0 0,1 1 0 0 0,-1 0-1 0 0,1 0 1 0 0,-1 0 0 0 0,0-1-1 0 0,1 1 1 0 0,-1 0-1 0 0,0 0 1 0 0,0 0 0 0 0,1 0-1 0 0,-1 0 1 0 0,0 1 0 0 0,4 11 34 0 0,-1 1 0 0 0,3 20 0 0 0,-5-22 2 0 0,1-1 0 0 0,0 1 0 0 0,1-1 0 0 0,6 16 0 0 0,-8-25-20 0 0,-1 0-1 0 0,1 0 0 0 0,0 0 0 0 0,0 0 0 0 0,0-1 0 0 0,0 1 0 0 0,1 0 0 0 0,-1 0 1 0 0,0-1-1 0 0,1 1 0 0 0,-1-1 0 0 0,1 0 0 0 0,-1 1 0 0 0,1-1 0 0 0,0 0 0 0 0,0 0 1 0 0,-1 0-1 0 0,1 0 0 0 0,0 0 0 0 0,0 0 0 0 0,0-1 0 0 0,0 1 0 0 0,0 0 1 0 0,0-1-1 0 0,0 0 0 0 0,0 1 0 0 0,1-1 0 0 0,-1 0 0 0 0,3-1 0 0 0,-1 1-5 0 0,0-1-1 0 0,-1 0 0 0 0,1-1 0 0 0,-1 1 0 0 0,1-1 1 0 0,-1 1-1 0 0,1-1 0 0 0,-1 0 0 0 0,0-1 1 0 0,0 1-1 0 0,0 0 0 0 0,0-1 0 0 0,0 1 0 0 0,-1-1 1 0 0,4-4-1 0 0,7-11 8 0 0,0 1 0 0 0,-1-2-1 0 0,-1 0 1 0 0,-1 0 0 0 0,12-31 0 0 0,-21 42-122 0 0,-7 13 48 0 0,-7 10 45 0 0,6-3-7 0 0,0 1 0 0 0,1 0 0 0 0,1 0 0 0 0,0 0 0 0 0,1 1 0 0 0,0-1 1 0 0,1 1-1 0 0,0 0 0 0 0,0 17 0 0 0,3-31 28 0 0,0 0 0 0 0,0 0 0 0 0,0 0 1 0 0,0 1-1 0 0,0-1 0 0 0,0 0 0 0 0,0 0 0 0 0,0 0 0 0 0,0 1 1 0 0,0-1-1 0 0,0 0 0 0 0,0 0 0 0 0,0 0 0 0 0,0 1 1 0 0,0-1-1 0 0,0 0 0 0 0,0 0 0 0 0,1 0 0 0 0,-1 0 1 0 0,0 1-1 0 0,0-1 0 0 0,0 0 0 0 0,0 0 0 0 0,0 0 1 0 0,0 0-1 0 0,1 0 0 0 0,-1 1 0 0 0,0-1 0 0 0,0 0 1 0 0,0 0-1 0 0,0 0 0 0 0,1 0 0 0 0,-1 0 0 0 0,0 0 1 0 0,0 0-1 0 0,0 0 0 0 0,1 0 0 0 0,-1 0 0 0 0,0 0 1 0 0,10-4 66 0 0,8-10-47 0 0,0-5-51 0 0,-9 9 42 0 0,0 0 1 0 0,-1-1-1 0 0,0 0 0 0 0,8-14 0 0 0,-17 28-18 0 0,0 1 1 0 0,0 0-1 0 0,1-1 1 0 0,0 1 0 0 0,-1 0-1 0 0,1-1 1 0 0,0 1-1 0 0,1 0 1 0 0,-1-1-1 0 0,1 1 1 0 0,0-1-1 0 0,-1 1 1 0 0,2 0-1 0 0,-1-1 1 0 0,2 4 0 0 0,-2-2 34 0 0,1-1 1 0 0,0 0-1 0 0,0 0 1 0 0,0 0 0 0 0,1 0-1 0 0,0 0 1 0 0,-1-1 0 0 0,1 1-1 0 0,0-1 1 0 0,1 1 0 0 0,-1-1-1 0 0,7 4 1 0 0,-9-6-28 0 0,0-1 1 0 0,0 1-1 0 0,0-1 1 0 0,0 0 0 0 0,0 1-1 0 0,0-1 1 0 0,0 0-1 0 0,0 0 1 0 0,0 0-1 0 0,0 0 1 0 0,0 0-1 0 0,0 0 1 0 0,0 0-1 0 0,0 0 1 0 0,0 0-1 0 0,0-1 1 0 0,0 1-1 0 0,0 0 1 0 0,0 0 0 0 0,0-1-1 0 0,0 1 1 0 0,0-1-1 0 0,0 1 1 0 0,-1-1-1 0 0,1 0 1 0 0,0 1-1 0 0,0-1 1 0 0,0 0-1 0 0,-1 1 1 0 0,1-1-1 0 0,0 0 1 0 0,-1 0 0 0 0,1 0-1 0 0,-1 1 1 0 0,1-1-1 0 0,0-1 1 0 0,3-6-38 0 0,1-1 1 0 0,-2 1 0 0 0,5-13 0 0 0,-1 2 8 0 0,19-30-98 0 0,-26 48 116 0 0,1 1-1 0 0,-1 0 0 0 0,0 0 1 0 0,0 0-1 0 0,0 0 1 0 0,1-1-1 0 0,-1 1 1 0 0,0 0-1 0 0,0 0 0 0 0,0 0 1 0 0,1 0-1 0 0,-1 0 1 0 0,0 0-1 0 0,0 0 1 0 0,0 0-1 0 0,1 0 0 0 0,-1 0 1 0 0,0 0-1 0 0,0 0 1 0 0,1-1-1 0 0,-1 2 1 0 0,0-1-1 0 0,0 0 0 0 0,0 0 1 0 0,1 0-1 0 0,-1 0 1 0 0,0 0-1 0 0,0 0 1 0 0,1 0-1 0 0,-1 0 0 0 0,0 0 1 0 0,0 0-1 0 0,0 0 1 0 0,1 0-1 0 0,-1 1 1 0 0,0-1-1 0 0,0 0 0 0 0,0 0 1 0 0,0 0-1 0 0,1 0 1 0 0,-1 1-1 0 0,0-1 0 0 0,0 0 1 0 0,0 0-1 0 0,0 0 1 0 0,0 1-1 0 0,0-1 1 0 0,0 0-1 0 0,1 0 0 0 0,-1 0 1 0 0,0 1-1 0 0,0-1 1 0 0,0 0-1 0 0,0 1 1 0 0,6 13-35 0 0,-5-12 28 0 0,3 10 40 0 0,-1 0-1 0 0,0 1 1 0 0,0 0-1 0 0,-1-1 1 0 0,-1 1-1 0 0,0 0 1 0 0,-1 16-1 0 0,0-29 120 0 0,0-25 37 0 0,0 14-214 0 0,1 0 0 0 0,1-1 1 0 0,0 1-1 0 0,0 0 1 0 0,1 1-1 0 0,0-1 1 0 0,1 0-1 0 0,0 1 0 0 0,1 0 1 0 0,0 0-1 0 0,0 0 1 0 0,11-14-1 0 0,-15 23 28 0 0,-1 0 1 0 0,1 1-1 0 0,-1-1 0 0 0,1 1 0 0 0,-1-1 0 0 0,1 1 1 0 0,0-1-1 0 0,-1 1 0 0 0,1-1 0 0 0,0 1 0 0 0,-1-1 1 0 0,1 1-1 0 0,0 0 0 0 0,0-1 0 0 0,-1 1 0 0 0,1 0 1 0 0,0 0-1 0 0,0-1 0 0 0,0 1 0 0 0,-1 0 0 0 0,1 0 1 0 0,0 0-1 0 0,0 0 0 0 0,0 0 0 0 0,-1 0 0 0 0,1 0 1 0 0,0 1-1 0 0,0-1 0 0 0,-1 0 0 0 0,1 0 0 0 0,0 1 1 0 0,0-1-1 0 0,-1 0 0 0 0,1 1 0 0 0,0-1 0 0 0,0 0 1 0 0,-1 1-1 0 0,1-1 0 0 0,-1 1 0 0 0,1 0 0 0 0,0-1 1 0 0,-1 1-1 0 0,1-1 0 0 0,-1 1 0 0 0,1 0 0 0 0,-1-1 1 0 0,0 1-1 0 0,1 1 0 0 0,4 5 33 0 0,-1 0 0 0 0,0 0 0 0 0,5 14 1 0 0,-6-13 9 0 0,7 18 67 0 0,-7-18-97 0 0,0 0 0 0 0,0 0-1 0 0,1 0 1 0 0,-1-1 0 0 0,2 1-1 0 0,5 7 1 0 0,-9-14-7 0 0,0 0-1 0 0,0 0 1 0 0,0 0-1 0 0,0 0 1 0 0,0 0 0 0 0,0 0-1 0 0,0-1 1 0 0,1 1 0 0 0,-1 0-1 0 0,0-1 1 0 0,1 1-1 0 0,-1-1 1 0 0,0 1 0 0 0,1-1-1 0 0,-1 0 1 0 0,1 1-1 0 0,1-1 1 0 0,-1 0 6 0 0,0 0-1 0 0,0-1 1 0 0,0 1-1 0 0,0-1 1 0 0,0 1 0 0 0,0-1-1 0 0,0 0 1 0 0,0 0-1 0 0,0 0 1 0 0,0 0 0 0 0,0 0-1 0 0,0 0 1 0 0,0-1-1 0 0,2-1 1 0 0,9-10 37 0 0,0 1 0 0 0,-1-2-1 0 0,0 1 1 0 0,-1-2 0 0 0,-1 0 0 0 0,0 0 0 0 0,8-18 0 0 0,-13 21-98 0 0,-10 15-155 0 0,-10 21 76 0 0,11-15 129 0 0,0 1 1 0 0,0-1-1 0 0,1 1 0 0 0,1 0 1 0 0,0 0-1 0 0,0 0 0 0 0,0 18 0 0 0,1-25 1 0 0,1-1 0 0 0,0 0 0 0 0,1 1 0 0 0,-1-1 0 0 0,0 1 0 0 0,1-1 0 0 0,-1 0 0 0 0,1 1 0 0 0,0-1 0 0 0,0 0 0 0 0,0 0 0 0 0,0 0 0 0 0,0 0 0 0 0,0 0 0 0 0,1 0 0 0 0,-1 0 0 0 0,1 0 0 0 0,-1 0 0 0 0,1 0 0 0 0,0-1 0 0 0,0 1 0 0 0,-1-1 0 0 0,1 1 0 0 0,0-1 0 0 0,1 0 0 0 0,-1 0 0 0 0,0 1 0 0 0,0-2 0 0 0,0 1 0 0 0,1 0 0 0 0,-1 0 0 0 0,0-1 0 0 0,1 1 0 0 0,-1-1 0 0 0,0 0 0 0 0,1 0 0 0 0,-1 0 0 0 0,5 0 0 0 0,-4 0-22 0 0,1 0 0 0 0,0-1 1 0 0,-1 1-1 0 0,1-1 0 0 0,-1 0 1 0 0,0 1-1 0 0,1-2 0 0 0,-1 1 1 0 0,0 0-1 0 0,1-1 0 0 0,-1 1 1 0 0,0-1-1 0 0,0 0 0 0 0,0 0 0 0 0,0 0 1 0 0,-1-1-1 0 0,1 1 0 0 0,-1-1 1 0 0,1 1-1 0 0,-1-1 0 0 0,0 0 1 0 0,3-4-1 0 0,-2 2 30 0 0,-1 0-1 0 0,0 1 1 0 0,0-1 0 0 0,-1 0-1 0 0,1 0 1 0 0,-1 0 0 0 0,0 0 0 0 0,0-1-1 0 0,-1 1 1 0 0,1 0 0 0 0,-1 0-1 0 0,-1 0 1 0 0,1-1 0 0 0,-1 1-1 0 0,0-5 1 0 0,0 9-8 0 0,1-1-1 0 0,0 1 1 0 0,-1-1-1 0 0,1 1 1 0 0,-1 0-1 0 0,1-1 1 0 0,-1 1 0 0 0,0 0-1 0 0,1 0 1 0 0,-1-1-1 0 0,0 1 1 0 0,0 0-1 0 0,0 0 1 0 0,0 0 0 0 0,0 0-1 0 0,0 0 1 0 0,0 0-1 0 0,-2-1 1 0 0,3 2-3 0 0,-1 0 0 0 0,1 0 0 0 0,0 0 1 0 0,-1 0-1 0 0,1 0 0 0 0,0 0 0 0 0,-1 0 0 0 0,1 0 1 0 0,0 0-1 0 0,-1 0 0 0 0,1 0 0 0 0,0 0 0 0 0,-1 0 1 0 0,1 0-1 0 0,-1 0 0 0 0,1 0 0 0 0,0 0 0 0 0,0 0 1 0 0,-1 1-1 0 0,1-1 0 0 0,0 0 0 0 0,-1 0 0 0 0,1 0 1 0 0,0 1-1 0 0,-1-1 0 0 0,1 0 0 0 0,-6 16-29 0 0,3 2 78 0 0,2 0-1 0 0,0 0 0 0 0,1-1 0 0 0,3 25 0 0 0,17 71 696 0 0,-3-9 286 0 0,-16-103-1020 0 0,-1 0 0 0 0,0 1 0 0 0,0-1 0 0 0,1 0 0 0 0,-1 1 0 0 0,0-1 0 0 0,0 0 0 0 0,-1 1 0 0 0,1-1 0 0 0,0 0 0 0 0,0 1 0 0 0,-1-1 0 0 0,1 0 0 0 0,0 0 0 0 0,-1 0 0 0 0,0 1 0 0 0,1-1 0 0 0,-1 0 0 0 0,0 0 0 0 0,1 0 0 0 0,-1 0 0 0 0,0 0 0 0 0,0 0 0 0 0,0 0 0 0 0,0 0 0 0 0,0 0 0 0 0,-1 1 0 0 0,0-2-5 0 0,0 1 0 0 0,1-1-1 0 0,-1 0 1 0 0,0 1 0 0 0,0-1 0 0 0,0 0 0 0 0,0 0 0 0 0,0 0 0 0 0,0 0 0 0 0,1-1 0 0 0,-1 1 0 0 0,0 0-1 0 0,0-1 1 0 0,0 1 0 0 0,1-1 0 0 0,-1 0 0 0 0,0 1 0 0 0,1-1 0 0 0,-3-1 0 0 0,-10-6-41 0 0,1 0 0 0 0,-15-12 0 0 0,24 17 9 0 0,0 0-1 0 0,0-1 0 0 0,1 1 1 0 0,-1-1-1 0 0,1 1 0 0 0,0-1 0 0 0,0 0 1 0 0,0-1-1 0 0,1 1 0 0 0,-1 0 0 0 0,-1-6 1 0 0,4 9 26 0 0,0-1 0 0 0,0 0 0 0 0,0 1-1 0 0,0-1 1 0 0,0 0 0 0 0,0 0 0 0 0,0 1 0 0 0,0-1 0 0 0,1 0 0 0 0,-1 1 0 0 0,1-1 0 0 0,-1 0 0 0 0,1 1 0 0 0,0-1 0 0 0,0 1 0 0 0,-1-1 0 0 0,1 1 0 0 0,0 0-1 0 0,0-1 1 0 0,1 1 0 0 0,-1 0 0 0 0,0-1 0 0 0,0 1 0 0 0,1 0 0 0 0,2-2 0 0 0,5-3 25 0 0,0 0 0 0 0,20-10 0 0 0,-18 11 0 0 0,29-16 12 0 0,53-31 76 0 0,-85 47-75 0 0,0 0-1 0 0,-1-1 1 0 0,0-1-1 0 0,0 1 1 0 0,0-1 0 0 0,0 0-1 0 0,-1-1 1 0 0,8-12-1 0 0,-5-3-199 0 0,-9 23 158 0 0,0 0 1 0 0,0 0-1 0 0,0-1 1 0 0,0 1-1 0 0,0 0 1 0 0,0 0-1 0 0,0 0 0 0 0,0 0 1 0 0,0 0-1 0 0,0 0 1 0 0,0 0-1 0 0,0-1 0 0 0,0 1 1 0 0,0 0-1 0 0,0 0 1 0 0,0 0-1 0 0,0 0 0 0 0,0 0 1 0 0,-1 0-1 0 0,1 0 1 0 0,0 0-1 0 0,0 0 0 0 0,0 0 1 0 0,0-1-1 0 0,0 1 1 0 0,0 0-1 0 0,0 0 0 0 0,0 0 1 0 0,-1 0-1 0 0,1 0 1 0 0,0 0-1 0 0,0 0 1 0 0,0 0-1 0 0,0 0 0 0 0,0 0 1 0 0,0 0-1 0 0,-1 0 1 0 0,1 0-1 0 0,0 0 0 0 0,0 0 1 0 0,0 0-1 0 0,0 0 1 0 0,0 0-1 0 0,0 0 0 0 0,0 0 1 0 0,-1 0-1 0 0,1 1 1 0 0,-13 6-202 0 0,8-3 190 0 0,0 1 1 0 0,-1 0 0 0 0,2 0-1 0 0,-1 0 1 0 0,1 1 0 0 0,-1-1 0 0 0,-3 9-1 0 0,7-12 21 0 0,-1 0-1 0 0,1 0 0 0 0,0 0 0 0 0,0 1 0 0 0,0-1 1 0 0,0 0-1 0 0,0 1 0 0 0,1-1 0 0 0,-1 1 0 0 0,1-1 1 0 0,-1 1-1 0 0,1 0 0 0 0,0-1 0 0 0,0 1 1 0 0,0-1-1 0 0,1 1 0 0 0,-1-1 0 0 0,0 1 0 0 0,1-1 1 0 0,0 1-1 0 0,-1-1 0 0 0,3 5 0 0 0,-1-4 35 0 0,1-1 0 0 0,0 1 0 0 0,-1 0 0 0 0,1-1 0 0 0,0 0 0 0 0,0 1 0 0 0,0-1 0 0 0,0-1 0 0 0,1 1 0 0 0,-1 0 0 0 0,0-1 0 0 0,1 1 0 0 0,0-1 0 0 0,-1 0 0 0 0,1 0 0 0 0,-1-1 0 0 0,7 1 0 0 0,2 1 94 0 0,1-2 0 0 0,0 0 1 0 0,22-2-1 0 0,-27 0-93 0 0,0 1-1 0 0,-1-1 0 0 0,1-1 0 0 0,-1 1 1 0 0,0-1-1 0 0,1-1 0 0 0,-1 1 1 0 0,-1-1-1 0 0,1 0 0 0 0,-1-1 0 0 0,1 0 1 0 0,6-7-1 0 0,-9 8-19 0 0,1 0 1 0 0,-1 0-1 0 0,-1-1 0 0 0,1 0 1 0 0,0 0-1 0 0,-1 0 0 0 0,0 0 1 0 0,-1-1-1 0 0,1 1 0 0 0,-1-1 0 0 0,0 1 1 0 0,0-1-1 0 0,0 0 0 0 0,-1 0 1 0 0,0 0-1 0 0,0-8 0 0 0,-2 15-34 0 0,0-1 0 0 0,0 1 1 0 0,0 0-1 0 0,0-1 0 0 0,0 1 0 0 0,0 0 0 0 0,0 0 0 0 0,0 0 0 0 0,0 0 0 0 0,0 0 0 0 0,1 0 0 0 0,-2 1 0 0 0,-3 8 2 0 0,0-1 0 0 0,1 1 0 0 0,0 0 0 0 0,0 0 1 0 0,1 1-1 0 0,1-1 0 0 0,0 1 0 0 0,0-1 0 0 0,1 1 0 0 0,1 0 0 0 0,0 11 0 0 0,0-20 19 0 0,1 0-1 0 0,-1 0 1 0 0,1 0-1 0 0,0 0 0 0 0,-1-1 1 0 0,1 1-1 0 0,0 0 1 0 0,0 0-1 0 0,0-1 1 0 0,1 1-1 0 0,-1-1 0 0 0,0 1 1 0 0,1-1-1 0 0,-1 1 1 0 0,1-1-1 0 0,-1 0 1 0 0,1 0-1 0 0,-1 1 1 0 0,1-1-1 0 0,2 0 0 0 0,-3 0 0 0 0,-1 0 1 0 0,1-1-1 0 0,0 1 0 0 0,0-1 0 0 0,0 1 0 0 0,0-1 0 0 0,0 0 0 0 0,-1 1 0 0 0,1-1 0 0 0,0 0 1 0 0,0 1-1 0 0,0-1 0 0 0,0 0 0 0 0,0 0 0 0 0,0 0 0 0 0,0 0 0 0 0,0 0 0 0 0,0 0 0 0 0,0 0 0 0 0,0 0 1 0 0,0-1-1 0 0,0 1 0 0 0,0 0 0 0 0,0-1 0 0 0,0 1 0 0 0,0 0 0 0 0,0-1 0 0 0,-1 1 0 0 0,1-1 0 0 0,0 1 1 0 0,0-1-1 0 0,0 0 0 0 0,-1 1 0 0 0,1-1 0 0 0,0 0 0 0 0,-1 1 0 0 0,1-1 0 0 0,-1 0 0 0 0,1 0 1 0 0,0-1-1 0 0,3-10 17 0 0,0-1 1 0 0,-1-1 0 0 0,0 1 0 0 0,1-24 0 0 0,-3-57-30 0 0,-1 60 18 0 0,0-6 2 0 0,-1-47 220 0 0,5 110-194 0 0,1 0 0 0 0,1-1-1 0 0,1 0 1 0 0,1 0 0 0 0,18 35 0 0 0,66 109 446 0 0,-90-163-465 0 0,32 52 147 0 0,73 88 0 0 0,-94-126-1969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10802 0 0,'0'0'4131'0'0,"17"9"-4113"0"0,53 32-24 0 0,-67-40 3 0 0,-1 1 0 0 0,1-1 0 0 0,-1 1 0 0 0,0 0 0 0 0,0-1 0 0 0,0 1 0 0 0,0 0 0 0 0,0 1 0 0 0,0-1 0 0 0,0 0 0 0 0,0 0 0 0 0,-1 1 0 0 0,0-1 0 0 0,1 1 0 0 0,-1-1 0 0 0,0 1 0 0 0,0 0 0 0 0,1 5 0 0 0,1 4-23 0 0,9 23-7 0 0,-1 1 0 0 0,7 52 0 0 0,3 77 43 0 0,-13-88-92 0 0,-8-75 38 0 0,15 174 45 0 0,-15-149-1040 0 0,-5 35 0 0 0,3-46-949 0 0,-1 1 1 0 0,-1-1 0 0 0,-7 18 0 0 0,4-18-2634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16027 0 0,'0'0'4944'0'0,"19"2"-5041"0"0,4-1 102 0 0,-4 0 10 0 0,0 0 0 0 0,-1 2 0 0 0,31 7 0 0 0,97 18-271 0 0,169 12 0 0 0,-207-29-1527 0 0,-54-7-603 0 0,-23-3-822 0 0,0 2-3743 0 0,-18-1 852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15707 0 0,'0'0'468'0'0,"17"13"-6684"0"0,52 40 6366 0 0,-49-32 140 0 0,-20-21-281 0 0,0 0-1 0 0,0 1 1 0 0,0-1 0 0 0,1 0-1 0 0,-1 1 1 0 0,0-1 0 0 0,0 1-1 0 0,0-1 1 0 0,0 0-1 0 0,0 1 1 0 0,0-1 0 0 0,0 1-1 0 0,0-1 1 0 0,0 0-1 0 0,0 1 1 0 0,0-1 0 0 0,0 1-1 0 0,-1-1 1 0 0,1 0-1 0 0,0 1 1 0 0,0-1 0 0 0,0 0-1 0 0,-1 1 1 0 0,0 4 98 0 0,0-2-119 0 0,1 0 1 0 0,-1-1-1 0 0,0 1 0 0 0,0 0 1 0 0,0-1-1 0 0,0 1 0 0 0,-1-1 0 0 0,1 0 1 0 0,-1 1-1 0 0,1-1 0 0 0,-1 0 1 0 0,-4 4-1 0 0,5-4-61 0 0,-1 0-1 0 0,0-1 1 0 0,1 1-1 0 0,-1 0 1 0 0,1 0-1 0 0,0 0 1 0 0,-1 0 0 0 0,1 0-1 0 0,0 1 1 0 0,0-1-1 0 0,0 0 1 0 0,1 0-1 0 0,-1 1 1 0 0,1-1 0 0 0,-1 0-1 0 0,0 5 1 0 0,2-6 50 0 0,0 0 0 0 0,-1-1 1 0 0,1 1-1 0 0,-1-1 1 0 0,1 1-1 0 0,0-1 0 0 0,0 1 1 0 0,-1-1-1 0 0,1 1 0 0 0,0-1 1 0 0,0 0-1 0 0,-1 1 1 0 0,1-1-1 0 0,0 0 0 0 0,0 0 1 0 0,0 1-1 0 0,0-1 0 0 0,-1 0 1 0 0,1 0-1 0 0,0 0 1 0 0,1 0-1 0 0,22 1-71 0 0,-22-1 63 0 0,33-1 417 0 0,0-2 1 0 0,0-1-1 0 0,-1-2 1 0 0,0-1-1 0 0,0-1 0 0 0,0-3 1 0 0,52-22-1 0 0,-80 30 45 0 0,-1 0 0 0 0,1 0 0 0 0,-1 0 0 0 0,0-1 0 0 0,8-6 0 0 0,-12 9-349 0 0,0 0 0 0 0,0 0 0 0 0,0 1 0 0 0,-1-1 0 0 0,1 0 0 0 0,0 0 0 0 0,-1 0 0 0 0,1 0 0 0 0,-1 0 0 0 0,1 0 0 0 0,-1 0 0 0 0,1 0 0 0 0,-1 0 0 0 0,0 0 0 0 0,1 0-1 0 0,-1-1 1 0 0,0 1 0 0 0,0 0 0 0 0,0 0 0 0 0,0 0 0 0 0,0 0 0 0 0,0 0 0 0 0,0 0 0 0 0,0-1 0 0 0,-1 1 0 0 0,1 0 0 0 0,0 0 0 0 0,-1 0 0 0 0,1 0 0 0 0,-1 0 0 0 0,1 0 0 0 0,-1 0 0 0 0,1 0 0 0 0,-1 0 0 0 0,0 0 0 0 0,1 0 0 0 0,-1 0 0 0 0,0 1 0 0 0,-1-2 0 0 0,-6-5 21 0 0,-1 0-1 0 0,0 0 0 0 0,0 1 0 0 0,0 0 0 0 0,-1 1 1 0 0,0 0-1 0 0,0 0 0 0 0,0 1 0 0 0,0 1 0 0 0,-12-3 1 0 0,-18-3-1836 0 0,-56-4 0 0 0,49 8-3479 0 0,27 2-4841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23053 0 0,'0'0'537'0'0,"-1"15"-1617"0"0,-1-3 1086 0 0,0 9 8 0 0,0-1 0 0 0,1 1 1 0 0,2 24-1 0 0,16 66-904 0 0,-9-74-2588 0 0,1-1-4570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23309 0 0,'0'0'159'0'0,"-19"22"-1256"0"0,-60 70 1267 0 0,51-57-85 0 0,-29 47 0 0 0,24-34-339 0 0,1 0-656 0 0,7-10-2556 0 0,8-13-3490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21301 0 0,'0'0'378'0'0,"1"19"-427"0"0,1-2 52 0 0,9 125 11 0 0,-2 74-701 0 0,-9-215 607 0 0,0 0 0 0 0,0 0 0 0 0,0 0 0 0 0,0 0 0 0 0,0 1 0 0 0,0-1 0 0 0,0 0 0 0 0,1 0-1 0 0,-1 0 1 0 0,0 0 0 0 0,1 0 0 0 0,-1 0 0 0 0,1 0 0 0 0,-1 0 0 0 0,1 0 0 0 0,1 1 0 0 0,-2-1 58 0 0,1-1 1 0 0,-1 0 0 0 0,1 0 0 0 0,-1 0-1 0 0,0 0 1 0 0,1 0 0 0 0,-1 0 0 0 0,1 0 0 0 0,-1 0-1 0 0,1 0 1 0 0,-1 0 0 0 0,0-1 0 0 0,1 1-1 0 0,-1 0 1 0 0,1 0 0 0 0,-1 0 0 0 0,0 0 0 0 0,1-1-1 0 0,-1 1 1 0 0,1 0 0 0 0,-1 0 0 0 0,0-1-1 0 0,1 1 1 0 0,-1 0 0 0 0,0-1 0 0 0,0 1 0 0 0,1-1-1 0 0,23-35-175 0 0,-19 29 95 0 0,-3 4 84 0 0,0-1 1 0 0,0 1-1 0 0,1 0 0 0 0,-1-1 0 0 0,1 1 0 0 0,0 1 0 0 0,0-1 0 0 0,0 0 0 0 0,1 1 0 0 0,-1-1 0 0 0,0 1 1 0 0,1 0-1 0 0,7-3 0 0 0,-8 5 20 0 0,0-1 1 0 0,0 0 0 0 0,0 1 0 0 0,0 0-1 0 0,-1 0 1 0 0,1 0 0 0 0,0 0 0 0 0,0 0-1 0 0,0 0 1 0 0,0 1 0 0 0,0 0-1 0 0,0-1 1 0 0,-1 1 0 0 0,1 0 0 0 0,0 0-1 0 0,-1 1 1 0 0,1-1 0 0 0,0 0-1 0 0,-1 1 1 0 0,4 3 0 0 0,45 41 1056 0 0,-47-42-994 0 0,10-32 266 0 0,-12 23-337 0 0,0 1 0 0 0,0-1 0 0 0,0 1 0 0 0,1 0 1 0 0,-1 0-1 0 0,1 0 0 0 0,0 0 0 0 0,1 1 0 0 0,-1-1 0 0 0,5-3 0 0 0,-6 6-10 0 0,0 0-1 0 0,0 0 0 0 0,0 0 0 0 0,1 0 0 0 0,-1 0 0 0 0,0 0 0 0 0,1 1 1 0 0,-1-1-1 0 0,1 1 0 0 0,-1-1 0 0 0,1 1 0 0 0,-1 0 0 0 0,0 0 1 0 0,1 0-1 0 0,-1 1 0 0 0,1-1 0 0 0,-1 0 0 0 0,1 1 0 0 0,-1 0 0 0 0,0-1 1 0 0,1 1-1 0 0,2 2 0 0 0,6 3 33 0 0,0 1 0 0 0,-1 0-1 0 0,0 0 1 0 0,0 1 0 0 0,0 1 0 0 0,-1 0 0 0 0,-1 0 0 0 0,14 17 0 0 0,-22-26 6 0 0,0 0 1 0 0,1 1-1 0 0,-1-1 1 0 0,1 0 0 0 0,-1 0-1 0 0,0 0 1 0 0,1 0-1 0 0,-1 1 1 0 0,1-1 0 0 0,-1 0-1 0 0,1 0 1 0 0,-1 0 0 0 0,1 0-1 0 0,-1 0 1 0 0,1 0-1 0 0,-1 0 1 0 0,0-1 0 0 0,1 1-1 0 0,-1 0 1 0 0,1 0-1 0 0,-1 0 1 0 0,1 0 0 0 0,-1-1-1 0 0,1 1 1 0 0,-1 0 0 0 0,0 0-1 0 0,1 0 1 0 0,-1-1-1 0 0,0 1 1 0 0,1 0 0 0 0,-1-1-1 0 0,0 1 1 0 0,1 0-1 0 0,-1-1 1 0 0,0 1 0 0 0,0-1-1 0 0,1 1 1 0 0,-1 0 0 0 0,0-1-1 0 0,0 1 1 0 0,0-1-1 0 0,0 1 1 0 0,1-1 0 0 0,12-25 101 0 0,-10 22-37 0 0,2-6 18 0 0,1 1-1 0 0,0 1 0 0 0,1-1 0 0 0,0 1 0 0 0,0 0 0 0 0,1 0 0 0 0,0 1 0 0 0,1 0 1 0 0,-1 1-1 0 0,1 0 0 0 0,0 0 0 0 0,1 1 0 0 0,12-6 0 0 0,-4 4-193 0 0,-31 14-926 0 0,13-7 1018 0 0,0 0 0 0 0,-1 0-1 0 0,1 0 1 0 0,0 0 0 0 0,0 0 0 0 0,-1 0 0 0 0,1 1 0 0 0,0-1 0 0 0,0 0 0 0 0,-1 0-1 0 0,1 0 1 0 0,0 0 0 0 0,0 0 0 0 0,0 1 0 0 0,-1-1 0 0 0,1 0 0 0 0,0 0 0 0 0,0 0-1 0 0,0 1 1 0 0,0-1 0 0 0,-1 0 0 0 0,1 0 0 0 0,0 1 0 0 0,0-1 0 0 0,0 0 0 0 0,0 0-1 0 0,0 1 1 0 0,0-1 0 0 0,0 0 0 0 0,0 0 0 0 0,0 1 0 0 0,0-1 0 0 0,0 0 0 0 0,0 1-1 0 0,0-1 1 0 0,0 0 0 0 0,0 0 0 0 0,0 1 0 0 0,0-1 0 0 0,0 0 0 0 0,0 0 0 0 0,0 1-1 0 0,1-1 1 0 0,-1 0 0 0 0,0 0 0 0 0,0 0 0 0 0,0 1 0 0 0,0-1 0 0 0,0 0 0 0 0,1 0-1 0 0,-1 0 1 0 0,0 1 0 0 0,0-1 0 0 0,0 0 0 0 0,1 0 0 0 0,-1 0 0 0 0,0 0 0 0 0,0 0-1 0 0,1 1 1 0 0,-1-1 0 0 0,0 0 0 0 0,0 0 0 0 0,1 0 0 0 0,-1 0 0 0 0,0 0 0 0 0,0 0-1 0 0,1 0 1 0 0,-1 0 0 0 0,27 8 123 0 0,-17-6-119 0 0,-1 1-24 0 0,0 1 0 0 0,-1 0 0 0 0,1 0 0 0 0,-1 1 0 0 0,0 0 0 0 0,8 6 0 0 0,-13-9-97 0 0,-1 0 0 0 0,1 1 0 0 0,-1-1-1 0 0,0 1 1 0 0,1-1 0 0 0,-1 1 0 0 0,0 0 0 0 0,0 0-1 0 0,-1-1 1 0 0,1 1 0 0 0,-1 1 0 0 0,1-1 0 0 0,-1 0-1 0 0,0 0 1 0 0,0 0 0 0 0,-1 1 0 0 0,1-1 0 0 0,0 1-1 0 0,-1-1 1 0 0,0 4 0 0 0,0-6 4 0 0,0 0-1 0 0,0-1 1 0 0,-1 1-1 0 0,1 0 1 0 0,0 0-1 0 0,0-1 1 0 0,-1 1-1 0 0,1 0 1 0 0,0-1-1 0 0,-1 1 1 0 0,1 0-1 0 0,-1-1 1 0 0,1 1-1 0 0,-1 0 1 0 0,1-1-1 0 0,-1 1 1 0 0,1-1-1 0 0,-1 1 1 0 0,0-1-1 0 0,1 0 1 0 0,-1 1 0 0 0,1-1-1 0 0,-1 1 1 0 0,0-1-1 0 0,0 0 1 0 0,1 0-1 0 0,-1 1 1 0 0,-1-1-1 0 0,-22 2-8406 0 0,23-2 8288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13891 0 0,'0'0'1739'0'0,"2"19"-1839"0"0,12 126 575 0 0,-13-119-636 0 0,0-20 1041 0 0,2-26-187 0 0,-1 4-346 0 0,1 1-1 0 0,1 0 1 0 0,8-22 0 0 0,-9 29-311 0 0,1 1 0 0 0,-1-1 0 0 0,1 1 0 0 0,1 0 1 0 0,-1 0-1 0 0,1 1 0 0 0,0-1 0 0 0,8-7 0 0 0,-12 14-33 0 0,0-1 1 0 0,0 0-1 0 0,-1 1 0 0 0,1-1 0 0 0,0 1 0 0 0,0-1 0 0 0,0 1 0 0 0,0-1 0 0 0,0 1 0 0 0,0-1 0 0 0,0 1 0 0 0,0 0 0 0 0,0-1 0 0 0,0 1 0 0 0,0 0 1 0 0,0 0-1 0 0,0 0 0 0 0,0 0 0 0 0,0 0 0 0 0,0 0 0 0 0,0 0 0 0 0,0 0 0 0 0,1 1 0 0 0,0 0 4 0 0,0 0 0 0 0,0 0 0 0 0,0 0-1 0 0,0 0 1 0 0,-1 1 0 0 0,1-1 0 0 0,0 0 0 0 0,-1 1-1 0 0,1-1 1 0 0,-1 1 0 0 0,1 2 0 0 0,5 5 41 0 0,-2 1 0 0 0,1 0-1 0 0,5 15 1 0 0,-9-20-16 0 0,7 18 37 0 0,-7-14-38 0 0,2-1 1 0 0,-1 1 0 0 0,1-1-1 0 0,0 0 1 0 0,9 12 0 0 0,-12-19-19 0 0,0 1 1 0 0,0-1 0 0 0,1 1 0 0 0,-1-1-1 0 0,1 0 1 0 0,0 1 0 0 0,-1-1-1 0 0,1 0 1 0 0,0 0 0 0 0,0 0 0 0 0,0 0-1 0 0,-1-1 1 0 0,1 1 0 0 0,0 0 0 0 0,0-1-1 0 0,0 1 1 0 0,0-1 0 0 0,0 0 0 0 0,0 0-1 0 0,0 1 1 0 0,0-1 0 0 0,0-1-1 0 0,1 1 1 0 0,-1 0 0 0 0,0 0 0 0 0,0-1-1 0 0,0 1 1 0 0,-1-1 0 0 0,1 0 0 0 0,3-1-1 0 0,5-3 198 0 0,-1-1 0 0 0,1 0-1 0 0,-1-1 1 0 0,0 0 0 0 0,0 0-1 0 0,-1-1 1 0 0,0-1 0 0 0,12-15-1 0 0,12-11 75 0 0,-32 35-420 0 0,-1 6-527 0 0,1 0 495 0 0,-1 0 0 0 0,-1 1 0 0 0,1-1 0 0 0,-4 8 0 0 0,3-8 154 0 0,0 0-1 0 0,0 0 1 0 0,1 0-1 0 0,-1 0 1 0 0,1 9-1 0 0,1-13 17 0 0,0-1 0 0 0,0 0 0 0 0,0 0 0 0 0,0 0 0 0 0,1 0 0 0 0,-1 0 0 0 0,0 0-1 0 0,1 0 1 0 0,-1 0 0 0 0,1 0 0 0 0,-1 0 0 0 0,1 0 0 0 0,-1 0 0 0 0,1 0 0 0 0,0 0 0 0 0,-1 0-1 0 0,1 0 1 0 0,0 0 0 0 0,0-1 0 0 0,0 1 0 0 0,0 0 0 0 0,1 0 0 0 0,1 1 16 0 0,-1-1 1 0 0,1 0 0 0 0,0 1 0 0 0,0-1 0 0 0,1-1-1 0 0,-1 1 1 0 0,0 0 0 0 0,3 0 0 0 0,3-1 16 0 0,0 1 0 0 0,0-2 0 0 0,0 1 0 0 0,1-1 0 0 0,9-2 0 0 0,-15 2-32 0 0,0 0 1 0 0,0-1 0 0 0,0 1 0 0 0,0-1-1 0 0,0 0 1 0 0,-1 0 0 0 0,1 0 0 0 0,0 0-1 0 0,-1-1 1 0 0,0 1 0 0 0,0-1 0 0 0,1 0 0 0 0,-1 0-1 0 0,2-4 1 0 0,-4 6-23 0 0,0-1 0 0 0,0 0 0 0 0,0 1 0 0 0,0-1 0 0 0,0 0 0 0 0,-1 0 0 0 0,1 0 0 0 0,-1 0 0 0 0,1 1 0 0 0,-1-1 0 0 0,0 0 0 0 0,0 0 0 0 0,0 0 0 0 0,0 0 0 0 0,0 0 0 0 0,0 0 0 0 0,0 0 0 0 0,-1 0 0 0 0,1 0 0 0 0,-1 1 0 0 0,1-1 0 0 0,-1 0 0 0 0,0 0 0 0 0,0 0 0 0 0,0 1 0 0 0,0-1 0 0 0,0 0 0 0 0,0 1 0 0 0,0-1 0 0 0,0 1 0 0 0,-1 0 0 0 0,-1-2 0 0 0,-2-3 23 0 0,0 1 0 0 0,-1 0 0 0 0,1 1 0 0 0,-1-1 0 0 0,-1 1 0 0 0,1 0 0 0 0,0 0 0 0 0,-1 1 1 0 0,0 0-1 0 0,-8-3 0 0 0,74 4 159 0 0,31 5-1025 0 0,-79-3-527 0 0,-12 0 1352 0 0,0 0-1 0 0,-1 0 1 0 0,1 1-1 0 0,0-1 1 0 0,-1 1-1 0 0,1-1 1 0 0,0 1-1 0 0,-1-1 1 0 0,1 1-1 0 0,0 0 1 0 0,0 0-1 0 0,0-1 1 0 0,0 1-1 0 0,0 0 1 0 0,0 0-1 0 0,0 0 1 0 0,0 0-1 0 0,0 0 1 0 0,0 1 0 0 0,1-1-1 0 0,-1 0 1 0 0,-1 2-1 0 0,1 1 30 0 0,-1-1 0 0 0,1 0 0 0 0,0 0 0 0 0,0 1 0 0 0,0-1 1 0 0,0 0-1 0 0,1 1 0 0 0,-1 4 0 0 0,1-5 40 0 0,1-1 0 0 0,-1 1 0 0 0,0-1 1 0 0,1 0-1 0 0,0 1 0 0 0,-1-1 0 0 0,1 1 1 0 0,0-1-1 0 0,0 0 0 0 0,0 0 0 0 0,1 0 1 0 0,-1 1-1 0 0,0-1 0 0 0,1 0 0 0 0,-1-1 1 0 0,1 1-1 0 0,0 0 0 0 0,0 0 0 0 0,0-1 0 0 0,0 1 1 0 0,0-1-1 0 0,0 0 0 0 0,0 1 0 0 0,0-1 1 0 0,0 0-1 0 0,1 0 0 0 0,-1 0 0 0 0,0-1 1 0 0,1 1-1 0 0,-1 0 0 0 0,1-1 0 0 0,-1 0 1 0 0,1 0-1 0 0,-1 1 0 0 0,1-1 0 0 0,-1-1 0 0 0,5 0 1 0 0,-5 1-7 0 0,-1-1 1 0 0,0 1-1 0 0,0-1 0 0 0,0 0 1 0 0,0 1-1 0 0,1-1 1 0 0,-1 0-1 0 0,0 0 0 0 0,0 0 1 0 0,-1 0-1 0 0,1 0 1 0 0,0 0-1 0 0,0 0 0 0 0,0 0 1 0 0,-1 0-1 0 0,1 0 1 0 0,-1 0-1 0 0,1-1 0 0 0,-1 1 1 0 0,1 0-1 0 0,-1 0 1 0 0,1-1-1 0 0,-1 1 1 0 0,0 0-1 0 0,0-3 0 0 0,2-39 207 0 0,-3 32-168 0 0,0-24 651 0 0,-12-63 1 0 0,16 107-803 0 0,0 1 0 0 0,1-1 0 0 0,0 0 0 0 0,0 0 1 0 0,7 10-1 0 0,35 51 279 0 0,-35-55-109 0 0,1 0-1 0 0,0-1 1 0 0,2 0-1 0 0,-1-1 1 0 0,2 0-1 0 0,-1-2 1 0 0,2 1-1 0 0,0-2 1 0 0,0 0-1 0 0,1-1 1 0 0,0-1 0 0 0,20 8-1 0 0,-36-16-128 0 0,-1 0-1 0 0,1 0 1 0 0,-1 1 0 0 0,1-1 0 0 0,-1 0-1 0 0,1 0 1 0 0,-1 1 0 0 0,1-1-1 0 0,-1 0 1 0 0,1 0 0 0 0,-1 0-1 0 0,1 0 1 0 0,0 0 0 0 0,-1 0-1 0 0,1 0 1 0 0,-1 0 0 0 0,1 0 0 0 0,-1 0-1 0 0,1 0 1 0 0,-1-1 0 0 0,1 1-1 0 0,0 0 1 0 0,-1 0 0 0 0,1 0-1 0 0,-1-1 1 0 0,1 1 0 0 0,-1 0 0 0 0,1-1-1 0 0,-1 1 1 0 0,0 0 0 0 0,1-1-1 0 0,-1 1 1 0 0,1-1 0 0 0,-1 1-1 0 0,0 0 1 0 0,1-1 0 0 0,-1 1-1 0 0,0-1 1 0 0,1 1 0 0 0,-1-1 0 0 0,0 1-1 0 0,0-1 1 0 0,0 0 0 0 0,0 1-1 0 0,1-1 1 0 0,-1 1 0 0 0,0-1-1 0 0,0 1 1 0 0,0-1 0 0 0,0 0 0 0 0,0 0-1 0 0,-1-1-70 0 0,1 1 0 0 0,0 0 0 0 0,0-1 0 0 0,-1 1 0 0 0,1-1 0 0 0,-1 1-1 0 0,1 0 1 0 0,-1 0 0 0 0,0-1 0 0 0,0 1 0 0 0,1 0 0 0 0,-1 0 0 0 0,0 0 0 0 0,0 0 0 0 0,0-1 0 0 0,0 1-1 0 0,0 1 1 0 0,-1-1 0 0 0,1 0 0 0 0,-1-1 0 0 0,-26-12-302 0 0,26 14 479 0 0,1-1 0 0 0,-1 1 0 0 0,1-1 1 0 0,0 0-1 0 0,-1 0 0 0 0,1 0 0 0 0,0 0 0 0 0,0 0 0 0 0,0 0 0 0 0,0 0 0 0 0,0 0 0 0 0,0-1 0 0 0,0 1 0 0 0,0 0 0 0 0,-1-3 706 0 0,1 30-503 0 0,1-24-161 0 0,0-1 0 0 0,0 1-1 0 0,1 0 1 0 0,-1-1 0 0 0,0 1 0 0 0,1 0-1 0 0,-1-1 1 0 0,1 1 0 0 0,0-1 0 0 0,-1 1-1 0 0,1-1 1 0 0,0 1 0 0 0,0-1 0 0 0,0 0-1 0 0,0 1 1 0 0,0-1 0 0 0,1 0 0 0 0,0 2 0 0 0,2-1 73 0 0,-1 1 1 0 0,1-1-1 0 0,0 0 1 0 0,-1 0-1 0 0,1 0 1 0 0,0 0-1 0 0,5 1 1 0 0,0-1-139 0 0,0 0 0 0 0,0 0 0 0 0,0-1 1 0 0,0 0-1 0 0,1 0 0 0 0,10-2 0 0 0,-18 1-227 0 0,0 0 0 0 0,-1 0-1 0 0,1-1 1 0 0,0 1 0 0 0,-1-1 0 0 0,1 0 0 0 0,-1 1-1 0 0,1-1 1 0 0,-1 0 0 0 0,3-1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8394 0 0,'0'0'2987'0'0,"11"-7"-2959"0"0,34-22-15 0 0,-43 27-8 0 0,1 0 0 0 0,-1 0-1 0 0,1 0 1 0 0,-1 0 0 0 0,0 0-1 0 0,0-1 1 0 0,0 1 0 0 0,0-1-1 0 0,0 1 1 0 0,-1-1-1 0 0,3-3 1 0 0,6-10 45 0 0,-4 11-71 0 0,-1 0 0 0 0,1 0 0 0 0,0 1 0 0 0,1-1-1 0 0,-1 1 1 0 0,1 1 0 0 0,-1-1 0 0 0,1 1 0 0 0,0 1 0 0 0,1-1 0 0 0,-1 1 0 0 0,0 0 0 0 0,1 1 0 0 0,-1 0 0 0 0,12-1 0 0 0,-5 2-480 0 0,-1 1-1 0 0,1 0 1 0 0,-1 1 0 0 0,1 1 0 0 0,-1 0 0 0 0,0 0 0 0 0,23 10 0 0 0,12 8-5017 0 0,-34-13 3854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1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15923 0 0,'0'0'5632'0'0,"-1"8"-5254"0"0,1-4-365 0 0,-1 1 0 0 0,0 0 0 0 0,0-1 1 0 0,-1 0-1 0 0,1 1 0 0 0,-1-1 0 0 0,0 0 1 0 0,0 0-1 0 0,0 1 0 0 0,-1-2 1 0 0,0 1-1 0 0,1 0 0 0 0,-1 0 0 0 0,-1-1 1 0 0,1 0-1 0 0,-5 5 0 0 0,-5 2-708 0 0,-18 14-1753 0 0,9-12-9273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19668 0 0,'0'0'692'0'0,"2"12"-642"0"0,7 37-18 0 0,-8-46-39 0 0,-1 0 1 0 0,0-1-1 0 0,0 1 0 0 0,0 0 1 0 0,0-1-1 0 0,0 1 1 0 0,0 0-1 0 0,-1-1 0 0 0,1 1 1 0 0,-1 0-1 0 0,0-1 1 0 0,0 1-1 0 0,0-1 0 0 0,0 1 1 0 0,0-1-1 0 0,-1 0 1 0 0,1 1-1 0 0,-3 2 0 0 0,4-5 6 0 0,0 0-1 0 0,-1 0 0 0 0,1 0 0 0 0,0 0 0 0 0,0 0 1 0 0,-1 0-1 0 0,1 0 0 0 0,0 0 0 0 0,0 1 0 0 0,-1-1 1 0 0,1 0-1 0 0,0 0 0 0 0,-1 0 0 0 0,1-1 0 0 0,0 1 1 0 0,0 0-1 0 0,-1 0 0 0 0,1 0 0 0 0,0 0 0 0 0,0 0 1 0 0,-1 0-1 0 0,1 0 0 0 0,0 0 0 0 0,0 0 0 0 0,-1-1 1 0 0,1 1-1 0 0,0 0 0 0 0,0 0 0 0 0,0 0 0 0 0,-1-1 1 0 0,1 1-1 0 0,0 0 0 0 0,0 0 0 0 0,0 0 0 0 0,0-1 1 0 0,-1 1-1 0 0,1 0 0 0 0,0 0 0 0 0,0-1 0 0 0,0 1 1 0 0,0 0-1 0 0,0 0 0 0 0,0-1 0 0 0,0 1 0 0 0,0 0 1 0 0,0-1-1 0 0,0 1 0 0 0,0 0 0 0 0,0-1 0 0 0,-5-14-194 0 0,1-7-96 0 0,2-1 0 0 0,0 1 0 0 0,2-26 1 0 0,0 47 295 0 0,0 0 1 0 0,0 0-1 0 0,0-1 1 0 0,0 1-1 0 0,1 0 0 0 0,-1 0 1 0 0,0-1-1 0 0,1 1 1 0 0,-1 0-1 0 0,1 0 1 0 0,-1 0-1 0 0,1 0 1 0 0,0 0-1 0 0,-1 0 1 0 0,1 0-1 0 0,0 0 1 0 0,0 0-1 0 0,0 0 0 0 0,-1 0 1 0 0,1 0-1 0 0,0 0 1 0 0,0 0-1 0 0,0 1 1 0 0,1-1-1 0 0,-1 1 1 0 0,0-1-1 0 0,0 1 1 0 0,0-1-1 0 0,0 1 1 0 0,1-1-1 0 0,-1 1 1 0 0,0 0-1 0 0,0 0 0 0 0,1-1 1 0 0,-1 1-1 0 0,0 0 1 0 0,2 1-1 0 0,5-1 130 0 0,1 1-1 0 0,-1 1 0 0 0,0-1 1 0 0,14 6-1 0 0,1-1 144 0 0,-19-5-251 0 0,0 0-1 0 0,1-1 1 0 0,-1 0 0 0 0,0 1-1 0 0,0-1 1 0 0,1-1 0 0 0,-1 1-1 0 0,0-1 1 0 0,0 1-1 0 0,0-1 1 0 0,0 0 0 0 0,1-1-1 0 0,-1 1 1 0 0,-1-1-1 0 0,1 0 1 0 0,0 0 0 0 0,6-4-1 0 0,-7 3-47 0 0,0 1 0 0 0,-1-1 0 0 0,1 0 0 0 0,-1 0 0 0 0,1-1 0 0 0,-1 1-1 0 0,0-1 1 0 0,0 1 0 0 0,-1-1 0 0 0,1 1 0 0 0,-1-1 0 0 0,1 0 0 0 0,-1 0 0 0 0,0 0 0 0 0,-1 0-1 0 0,1 0 1 0 0,-1 0 0 0 0,0 0 0 0 0,0-4 0 0 0,0 7-32 0 0,0 0 0 0 0,0-1 0 0 0,0 1-1 0 0,0-1 1 0 0,0 1 0 0 0,-1 0 0 0 0,1-1 0 0 0,0 1 0 0 0,-1 0 0 0 0,1 0 0 0 0,-1-1-1 0 0,1 1 1 0 0,-1 0 0 0 0,0 0 0 0 0,0 0 0 0 0,1-1 0 0 0,-1 1 0 0 0,-2-1 0 0 0,3 2 29 0 0,-1-1 0 0 0,0 1 1 0 0,0 0-1 0 0,1 0 0 0 0,-1-1 0 0 0,0 1 1 0 0,0 0-1 0 0,1 0 0 0 0,-1 0 1 0 0,0 0-1 0 0,0 0 0 0 0,1 0 1 0 0,-1 0-1 0 0,0 0 0 0 0,0 0 1 0 0,0 0-1 0 0,1 1 0 0 0,-1-1 1 0 0,0 0-1 0 0,1 0 0 0 0,-1 1 0 0 0,0-1 1 0 0,0 0-1 0 0,1 1 0 0 0,-1-1 1 0 0,1 1-1 0 0,-1-1 0 0 0,0 1 1 0 0,1-1-1 0 0,-1 1 0 0 0,1-1 1 0 0,-1 1-1 0 0,1 0 0 0 0,-1 0 1 0 0,-3 5 47 0 0,0 0 1 0 0,0 0 0 0 0,1 1 0 0 0,-1-1-1 0 0,2 0 1 0 0,-1 1 0 0 0,1 0 0 0 0,-3 13-1 0 0,1-2 222 0 0,2 1 0 0 0,-1 22 0 0 0,2-33-77 0 0,1-1 1 0 0,0 1-1 0 0,1-1 0 0 0,0 1 1 0 0,0 0-1 0 0,4 10 1 0 0,-5-16-131 0 0,1 0 0 0 0,0 0 1 0 0,0-1-1 0 0,0 1 0 0 0,0 0 1 0 0,0 0-1 0 0,0-1 1 0 0,0 1-1 0 0,1 0 0 0 0,-1-1 1 0 0,1 1-1 0 0,-1-1 0 0 0,1 0 1 0 0,-1 0-1 0 0,1 1 0 0 0,0-1 1 0 0,0 0-1 0 0,-1 0 0 0 0,1 0 1 0 0,0-1-1 0 0,0 1 0 0 0,0 0 1 0 0,0-1-1 0 0,0 1 0 0 0,0-1 1 0 0,0 0-1 0 0,0 0 1 0 0,3 0-1 0 0,-2 0-24 0 0,-1 0 0 0 0,1-1 0 0 0,-1 1 0 0 0,0-1 1 0 0,1 1-1 0 0,-1-1 0 0 0,0 0 0 0 0,1 0 0 0 0,-1 0 0 0 0,0-1 1 0 0,0 1-1 0 0,0 0 0 0 0,0-1 0 0 0,0 1 0 0 0,0-1 0 0 0,0 0 0 0 0,-1 1 1 0 0,1-1-1 0 0,0 0 0 0 0,1-3 0 0 0,3-6-38 0 0,1 1 0 0 0,-2-1-1 0 0,5-12 1 0 0,0 1-155 0 0,-10 21 175 0 0,0 1 0 0 0,0-1 0 0 0,0 1 1 0 0,1 0-1 0 0,-1-1 0 0 0,0 1 0 0 0,0 0 0 0 0,0-1 0 0 0,0 1 0 0 0,1 0 0 0 0,-1-1 0 0 0,0 1 0 0 0,0 0 0 0 0,0-1 0 0 0,1 1 1 0 0,-1 0-1 0 0,0 0 0 0 0,1-1 0 0 0,-1 1 0 0 0,0 0 0 0 0,1 0 0 0 0,-1 0 0 0 0,0-1 0 0 0,1 1 0 0 0,-1 0 0 0 0,0 0 0 0 0,1 0 1 0 0,-1 0-1 0 0,0 0 0 0 0,1 0 0 0 0,-1 0 0 0 0,0 0 0 0 0,1 0 0 0 0,-1 0 0 0 0,1 0 0 0 0,-1 0 0 0 0,0 0 0 0 0,1 0 0 0 0,-1 0 1 0 0,1 0-1 0 0,-1 0 0 0 0,0 0 0 0 0,1 0 0 0 0,-1 1 0 0 0,0-1 0 0 0,1 0 0 0 0,-1 0 0 0 0,0 0 0 0 0,0 1 0 0 0,1-1 0 0 0,-1 0 1 0 0,0 0-1 0 0,1 1 0 0 0,-1-1 0 0 0,0 0 0 0 0,0 1 0 0 0,0-1 0 0 0,1 0 0 0 0,-1 1 0 0 0,0-1 0 0 0,0 0 0 0 0,0 1 0 0 0,1 0 0 0 0,7 24 130 0 0,-6-9 34 0 0,-1 0 0 0 0,-1-1 0 0 0,0 1 0 0 0,-1 0 0 0 0,-6 28 0 0 0,18-105 332 0 0,-8 52-515 0 0,48-139-575 0 0,-51 148 593 0 0,0-1 1 0 0,0 0 0 0 0,0 1 0 0 0,0-1-1 0 0,0 0 1 0 0,1 1 0 0 0,-1-1-1 0 0,0 1 1 0 0,1-1 0 0 0,-1 1-1 0 0,0-1 1 0 0,1 1 0 0 0,-1-1 0 0 0,1 1-1 0 0,-1-1 1 0 0,1 1 0 0 0,-1-1-1 0 0,1 1 1 0 0,-1 0 0 0 0,1-1-1 0 0,-1 1 1 0 0,1 0 0 0 0,-1-1 0 0 0,1 1-1 0 0,-1 0 1 0 0,1 0 0 0 0,0 0-1 0 0,-1 0 1 0 0,1-1 0 0 0,0 1-1 0 0,0 1 8 0 0,0-1-1 0 0,0 1 0 0 0,0 0 1 0 0,0-1-1 0 0,0 1 0 0 0,0 0 0 0 0,0 0 1 0 0,-1-1-1 0 0,1 1 0 0 0,0 0 1 0 0,0 0-1 0 0,-1 0 0 0 0,1 0 0 0 0,-1 0 1 0 0,1 1-1 0 0,16 44 247 0 0,-16-44-236 0 0,17 91 547 0 0,-15-78-438 0 0,-2-25-144 0 0,0 0 1 0 0,0 1 0 0 0,1-1-1 0 0,0 1 1 0 0,1-1 0 0 0,0 1 0 0 0,6-14-1 0 0,1-4-169 0 0,-7 18 83 0 0,0 1 0 0 0,1-1 0 0 0,0 1 0 0 0,0 0 0 0 0,7-10 0 0 0,-11 18 103 0 0,0 0 0 0 0,0-1 0 0 0,0 1-1 0 0,0 0 1 0 0,0 0 0 0 0,0 0 0 0 0,1 0 0 0 0,-1 0 0 0 0,0-1-1 0 0,0 1 1 0 0,0 0 0 0 0,0 0 0 0 0,0 0 0 0 0,1 0 0 0 0,-1 0-1 0 0,0 0 1 0 0,0 0 0 0 0,0 0 0 0 0,0 0 0 0 0,0 0 0 0 0,1-1-1 0 0,-1 1 1 0 0,0 0 0 0 0,0 0 0 0 0,0 0 0 0 0,1 0 0 0 0,-1 0 0 0 0,0 0-1 0 0,0 0 1 0 0,0 0 0 0 0,0 0 0 0 0,1 0 0 0 0,-1 0 0 0 0,0 1-1 0 0,0-1 1 0 0,0 0 0 0 0,0 0 0 0 0,1 0 0 0 0,-1 0 0 0 0,0 0-1 0 0,0 0 1 0 0,0 0 0 0 0,1 1 0 0 0,4 9-17 0 0,1 15 182 0 0,-5-23-152 0 0,36 155 1108 0 0,-37-156-1107 0 0,0 0 1 0 0,0 0-1 0 0,0 0 1 0 0,1 0-1 0 0,-1 0 1 0 0,0 0-1 0 0,0 0 1 0 0,1 0-1 0 0,-1 0 1 0 0,1 0-1 0 0,-1 0 1 0 0,1 0-1 0 0,-1 0 1 0 0,1 0-1 0 0,-1 0 1 0 0,1 0-1 0 0,0-1 1 0 0,0 1-1 0 0,-1 0 0 0 0,1 0 1 0 0,0-1-1 0 0,0 1 1 0 0,0 0-1 0 0,0-1 1 0 0,1 1-1 0 0,0-1 2 0 0,-1-1 0 0 0,1 1 0 0 0,-1-1 0 0 0,0 0 0 0 0,1 0 0 0 0,-1 1 0 0 0,1-1 1 0 0,-1 0-1 0 0,0 0 0 0 0,0 0 0 0 0,1 0 0 0 0,-1-1 0 0 0,0 1 0 0 0,0 0 0 0 0,1-2 0 0 0,10-11-15 0 0,3-2 15 0 0,-1-1-1 0 0,0-1 1 0 0,-1 0 0 0 0,-1-1-1 0 0,11-23 1 0 0,-22 33-36 0 0,-8 14 14 0 0,-7 13 4 0 0,8-10 2 0 0,0 1 0 0 0,1 0 1 0 0,0 0-1 0 0,0 1 0 0 0,1-1 0 0 0,1 1 1 0 0,-1 0-1 0 0,2 0 0 0 0,-1 0 0 0 0,1 0 0 0 0,0 11 1 0 0,2-21 1 0 0,1 1 1 0 0,-1 0 0 0 0,0-1-1 0 0,1 0 1 0 0,-1 1 0 0 0,0-1-1 0 0,1 1 1 0 0,-1-1-1 0 0,1 1 1 0 0,-1-1 0 0 0,0 0-1 0 0,1 1 1 0 0,-1-1 0 0 0,1 0-1 0 0,-1 1 1 0 0,1-1 0 0 0,0 0-1 0 0,-1 0 1 0 0,1 0 0 0 0,-1 1-1 0 0,1-1 1 0 0,-1 0-1 0 0,1 0 1 0 0,0 0 0 0 0,-1 0-1 0 0,1 0 1 0 0,-1 0 0 0 0,1 0-1 0 0,0 0 1 0 0,-1 0 0 0 0,1 0-1 0 0,-1-1 1 0 0,2 1-1 0 0,19-5-59 0 0,-17 3 32 0 0,0 0 1 0 0,-1-1-1 0 0,1 0 1 0 0,-1 0-1 0 0,0 0 1 0 0,0 0-1 0 0,0 0 1 0 0,0-1-1 0 0,0 1 0 0 0,-1-1 1 0 0,0 0-1 0 0,1 0 1 0 0,-2 1-1 0 0,4-9 1 0 0,-4 10 23 0 0,0-1 0 0 0,0 1 0 0 0,-1 0 0 0 0,1 0 1 0 0,-1-1-1 0 0,0 1 0 0 0,1 0 0 0 0,-1 0 0 0 0,0-1 1 0 0,0 1-1 0 0,-1 0 0 0 0,1-1 0 0 0,0 1 0 0 0,-1 0 1 0 0,1-1-1 0 0,-1 1 0 0 0,0 0 0 0 0,0 0 0 0 0,0 0 1 0 0,0 0-1 0 0,0 0 0 0 0,0 0 0 0 0,0 0 0 0 0,-1 0 1 0 0,1 0-1 0 0,-1 1 0 0 0,0-1 0 0 0,1 0 0 0 0,-4-1 0 0 0,-5-2-75 0 0,6 8 70 0 0,9 18 122 0 0,20 27 137 0 0,-23-46-247 0 0,-1 1-1 0 0,1-1 1 0 0,1 0-1 0 0,-1 0 1 0 0,0 0-1 0 0,0 0 1 0 0,1 0-1 0 0,-1 0 1 0 0,1 0-1 0 0,-1-1 1 0 0,1 1-1 0 0,0-1 1 0 0,0 0-1 0 0,0 0 1 0 0,0 0-1 0 0,0 0 1 0 0,0-1 0 0 0,0 1-1 0 0,0-1 1 0 0,5 1-1 0 0,-1-2-19 0 0,0 0 1 0 0,1 0-1 0 0,-1-1 0 0 0,0 0 1 0 0,0 0-1 0 0,-1 0 0 0 0,11-6 1 0 0,-11 6 18 0 0,0 0 0 0 0,0 0 0 0 0,1 1 0 0 0,10-2 0 0 0,17-3-111 0 0,16-4 32 0 0,-50 38 126 0 0,0 0 181 0 0,0-24-2 0 0,0-18-147 0 0,0 10-94 0 0,1 0 0 0 0,0-1 1 0 0,0 1-1 0 0,0 0 0 0 0,0 0 0 0 0,1 0 0 0 0,0 0 0 0 0,-1 0 0 0 0,1 0 0 0 0,1 1 0 0 0,-1-1 0 0 0,1 1 0 0 0,-1-1 0 0 0,1 1 1 0 0,4-4-1 0 0,0 0 5 0 0,0 1 1 0 0,0 0-1 0 0,1 0 0 0 0,0 1 1 0 0,16-8-1 0 0,-23 12 9 0 0,0 1-1 0 0,0-1 0 0 0,0 1 1 0 0,0-1-1 0 0,0 1 1 0 0,0 0-1 0 0,0-1 0 0 0,0 1 1 0 0,1 0-1 0 0,-1 0 1 0 0,0 0-1 0 0,0 0 1 0 0,0 0-1 0 0,0 0 0 0 0,0 0 1 0 0,1 1-1 0 0,-1-1 1 0 0,0 0-1 0 0,0 0 0 0 0,0 1 1 0 0,0-1-1 0 0,0 1 1 0 0,0-1-1 0 0,0 1 0 0 0,0 0 1 0 0,0-1-1 0 0,0 1 1 0 0,0 0-1 0 0,0-1 1 0 0,-1 1-1 0 0,1 0 0 0 0,0 0 1 0 0,0 0-1 0 0,-1 0 1 0 0,2 1-1 0 0,1 5 31 0 0,0 0 0 0 0,0 0-1 0 0,0 0 1 0 0,3 13 0 0 0,3 8 120 0 0,-8-26-125 0 0,15 25 114 0 0,-15-26-104 0 0,0 0 1 0 0,0 0 0 0 0,0 0-1 0 0,0 0 1 0 0,0 0 0 0 0,0 0-1 0 0,1 0 1 0 0,-1-1 0 0 0,0 1-1 0 0,0 0 1 0 0,1-1 0 0 0,-1 1-1 0 0,1 0 1 0 0,-1-1 0 0 0,0 0-1 0 0,1 1 1 0 0,-1-1 0 0 0,3 0-1 0 0,-2-1-16 0 0,-1-1-1 0 0,0 0 0 0 0,0 0 0 0 0,0 0 0 0 0,0 1 1 0 0,0-1-1 0 0,0 0 0 0 0,-1 0 0 0 0,1 0 0 0 0,-1 0 1 0 0,1-3-1 0 0,2-6-5 0 0,0 7-12 0 0,-1 1 0 0 0,1 0 0 0 0,-1-1-1 0 0,1 1 1 0 0,0 0 0 0 0,0 1 0 0 0,0-1 0 0 0,1 0 0 0 0,-1 1 0 0 0,0 0-1 0 0,1 0 1 0 0,0 0 0 0 0,0 0 0 0 0,-1 0 0 0 0,1 1 0 0 0,5-2-1 0 0,-3 1 9 0 0,-1 1-1 0 0,0-2 0 0 0,0 1 0 0 0,-1 0 0 0 0,1-1 0 0 0,0 0 1 0 0,6-6-1 0 0,-7 4-87 0 0,-8 6-93 0 0,-9 9 84 0 0,10-5 84 0 0,0 0 0 0 0,0 0-1 0 0,0 0 1 0 0,0 0-1 0 0,1 0 1 0 0,0 0-1 0 0,0 1 1 0 0,0-1 0 0 0,1 1-1 0 0,0-1 1 0 0,0 1-1 0 0,0 0 1 0 0,1 0 0 0 0,-1-1-1 0 0,2 12 1 0 0,0-16 7 0 0,-1-1 1 0 0,1 1-1 0 0,-1-1 1 0 0,0 1-1 0 0,1-1 1 0 0,-1 1-1 0 0,1-1 1 0 0,-1 0-1 0 0,1 1 1 0 0,0-1-1 0 0,-1 0 0 0 0,1 0 1 0 0,-1 1-1 0 0,1-1 1 0 0,0 0-1 0 0,-1 0 1 0 0,1 0-1 0 0,-1 0 1 0 0,1 1-1 0 0,0-1 1 0 0,-1 0-1 0 0,1 0 1 0 0,0 0-1 0 0,-1-1 1 0 0,1 1-1 0 0,0 0 1 0 0,-1 0-1 0 0,1 0 1 0 0,-1 0-1 0 0,1 0 1 0 0,0-1-1 0 0,-1 1 1 0 0,1 0-1 0 0,0-1 1 0 0,22-9 7 0 0,-19 8-10 0 0,0-1 0 0 0,0 1 0 0 0,1 1 0 0 0,-1-1 0 0 0,1 0 0 0 0,0 1 0 0 0,-1 0 0 0 0,7-1-1 0 0,-10 2 1 0 0,0 0-1 0 0,0 0 0 0 0,0 0 1 0 0,0 1-1 0 0,0-1 0 0 0,0 0 0 0 0,0 0 1 0 0,0 1-1 0 0,-1-1 0 0 0,1 0 0 0 0,0 1 1 0 0,0-1-1 0 0,0 1 0 0 0,0-1 1 0 0,-1 1-1 0 0,1-1 0 0 0,0 1 0 0 0,1 1 1 0 0,-1-1 1 0 0,0 1 1 0 0,-1 0-1 0 0,1-1 1 0 0,0 1-1 0 0,-1 0 1 0 0,1-1-1 0 0,-1 1 1 0 0,1 0-1 0 0,-1 0 1 0 0,0 0-1 0 0,1-1 1 0 0,-1 1-1 0 0,0 2 1 0 0,-1 0-42 0 0,1-1 1 0 0,0 1-1 0 0,-1-1 0 0 0,1 0 1 0 0,-1 1-1 0 0,0-1 1 0 0,0 0-1 0 0,-1 0 0 0 0,1 0 1 0 0,-1 0-1 0 0,1 0 1 0 0,-1 0-1 0 0,0 0 0 0 0,0 0 1 0 0,0 0-1 0 0,0-1 1 0 0,-1 1-1 0 0,1-1 0 0 0,-1 0 1 0 0,1 0-1 0 0,-1 0 1 0 0,0 0-1 0 0,0 0 0 0 0,0 0 1 0 0,0-1-1 0 0,0 0 1 0 0,-6 2-1 0 0,5-1-610 0 0,0-2 1 0 0,1 1-1 0 0,-1 0 1 0 0,0-1 0 0 0,0 0-1 0 0,-6 0 1 0 0,6 0-656 0 0,0-1 0 0 0,1 0 1 0 0,-1 0-1 0 0,1 0 1 0 0,-1 0-1 0 0,1 0 1 0 0,-6-3-1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5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10770 0 0,'0'0'10856'0'0,"-5"1"-10635"0"0,3-1-198 0 0,0 0 0 0 0,1 0 0 0 0,-1 0 0 0 0,1 0 1 0 0,-1 0-1 0 0,1 1 0 0 0,-1-1 0 0 0,1 1 0 0 0,-1-1 0 0 0,1 1 0 0 0,-1-1 0 0 0,-1 2 0 0 0,2 0 3 0 0,0-1 0 0 0,0 0 0 0 0,0 1 1 0 0,0-1-1 0 0,1 0 0 0 0,-1 1 0 0 0,0-1 0 0 0,1 1 0 0 0,-1-1 1 0 0,1 1-1 0 0,-1-1 0 0 0,1 1 0 0 0,0-1 0 0 0,0 1 1 0 0,0-1-1 0 0,0 1 0 0 0,0 2 0 0 0,0 18 38 0 0,0 0 0 0 0,2 0 0 0 0,1 0 1 0 0,7 31-1 0 0,-1-24-4784 0 0,1 0-4840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6681 0 0,'0'0'11938'0'0,"6"-1"-11692"0"0,-3 1-200 0 0,-1 0 1 0 0,1 0-1 0 0,0-1 0 0 0,0 2 0 0 0,-1-1 0 0 0,1 0 0 0 0,0 0 0 0 0,-1 1 0 0 0,1 0 0 0 0,0-1 0 0 0,-1 1 1 0 0,1 0-1 0 0,-1 0 0 0 0,1 1 0 0 0,-1-1 0 0 0,0 0 0 0 0,1 1 0 0 0,-1-1 0 0 0,0 1 0 0 0,0 0 0 0 0,0 0 0 0 0,3 4 1 0 0,30 32 551 0 0,-2 1 1 0 0,48 75 0 0 0,-72-98-570 0 0,-1 0 0 0 0,0 0 1 0 0,-1 0-1 0 0,9 33 0 0 0,-14-41-26 0 0,0 0 1 0 0,-1 0-1 0 0,0 1 0 0 0,0-1 1 0 0,0 1-1 0 0,-1-1 0 0 0,-1 0 1 0 0,1 1-1 0 0,-1-1 0 0 0,-1 0 1 0 0,0 1-1 0 0,-3 10 0 0 0,4-16 0 0 0,-1-1 0 0 0,1 1-1 0 0,0-1 1 0 0,-1 1-1 0 0,1-1 1 0 0,-1 1 0 0 0,0-1-1 0 0,0 0 1 0 0,0 0-1 0 0,0 0 1 0 0,0 0 0 0 0,0 0-1 0 0,0-1 1 0 0,-1 1-1 0 0,1 0 1 0 0,-1-1 0 0 0,1 0-1 0 0,-1 0 1 0 0,0 0-1 0 0,1 0 1 0 0,-1 0 0 0 0,0 0-1 0 0,0-1 1 0 0,0 1-1 0 0,1-1 1 0 0,-1 0 0 0 0,0 0-1 0 0,0 0 1 0 0,0 0-1 0 0,0 0 1 0 0,0-1 0 0 0,1 1-1 0 0,-1-1 1 0 0,-4-1-1 0 0,-3-1 48 0 0,0-1 0 0 0,0 0-1 0 0,0-1 1 0 0,1 0 0 0 0,-1 0-1 0 0,1-1 1 0 0,-15-13-1 0 0,-2-1 142 0 0,17 14-141 0 0,0-1 0 0 0,1-1 0 0 0,-1 1 0 0 0,1-1 0 0 0,1-1 0 0 0,-1 1 0 0 0,-7-13 0 0 0,14 19-16 0 0,1 1-1 0 0,-1 0 1 0 0,1-1-1 0 0,0 1 1 0 0,-1-1 0 0 0,1 1-1 0 0,0-1 1 0 0,0 1-1 0 0,0 0 1 0 0,0-1-1 0 0,0 1 1 0 0,0-1-1 0 0,0 1 1 0 0,1 0-1 0 0,-1-1 1 0 0,0 1 0 0 0,1-1-1 0 0,-1 1 1 0 0,1 0-1 0 0,0-1 1 0 0,-1 1-1 0 0,1 0 1 0 0,0 0-1 0 0,0 0 1 0 0,0-1-1 0 0,1 0 1 0 0,4-4 174 0 0,0 0 0 0 0,0 1 0 0 0,12-8 1 0 0,-3 2 33 0 0,7-10 20 0 0,0 0 1 0 0,-2-1 0 0 0,34-50 0 0 0,13-14 134 0 0,-61 80-372 0 0,0 0 1 0 0,1 1-1 0 0,-1-1 1 0 0,1 1-1 0 0,0 1 1 0 0,0-1-1 0 0,1 1 1 0 0,11-4-1 0 0,-14 6-111 0 0,0 0 0 0 0,1 0 1 0 0,-1 1-1 0 0,0 0 0 0 0,1 0 0 0 0,-1 0 0 0 0,1 0 0 0 0,-1 1 0 0 0,1 0 0 0 0,-1 0 0 0 0,1 1 0 0 0,-1 0 0 0 0,11 2 0 0 0,-2 5-2295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17652 0 0,'0'0'3276'0'0,"1"17"-3296"0"0,2 56-44 0 0,-3-69-4 0 0,0 1-1 0 0,0-1 0 0 0,-1 0 0 0 0,1 0 1 0 0,-1 0-1 0 0,0 0 0 0 0,0 0 1 0 0,-1 0-1 0 0,1 0 0 0 0,-1 0 0 0 0,0-1 1 0 0,0 1-1 0 0,0 0 0 0 0,0-1 0 0 0,-1 0 1 0 0,-3 4-1 0 0,3-3-774 0 0,-1-1 1 0 0,1 0 0 0 0,-1 0-1 0 0,0-1 1 0 0,-8 5 0 0 0,2-2-4534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59 248 18124 0 0,'0'0'1103'0'0,"3"18"-1275"0"0,11 59 205 0 0,-13-67 22 0 0,0 0 0 0 0,0 0 0 0 0,0 0 0 0 0,-3 19 1 0 0,1-23-27 0 0,0-2 0 0 0,0 1 0 0 0,0 0 0 0 0,-1 0 0 0 0,0 0 0 0 0,0-1 0 0 0,-5 9 0 0 0,7-13-25 0 0,0 1 0 0 0,0-1-1 0 0,0 0 1 0 0,-1 0 0 0 0,1 0-1 0 0,0 0 1 0 0,0 1 0 0 0,0-1-1 0 0,0 0 1 0 0,0 0 0 0 0,0 0-1 0 0,0 0 1 0 0,-1 0 0 0 0,1 0-1 0 0,0 0 1 0 0,0 1 0 0 0,0-1-1 0 0,0 0 1 0 0,-1 0 0 0 0,1 0-1 0 0,0 0 1 0 0,0 0 0 0 0,0 0-1 0 0,0 0 1 0 0,-1 0 0 0 0,1 0-1 0 0,0 0 1 0 0,0 0 0 0 0,0 0-1 0 0,-1 0 1 0 0,1 0 0 0 0,0 0-1 0 0,0 0 1 0 0,0 0 0 0 0,0 0-1 0 0,-1 0 1 0 0,1 0 0 0 0,0 0-1 0 0,0 0 1 0 0,0 0 0 0 0,0-1-1 0 0,-1 1 1 0 0,1 0 0 0 0,0 0 0 0 0,-7-11 52 0 0,-4-18-105 0 0,10 25 35 0 0,-9-32 14 0 0,2 0 1 0 0,2-1-1 0 0,1 1 0 0 0,1-1 1 0 0,3 0-1 0 0,3-52 1 0 0,-1 80 43 0 0,0 1 1 0 0,0-1-1 0 0,1 1 1 0 0,0 0-1 0 0,1 0 1 0 0,-1 0 0 0 0,9-15-1 0 0,-11 21-36 0 0,1 0 0 0 0,0 1 0 0 0,0-1 0 0 0,0 0 0 0 0,0 1 0 0 0,0-1 0 0 0,0 1 0 0 0,1 0 0 0 0,-1-1 0 0 0,0 1 0 0 0,1 0 0 0 0,-1 0 0 0 0,1 0 0 0 0,-1 0 0 0 0,1 0 0 0 0,-1 0 0 0 0,1 0 0 0 0,0 1 0 0 0,-1-1 0 0 0,1 0 0 0 0,0 1 0 0 0,0-1 0 0 0,0 1 0 0 0,-1 0 0 0 0,1 0 0 0 0,0 0 0 0 0,0 0 0 0 0,0 0 0 0 0,0 0 0 0 0,-1 0 0 0 0,1 0 0 0 0,0 1 0 0 0,0-1 0 0 0,-1 1 0 0 0,1-1 0 0 0,0 1 0 0 0,0 0 0 0 0,-1 0 0 0 0,1 0 0 0 0,-1 0 0 0 0,1 0 0 0 0,1 1 0 0 0,9 7 43 0 0,0-1 1 0 0,-1 2-1 0 0,14 13 0 0 0,-22-20-31 0 0,0 0 0 0 0,-1 1 0 0 0,1-1 0 0 0,-1 0 0 0 0,0 1-1 0 0,0 0 1 0 0,0-1 0 0 0,0 1 0 0 0,-1 0 0 0 0,1 0 0 0 0,-1 0-1 0 0,0 0 1 0 0,-1 0 0 0 0,1 0 0 0 0,0 0 0 0 0,-1 6-1 0 0,0-8-15 0 0,-1-1 0 0 0,1 1-1 0 0,-1 0 1 0 0,1-1-1 0 0,-1 1 1 0 0,0-1-1 0 0,0 1 1 0 0,0-1 0 0 0,0 1-1 0 0,0-1 1 0 0,0 1-1 0 0,0-1 1 0 0,0 0-1 0 0,0 0 1 0 0,-1 1-1 0 0,1-1 1 0 0,0 0 0 0 0,-1 0-1 0 0,1 0 1 0 0,-1 0-1 0 0,1-1 1 0 0,-1 1-1 0 0,0 0 1 0 0,-1 0 0 0 0,-7 2-4 0 0,0 0 1 0 0,-18 3 0 0 0,18-4-19 0 0,-33 3-78 0 0,63-5 93 0 0,1 1 1 0 0,-1 1 0 0 0,26 6-1 0 0,-39-6 25 0 0,1 0 0 0 0,0 0 0 0 0,-1 1 0 0 0,1 0 0 0 0,-1 0 0 0 0,0 1 0 0 0,0 0 0 0 0,0 0-1 0 0,-1 1 1 0 0,0 0 0 0 0,9 8 0 0 0,-14-12-12 0 0,0-1 0 0 0,-1 1 0 0 0,1 0 0 0 0,-1-1-1 0 0,1 1 1 0 0,-1 0 0 0 0,1-1 0 0 0,-1 1 0 0 0,0 0 0 0 0,1 0-1 0 0,-1 0 1 0 0,0-1 0 0 0,0 1 0 0 0,0 0 0 0 0,1 0 0 0 0,-1 0-1 0 0,0 0 1 0 0,0-1 0 0 0,0 1 0 0 0,0 0 0 0 0,-1 0 0 0 0,1 0-1 0 0,0 0 1 0 0,0 0 0 0 0,0-1 0 0 0,-1 1 0 0 0,1 0-1 0 0,0 0 1 0 0,-1-1 0 0 0,1 1 0 0 0,0 0 0 0 0,-1 0 0 0 0,1-1-1 0 0,-1 1 1 0 0,0 0 0 0 0,1-1 0 0 0,-1 1 0 0 0,1-1 0 0 0,-1 1-1 0 0,0-1 1 0 0,1 1 0 0 0,-1-1 0 0 0,0 1 0 0 0,0-1 0 0 0,0 0-1 0 0,1 1 1 0 0,-2-1 0 0 0,-5 4 133 0 0,0-1 0 0 0,0-1 0 0 0,-14 4 1 0 0,21-6-142 0 0,-37 9-67 0 0,-48 4 0 0 0,33-11-8637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50 15835 0 0,'0'0'5806'0'0,"-18"-8"-5213"0"0,-54-23 26 0 0,69 29-518 0 0,0 1 0 0 0,0-1-1 0 0,-1 1 1 0 0,1 0 0 0 0,-1 0 0 0 0,1 0 0 0 0,-1 0 0 0 0,1 1 0 0 0,-1 0-1 0 0,0-1 1 0 0,1 1 0 0 0,-1 1 0 0 0,1-1 0 0 0,-1 0 0 0 0,1 1-1 0 0,-1 0 1 0 0,1-1 0 0 0,-7 4 0 0 0,8-4-53 0 0,-1 2-11 0 0,-1 0 0 0 0,1 0 0 0 0,-1 1 0 0 0,1-1 0 0 0,0 1 0 0 0,0-1 0 0 0,0 1 0 0 0,1 0 0 0 0,-1 0 0 0 0,0 0 0 0 0,1 0 0 0 0,0 1 0 0 0,0-1 0 0 0,0 1 0 0 0,0-1 0 0 0,1 1 0 0 0,-1 0 0 0 0,1-1 0 0 0,0 1 0 0 0,0 0-1 0 0,0 0 1 0 0,0 6 0 0 0,-1 9 19 0 0,1 1-1 0 0,0-1 1 0 0,3 23 0 0 0,2-3 0 0 0,1-1 0 0 0,2 0 0 0 0,2 0 0 0 0,20 53 0 0 0,69 140-1202 0 0,-96-227 1097 0 0,24 54-2476 0 0,-10-20-7190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10290 0 0,'0'0'6896'0'0,"7"-7"-5979"0"0,8-8-204 0 0,-1-2 0 0 0,13-19 0 0 0,-15 22-758 0 0,-10 12-19 0 0,0 0-1 0 0,0 0 0 0 0,0 0 0 0 0,0 0 1 0 0,-1 0-1 0 0,1 0 0 0 0,-1 0 0 0 0,1-1 1 0 0,-1 1-1 0 0,0-1 0 0 0,0 1 0 0 0,0-1 1 0 0,0-2-1 0 0,-22 9-1678 0 0,18-2 1742 0 0,-1 1 1 0 0,1 0 0 0 0,0 0 0 0 0,0 0-1 0 0,1 1 1 0 0,-1-1 0 0 0,1 1 0 0 0,-1 0-1 0 0,1-1 1 0 0,0 1 0 0 0,0 0 0 0 0,1 0-1 0 0,-1 0 1 0 0,1 0 0 0 0,0 1 0 0 0,0-1-1 0 0,1 0 1 0 0,-1 0 0 0 0,1 1 0 0 0,0 4-1 0 0,0-8 45 0 0,1-1-1 0 0,-1 1 1 0 0,0 0-1 0 0,1 0 1 0 0,0-1-1 0 0,-1 1 1 0 0,1 0-1 0 0,-1-1 0 0 0,1 1 1 0 0,0 0-1 0 0,0-1 1 0 0,-1 1-1 0 0,1-1 1 0 0,0 0-1 0 0,0 1 1 0 0,0-1-1 0 0,-1 1 0 0 0,1-1 1 0 0,0 0-1 0 0,0 0 1 0 0,0 1-1 0 0,0-1 1 0 0,0 0-1 0 0,0 0 1 0 0,1 0-1 0 0,30 4-454 0 0,-26-4 31 0 0,29 7-3554 0 0,-13 1-5493 0 0,-16-5 4907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11594 0 0,'0'0'11622'0'0,"3"-2"-11422"0"0,0-1-140 0 0,1 0-1 0 0,1 1 1 0 0,-1-1 0 0 0,0 1 0 0 0,0 0 0 0 0,1 0 0 0 0,5-1 0 0 0,28-15 344 0 0,-21 5-360 0 0,0-1 1 0 0,21-21 0 0 0,-66 35-2243 0 0,22 2 2113 0 0,1 0 0 0 0,0 0 0 0 0,0 1 0 0 0,0 0 0 0 0,0 0 0 0 0,0 1 0 0 0,0-1 0 0 0,1 1 0 0 0,-8 8 0 0 0,10-10 85 0 0,-1 1 0 0 0,1 0 0 0 0,0 0 0 0 0,0 1 0 0 0,0-1 0 0 0,0 0 0 0 0,1 1 0 0 0,-1-1 0 0 0,1 1 0 0 0,0-1 0 0 0,0 1 0 0 0,0-1 0 0 0,1 1 0 0 0,-1 0 0 0 0,1-1 0 0 0,0 6 0 0 0,0-7 51 0 0,1 0 0 0 0,0 0 0 0 0,0 0 0 0 0,-1 0-1 0 0,1-1 1 0 0,0 1 0 0 0,1 0 0 0 0,-1-1 0 0 0,0 1 0 0 0,0-1 0 0 0,1 1 0 0 0,-1-1 0 0 0,0 0 0 0 0,1 0 0 0 0,0 1 0 0 0,-1-1 0 0 0,1 0 0 0 0,0 0 0 0 0,-1 0 0 0 0,5 1 0 0 0,40 14 503 0 0,-41-15-533 0 0,22 7-468 0 0,39 11 314 0 0,-21-10-8986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19948 0 0,'0'0'1322'0'0,"6"5"-1422"0"0,21 19 233 0 0,-24-20-115 0 0,-1-1 1 0 0,0 1-1 0 0,-1-1 0 0 0,1 1 1 0 0,0 0-1 0 0,-1 0 0 0 0,0 0 0 0 0,0 0 1 0 0,0 0-1 0 0,-1 0 0 0 0,1 0 0 0 0,-1 0 1 0 0,0 8-1 0 0,1 5 1 0 0,4 30 32 0 0,-5-47-33 0 0,8-6 278 0 0,4-14-275 0 0,2 0 0 0 0,0 1 0 0 0,1 0 0 0 0,1 1 0 0 0,29-25 0 0 0,-19 20 320 0 0,33-22 1 0 0,-72 55-673 0 0,1 0 1 0 0,1 1 0 0 0,-19 24 0 0 0,29-35 327 0 0,1 0 0 0 0,0 0 0 0 0,0 0 0 0 0,0 1-1 0 0,0-1 1 0 0,0 0 0 0 0,0 0 0 0 0,0 1 0 0 0,0-1 0 0 0,0 0 0 0 0,0 0-1 0 0,0 1 1 0 0,0-1 0 0 0,0 0 0 0 0,0 0 0 0 0,0 1 0 0 0,0-1 0 0 0,0 0-1 0 0,0 0 1 0 0,0 1 0 0 0,0-1 0 0 0,0 0 0 0 0,0 0 0 0 0,0 1-1 0 0,0-1 1 0 0,1 0 0 0 0,-1 0 0 0 0,0 0 0 0 0,0 1 0 0 0,0-1 0 0 0,0 0-1 0 0,1 0 1 0 0,-1 0 0 0 0,0 1 0 0 0,0-1 0 0 0,0 0 0 0 0,1 0-1 0 0,-1 0 1 0 0,0 0 0 0 0,0 0 0 0 0,0 0 0 0 0,1 0 0 0 0,-1 0 0 0 0,0 1-1 0 0,0-1 1 0 0,1 0 0 0 0,-1 0 0 0 0,0 0 0 0 0,1 0 0 0 0,17 4 109 0 0,-13-3-104 0 0,45 5 122 0 0,-43-6-118 0 0,1 0-1 0 0,-1 1 0 0 0,0 0 0 0 0,1 0 0 0 0,-1 1 0 0 0,0 0 0 0 0,0 0 1 0 0,0 0-1 0 0,12 7 0 0 0,-18-8-36 0 0,0 0-1 0 0,0 0 1 0 0,0 0-1 0 0,0 1 1 0 0,0-1-1 0 0,0 0 1 0 0,0 0 0 0 0,0 1-1 0 0,0-1 1 0 0,-1 0-1 0 0,1 1 1 0 0,0-1-1 0 0,-1 1 1 0 0,1-1 0 0 0,-1 0-1 0 0,0 1 1 0 0,0-1-1 0 0,1 1 1 0 0,-1 0-1 0 0,0-1 1 0 0,0 1 0 0 0,0-1-1 0 0,-1 1 1 0 0,1-1-1 0 0,0 1 1 0 0,0-1-1 0 0,-1 1 1 0 0,1-1 0 0 0,-1 2-1 0 0,-9 20-2897 0 0,-2-4-4361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5761 0 0,'0'0'3738'0'0,"3"27"-5083"0"0,12 89 1429 0 0,-12-85 95 0 0,-1 1 0 0 0,-2 0 0 0 0,-1 0 0 0 0,-6 33 0 0 0,2-13 57 0 0,-8 54-48 0 0,1-3-1369 0 0,8-36-2815 0 0,4-43-384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22373 0 0,'0'0'1064'0'0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55 275 19188 0 0,'0'0'1238'0'0,"-8"-3"-2231"0"0,-23-10 964 0 0,30 13 29 0 0,1 0 1 0 0,0 0-1 0 0,-1 0 0 0 0,1 0 0 0 0,-1 0 0 0 0,1 0 1 0 0,-1 0-1 0 0,1 0 0 0 0,-1 0 0 0 0,1 1 0 0 0,0-1 0 0 0,-1 0 1 0 0,1 0-1 0 0,-1 1 0 0 0,1-1 0 0 0,0 0 0 0 0,-1 0 1 0 0,1 1-1 0 0,0-1 0 0 0,-1 0 0 0 0,1 1 0 0 0,0-1 1 0 0,-1 1-1 0 0,1-1 0 0 0,0 0 0 0 0,0 1 0 0 0,0-1 1 0 0,-1 1-1 0 0,1-1 0 0 0,0 0 0 0 0,0 1 0 0 0,0-1 1 0 0,0 1-1 0 0,0-1 0 0 0,0 1 0 0 0,0-1 0 0 0,0 1 0 0 0,0 0 1 0 0,-1 22 8 0 0,1-18-5 0 0,-2 46 11 0 0,1 62-211 0 0,1-112 186 0 0,0-1-1 0 0,0 1 0 0 0,0 0 1 0 0,0 0-1 0 0,0 0 0 0 0,1 0 1 0 0,-1-1-1 0 0,0 1 1 0 0,0 0-1 0 0,1 0 0 0 0,-1-1 1 0 0,1 1-1 0 0,-1 0 1 0 0,1-1-1 0 0,-1 1 0 0 0,1 0 1 0 0,-1-1-1 0 0,1 1 1 0 0,0-1-1 0 0,-1 1 0 0 0,1 0 1 0 0,0-1-1 0 0,0 1 1 0 0,1 0 8 0 0,0-1 1 0 0,0 1-1 0 0,0-1 1 0 0,0 1 0 0 0,-1-1-1 0 0,1 0 1 0 0,0 0 0 0 0,0 0-1 0 0,0 0 1 0 0,2 0 0 0 0,7-2 57 0 0,0 0 1 0 0,-1-1 0 0 0,11-4 0 0 0,-9 3-30 0 0,42-12 596 0 0,97-45-1 0 0,-151 61-627 0 0,0 0 1 0 0,0 1 0 0 0,0-1-1 0 0,0 0 1 0 0,0 0-1 0 0,1 0 1 0 0,-1 0 0 0 0,0 0-1 0 0,0 0 1 0 0,0 0 0 0 0,0 0-1 0 0,0 0 1 0 0,0 0-1 0 0,0 0 1 0 0,1 0 0 0 0,-1-1-1 0 0,0 1 1 0 0,0 0 0 0 0,0 0-1 0 0,0 0 1 0 0,0 0-1 0 0,0 0 1 0 0,0 0 0 0 0,1 0-1 0 0,-1 0 1 0 0,0 0 0 0 0,0 0-1 0 0,0 0 1 0 0,0 0-1 0 0,0 0 1 0 0,0-1 0 0 0,0 1-1 0 0,0 0 1 0 0,0 0 0 0 0,0 0-1 0 0,0 0 1 0 0,0 0-1 0 0,0 0 1 0 0,0 0 0 0 0,1-1-1 0 0,-1 1 1 0 0,0 0 0 0 0,0 0-1 0 0,0 0 1 0 0,0 0-1 0 0,0 0 1 0 0,0 0 0 0 0,0 0-1 0 0,0-1 1 0 0,0 1-1 0 0,-1 0 1 0 0,1 0 0 0 0,0 0-1 0 0,0 0 1 0 0,0 0 0 0 0,0 0-1 0 0,0 0 1 0 0,0-1-1 0 0,0 1 1 0 0,0 0 0 0 0,0 0-1 0 0,0 0 1 0 0,0 0 0 0 0,0 0-1 0 0,0 0 1 0 0,-1 0-1 0 0,1 0 1 0 0,0 0 0 0 0,-9 3-490 0 0,4 2 398 0 0,0 0 1 0 0,1 0-1 0 0,-1 0 1 0 0,1 1-1 0 0,1 0 1 0 0,-1 0-1 0 0,1 0 1 0 0,0 0-1 0 0,0 0 1 0 0,1 1-1 0 0,0-1 1 0 0,0 1-1 0 0,1-1 1 0 0,0 1-1 0 0,0 0 1 0 0,0 10 0 0 0,1-17 105 0 0,0 1 0 0 0,0 0 1 0 0,0 0-1 0 0,0 0 0 0 0,1 0 1 0 0,-1 0-1 0 0,0 0 0 0 0,1-1 1 0 0,-1 1-1 0 0,0 0 1 0 0,1 0-1 0 0,-1 0 0 0 0,1-1 1 0 0,0 1-1 0 0,-1 0 0 0 0,1-1 1 0 0,0 1-1 0 0,-1 0 0 0 0,1-1 1 0 0,0 1-1 0 0,-1-1 1 0 0,1 1-1 0 0,1 0 0 0 0,1 0 42 0 0,0 0-1 0 0,-1 0 1 0 0,1-1-1 0 0,0 1 0 0 0,0-1 1 0 0,0 1-1 0 0,5-1 1 0 0,0 0 39 0 0,0-1 0 0 0,0 1 0 0 0,0-2-1 0 0,13-2 1 0 0,-10 0-33 0 0,-1 0 0 0 0,1-1 0 0 0,17-10 0 0 0,-25 13-55 0 0,0 0 0 0 0,-1 0 0 0 0,1 0 1 0 0,-1 0-1 0 0,1 0 0 0 0,-1-1 0 0 0,0 1 1 0 0,2-4-1 0 0,-3 5-10 0 0,-1 0-1 0 0,1 0 1 0 0,-1-1 0 0 0,1 1 0 0 0,-1 0 0 0 0,0 0 0 0 0,1 0 0 0 0,-1 0-1 0 0,0-1 1 0 0,0 1 0 0 0,0 0 0 0 0,0 0 0 0 0,0 0 0 0 0,0-1 0 0 0,0 1-1 0 0,0 0 1 0 0,0 0 0 0 0,-1 0 0 0 0,1-1 0 0 0,0 1 0 0 0,-1 0 0 0 0,0-1-1 0 0,0-1-41 0 0,-1 0-1 0 0,0 1 0 0 0,0-1 1 0 0,0 1-1 0 0,0 0 0 0 0,0-1 0 0 0,-1 1 1 0 0,1 0-1 0 0,-1 0 0 0 0,1 0 0 0 0,-6-2 1 0 0,-34-14-365 0 0,20 9 331 0 0,21 9 100 0 0,1 0 1 0 0,-1 0-1 0 0,1 0 1 0 0,-1 0 0 0 0,1 0-1 0 0,-1 0 1 0 0,1 0-1 0 0,-1-1 1 0 0,1 1-1 0 0,0 0 1 0 0,-1 0-1 0 0,1-1 1 0 0,-1 1-1 0 0,1 0 1 0 0,0 0-1 0 0,-1-1 1 0 0,1 1 0 0 0,0 0-1 0 0,-1-1 1 0 0,1 1-1 0 0,0-1 1 0 0,-1 1-1 0 0,1 0 1 0 0,0-1-1 0 0,0 1 1 0 0,0-1-1 0 0,-1 1 1 0 0,1-1-1 0 0,0 1 1 0 0,0 0-1 0 0,0-1 1 0 0,0 1 0 0 0,0-1-1 0 0,0 1 1 0 0,0-1-1 0 0,0 1 1 0 0,0-1-1 0 0,0 1 1 0 0,0-1-1 0 0,0 1 1 0 0,0-1-1 0 0,1 0-10 0 0,0 0 1 0 0,0 0-1 0 0,0 1 0 0 0,-1-1 0 0 0,1 1 0 0 0,0-1 0 0 0,0 1 1 0 0,0-1-1 0 0,0 1 0 0 0,0-1 0 0 0,0 1 0 0 0,0 0 0 0 0,0 0 0 0 0,0-1 1 0 0,0 1-1 0 0,0 0 0 0 0,0 0 0 0 0,2 0 0 0 0,0 0-6 0 0,1 0 0 0 0,0 0 0 0 0,0 0 0 0 0,0 1 0 0 0,0 0 0 0 0,0-1 0 0 0,0 1 0 0 0,-1 1 0 0 0,1-1 0 0 0,0 0 0 0 0,-1 1 0 0 0,1 0 0 0 0,-1 0 0 0 0,1 0-1 0 0,-1 0 1 0 0,0 1 0 0 0,0-1 0 0 0,0 1 0 0 0,0 0 0 0 0,-1 0 0 0 0,1 0 0 0 0,-1 0 0 0 0,1 0 0 0 0,2 6 0 0 0,56 110 449 0 0,-66-129-384 0 0,1 0 0 0 0,0 0 1 0 0,1 0-1 0 0,0-1 1 0 0,1 1-1 0 0,-2-12 0 0 0,4 17-51 0 0,-1-1-1 0 0,1 1 0 0 0,0 0 1 0 0,0-1-1 0 0,1 1 0 0 0,-1 0 0 0 0,1-1 1 0 0,1 1-1 0 0,-1 0 0 0 0,1 0 1 0 0,-1 0-1 0 0,2 0 0 0 0,-1 0 0 0 0,0 1 1 0 0,7-10-1 0 0,-9 14-17 0 0,1-1 1 0 0,0 0-1 0 0,-1 1 1 0 0,1-1-1 0 0,0 0 1 0 0,-1 1-1 0 0,1-1 1 0 0,0 1-1 0 0,0-1 1 0 0,-1 1-1 0 0,1-1 1 0 0,0 1-1 0 0,0 0 0 0 0,0-1 1 0 0,0 1-1 0 0,0 0 1 0 0,-1 0-1 0 0,1-1 1 0 0,0 1-1 0 0,0 0 1 0 0,0 0-1 0 0,0 0 1 0 0,0 0-1 0 0,0 0 1 0 0,0 1-1 0 0,0-1 1 0 0,0 0-1 0 0,-1 0 0 0 0,1 1 1 0 0,0-1-1 0 0,0 0 1 0 0,0 1-1 0 0,0-1 1 0 0,-1 1-1 0 0,1-1 1 0 0,0 1-1 0 0,0-1 1 0 0,-1 1-1 0 0,1-1 1 0 0,0 1-1 0 0,-1 0 1 0 0,2 1-1 0 0,3 4-7 0 0,1 1 1 0 0,-1 0-1 0 0,8 13 0 0 0,-6-8 70 0 0,0-2 114 0 0,1 1 1 0 0,0-1-1 0 0,1 0 1 0 0,15 13-1 0 0,-24-23-157 0 0,0 0-1 0 0,0 0 1 0 0,0 0-1 0 0,0 0 1 0 0,0 0-1 0 0,0 0 1 0 0,0 0-1 0 0,1 0 1 0 0,-1 1-1 0 0,0-1 1 0 0,0 0-1 0 0,0 0 1 0 0,0 0-1 0 0,0 0 1 0 0,1 0-1 0 0,-1 0 0 0 0,0 0 1 0 0,0 0-1 0 0,0 0 1 0 0,0 0-1 0 0,1 0 1 0 0,-1 0-1 0 0,0 0 1 0 0,0 0-1 0 0,0 0 1 0 0,0 0-1 0 0,1 0 1 0 0,-1 0-1 0 0,0 0 1 0 0,0 0-1 0 0,0 0 1 0 0,0 0-1 0 0,0-1 1 0 0,1 1-1 0 0,-1 0 1 0 0,0 0-1 0 0,0 0 1 0 0,0 0-1 0 0,0 0 1 0 0,0 0-1 0 0,0 0 1 0 0,1-1-1 0 0,-1 1 1 0 0,3-10 168 0 0,-3-16-351 0 0,0 23 207 0 0,0-3-61 0 0,-1-4 37 0 0,1-1-1 0 0,1 1 1 0 0,0 0-1 0 0,0 0 0 0 0,1 0 1 0 0,0-1-1 0 0,4-10 1 0 0,-6 20-19 0 0,0 1 1 0 0,0 0 0 0 0,1-1 0 0 0,-1 1 0 0 0,0-1-1 0 0,0 1 1 0 0,0 0 0 0 0,1-1 0 0 0,-1 1 0 0 0,0-1-1 0 0,0 1 1 0 0,1 0 0 0 0,-1-1 0 0 0,0 1 0 0 0,1 0-1 0 0,-1 0 1 0 0,0-1 0 0 0,1 1 0 0 0,-1 0 0 0 0,0 0-1 0 0,1-1 1 0 0,-1 1 0 0 0,1 0 0 0 0,-1 0 0 0 0,0 0-1 0 0,1 0 1 0 0,-1 0 0 0 0,1 0 0 0 0,-1 0 0 0 0,1 0-1 0 0,0 0 1 0 0,12 9-112 0 0,11 26-107 0 0,-21-30 208 0 0,11 20 19 0 0,-10-17 0 0 0,0 0-1 0 0,1 0 0 0 0,0-1 1 0 0,0 1-1 0 0,1-1 1 0 0,0-1-1 0 0,0 1 1 0 0,14 11-1 0 0,-19-18 0 0 0,0 1 0 0 0,0-1 0 0 0,-1 1 0 0 0,1-1 0 0 0,0 0-1 0 0,0 0 1 0 0,0 1 0 0 0,0-1 0 0 0,0 0 0 0 0,0 0 0 0 0,-1 0 0 0 0,1 0 0 0 0,0 0 0 0 0,0 0 0 0 0,0 0 0 0 0,0 0 0 0 0,0 0 0 0 0,0-1 0 0 0,0 1-1 0 0,-1 0 1 0 0,1 0 0 0 0,0-1 0 0 0,0 1 0 0 0,0-1 0 0 0,-1 1 0 0 0,1-1 0 0 0,0 1 0 0 0,0-1 0 0 0,-1 1 0 0 0,1-1 0 0 0,0 0 0 0 0,-1 1 0 0 0,1-1-1 0 0,-1 0 1 0 0,1 1 0 0 0,-1-1 0 0 0,1 0 0 0 0,-1 0 0 0 0,0 0 0 0 0,1-1 0 0 0,3-6-35 0 0,0 0 0 0 0,-1 0 1 0 0,3-11-1 0 0,-4 10-36 0 0,-1 6 18 0 0,0 1 0 0 0,0 0 1 0 0,0-1-1 0 0,0 1 0 0 0,0 0 1 0 0,0-1-1 0 0,1 1 0 0 0,-1 0 1 0 0,1 0-1 0 0,-1 0 1 0 0,4-3-1 0 0,-4 5 18 0 0,0 0 0 0 0,-1-1 0 0 0,1 1 0 0 0,0 0-1 0 0,0 0 1 0 0,0 0 0 0 0,0-1 0 0 0,0 1 0 0 0,-1 0 0 0 0,1 0 0 0 0,0 0 0 0 0,0 0 0 0 0,0 1 0 0 0,0-1-1 0 0,-1 0 1 0 0,1 0 0 0 0,0 0 0 0 0,0 1 0 0 0,0-1 0 0 0,0 0 0 0 0,-1 1 0 0 0,1-1 0 0 0,0 1 0 0 0,-1-1-1 0 0,1 1 1 0 0,0-1 0 0 0,-1 1 0 0 0,1 0 0 0 0,0-1 0 0 0,-1 1 0 0 0,1 0 0 0 0,-1-1 0 0 0,1 1 0 0 0,-1 0-1 0 0,0-1 1 0 0,1 2 0 0 0,10 16 40 0 0,-1 0-1 0 0,-1 0 0 0 0,0 1 1 0 0,-1 0-1 0 0,-2 1 0 0 0,0-1 1 0 0,4 26-1 0 0,13 36 214 0 0,-22-77-163 0 0,0 1 1 0 0,0 0-1 0 0,0 0 0 0 0,0 0 1 0 0,0 7 431 0 0,-6-36 150 0 0,-6-8-590 0 0,2-1-1 0 0,1 1 1 0 0,-8-64-1 0 0,7-102 339 0 0,9 197-380 0 0,0 0-1 0 0,0 0 1 0 0,0 0-1 0 0,0 0 1 0 0,0 0-1 0 0,0 0 0 0 0,0 0 1 0 0,1 0-1 0 0,-1 0 1 0 0,0 0-1 0 0,0 0 1 0 0,1 0-1 0 0,-1 1 0 0 0,1-1 1 0 0,-1 0-1 0 0,2-1 1 0 0,-2 1-16 0 0,1 1-1 0 0,-1 0 1 0 0,0 0 0 0 0,1 0 0 0 0,-1-1 0 0 0,1 1 0 0 0,-1 0-1 0 0,0 0 1 0 0,1 0 0 0 0,-1 0 0 0 0,1 0 0 0 0,-1 0 0 0 0,1 0 0 0 0,-1 0-1 0 0,1 0 1 0 0,-1 0 0 0 0,0 0 0 0 0,1 0 0 0 0,-1 0 0 0 0,1 0 0 0 0,-1 0-1 0 0,1 1 1 0 0,-1-1 0 0 0,0 0 0 0 0,1 0 0 0 0,1 2-14 0 0,0-1 0 0 0,0 0 0 0 0,0 1 0 0 0,0-1 0 0 0,-1 1 0 0 0,1-1 0 0 0,-1 1 0 0 0,1 0 0 0 0,-1 0 1 0 0,1-1-1 0 0,-1 1 0 0 0,1 3 0 0 0,1 1-21 0 0,-1 0 0 0 0,0 0 1 0 0,0 1-1 0 0,0-1 0 0 0,-1 1 1 0 0,0-1-1 0 0,-1 1 0 0 0,1 0 1 0 0,-1-1-1 0 0,-1 13 0 0 0,-1-9-60 0 0,-1 1-1 0 0,1-1 0 0 0,-1 1 0 0 0,-1-1 0 0 0,-9 18 0 0 0,14-25 338 0 0,7-5-108 0 0,6-8 9 0 0,-8 2-101 0 0,0-1 0 0 0,0 1 1 0 0,-1-1-1 0 0,0 0 0 0 0,-1-1 0 0 0,4-11 0 0 0,15-62-20 0 0,-16 54-2 0 0,12-33 0 0 0,-14 48-1 0 0,-1 2 1 0 0,0 0 1 0 0,1 0 0 0 0,0 1-1 0 0,1-1 1 0 0,1 2 0 0 0,-1-1-1 0 0,2 1 1 0 0,12-15 0 0 0,-13 21-330 0 0,-7 13-335 0 0,-1 1 714 0 0,0 39-68 0 0,8 82 0 0 0,-4-109 18 0 0,0 1 1 0 0,2 0-1 0 0,1-1 1 0 0,1 0-1 0 0,17 38 1 0 0,-22-56 0 0 0,-1 0-1 0 0,1 0 1 0 0,0-1 0 0 0,0 1-1 0 0,1-1 1 0 0,-1 1 0 0 0,1-1-1 0 0,-1 0 1 0 0,1 0 0 0 0,0 0 0 0 0,0 0-1 0 0,1-1 1 0 0,-1 1 0 0 0,0-1-1 0 0,1 0 1 0 0,0 0 0 0 0,-1 0-1 0 0,1 0 1 0 0,0 0 0 0 0,0-1-1 0 0,0 0 1 0 0,0 0 0 0 0,0 0 0 0 0,0 0-1 0 0,6-1 1 0 0,0-1-2 0 0,-1 0 1 0 0,0-1 0 0 0,0 0-1 0 0,1 0 1 0 0,-1-1-1 0 0,-1 0 1 0 0,1-1-1 0 0,0 0 1 0 0,-1-1-1 0 0,0 1 1 0 0,0-2-1 0 0,0 1 1 0 0,-1-1-1 0 0,1 0 1 0 0,-1 0-1 0 0,-1-1 1 0 0,10-13-1 0 0,-14 19-60 0 0,-1-1 0 0 0,0 1 1 0 0,0-1-1 0 0,0 1 0 0 0,0-1 0 0 0,0 0 0 0 0,-1 0 0 0 0,1 1 0 0 0,0-1 0 0 0,-1 0 0 0 0,1 0 0 0 0,-1 0 0 0 0,0 0 0 0 0,0 0 0 0 0,0 0 0 0 0,0 0 0 0 0,0 0 0 0 0,0 0 0 0 0,0 1 1 0 0,0-1-1 0 0,-1 0 0 0 0,1 0 0 0 0,-1 0 0 0 0,1 0 0 0 0,-1 0 0 0 0,-2-2 0 0 0,2 2-87 0 0,-1 0 1 0 0,1 0-1 0 0,-1 1 1 0 0,0-1-1 0 0,0 1 0 0 0,0-1 1 0 0,0 1-1 0 0,0 0 1 0 0,0 0-1 0 0,-1 0 0 0 0,1 0 1 0 0,0 0-1 0 0,0 0 1 0 0,-1 0-1 0 0,1 1 0 0 0,-1-1 1 0 0,1 1-1 0 0,0 0 1 0 0,-1 0-1 0 0,-2 0 0 0 0,4-1 68 0 0,0 1 0 0 0,0 0 0 0 0,0 0-1 0 0,0 0 1 0 0,1 0 0 0 0,-1 0-1 0 0,0 0 1 0 0,0 0 0 0 0,0 0-1 0 0,0 0 1 0 0,0 1 0 0 0,0-1 0 0 0,1 0-1 0 0,-1 0 1 0 0,0 1 0 0 0,0-1-1 0 0,0 1 1 0 0,1-1 0 0 0,-1 1-1 0 0,0-1 1 0 0,1 1 0 0 0,-1-1-1 0 0,0 1 1 0 0,1-1 0 0 0,-1 1 0 0 0,0 0-1 0 0,1-1 1 0 0,-1 1 0 0 0,1 0-1 0 0,0 0 1 0 0,-1 0 0 0 0,1-1-1 0 0,-1 1 1 0 0,1 0 0 0 0,0 0 0 0 0,0 0-1 0 0,0 0 1 0 0,-1-1 0 0 0,1 1-1 0 0,0 0 1 0 0,0 0 0 0 0,0 0-1 0 0,0 0 1 0 0,0 0 0 0 0,0 0-1 0 0,1-1 1 0 0,-1 1 0 0 0,1 1 0 0 0,-1 1 14 0 0,2 0 0 0 0,-1 0 1 0 0,0 0-1 0 0,1 0 0 0 0,-1 0 1 0 0,1 0-1 0 0,0-1 0 0 0,0 1 1 0 0,0-1-1 0 0,0 1 1 0 0,0-1-1 0 0,5 3 0 0 0,-1-1 165 0 0,0 0-1 0 0,1-1 0 0 0,0 0 0 0 0,0 0 0 0 0,0-1 0 0 0,0 0 1 0 0,0 0-1 0 0,0-1 0 0 0,0 0 0 0 0,1 0 0 0 0,-1-1 1 0 0,0 1-1 0 0,1-2 0 0 0,-1 1 0 0 0,8-2 0 0 0,-13 1-62 0 0,-1 0-1 0 0,1 1 0 0 0,-1-1 0 0 0,1 0 1 0 0,-1 0-1 0 0,1 0 0 0 0,-1 0 1 0 0,0-1-1 0 0,1 1 0 0 0,-1 0 0 0 0,0-1 1 0 0,0 1-1 0 0,0 0 0 0 0,0-1 0 0 0,0 0 1 0 0,0 1-1 0 0,-1-1 0 0 0,1 1 0 0 0,0-1 1 0 0,-1 0-1 0 0,1 1 0 0 0,-1-1 1 0 0,0 0-1 0 0,1-3 0 0 0,0-6 1 0 0,-1 1 0 0 0,0-22 0 0 0,-1 19-30 0 0,-15-214-22 0 0,13 190 13 0 0,0-5-20 0 0,3 41-191 0 0,1 26-793 0 0,32 159 1264 0 0,-27-159-383 0 0,1 0-1 0 0,2 0 1 0 0,0-1-1 0 0,2-1 0 0 0,15 28 1 0 0,-23-47 164 0 0,1 1 0 0 0,-1-1 0 0 0,0 0 0 0 0,1 0 0 0 0,0 0 0 0 0,0 0 0 0 0,0 0 0 0 0,1-1 0 0 0,-1 0 0 0 0,1 0 0 0 0,0 0 0 0 0,0-1 0 0 0,0 1 0 0 0,0-1 0 0 0,0 0 1 0 0,0-1-1 0 0,1 1 0 0 0,-1-1 0 0 0,0 0 0 0 0,1 0 0 0 0,-1-1 0 0 0,1 1 0 0 0,-1-1 0 0 0,1-1 0 0 0,-1 1 0 0 0,1-1 0 0 0,-1 0 0 0 0,1 0 0 0 0,-1 0 0 0 0,0-1 0 0 0,0 0 0 0 0,1 0 0 0 0,-1 0 0 0 0,-1-1 0 0 0,1 0 1 0 0,0 0-1 0 0,-1 0 0 0 0,1 0 0 0 0,-1-1 0 0 0,6-6 0 0 0,-9 9-40 0 0,27-36 466 0 0,-27 36-506 0 0,0 0 1 0 0,-1 0 0 0 0,1 0-1 0 0,0 0 1 0 0,-1 0 0 0 0,1-1 0 0 0,-1 1-1 0 0,1 0 1 0 0,-1 0 0 0 0,0 0-1 0 0,1-1 1 0 0,-1 1 0 0 0,0 0 0 0 0,0 0-1 0 0,0-1 1 0 0,0 1 0 0 0,0 0-1 0 0,0-1 1 0 0,0 1 0 0 0,0 0 0 0 0,-1 0-1 0 0,1-1 1 0 0,0 1 0 0 0,-1 0-1 0 0,1 0 1 0 0,-1 0 0 0 0,0 0 0 0 0,1-1-1 0 0,-1 1 1 0 0,0 0 0 0 0,-1-1-1 0 0,1 1-31 0 0,0 0-1 0 0,0 0 1 0 0,1 1-1 0 0,-1-1 1 0 0,0 0-1 0 0,0 1 0 0 0,-1-1 1 0 0,1 1-1 0 0,0-1 1 0 0,0 1-1 0 0,0 0 1 0 0,0-1-1 0 0,0 1 0 0 0,0 0 1 0 0,-1 0-1 0 0,1 0 1 0 0,0 0-1 0 0,0 0 0 0 0,0 0 1 0 0,-1 0-1 0 0,1 0 1 0 0,0 0-1 0 0,0 1 1 0 0,0-1-1 0 0,0 0 0 0 0,0 1 1 0 0,0-1-1 0 0,-1 1 1 0 0,1-1-1 0 0,0 1 1 0 0,0-1-1 0 0,0 1 0 0 0,1 0 1 0 0,-1 0-1 0 0,0-1 1 0 0,0 1-1 0 0,0 0 1 0 0,0 0-1 0 0,1 0 0 0 0,-1 0 1 0 0,0 0-1 0 0,1 0 1 0 0,-1 0-1 0 0,1 0 1 0 0,-1 2-1 0 0,-2 2 64 0 0,1 0-1 0 0,0 0 1 0 0,1-1 0 0 0,-1 2 0 0 0,1-1-1 0 0,0 0 1 0 0,0 0 0 0 0,1 0-1 0 0,-1 6 1 0 0,2-9 92 0 0,-1 1-1 0 0,1 0 1 0 0,0-1-1 0 0,0 1 1 0 0,0-1 0 0 0,0 1-1 0 0,0-1 1 0 0,1 0-1 0 0,-1 1 1 0 0,1-1-1 0 0,-1 0 1 0 0,1 0 0 0 0,0 0-1 0 0,0 0 1 0 0,0 0-1 0 0,0-1 1 0 0,0 1-1 0 0,0 0 1 0 0,1-1 0 0 0,-1 0-1 0 0,1 1 1 0 0,-1-1-1 0 0,0 0 1 0 0,5 1-1 0 0,7 3-467 0 0,1-1-1 0 0,-1-1 0 0 0,17 3 1 0 0,-28-6-22 0 0,9 2-2232 0 0,-4-2-2274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29 23205 0 0,'0'0'904'0'0,"-108"-28"-2008"0"0,83 28 352 0 0,1 0-424 0 0,1 0-593 0 0,5 2-1288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24997 0 0,'0'0'328'0'0,"28"-4"-849"0"0,-5 1 451 0 0,-3 0 4 0 0,-1 1 0 0 0,1 0 0 0 0,0 1 1 0 0,-1 2-1 0 0,1 0 0 0 0,-1 1 1 0 0,28 6-1 0 0,379 52-502 0 0,-195-35-826 0 0,-202-21 832 0 0,85 12-5463 0 0,-72-10-4937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1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74 103 20452 0 0,'0'0'1199'0'0,"21"0"-4126"0"0,68 3 2827 0 0,-85-3 106 0 0,1 1 0 0 0,0-1 0 0 0,-1 1 0 0 0,1 0-1 0 0,-1 0 1 0 0,1 1 0 0 0,-1-1 0 0 0,0 1 0 0 0,1 0 0 0 0,-1 0 0 0 0,5 3 0 0 0,-8-4-6 0 0,1 1 0 0 0,0-1 1 0 0,-1 1-1 0 0,1-1 1 0 0,-1 1-1 0 0,0 0 0 0 0,0-1 1 0 0,1 1-1 0 0,-1 0 1 0 0,0 0-1 0 0,0 0 0 0 0,-1 0 1 0 0,1 0-1 0 0,0 0 0 0 0,-1 0 1 0 0,1 0-1 0 0,0 3 1 0 0,-2-1-26 0 0,1 0 1 0 0,0-1 0 0 0,-1 1-1 0 0,1 0 1 0 0,-1 0 0 0 0,0-1-1 0 0,0 1 1 0 0,-1-1 0 0 0,1 1-1 0 0,-1-1 1 0 0,1 1 0 0 0,-1-1-1 0 0,0 0 1 0 0,-1 0 0 0 0,1 0-1 0 0,0 0 1 0 0,-1 0 0 0 0,0-1-1 0 0,1 1 1 0 0,-5 2 0 0 0,5-3 30 0 0,-3 1-30 0 0,1 0 0 0 0,0 0 1 0 0,1 0-1 0 0,-1 0 1 0 0,1 1-1 0 0,-6 7 1 0 0,9-11 16 0 0,-1 1 0 0 0,1-1-1 0 0,0 1 1 0 0,-1-1 0 0 0,1 1 0 0 0,0 0 0 0 0,0-1 0 0 0,0 1 0 0 0,0 0 0 0 0,0-1-1 0 0,0 1 1 0 0,0-1 0 0 0,0 1 0 0 0,0 0 0 0 0,0-1 0 0 0,0 1 0 0 0,0 0 0 0 0,0-1-1 0 0,0 1 1 0 0,0-1 0 0 0,1 1 0 0 0,-1 1 0 0 0,1-1-3 0 0,1 0 1 0 0,-1 1-1 0 0,0-1 0 0 0,0 0 0 0 0,0 0 1 0 0,1 0-1 0 0,-1 0 0 0 0,1 0 0 0 0,-1 0 1 0 0,1-1-1 0 0,-1 1 0 0 0,1 0 1 0 0,1 0-1 0 0,23 7-89 0 0,0-1 0 0 0,1-1-1 0 0,-1-1 1 0 0,35 1 0 0 0,111-1-9 0 0,-146-5 114 0 0,23 0 19 0 0,7 1 136 0 0,0-2-1 0 0,-1-2 1 0 0,58-12-1 0 0,-108 14-60 0 0,0-1 1 0 0,0 1-1 0 0,0-1 0 0 0,0 0 1 0 0,9-5-1 0 0,-13 6-72 0 0,-1 1-1 0 0,1-1 1 0 0,0 1-1 0 0,0-1 1 0 0,-1 1-1 0 0,1-1 1 0 0,0 1-1 0 0,-1-1 1 0 0,1 0-1 0 0,-1 1 1 0 0,1-1-1 0 0,-1 0 1 0 0,1 0-1 0 0,-1 1 0 0 0,1-1 1 0 0,-1 0-1 0 0,0 0 1 0 0,1 0-1 0 0,-1 1 1 0 0,0-1-1 0 0,0 0 1 0 0,1 0-1 0 0,-1 0 1 0 0,0 0-1 0 0,0 0 1 0 0,0 0-1 0 0,0 0 1 0 0,0 1-1 0 0,-1-1 1 0 0,1 0-1 0 0,0 0 1 0 0,0 0-1 0 0,-1 0 1 0 0,1 0-1 0 0,0 1 1 0 0,-1-1-1 0 0,1 0 1 0 0,0 0-1 0 0,-1 1 1 0 0,1-1-1 0 0,-1 0 1 0 0,0 0-1 0 0,1 1 1 0 0,-2-2-1 0 0,-4-3 33 0 0,0 0 0 0 0,-1 0 0 0 0,0 1 0 0 0,0-1 0 0 0,0 2 0 0 0,0-1 0 0 0,-1 1 0 0 0,-12-4 0 0 0,2 0 8 0 0,-151-55 1071 0 0,-298-68 0 0 0,442 124-1170 0 0,0 0 0 0 0,-1 2 0 0 0,0 2 0 0 0,0 0 0 0 0,-31 2-1 0 0,55 0-99 0 0,0 0 0 0 0,0 0 0 0 0,0 1-1 0 0,0-1 1 0 0,0 1 0 0 0,1-1-1 0 0,-1 1 1 0 0,0 0 0 0 0,0-1-1 0 0,1 1 1 0 0,-1 0 0 0 0,-1 2-1 0 0,-2 3-3206 0 0,2 3-3615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19 668 16836 0 0,'0'0'8317'0'0,"-4"22"-9154"0"0,-9 69 662 0 0,13-86 137 0 0,-1-1 0 0 0,1 0 0 0 0,0 0 0 0 0,0 1 1 0 0,0-1-1 0 0,1 0 0 0 0,-1 0 0 0 0,1 1 0 0 0,0-1 0 0 0,0 0 0 0 0,4 7 0 0 0,0 2-168 0 0,0 2-180 0 0,1 1 1 0 0,1-1-1 0 0,1 0 1 0 0,12 19 0 0 0,-17-29 314 0 0,0 0 0 0 0,1 0 0 0 0,0-1 0 0 0,0 1 0 0 0,0-1 0 0 0,1 0-1 0 0,-1 0 1 0 0,1 0 0 0 0,0-1 0 0 0,0 0 0 0 0,0 0 0 0 0,0 0 0 0 0,1-1 0 0 0,-1 1 0 0 0,10 2 0 0 0,-12-5 87 0 0,0 0-1 0 0,0 1 0 0 0,0-1 0 0 0,0 0 0 0 0,0 0 1 0 0,0-1-1 0 0,-1 1 0 0 0,1 0 0 0 0,0-1 0 0 0,0 0 1 0 0,0 0-1 0 0,0 0 0 0 0,-1 0 0 0 0,1 0 0 0 0,0 0 1 0 0,-1-1-1 0 0,1 0 0 0 0,-1 1 0 0 0,0-1 1 0 0,1 0-1 0 0,-1 0 0 0 0,0 0 0 0 0,0 0 0 0 0,0 0 1 0 0,0-1-1 0 0,-1 1 0 0 0,1-1 0 0 0,-1 1 0 0 0,1-1 1 0 0,-1 1-1 0 0,1-4 0 0 0,4-9 63 0 0,0-1 0 0 0,-2 0 0 0 0,0 0 0 0 0,3-20 1 0 0,-5 25-60 0 0,1-17 69 0 0,6-22 41 0 0,-9 47-107 0 0,1 0 0 0 0,1 0 1 0 0,-1 0-1 0 0,0 0 0 0 0,1 0 1 0 0,0 0-1 0 0,-1 0 1 0 0,1 1-1 0 0,0-1 0 0 0,1 1 1 0 0,-1-1-1 0 0,5-3 1 0 0,-7 6-22 0 0,1-1 0 0 0,-1 1 0 0 0,1 0-1 0 0,-1 0 1 0 0,1-1 0 0 0,-1 1 0 0 0,1 0 0 0 0,-1 0 0 0 0,1-1 0 0 0,0 1 0 0 0,-1 0 0 0 0,1 0 0 0 0,-1 0 0 0 0,1 0 0 0 0,-1 0 0 0 0,1 0 0 0 0,0 0 0 0 0,-1 0 0 0 0,1 0 0 0 0,-1 0 0 0 0,1 0 0 0 0,0 0 0 0 0,-1 1 0 0 0,1-1 0 0 0,-1 0 0 0 0,2 1 0 0 0,11 14 14 0 0,6 27-6 0 0,-16-35-9 0 0,-2-2 52 0 0,1 0 0 0 0,0 0-1 0 0,0 0 1 0 0,1 0 0 0 0,-1 0-1 0 0,1-1 1 0 0,0 1 0 0 0,0-1-1 0 0,1 0 1 0 0,-1 0 0 0 0,1 0-1 0 0,0 0 1 0 0,0-1 0 0 0,0 1 0 0 0,10 4-1 0 0,-14-8-27 0 0,1 0 0 0 0,-1 0 0 0 0,1 0 0 0 0,0 0 0 0 0,-1 0 0 0 0,1 0 0 0 0,0 0 0 0 0,-1-1 0 0 0,1 1 0 0 0,-1 0 0 0 0,1 0 0 0 0,0-1 0 0 0,-1 1 0 0 0,1 0 0 0 0,-1-1 0 0 0,1 1 0 0 0,-1-1 0 0 0,1 1 0 0 0,-1-1 0 0 0,0 1-1 0 0,1-1 1 0 0,-1 1 0 0 0,1-1 0 0 0,-1 1 0 0 0,0-1 0 0 0,0 1 0 0 0,1-1 0 0 0,-1 0 0 0 0,0 1 0 0 0,0-1 0 0 0,0 1 0 0 0,0-1 0 0 0,1-1 0 0 0,7-31-199 0 0,-5 23 153 0 0,-2 4 7 0 0,1 1 0 0 0,0 0 0 0 0,0 0 0 0 0,1 1 1 0 0,-1-1-1 0 0,1 0 0 0 0,0 1 0 0 0,0-1 0 0 0,1 1 0 0 0,6-7 1 0 0,-8 10 4 0 0,0-1 0 0 0,-1 1 1 0 0,1 0-1 0 0,0 0 1 0 0,0 0-1 0 0,0 0 1 0 0,-1 0-1 0 0,1 0 0 0 0,0 0 1 0 0,0 0-1 0 0,0 1 1 0 0,1-1-1 0 0,-1 1 1 0 0,0 0-1 0 0,0 0 0 0 0,0-1 1 0 0,0 1-1 0 0,0 1 1 0 0,0-1-1 0 0,0 0 1 0 0,1 0-1 0 0,-1 1 0 0 0,0-1 1 0 0,0 1-1 0 0,0 0 1 0 0,0 0-1 0 0,0-1 1 0 0,-1 1-1 0 0,1 0 0 0 0,0 1 1 0 0,2 0-1 0 0,5 6 6 0 0,0 0 0 0 0,0 0 0 0 0,-1 1 0 0 0,0 0 0 0 0,0 1 0 0 0,-1-1 0 0 0,-1 1 0 0 0,1 1 0 0 0,-2-1 0 0 0,7 15 0 0 0,4 18-17 0 0,16 60-1 0 0,-24-75 1 0 0,97 353 143 0 0,-99-351-53 0 0,-6-30-10 0 0,-6-4 259 0 0,-5-13-351 0 0,0-1-1 0 0,1 0 1 0 0,1 0-1 0 0,0-1 1 0 0,-9-34-1 0 0,-19-104-95 0 0,-8-316 422 0 0,44 312 1261 0 0,1 158-1539 0 0,1 0 1 0 0,-1 0-1 0 0,1 0 1 0 0,0-1-1 0 0,0 1 1 0 0,0 0 0 0 0,0 0-1 0 0,0 1 1 0 0,1-1-1 0 0,0 0 1 0 0,-1 0 0 0 0,5-4-1 0 0,-6 7-41 0 0,1-1-1 0 0,0 0 0 0 0,-1 1 1 0 0,1-1-1 0 0,0 1 1 0 0,0-1-1 0 0,0 1 1 0 0,-1-1-1 0 0,1 1 1 0 0,0-1-1 0 0,0 1 1 0 0,0 0-1 0 0,0-1 0 0 0,0 1 1 0 0,0 0-1 0 0,0 0 1 0 0,0 0-1 0 0,0 0 1 0 0,0 0-1 0 0,0 0 1 0 0,0 0-1 0 0,0 0 1 0 0,0 0-1 0 0,0 0 0 0 0,0 1 1 0 0,0-1-1 0 0,0 0 1 0 0,-1 1-1 0 0,1-1 1 0 0,0 0-1 0 0,0 1 1 0 0,0-1-1 0 0,0 1 1 0 0,-1 0-1 0 0,1-1 0 0 0,0 1 1 0 0,0 0-1 0 0,-1-1 1 0 0,1 1-1 0 0,0 0 1 0 0,-1 0-1 0 0,1-1 1 0 0,0 2-1 0 0,6 8-64 0 0,0 0 1 0 0,0 1-1 0 0,-1 0 0 0 0,-1 0 1 0 0,0 1-1 0 0,0-1 0 0 0,-1 1 1 0 0,4 17-1 0 0,-4-8 49 0 0,0 0 0 0 0,-2 0 0 0 0,0 0 0 0 0,-2 24 1 0 0,0-41 52 0 0,0 1 0 0 0,-1-1 0 0 0,0 0 0 0 0,1 1 0 0 0,-2-1 1 0 0,1 0-1 0 0,0 1 0 0 0,-1-1 0 0 0,0 0 0 0 0,0 0 0 0 0,0 0 1 0 0,0-1-1 0 0,-1 1 0 0 0,0 0 0 0 0,1-1 0 0 0,-1 0 0 0 0,-1 1 1 0 0,1-1-1 0 0,-7 5 0 0 0,-3 0-126 0 0,0-1 0 0 0,0 0 0 0 0,-1-1 0 0 0,-21 7 0 0 0,4-2-1010 0 0,61-18-14263 0 0,-9-5 11594 0 0,41-23 1540 0 0,1 1 10518 0 0,-42 24-5040 0 0,8-4 175 0 0,29-19-1 0 0,-51 28-3028 0 0,0 0-1 0 0,-1 1 1 0 0,0-2 0 0 0,0 1-1 0 0,0-1 1 0 0,-1 0 0 0 0,1 0-1 0 0,-1-1 1 0 0,7-11 0 0 0,-12 16-262 0 0,0 1 0 0 0,1-1 0 0 0,-1 0 0 0 0,0 1 0 0 0,0-1 0 0 0,0 0 0 0 0,0 0 0 0 0,0 1 0 0 0,0-1 0 0 0,0 0 0 0 0,-1 1 1 0 0,1-1-1 0 0,-1 0 0 0 0,1 1 0 0 0,-1-1 0 0 0,0 1 0 0 0,1-1 0 0 0,-1 1 0 0 0,0-1 0 0 0,-2-2 0 0 0,3 3-99 0 0,-1 1 0 0 0,0-1 0 0 0,1 0 0 0 0,-1 0 0 0 0,1 0 0 0 0,-1 0 0 0 0,0 1 0 0 0,0-1-1 0 0,1 0 1 0 0,-1 1 0 0 0,0-1 0 0 0,0 1 0 0 0,0-1 0 0 0,0 1 0 0 0,0-1 0 0 0,0 1 0 0 0,0-1 0 0 0,0 1 0 0 0,0 0 0 0 0,0 0 0 0 0,0-1 0 0 0,0 1-1 0 0,0 0 1 0 0,0 0 0 0 0,0 0 0 0 0,0 0 0 0 0,0 0 0 0 0,0 1 0 0 0,0-1 0 0 0,0 0 0 0 0,0 0 0 0 0,0 0 0 0 0,0 1 0 0 0,-1 0 0 0 0,-1 1-30 0 0,1 0 1 0 0,0 0 0 0 0,0 0-1 0 0,0 1 1 0 0,1-1 0 0 0,-1 0 0 0 0,0 1-1 0 0,1-1 1 0 0,0 1 0 0 0,0 0 0 0 0,-2 2-1 0 0,-9 36-125 0 0,8-28 102 0 0,-2 13-66 0 0,0 0 0 0 0,2 0 0 0 0,1 1 0 0 0,1 0 0 0 0,1-1 1 0 0,4 43-1 0 0,-2-63 90 0 0,0-1 0 0 0,0 0 0 0 0,1 0 0 0 0,-1 1 0 0 0,1-1 0 0 0,1 0 0 0 0,-1 0 0 0 0,1-1 0 0 0,5 9 0 0 0,-7-12 33 0 0,0 1 1 0 0,0-1-1 0 0,-1 0 1 0 0,1 0-1 0 0,0 0 1 0 0,0 0-1 0 0,0 0 1 0 0,1 0-1 0 0,-1 0 1 0 0,0 0-1 0 0,0-1 1 0 0,0 1-1 0 0,1 0 1 0 0,-1-1-1 0 0,0 1 1 0 0,1-1-1 0 0,-1 1 1 0 0,1-1-1 0 0,-1 0 1 0 0,0 1-1 0 0,1-1 1 0 0,-1 0-1 0 0,1 0 1 0 0,-1 0-1 0 0,1 0 1 0 0,-1 0-1 0 0,0 0 1 0 0,1-1-1 0 0,-1 1 1 0 0,1 0-1 0 0,-1-1 1 0 0,0 1-1 0 0,1-1 1 0 0,-1 0-1 0 0,0 1 1 0 0,1-1-1 0 0,-1 0 1 0 0,0 0-1 0 0,0 0 1 0 0,1-1-1 0 0,3-3 39 0 0,0 0 0 0 0,-1 0 0 0 0,0-1 0 0 0,0 0 0 0 0,0 0-1 0 0,-1 0 1 0 0,0 0 0 0 0,0 0 0 0 0,-1-1 0 0 0,1 1 0 0 0,-1-1 0 0 0,-1 0 0 0 0,2-10 0 0 0,1-10-6 0 0,-1-54 1 0 0,-4 35-60 0 0,-3 1 1 0 0,-17-83-1 0 0,-37-85-167 0 0,0 48 95 0 0,47 140 76 0 0,-1-1-1 0 0,-1 2 1 0 0,-1 0 0 0 0,-21-27 0 0 0,33 48-8 0 0,1 1-7 0 0,-1 0-1 0 0,1 0 1 0 0,-1 0 0 0 0,1 0-1 0 0,-1 0 1 0 0,0 1 0 0 0,0-1 0 0 0,0 0-1 0 0,0 1 1 0 0,0-1 0 0 0,0 1-1 0 0,0 0 1 0 0,0 0 0 0 0,-5-2-1 0 0,6 8-66 0 0,1-1 0 0 0,-1 1 0 0 0,1 0 0 0 0,0-1 0 0 0,1 7 0 0 0,3 11 116 0 0,0 0 1 0 0,2 0 0 0 0,1 0-1 0 0,0 0 1 0 0,15 26 0 0 0,-3-1-7 0 0,35 74-62 0 0,124 205 1 0 0,-158-293 31 0 0,1 0 1 0 0,2-1 0 0 0,1-1 0 0 0,1-1 0 0 0,54 48-1 0 0,-74-74 26 0 0,0 0 0 0 0,0 0-1 0 0,1-1 1 0 0,-1 0 0 0 0,1 0 0 0 0,0-1-1 0 0,0 1 1 0 0,0-1 0 0 0,0 0 0 0 0,7 1-1 0 0,-10-3-1 0 0,0 0-1 0 0,0 0 1 0 0,0 0 0 0 0,0 0-1 0 0,0 0 1 0 0,0 0-1 0 0,0-1 1 0 0,-1 1 0 0 0,1-1-1 0 0,0 0 1 0 0,0 0-1 0 0,0 0 1 0 0,-1 0-1 0 0,1-1 1 0 0,0 1 0 0 0,-1-1-1 0 0,1 1 1 0 0,-1-1-1 0 0,0 0 1 0 0,0 0 0 0 0,1 0-1 0 0,-1 0 1 0 0,2-3-1 0 0,5-8 31 0 0,0 1-1 0 0,-1-1 0 0 0,-1-1 0 0 0,0 1 1 0 0,-1-1-1 0 0,0-1 0 0 0,-1 1 1 0 0,-1-1-1 0 0,5-29 0 0 0,-9 43-47 0 0,0 0 0 0 0,1-1 0 0 0,-1 1 0 0 0,0 0 0 0 0,-1 0 0 0 0,1 0 0 0 0,0 0 0 0 0,0 0-1 0 0,0 0 1 0 0,-1 0 0 0 0,1 0 0 0 0,0 0 0 0 0,-1 0 0 0 0,0-2 0 0 0,0 3-12 0 0,1-1-1 0 0,0 1 1 0 0,-1 0 0 0 0,1 0-1 0 0,0-1 1 0 0,-1 1 0 0 0,1 0-1 0 0,0 0 1 0 0,-1-1 0 0 0,1 1-1 0 0,0 0 1 0 0,-1 0 0 0 0,1 0-1 0 0,-1 0 1 0 0,1 0 0 0 0,0 0-1 0 0,-1 0 1 0 0,1 0 0 0 0,-1 0-1 0 0,1 0 1 0 0,-1 0 0 0 0,1 0 0 0 0,0 0-1 0 0,-1 0 1 0 0,1 0 0 0 0,-1 0-1 0 0,-1 1-38 0 0,1 0 0 0 0,-1 0 0 0 0,1 0 0 0 0,-1 0 0 0 0,1 0 0 0 0,0 0-1 0 0,-1 0 1 0 0,1 0 0 0 0,0 1 0 0 0,0-1 0 0 0,-1 0 0 0 0,1 1 0 0 0,0-1 0 0 0,1 1 0 0 0,-1-1 0 0 0,-1 4-1 0 0,-2 10-11 0 0,1 0 0 0 0,0 0 0 0 0,2 1 0 0 0,-1-1 0 0 0,2 1 0 0 0,0 0 0 0 0,4 27 0 0 0,-3-39 124 0 0,-1 0 0 0 0,1 0 0 0 0,0 0 0 0 0,1 1-1 0 0,-1-1 1 0 0,0 0 0 0 0,1 0 0 0 0,0-1 0 0 0,4 7 0 0 0,-5-9-25 0 0,-1 0 0 0 0,1-1 0 0 0,-1 1 0 0 0,1 0 0 0 0,0-1 0 0 0,0 1 0 0 0,-1-1 0 0 0,1 1 0 0 0,0-1 0 0 0,0 1 0 0 0,0-1 0 0 0,-1 1 0 0 0,1-1 0 0 0,0 0 0 0 0,0 1 0 0 0,0-1 0 0 0,0 0 0 0 0,0 0 0 0 0,1 0 0 0 0,-1 0-6 0 0,1 0-1 0 0,-1-1 1 0 0,1 1-1 0 0,-1 0 1 0 0,1-1-1 0 0,-1 0 1 0 0,0 1-1 0 0,1-1 1 0 0,-1 0-1 0 0,0 0 1 0 0,1 1-1 0 0,-1-1 1 0 0,0 0-1 0 0,0 0 1 0 0,2-2-1 0 0,3-5-26 0 0,-1 1 0 0 0,0-1 0 0 0,0 0 0 0 0,-1-1 0 0 0,0 1 0 0 0,0-1 0 0 0,-1 1 0 0 0,0-1 0 0 0,0 0 0 0 0,-1-1 0 0 0,0 1 0 0 0,-1 0 0 0 0,0 0 0 0 0,-1-1 0 0 0,1 1 0 0 0,-3-12 0 0 0,2 28-1237 0 0,3 13 1324 0 0,2-7-33 0 0,1-1-1 0 0,0 0 1 0 0,0 0-1 0 0,1-1 1 0 0,1 0-1 0 0,0 0 1 0 0,10 11-1 0 0,-13-18-25 0 0,0 1 0 0 0,0-1 0 0 0,0 0 1 0 0,0 0-1 0 0,1-1 0 0 0,-1 1 0 0 0,1-1 0 0 0,0 0 0 0 0,0-1 0 0 0,0 0 1 0 0,0 0-1 0 0,0 0 0 0 0,1 0 0 0 0,-1-1 0 0 0,1 0 0 0 0,9 0 0 0 0,-13-1-12 0 0,0 0-1 0 0,-1 0 0 0 0,1 0 0 0 0,-1 0 1 0 0,1 0-1 0 0,-1 0 0 0 0,1-1 1 0 0,0 1-1 0 0,-1-1 0 0 0,0 0 1 0 0,1 0-1 0 0,-1 0 0 0 0,1 0 0 0 0,-1 0 1 0 0,0 0-1 0 0,0-1 0 0 0,0 1 1 0 0,0-1-1 0 0,0 1 0 0 0,0-1 1 0 0,0 0-1 0 0,0 0 0 0 0,0 0 0 0 0,-1 0 1 0 0,1 0-1 0 0,-1 0 0 0 0,0 0 1 0 0,0-1-1 0 0,0 1 0 0 0,0-1 0 0 0,0 1 1 0 0,1-4-1 0 0,1-4-4 0 0,-1 0 0 0 0,-1 0-1 0 0,0 0 1 0 0,0 0 0 0 0,-1 0 0 0 0,0-1 0 0 0,0 1-1 0 0,-2 0 1 0 0,-3-19 0 0 0,-5-9-19 0 0,-18-45 0 0 0,14 45-10 0 0,-45-143-109 0 0,-42-112-101 0 0,90 268-16 0 0,7 23-265 0 0,4 15 217 0 0,5 14 391 0 0,1 1 0 0 0,1-1-1 0 0,2-1 1 0 0,0 1 0 0 0,16 29-1 0 0,-5-10-43 0 0,115 244 70 0 0,-109-244-24 0 0,2 0-1 0 0,2-2 1 0 0,71 80-1 0 0,-89-112-70 0 0,-1-1 1 0 0,1 0-1 0 0,24 15 0 0 0,-31-23 2 0 0,-1 0-1 0 0,1-1 1 0 0,-1 1-1 0 0,1-1 1 0 0,0 0-1 0 0,0-1 0 0 0,0 1 1 0 0,0-1-1 0 0,0 0 1 0 0,0 0-1 0 0,0-1 0 0 0,0 1 1 0 0,0-1-1 0 0,0 0 1 0 0,10-2-1 0 0,-12 1-20 0 0,-1 0 0 0 0,1 0 0 0 0,-1 0 0 0 0,0 0 0 0 0,1-1 0 0 0,-1 1 0 0 0,0-1 0 0 0,0 0 0 0 0,0 1-1 0 0,0-1 1 0 0,0 0 0 0 0,-1 0 0 0 0,1 0 0 0 0,-1-1 0 0 0,1 1 0 0 0,-1 0 0 0 0,0 0 0 0 0,0-1 0 0 0,0 1 0 0 0,0-1 0 0 0,0 1 0 0 0,0-1 0 0 0,-1 1-1 0 0,1-6 1 0 0,1-6 19 0 0,0 0 0 0 0,-1 0 0 0 0,-2-17 0 0 0,1 26-43 0 0,0-5-43 0 0,0 0-1 0 0,-1 0 1 0 0,-1 0-1 0 0,0 1 0 0 0,0-1 1 0 0,-1 0-1 0 0,0 1 1 0 0,0 0-1 0 0,-7-12 1 0 0,10 21 32 0 0,0-1 0 0 0,0 1 0 0 0,0 0 0 0 0,-1-1 0 0 0,1 1 0 0 0,0 0 0 0 0,0 0 0 0 0,0-1 0 0 0,0 1 0 0 0,0 0 0 0 0,-1-1 0 0 0,1 1 0 0 0,0 0 0 0 0,0 0 0 0 0,0 0 0 0 0,-1-1 0 0 0,1 1 0 0 0,0 0 0 0 0,-1 0 1 0 0,1 0-1 0 0,0 0 0 0 0,0-1 0 0 0,-1 1 0 0 0,1 0 0 0 0,0 0 0 0 0,-1 0 0 0 0,1 0 0 0 0,0 0 0 0 0,0 0 0 0 0,-1 0 0 0 0,1 0 0 0 0,0 0 0 0 0,-1 0 0 0 0,1 0 0 0 0,0 0 0 0 0,-1 0 0 0 0,1 0 0 0 0,-1 0 0 0 0,-5 13-368 0 0,2 17 155 0 0,4-21 236 0 0,1 0-1 0 0,-1 0 1 0 0,2 0-1 0 0,-1 0 1 0 0,1 0-1 0 0,1 0 1 0 0,0 0 0 0 0,4 8-1 0 0,-6-14 43 0 0,1 0 0 0 0,-1 0 0 0 0,1 0 0 0 0,0 0 0 0 0,0 0 0 0 0,0 0 0 0 0,0-1 0 0 0,1 1 0 0 0,-1-1 0 0 0,1 0-1 0 0,-1 0 1 0 0,1 0 0 0 0,0 0 0 0 0,0 0 0 0 0,0 0 0 0 0,0-1 0 0 0,0 1 0 0 0,0-1 0 0 0,0 0 0 0 0,0 0 0 0 0,1 0 0 0 0,-1-1 0 0 0,1 1 0 0 0,-1-1 0 0 0,4 1 0 0 0,-7-1-35 0 0,6 0 34 0 0,-1 1-1 0 0,0-1 1 0 0,1 0 0 0 0,-1-1-1 0 0,1 1 1 0 0,-1-1-1 0 0,0 0 1 0 0,1 0 0 0 0,-1-1-1 0 0,0 1 1 0 0,0-1 0 0 0,0 0-1 0 0,0-1 1 0 0,0 1 0 0 0,-1-1-1 0 0,7-4 1 0 0,-6 2-24 0 0,1 0 1 0 0,-1-1 0 0 0,0 1-1 0 0,0-1 1 0 0,-1 0 0 0 0,0 0-1 0 0,0 0 1 0 0,0-1 0 0 0,-1 1-1 0 0,0-1 1 0 0,0 0 0 0 0,-1 0-1 0 0,0 0 1 0 0,0 0 0 0 0,0-1-1 0 0,-1 1 1 0 0,0 0 0 0 0,-1-14-1 0 0,0 20-653 0 0,-2 4 343 0 0,-1 8 85 0 0,4 5 110 0 0,-1 1 0 0 0,2 0 0 0 0,1-1 0 0 0,0 1 0 0 0,0-1 0 0 0,8 17 0 0 0,-9-26 112 0 0,0 0 0 0 0,1-1-1 0 0,0 0 1 0 0,1 1 0 0 0,-1-2 0 0 0,1 1 0 0 0,0 0 0 0 0,1-1 0 0 0,-1 1 0 0 0,1-1 0 0 0,0 0-1 0 0,1-1 1 0 0,-1 1 0 0 0,1-1 0 0 0,0 0 0 0 0,0-1 0 0 0,8 5 0 0 0,-12-7 32 0 0,0-1 1 0 0,0 1-1 0 0,0 0 0 0 0,0 0 1 0 0,0-1-1 0 0,0 0 1 0 0,1 1-1 0 0,-1-1 1 0 0,0 0-1 0 0,0 0 0 0 0,0 0 1 0 0,1 0-1 0 0,-1 0 1 0 0,0-1-1 0 0,0 1 1 0 0,0-1-1 0 0,4 0 0 0 0,-5 0-12 0 0,1 0-1 0 0,-1-1 0 0 0,0 1 0 0 0,0 0 0 0 0,1 0 0 0 0,-1 0 1 0 0,0-1-1 0 0,0 1 0 0 0,0-1 0 0 0,-1 1 0 0 0,1-1 0 0 0,0 1 1 0 0,0-1-1 0 0,-1 1 0 0 0,1-1 0 0 0,-1 0 0 0 0,0 1 0 0 0,1-1 1 0 0,-1 0-1 0 0,0 1 0 0 0,0-1 0 0 0,0 0 0 0 0,0-2 0 0 0,-1-23 41 0 0,-1 0-1 0 0,-2 0 0 0 0,0 1 1 0 0,-2-1-1 0 0,-11-30 0 0 0,4 20-64 0 0,-2 1-1 0 0,-37-67 0 0 0,50 100-11 0 0,0 0 0 0 0,0 0 1 0 0,0 1-1 0 0,0-1 0 0 0,0 1 0 0 0,0-1 1 0 0,-1 1-1 0 0,1 0 0 0 0,-5-3 1 0 0,6 5-7 0 0,1 0 0 0 0,0 0 0 0 0,-1 0 0 0 0,1 1 1 0 0,0-1-1 0 0,0 0 0 0 0,-1 0 0 0 0,1 1 1 0 0,0-1-1 0 0,0 0 0 0 0,-1 0 0 0 0,1 1 1 0 0,0-1-1 0 0,0 0 0 0 0,0 1 0 0 0,-1-1 0 0 0,1 0 1 0 0,0 1-1 0 0,0-1 0 0 0,0 0 0 0 0,0 1 1 0 0,0-1-1 0 0,0 1 0 0 0,0-1 0 0 0,0 0 0 0 0,0 1 1 0 0,0-1-1 0 0,0 0 0 0 0,0 1 0 0 0,0-1 1 0 0,0 0-1 0 0,0 1 0 0 0,1 0 0 0 0,-1 16-62 0 0,2-6 79 0 0,0 0 0 0 0,1 0 1 0 0,0 0-1 0 0,1 0 0 0 0,0-1 0 0 0,7 14 1 0 0,39 60 41 0 0,-44-75-50 0 0,124 167-464 0 0,-69-107-7141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78 0 0 0,'0'0'19255'0'0,"-15"-9"-18126"0"0,-85-51 2488 0 0,99 60-3589 0 0,1 0-1 0 0,0 0 1 0 0,0 0 0 0 0,0 0-1 0 0,0 0 1 0 0,-1 0 0 0 0,1 0-1 0 0,0 0 1 0 0,0 0 0 0 0,0 0-1 0 0,0 0 1 0 0,-1 0 0 0 0,1 0-1 0 0,0 0 1 0 0,0 0 0 0 0,0 0-1 0 0,0 0 1 0 0,-1-1 0 0 0,1 1-1 0 0,0 0 1 0 0,0 0 0 0 0,0 0-1 0 0,0 0 1 0 0,0 0 0 0 0,0 0-1 0 0,-1-1 1 0 0,1 1 0 0 0,0 0-1 0 0,0 0 1 0 0,0 0 0 0 0,0 0-1 0 0,0 0 1 0 0,0-1 0 0 0,0 1-1 0 0,0 0 1 0 0,0 0 0 0 0,0 0-1 0 0,0 0 1 0 0,0-1 0 0 0,0 1-1 0 0,0 0 1 0 0,0 0 0 0 0,0 0-1 0 0,0-1 1 0 0,0 1 0 0 0,0 0-1 0 0,0 0 1 0 0,0 0 0 0 0,0 0-1 0 0,0-1 1 0 0,0 1 0 0 0,0 0-1 0 0,0 0 1 0 0,0 0 0 0 0,1 0-1 0 0,13-2 231 0 0,23 5-419 0 0,-2 5 33 0 0,41 15 0 0 0,-16-4-102 0 0,151 31-1354 0 0,-69-30-3052 0 0,-113-15-163 0 0,-7-4-5694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26782 0 0,'0'0'832'0'0,"-154"15"-2112"0"0,128 5 736 0 0,-4 0-169 0 0,-2-2-471 0 0,8-5-1584 0 0,8-3-10371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23869 0 0,'0'0'4254'0'0,"22"-18"-4555"0"0,70-58 265 0 0,-11 16-422 0 0,-68 52 130 0 0,0-2-1 0 0,-1 1 0 0 0,20-21 1 0 0,-28 27 124 0 0,-2 1 44 0 0,0 1 0 0 0,-1-1 0 0 0,1 1 0 0 0,-1-1 0 0 0,1 0 0 0 0,-1 1 0 0 0,1-1 1 0 0,-1 0-1 0 0,0 0 0 0 0,0 0 0 0 0,0 0 0 0 0,0 0 0 0 0,0 0 0 0 0,-1 0 0 0 0,1-1 0 0 0,0 1 0 0 0,-1-3 1 0 0,0 5-19 0 0,-1-1 0 0 0,1 1 0 0 0,-1-1 0 0 0,0 1 0 0 0,1-1 0 0 0,-1 1 0 0 0,0-1 0 0 0,0 1 0 0 0,1 0 0 0 0,-1-1 0 0 0,0 1 0 0 0,0 0 0 0 0,0 0 0 0 0,1-1 0 0 0,-1 1 0 0 0,0 0 0 0 0,0 0 0 0 0,0 0 0 0 0,1 0 0 0 0,-1 0 0 0 0,-1 0 0 0 0,-22 2-1225 0 0,22-2 1166 0 0,-12 2 193 0 0,1 1 0 0 0,1 0 0 0 0,-1 1 1 0 0,0 1-1 0 0,1 0 0 0 0,0 1 1 0 0,0 0-1 0 0,0 1 0 0 0,-15 11 0 0 0,25-16 147 0 0,-1 0 0 0 0,1 0 0 0 0,-1 1-1 0 0,1-1 1 0 0,0 1 0 0 0,0-1 0 0 0,0 1-1 0 0,0 0 1 0 0,0-1 0 0 0,1 1 0 0 0,-1 0-1 0 0,1 0 1 0 0,0 0 0 0 0,0 1 0 0 0,0-1-1 0 0,0 0 1 0 0,0 0 0 0 0,1 4 0 0 0,0-1 56 0 0,0-1 0 0 0,0 1 0 0 0,1-1 1 0 0,0 1-1 0 0,0-1 0 0 0,1 0 0 0 0,-1 1 1 0 0,1-1-1 0 0,1 0 0 0 0,2 5 0 0 0,5 8 175 0 0,2-1-1 0 0,0 0 1 0 0,1 0 0 0 0,25 23-1 0 0,92 86 50 0 0,-60-62-309 0 0,105 127 0 0 0,-172-188-89 0 0,0 1-1 0 0,-1-1 1 0 0,0 1-1 0 0,1-1 1 0 0,-1 1 0 0 0,-1 0-1 0 0,1 0 1 0 0,0-1-1 0 0,-1 1 1 0 0,0 1 0 0 0,0-1-1 0 0,0 0 1 0 0,-1 0 0 0 0,1 6-1 0 0,-1-10 24 0 0,-1 1 0 0 0,1-1 0 0 0,0 1 0 0 0,-1-1 0 0 0,1 1 0 0 0,-1-1 0 0 0,1 1 0 0 0,-1-1 0 0 0,1 1 0 0 0,-1-1 0 0 0,1 0 0 0 0,-1 1 0 0 0,0-1 0 0 0,1 0 0 0 0,-1 0 0 0 0,1 1-1 0 0,-1-1 1 0 0,0 0 0 0 0,1 0 0 0 0,-1 0 0 0 0,0 0 0 0 0,1 0 0 0 0,-1 0 0 0 0,0 0 0 0 0,1 0 0 0 0,-1 0 0 0 0,0 0 0 0 0,1 0 0 0 0,-1-1 0 0 0,0 1 0 0 0,0 0 0 0 0,-26-7 224 0 0,19 3-197 0 0,1-1 0 0 0,-1 0 1 0 0,1-1-1 0 0,0 0 0 0 0,0 0 0 0 0,1 0 1 0 0,-1-1-1 0 0,1 0 0 0 0,1 0 0 0 0,0 0 1 0 0,0-1-1 0 0,0 0 0 0 0,-6-13 0 0 0,4 4 109 0 0,1 1 0 0 0,1-1 0 0 0,0-1 0 0 0,1 1 0 0 0,0-1-1 0 0,0-18 1 0 0,3 19 15 0 0,0 0 0 0 0,2 0-1 0 0,-1 0 1 0 0,5-19 0 0 0,-4 32-117 0 0,-1-1-1 0 0,1 1 1 0 0,0-1 0 0 0,1 1 0 0 0,-1 0 0 0 0,1-1-1 0 0,0 1 1 0 0,0 0 0 0 0,0 0 0 0 0,1 0-1 0 0,0 0 1 0 0,-1 1 0 0 0,1-1 0 0 0,0 1 0 0 0,1-1-1 0 0,-1 1 1 0 0,1 0 0 0 0,-1 1 0 0 0,1-1 0 0 0,4-2-1 0 0,-4 4-54 0 0,0 0-1 0 0,-1 0 1 0 0,1 0-1 0 0,0 0 0 0 0,0 1 1 0 0,0-1-1 0 0,0 1 1 0 0,0 0-1 0 0,-1 1 1 0 0,1-1-1 0 0,0 1 0 0 0,0-1 1 0 0,0 1-1 0 0,-1 0 1 0 0,1 1-1 0 0,0-1 1 0 0,-1 1-1 0 0,1-1 0 0 0,-1 1 1 0 0,1 0-1 0 0,-1 0 1 0 0,0 1-1 0 0,0-1 1 0 0,0 0-1 0 0,0 1 0 0 0,2 3 1 0 0,0-1-2 0 0,-1-1-1 0 0,0 1 1 0 0,0 0 0 0 0,0 0-1 0 0,-1 1 1 0 0,1-1 0 0 0,-1 1-1 0 0,-1 0 1 0 0,1 0 0 0 0,-1 0-1 0 0,0 0 1 0 0,0 0 0 0 0,-1 0-1 0 0,2 13 1 0 0,-12-29 377 0 0,2-5-354 0 0,0-1 0 0 0,-9-29 0 0 0,14 41-24 0 0,1-1 1 0 0,0 1 0 0 0,0-1 0 0 0,1 1-1 0 0,0-1 1 0 0,-1 1 0 0 0,1-1 0 0 0,1 0-1 0 0,-1 1 1 0 0,1-1 0 0 0,0 1 0 0 0,0-1-1 0 0,0 1 1 0 0,0-1 0 0 0,4-6 0 0 0,-3 8-13 0 0,0 0 1 0 0,1 0 0 0 0,0 0 0 0 0,0 0 0 0 0,0 0 0 0 0,0 1-1 0 0,0-1 1 0 0,0 1 0 0 0,1 0 0 0 0,-1 0 0 0 0,1 0 0 0 0,-1 1 0 0 0,1-1-1 0 0,0 1 1 0 0,-1-1 0 0 0,1 1 0 0 0,0 1 0 0 0,5-2 0 0 0,0 1 5 0 0,-1 0 0 0 0,1 1 0 0 0,-1 0 0 0 0,1 0 0 0 0,-1 1 0 0 0,0 0 1 0 0,14 3-1 0 0,-20-3 11 0 0,-1 0 0 0 0,1 0 1 0 0,0 0-1 0 0,-1 0 1 0 0,1 0-1 0 0,-1 1 0 0 0,1-1 1 0 0,-1 0-1 0 0,0 1 0 0 0,1-1 1 0 0,-1 1-1 0 0,0-1 0 0 0,0 1 1 0 0,0 0-1 0 0,0-1 1 0 0,0 1-1 0 0,-1 0 0 0 0,1 0 1 0 0,0 0-1 0 0,-1-1 0 0 0,0 1 1 0 0,1 0-1 0 0,-1 0 1 0 0,0 0-1 0 0,0 4 0 0 0,1 7-78 0 0,-1 0 0 0 0,-3 22 0 0 0,2-27 38 0 0,-4 22-90 0 0,0 13 135 0 0,5-43 18 0 0,0 0 0 0 0,0 1 0 0 0,1-1 0 0 0,-1 1-1 0 0,0-1 1 0 0,1 1 0 0 0,-1-1 0 0 0,0 0 0 0 0,1 1 0 0 0,-1-1-1 0 0,0 1 1 0 0,1-1 0 0 0,-1 0 0 0 0,1 0 0 0 0,-1 1-1 0 0,0-1 1 0 0,1 0 0 0 0,-1 0 0 0 0,1 1 0 0 0,-1-1 0 0 0,1 0-1 0 0,-1 0 1 0 0,1 0 0 0 0,-1 0 0 0 0,1 0 0 0 0,-1 0 0 0 0,1 0-1 0 0,-1 0 1 0 0,2 0 0 0 0,18 1 285 0 0,-16-1-242 0 0,8-1 17 0 0,0-1 0 0 0,0 1 0 0 0,-1-2 0 0 0,1 0-1 0 0,0 0 1 0 0,-1-1 0 0 0,15-7 0 0 0,1-2-62 0 0,45-29 0 0 0,-71 41-21 0 0,1 0 0 0 0,0 0 0 0 0,-1 0 0 0 0,0 0 0 0 0,1-1 0 0 0,-1 1 0 0 0,1 0 0 0 0,-1-1 0 0 0,0 1 0 0 0,0-1 0 0 0,0 1 0 0 0,0-1 0 0 0,0 1 0 0 0,0-1 0 0 0,0 0 0 0 0,-1 1 0 0 0,1-1 0 0 0,-1 0 0 0 0,1 0 0 0 0,-1 0 0 0 0,1 0 0 0 0,-1 1 0 0 0,0-1 0 0 0,0 0 0 0 0,0 0 0 0 0,-1-3 0 0 0,1 3-25 0 0,-1-1 0 0 0,0 1 0 0 0,0 0 0 0 0,0-1 0 0 0,-1 1 0 0 0,1 0 0 0 0,0 0 0 0 0,-1 0 0 0 0,0 0 0 0 0,1 0 0 0 0,-1 0 0 0 0,0 0 0 0 0,0 0 0 0 0,0 1-1 0 0,0-1 1 0 0,0 1 0 0 0,-1 0 0 0 0,-2-2 0 0 0,-2 0-97 0 0,4 1 7 0 0,0 0 1 0 0,0 1-1 0 0,0-1 0 0 0,0 1 0 0 0,0 0 1 0 0,0 0-1 0 0,0 0 0 0 0,-1 1 0 0 0,1-1 1 0 0,-6 1-1 0 0,9 2 35 0 0,1 0 0 0 0,-1-1 0 0 0,1 1 0 0 0,-1 0 0 0 0,1 0 0 0 0,0 0 0 0 0,0-1 0 0 0,0 1 0 0 0,0 0-1 0 0,2 2 1 0 0,17 21 337 0 0,35 31-1 0 0,7 9 845 0 0,-14-6-315 0 0,-48-88 371 0 0,-3 6-1208 0 0,1 0 0 0 0,1 0 0 0 0,3-41 0 0 0,-1 62 34 0 0,-1-1-1 0 0,0 0 1 0 0,1 0-1 0 0,0 0 0 0 0,0 0 1 0 0,0 1-1 0 0,0-1 1 0 0,0 0-1 0 0,0 1 1 0 0,1-1-1 0 0,1-2 0 0 0,-2 4 10 0 0,-1 0-1 0 0,1 1 0 0 0,0-1 1 0 0,0 0-1 0 0,-1 1 0 0 0,1-1 0 0 0,0 1 1 0 0,0-1-1 0 0,0 1 0 0 0,0-1 1 0 0,-1 1-1 0 0,1 0 0 0 0,0-1 1 0 0,0 1-1 0 0,0 0 0 0 0,0 0 0 0 0,0 0 1 0 0,0-1-1 0 0,0 1 0 0 0,0 0 1 0 0,0 0-1 0 0,0 1 0 0 0,0-1 1 0 0,0 0-1 0 0,0 0 0 0 0,0 0 0 0 0,0 1 1 0 0,0-1-1 0 0,-1 0 0 0 0,1 1 1 0 0,0-1-1 0 0,0 1 0 0 0,0-1 1 0 0,0 1-1 0 0,1 0 0 0 0,27 23-7 0 0,-23-18 73 0 0,0-1-1 0 0,0 0 1 0 0,1 0 0 0 0,0-1-1 0 0,8 5 1 0 0,-15-10-5 0 0,1 1 0 0 0,0 0-1 0 0,-1 0 1 0 0,1-1 0 0 0,0 1 0 0 0,-1-1 0 0 0,1 1-1 0 0,-1-1 1 0 0,1 1 0 0 0,-1-1 0 0 0,1 1 0 0 0,-1-1-1 0 0,1 1 1 0 0,-1-1 0 0 0,1 0 0 0 0,-1 1 0 0 0,0-1-1 0 0,1 0 1 0 0,-1 1 0 0 0,0-1 0 0 0,0 0-1 0 0,1 1 1 0 0,-1-1 0 0 0,0 0 0 0 0,0-1 0 0 0,8-26-166 0 0,-7 24 185 0 0,-1 1-80 0 0,1 1-1 0 0,-1 0 0 0 0,1 0 1 0 0,-1 0-1 0 0,1 0 1 0 0,0 0-1 0 0,0 1 0 0 0,0-1 1 0 0,0 0-1 0 0,0 0 1 0 0,0 0-1 0 0,1 1 0 0 0,-1-1 1 0 0,1 1-1 0 0,-1-1 1 0 0,1 1-1 0 0,-1-1 0 0 0,1 1 1 0 0,0 0-1 0 0,2-2 1 0 0,-2 3 6 0 0,1 0 1 0 0,-1-1-1 0 0,0 1 1 0 0,0 0-1 0 0,1 0 1 0 0,-1 0-1 0 0,0 1 1 0 0,0-1-1 0 0,0 0 1 0 0,0 1-1 0 0,1 0 1 0 0,-1-1-1 0 0,0 1 1 0 0,0 0-1 0 0,0 0 1 0 0,0 0-1 0 0,0 0 1 0 0,-1 1-1 0 0,1-1 1 0 0,3 3-1 0 0,17 12-355 0 0,53 44 1347 0 0,-43-25-2268 0 0,-28-30 356 0 0,-1 0 1 0 0,1 1-1 0 0,-1 0 0 0 0,4 11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24317 0 0,'0'0'970'0'0,"13"-22"-916"0"0,4-8-33 0 0,43-69 70 0 0,-43 73-97 0 0,-1 3-6 0 0,17-35-1 0 0,-30 51-33 0 0,0 0 0 0 0,0-1 0 0 0,0 1-1 0 0,-1-1 1 0 0,0 0 0 0 0,-1 0 0 0 0,1 1-1 0 0,-2-1 1 0 0,1-12 0 0 0,-1 17-8 0 0,-1 1 0 0 0,1 0 0 0 0,-1 0 0 0 0,0 0-1 0 0,0 0 1 0 0,0 0 0 0 0,0 0 0 0 0,0 0 0 0 0,0 0 0 0 0,-1 0 0 0 0,1 1 0 0 0,0-1-1 0 0,-1 0 1 0 0,0 1 0 0 0,1-1 0 0 0,-1 1 0 0 0,0 0 0 0 0,0-1 0 0 0,0 1 0 0 0,0 0 0 0 0,0 0-1 0 0,0 0 1 0 0,0 0 0 0 0,0 1 0 0 0,0-1 0 0 0,0 0 0 0 0,-3 1 0 0 0,-1-2-68 0 0,-1 1 0 0 0,1 0 0 0 0,-1 0-1 0 0,1 0 1 0 0,-1 1 0 0 0,1 0 0 0 0,-1 1 0 0 0,-8 1 0 0 0,12-1 46 0 0,1-1 0 0 0,0 1 0 0 0,0 0 0 0 0,0 1 0 0 0,0-1 0 0 0,0 0 0 0 0,0 0-1 0 0,0 1 1 0 0,0-1 0 0 0,0 1 0 0 0,0 0 0 0 0,1-1 0 0 0,-1 1 0 0 0,1 0 0 0 0,-1 0 0 0 0,1 0 0 0 0,0 0 0 0 0,0 0 0 0 0,0 1-1 0 0,0-1 1 0 0,0 0 0 0 0,0 0 0 0 0,1 1 0 0 0,-1 4 0 0 0,0-3 29 0 0,0 1 0 0 0,1 0 0 0 0,-1-1 1 0 0,1 1-1 0 0,1 0 0 0 0,-1 0 0 0 0,1-1 0 0 0,-1 1 0 0 0,1 0 0 0 0,1-1 0 0 0,2 8 1 0 0,22 36 38 0 0,1-1-1 0 0,47 58 1 0 0,35 58 285 0 0,-106-158-262 0 0,54 112 443 0 0,-51-103-411 0 0,-1 0-1 0 0,-1 0 1 0 0,0 1 0 0 0,-2-1-1 0 0,1 1 1 0 0,0 25 0 0 0,-3-39-42 0 0,0 1 1 0 0,0-1 0 0 0,0 0-1 0 0,0 0 1 0 0,0 0 0 0 0,0 1-1 0 0,0-1 1 0 0,0 0-1 0 0,-1 0 1 0 0,1 0 0 0 0,0 1-1 0 0,-1-1 1 0 0,1 0 0 0 0,-1 0-1 0 0,1 0 1 0 0,-1 0-1 0 0,0 0 1 0 0,1 0 0 0 0,-1 0-1 0 0,0 0 1 0 0,0 0 0 0 0,1 0-1 0 0,-1-1 1 0 0,0 1-1 0 0,0 0 1 0 0,0 0 0 0 0,0-1-1 0 0,0 1 1 0 0,0-1 0 0 0,-1 1-1 0 0,1-1 1 0 0,0 1-1 0 0,0-1 1 0 0,0 0 0 0 0,0 1-1 0 0,0-1 1 0 0,-1 0 0 0 0,1 0-1 0 0,0 0 1 0 0,-2 0-1 0 0,0 0 13 0 0,-1-1-1 0 0,1 0 1 0 0,-1 1-1 0 0,1-1 1 0 0,-1 0-1 0 0,1-1 1 0 0,0 1-1 0 0,0-1 0 0 0,-1 1 1 0 0,1-1-1 0 0,0 0 1 0 0,-4-3-1 0 0,1-1 71 0 0,1 0-1 0 0,-1-1 1 0 0,1 1 0 0 0,0-1-1 0 0,1 0 1 0 0,-1 0-1 0 0,1-1 1 0 0,1 1-1 0 0,-1-1 1 0 0,2 0 0 0 0,-1 0-1 0 0,1 0 1 0 0,0 0-1 0 0,0-1 1 0 0,1 1 0 0 0,0 0-1 0 0,1-1 1 0 0,0 1-1 0 0,0 0 1 0 0,1-1-1 0 0,2-10 1 0 0,-2 8 34 0 0,2-1-1 0 0,0 1 1 0 0,0 0 0 0 0,1 0-1 0 0,0 1 1 0 0,1-1 0 0 0,0 1-1 0 0,0 0 1 0 0,2 0-1 0 0,-1 0 1 0 0,1 1 0 0 0,0 0-1 0 0,1 0 1 0 0,17-14 0 0 0,-21 20-133 0 0,0 0 1 0 0,1 0 0 0 0,-1 0 0 0 0,1 0-1 0 0,0 1 1 0 0,0 0 0 0 0,0 0 0 0 0,0 0-1 0 0,0 1 1 0 0,0-1 0 0 0,0 1 0 0 0,1 0-1 0 0,-1 1 1 0 0,0 0 0 0 0,1-1 0 0 0,-1 2-1 0 0,0-1 1 0 0,1 1 0 0 0,-1-1 0 0 0,11 4-1 0 0,-10-1 7 0 0,1 0 0 0 0,-1 0-1 0 0,1 0 1 0 0,-1 1 0 0 0,0 0 0 0 0,0 0-1 0 0,-1 1 1 0 0,1-1 0 0 0,-1 1-1 0 0,0 1 1 0 0,-1-1 0 0 0,1 1 0 0 0,-1-1-1 0 0,0 1 1 0 0,4 9 0 0 0,39 79 177 0 0,-39-124-4 0 0,-4 5-203 0 0,1 1 0 0 0,2 0 0 0 0,0 0-1 0 0,1 0 1 0 0,15-27 0 0 0,-23 50 8 0 0,1-1-1 0 0,0 1 1 0 0,-1 0-1 0 0,1 0 1 0 0,0-1-1 0 0,0 1 1 0 0,0 0-1 0 0,-1 0 1 0 0,1 0 0 0 0,1 0-1 0 0,-1 0 1 0 0,0 0-1 0 0,0 1 1 0 0,0-1-1 0 0,0 0 1 0 0,1 0-1 0 0,-1 1 1 0 0,0-1 0 0 0,0 1-1 0 0,1-1 1 0 0,2 1-1 0 0,-2-1 7 0 0,1 2 0 0 0,-1-1 0 0 0,0 0 0 0 0,1 0 0 0 0,-1 1 0 0 0,0-1 0 0 0,1 1 0 0 0,-1 0 0 0 0,0 0 0 0 0,0 0 0 0 0,0 0 0 0 0,3 1 0 0 0,6 6 20 0 0,0 0 1 0 0,-1 1 0 0 0,18 17 0 0 0,-19-16 28 0 0,17 14 239 0 0,0 0-1 0 0,32 21 0 0 0,-63-51-287 0 0,0 0 1 0 0,0 0-1 0 0,1 0 0 0 0,-4-8 0 0 0,3 7-34 0 0,0-1 2 0 0,0 0 0 0 0,1-1 0 0 0,0 1 0 0 0,1-1 0 0 0,-1 0 1 0 0,2 0-1 0 0,-1 0 0 0 0,1 0 0 0 0,1 0 0 0 0,0 0 0 0 0,0-1 1 0 0,0 1-1 0 0,1 0 0 0 0,3-17 0 0 0,-3 24 51 0 0,1 0 1 0 0,0 0-1 0 0,-1 1 0 0 0,1-1 1 0 0,0 0-1 0 0,0 1 0 0 0,1-1 0 0 0,-1 0 1 0 0,0 1-1 0 0,0 0 0 0 0,1-1 1 0 0,-1 1-1 0 0,0 0 0 0 0,1 0 0 0 0,0-1 1 0 0,-1 1-1 0 0,1 0 0 0 0,0 1 1 0 0,-1-1-1 0 0,1 0 0 0 0,0 0 0 0 0,0 1 1 0 0,0-1-1 0 0,-1 1 0 0 0,4-1 1 0 0,7 0 17 0 0,-1-1 1 0 0,1 2 0 0 0,14 0 0 0 0,-3 0 39 0 0,4 0 39 0 0,-1 1 1 0 0,35 6 0 0 0,-10 0-9 0 0,-49-7-89 0 0,0 0 0 0 0,0 0-1 0 0,0 0 1 0 0,0 1 0 0 0,0-1-1 0 0,0 1 1 0 0,0-1 0 0 0,-1 1 0 0 0,1 0-1 0 0,0 0 1 0 0,0 0 0 0 0,-1 0-1 0 0,3 1 1 0 0,-4-1-2 0 0,1-1 1 0 0,-1 0-1 0 0,0 1 0 0 0,0-1 1 0 0,1 0-1 0 0,-1 1 0 0 0,0-1 1 0 0,0 0-1 0 0,0 1 0 0 0,0-1 1 0 0,0 0-1 0 0,0 1 0 0 0,0-1 0 0 0,0 1 1 0 0,1-1-1 0 0,-1 0 0 0 0,0 1 1 0 0,-1-1-1 0 0,1 1 0 0 0,0-1 1 0 0,0 0-1 0 0,0 1 0 0 0,0-1 1 0 0,0 1-1 0 0,-12 12-41 0 0,1-6-31 0 0,-1 0 1 0 0,1 0-1 0 0,-1-1 1 0 0,-1 0-1 0 0,-18 5 0 0 0,-1-2-861 0 0,-34 5-1 0 0,95-8 459 0 0,0 1 0 0 0,42 17-1 0 0,-49-14 514 0 0,32 20 1 0 0,-48-26-37 0 0,1 1 0 0 0,-1 0 0 0 0,0 0 0 0 0,0 0 0 0 0,0 1 1 0 0,0 0-1 0 0,-1 0 0 0 0,6 11 0 0 0,-7 3-73 0 0,-4-20 77 0 0,0 0-1 0 0,-1-1 1 0 0,1 1 0 0 0,0 0-1 0 0,0 0 1 0 0,0 0 0 0 0,0-1-1 0 0,-1 1 1 0 0,1 0-1 0 0,0 0 1 0 0,0 0 0 0 0,0 0-1 0 0,-1 0 1 0 0,1 0-1 0 0,0 0 1 0 0,0-1 0 0 0,0 1-1 0 0,-1 0 1 0 0,1 0 0 0 0,0 0-1 0 0,0 0 1 0 0,-1 0-1 0 0,1 0 1 0 0,0 0 0 0 0,0 0-1 0 0,-1 0 1 0 0,1 0-1 0 0,0 0 1 0 0,0 0 0 0 0,-1 0-1 0 0,1 1 1 0 0,0-1 0 0 0,0 0-1 0 0,0 0 1 0 0,-1 0-1 0 0,1 0 1 0 0,0 0 0 0 0,0 0-1 0 0,0 1 1 0 0,-1-1-1 0 0,1 0 1 0 0,0 0 0 0 0,0 0-1 0 0,0 0 1 0 0,0 1 0 0 0,0-1-1 0 0,-1 0 1 0 0,1 0-1 0 0,0 0 1 0 0,0 1 0 0 0,0-1-1 0 0,0 0 1 0 0,0 0-1 0 0,0 1 1 0 0,0-1 0 0 0,0 0-1 0 0,0 0 1 0 0,0 0 0 0 0,0 1-1 0 0,0-1 1 0 0,0 0-1 0 0,0 0 1 0 0,0 1 0 0 0,0-1-1 0 0,0 0 1 0 0,0 0-1 0 0,0 1 1 0 0,0-3 37 0 0,-1-1-1 0 0,1 1 1 0 0,0-1 0 0 0,0 1-1 0 0,0 0 1 0 0,0-1-1 0 0,0 1 1 0 0,1 0-1 0 0,-1-1 1 0 0,1 1 0 0 0,-1 0-1 0 0,2-3 1 0 0,10-23 334 0 0,-1-2 1 0 0,-1 1 0 0 0,-2-1-1 0 0,0-1 1 0 0,-3 1-1 0 0,4-50 1 0 0,-4-26-203 0 0,12-136 387 0 0,-17 238-520 0 0,3-17 128 0 0,-3 20-164 0 0,0 0 0 0 0,0 1 0 0 0,0-1 0 0 0,0 1 0 0 0,1-1 0 0 0,-1 0 0 0 0,0 1 0 0 0,0-1 0 0 0,0 0 0 0 0,1 1 0 0 0,-1-1 0 0 0,0 1 0 0 0,1-1 0 0 0,-1 1 0 0 0,0-1 0 0 0,1 1 0 0 0,-1-1 0 0 0,1 1 0 0 0,-1-1 0 0 0,1 1 0 0 0,-1 0 0 0 0,1-1 0 0 0,0 0 0 0 0,0 2-18 0 0,0 0 0 0 0,0 0 0 0 0,-1 1-1 0 0,1-1 1 0 0,0 0 0 0 0,0 0 0 0 0,-1 0-1 0 0,1 0 1 0 0,0 1 0 0 0,-1-1 0 0 0,0 0-1 0 0,1 1 1 0 0,-1-1 0 0 0,0 0 0 0 0,1 1-1 0 0,-1-1 1 0 0,0 2 0 0 0,0-2 11 0 0,61 399-62 0 0,-7-155-493 0 0,-32-162-2737 0 0,-22-82 2903 0 0,2 3-1485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929 286 17596 0 0,'0'0'7793'0'0,"-76"-67"-9769"0"0,46 67-152 0 0,7 2-2545 0 0,8-2-8162 0 0</inkml:trace>
  <inkml:trace contextRef="#ctx0" brushRef="#br0" timeOffset="1">0 0 16235 0 0,'0'0'9234'0'0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0 576 21869 0 0,'0'0'164'0'0,"6"21"-520"0"0,19 68 725 0 0,-23-82-279 0 0,-1 0 0 0 0,1 0 0 0 0,-1 0 0 0 0,0 0 0 0 0,-1 1 0 0 0,0-1 0 0 0,0 9 0 0 0,-1 4 73 0 0,-1-1-76 0 0,-6 35-1 0 0,4-37-154 0 0,1-1-1 0 0,1 1 0 0 0,0 0 0 0 0,2 30 1 0 0,1-43 15 0 0,-1-1 1 0 0,1 1-1 0 0,0 0 1 0 0,0 0-1 0 0,0-1 1 0 0,0 1-1 0 0,1 0 1 0 0,-1-1-1 0 0,1 0 1 0 0,0 1-1 0 0,0-1 1 0 0,0 0-1 0 0,1 0 1 0 0,-1 0-1 0 0,1 0 1 0 0,0 0-1 0 0,-1-1 1 0 0,1 1-1 0 0,0-1 1 0 0,1 0-1 0 0,-1 0 1 0 0,0 0-1 0 0,1 0 1 0 0,-1 0-1 0 0,6 1 1 0 0,-1-1-55 0 0,-1 0-1 0 0,0 0 1 0 0,0-1 0 0 0,0-1 0 0 0,1 1-1 0 0,-1-1 1 0 0,0 0 0 0 0,1 0 0 0 0,-1-1-1 0 0,0 0 1 0 0,0-1 0 0 0,0 1 0 0 0,0-2-1 0 0,0 1 1 0 0,0 0 0 0 0,0-1 0 0 0,0-1-1 0 0,-1 1 1 0 0,0-1 0 0 0,9-6 0 0 0,-2 0 157 0 0,-1-1 1 0 0,0 1 0 0 0,-1-2-1 0 0,0 0 1 0 0,0 0 0 0 0,-2-1-1 0 0,1 0 1 0 0,8-18 0 0 0,-5 4 228 0 0,-1-1 0 0 0,-1 0 0 0 0,-2-1 1 0 0,-1 0-1 0 0,-1 0 0 0 0,-1 0 0 0 0,-2-1 1 0 0,-1 0-1 0 0,-1 0 0 0 0,-2 0 0 0 0,-5-48 1 0 0,-3 21-54 0 0,-3-1 1 0 0,-1 2-1 0 0,-4 0 1 0 0,-1 0-1 0 0,-27-54 1 0 0,-2 16 250 0 0,46 94-495 0 0,1 13 27 0 0,0-1 0 0 0,1 1-1 0 0,1-1 1 0 0,0 1 0 0 0,7 17 0 0 0,4 14 127 0 0,16 79 162 0 0,83 274 1062 0 0,-85-315-1074 0 0,-12-31-248 0 0,32 67 0 0 0,-48-117-69 0 0,1 0 0 0 0,-1 1 0 0 0,1-1 0 0 0,-1 0 0 0 0,1 0 0 0 0,-1 0 0 0 0,1 0-1 0 0,0 0 1 0 0,0 1 0 0 0,-1-1 0 0 0,1-1 0 0 0,0 1 0 0 0,0 0 0 0 0,0 0 0 0 0,0 0-1 0 0,0 0 1 0 0,0-1 0 0 0,0 1 0 0 0,1 0 0 0 0,-1-1 0 0 0,0 1 0 0 0,0-1 0 0 0,0 1-1 0 0,1-1 1 0 0,-1 0 0 0 0,0 1 0 0 0,0-1 0 0 0,1 0 0 0 0,-1 0 0 0 0,0 0 0 0 0,1 0-1 0 0,-1 0 1 0 0,0 0 0 0 0,1 0 0 0 0,-1-1 0 0 0,0 1 0 0 0,0 0 0 0 0,1-1 0 0 0,-1 1-1 0 0,0-1 1 0 0,0 1 0 0 0,0-1 0 0 0,0 0 0 0 0,1 0 0 0 0,0 0 0 0 0,5-5-277 0 0,0-1 0 0 0,0 0 1 0 0,0 0-1 0 0,-1 0 0 0 0,6-9 1 0 0,-3 5-18 0 0,17-28-823 0 0,-21 31 865 0 0,0-1 0 0 0,0 1 0 0 0,1 1 0 0 0,0-1 1 0 0,1 1-1 0 0,12-11 0 0 0,-18 17 261 0 0,0 0 0 0 0,1 1 0 0 0,-1-1 0 0 0,0 1 0 0 0,0-1 0 0 0,1 1 0 0 0,-1 0 0 0 0,0-1 0 0 0,1 1 0 0 0,-1 0 0 0 0,0 0 0 0 0,1 0 0 0 0,-1 0 0 0 0,0 0 0 0 0,1 0 1 0 0,-1 0-1 0 0,0 1 0 0 0,1-1 0 0 0,-1 0 0 0 0,0 1 0 0 0,1-1 0 0 0,-1 1 0 0 0,0-1 0 0 0,0 1 0 0 0,0 0 0 0 0,1-1 0 0 0,-1 1 0 0 0,0 0 0 0 0,0 0 0 0 0,0 0 0 0 0,0 0 0 0 0,0 0 0 0 0,-1 0 0 0 0,1 0 1 0 0,1 2-1 0 0,4 5 225 0 0,0 0 1 0 0,-1 0-1 0 0,7 15 1 0 0,-10-19-203 0 0,3 7 139 0 0,-1-2-112 0 0,0 0 0 0 0,11 16 0 0 0,-15-24 39 0 0,1 0 1 0 0,0 0 0 0 0,-1 0 0 0 0,1 0-1 0 0,0 0 1 0 0,0 0 0 0 0,-1 0 0 0 0,1 0 0 0 0,0 0-1 0 0,0 0 1 0 0,0-1 0 0 0,0 1 0 0 0,0 0-1 0 0,1-1 1 0 0,-1 1 0 0 0,0-1 0 0 0,0 1-1 0 0,0-1 1 0 0,0 1 0 0 0,1-1 0 0 0,-1 0 0 0 0,0 0-1 0 0,0 0 1 0 0,1 0 0 0 0,-1 1 0 0 0,0-2-1 0 0,1 1 1 0 0,-1 0 0 0 0,0 0 0 0 0,2-1-1 0 0,1-1 49 0 0,-1-1 0 0 0,0 0 0 0 0,1 1 0 0 0,-2-1 0 0 0,1-1 0 0 0,0 1 0 0 0,0 0 0 0 0,-1-1 0 0 0,3-4 0 0 0,7-9 78 0 0,7-8-127 0 0,-14 18-196 0 0,0 0 1 0 0,1 0-1 0 0,-1 0 0 0 0,2 0 0 0 0,13-10 1 0 0,-19 18 72 0 0,0 0-1 0 0,0 0 1 0 0,0 0 0 0 0,-1 1 0 0 0,1-1 0 0 0,0 0 0 0 0,0 0 0 0 0,-1 1 0 0 0,1-1 0 0 0,0 0 0 0 0,-1 1 0 0 0,0-1 0 0 0,1 3 0 0 0,2 4 43 0 0,3 5 189 0 0,2-1 1 0 0,-1 1-1 0 0,1-1 0 0 0,1 0 0 0 0,0-1 0 0 0,1 0 1 0 0,13 12-1 0 0,-21-21-136 0 0,0-1 1 0 0,0 0-1 0 0,0 1 1 0 0,0-1-1 0 0,0 0 1 0 0,0 0-1 0 0,0 0 1 0 0,0-1-1 0 0,0 1 0 0 0,0 0 1 0 0,0-1-1 0 0,0 1 1 0 0,1-1-1 0 0,-1 0 1 0 0,0 0-1 0 0,0 0 1 0 0,1 0-1 0 0,-1 0 1 0 0,0 0-1 0 0,0 0 1 0 0,1-1-1 0 0,-1 1 1 0 0,0-1-1 0 0,0 0 0 0 0,0 0 1 0 0,0 0-1 0 0,0 0 1 0 0,0 0-1 0 0,0 0 1 0 0,0 0-1 0 0,0-1 1 0 0,1-1-1 0 0,3-1 45 0 0,0-1 0 0 0,-1-1-1 0 0,1 1 1 0 0,-1-1 0 0 0,0 0-1 0 0,-1-1 1 0 0,0 1 0 0 0,4-9 0 0 0,-1 0-12 0 0,-1-2 1 0 0,0 1 0 0 0,-2-1 0 0 0,0 0 0 0 0,0 0-1 0 0,-2 0 1 0 0,0 0 0 0 0,-1 0 0 0 0,-1-1 0 0 0,-1 1 0 0 0,0 0-1 0 0,-7-31 1 0 0,-6-13-99 0 0,-3-1 0 0 0,-27-64 0 0 0,33 96 30 0 0,-67-210-468 0 0,78 239 322 0 0,0 3-118 0 0,0 0 209 0 0,0 0 1 0 0,0 0-1 0 0,0-1 1 0 0,1 1-1 0 0,-1 0 1 0 0,1 0-1 0 0,-1-1 1 0 0,2 4-1 0 0,-2-4 29 0 0,16 42 30 0 0,192 526 456 0 0,-204-559-435 0 0,10 24 60 0 0,20 37 1 0 0,-30-63-78 0 0,1 0 0 0 0,0-1 0 0 0,1 1 0 0 0,-1-1 0 0 0,1 0 0 0 0,1 0 0 0 0,-1-1 0 0 0,1 0 0 0 0,0 0 1 0 0,9 6-1 0 0,-12-11 3 0 0,-1 1 1 0 0,1-1-1 0 0,-1 0 1 0 0,1 0-1 0 0,-1 0 1 0 0,1 0-1 0 0,0-1 1 0 0,-1 1-1 0 0,1-1 1 0 0,0 0-1 0 0,0 0 1 0 0,-1 0-1 0 0,1-1 1 0 0,0 1-1 0 0,-1-1 1 0 0,1 0-1 0 0,-1 0 1 0 0,1 0-1 0 0,-1-1 1 0 0,1 1-1 0 0,-1-1 1 0 0,0 0-1 0 0,0 0 1 0 0,1 0-1 0 0,-2 0 1 0 0,1 0-1 0 0,4-5 1 0 0,-2 3 0 0 0,-1 0 0 0 0,0-1 1 0 0,0 0-1 0 0,0 0 0 0 0,0 0 1 0 0,-1 0-1 0 0,0 0 0 0 0,0-1 0 0 0,-1 1 1 0 0,1-1-1 0 0,-1 0 0 0 0,0 1 1 0 0,-1-1-1 0 0,0 0 0 0 0,0 0 0 0 0,1-7 1 0 0,-2 13-30 0 0,0-1 0 0 0,0 1 1 0 0,0-1-1 0 0,0 1 0 0 0,0 0 1 0 0,0-1-1 0 0,0 1 0 0 0,0 0 1 0 0,-1-1-1 0 0,1 1 0 0 0,0-1 1 0 0,0 1-1 0 0,0 0 0 0 0,0-1 1 0 0,-1 1-1 0 0,1 0 0 0 0,0-1 0 0 0,0 1 1 0 0,0 0-1 0 0,-1 0 0 0 0,1-1 1 0 0,0 1-1 0 0,-1 0 0 0 0,1 0 1 0 0,0-1-1 0 0,-1 1 0 0 0,1 0 1 0 0,0 0-1 0 0,-1 0 0 0 0,1 0 1 0 0,0-1-1 0 0,-1 1 0 0 0,1 0 0 0 0,0 0 1 0 0,-1 0-1 0 0,1 0 0 0 0,-1 0 1 0 0,1 0-1 0 0,0 0 0 0 0,-1 0 1 0 0,1 0-1 0 0,-1 0 0 0 0,1 0 1 0 0,0 0-1 0 0,-1 0 0 0 0,1 1 1 0 0,0-1-1 0 0,-1 0 0 0 0,1 0 1 0 0,0 0-1 0 0,-1 0 0 0 0,1 1 0 0 0,0-1 1 0 0,-1 0-1 0 0,1 0 0 0 0,0 1 1 0 0,-1-1-1 0 0,1 1 0 0 0,-2 0-9 0 0,0 0-1 0 0,0 0 0 0 0,0 1 0 0 0,1-1 0 0 0,-1 1 0 0 0,0-1 1 0 0,1 1-1 0 0,-1 0 0 0 0,1 0 0 0 0,-2 2 0 0 0,-8 34-12 0 0,11-36 42 0 0,-1 0 1 0 0,1 0-1 0 0,0 0 0 0 0,0 0 1 0 0,0 0-1 0 0,0 0 0 0 0,0 0 1 0 0,0 0-1 0 0,1 0 0 0 0,-1 0 1 0 0,0 0-1 0 0,1 0 0 0 0,0 0 1 0 0,-1 0-1 0 0,1 0 1 0 0,0 0-1 0 0,2 3 0 0 0,-1-4 7 0 0,-1 0 0 0 0,1 0 0 0 0,-1 0 0 0 0,1 0 0 0 0,0 0 0 0 0,0 0-1 0 0,-1-1 1 0 0,1 1 0 0 0,0 0 0 0 0,0-1 0 0 0,0 1 0 0 0,0-1 0 0 0,0 0-1 0 0,0 0 1 0 0,0 0 0 0 0,0 0 0 0 0,0 0 0 0 0,0 0 0 0 0,2-1 0 0 0,40-11 23 0 0,-28 7-43 0 0,-10 4 4 0 0,-1-1 0 0 0,1 0 0 0 0,-1 0 0 0 0,0-1-1 0 0,0 1 1 0 0,0-1 0 0 0,0 0 0 0 0,0-1 0 0 0,0 1 0 0 0,7-9 0 0 0,-9 9-7 0 0,-1 0 1 0 0,0 0-1 0 0,0 0 1 0 0,0 0-1 0 0,0-1 1 0 0,-1 1-1 0 0,1-1 1 0 0,-1 1-1 0 0,0-1 1 0 0,0 0 0 0 0,0 0-1 0 0,0 1 1 0 0,-1-1-1 0 0,0 0 1 0 0,1 0-1 0 0,-1 0 1 0 0,-1-5-1 0 0,-3-9-38 0 0,0 1 0 0 0,-1 0 0 0 0,-1 0 0 0 0,-1 0 0 0 0,0 0 0 0 0,-16-25 0 0 0,10 17 2 0 0,-13-21 20 0 0,-1 0 0 0 0,-2 2 0 0 0,-39-45 0 0 0,43 60 131 0 0,-1 2 0 0 0,-2 0 0 0 0,-1 1 0 0 0,0 2 0 0 0,-35-21 0 0 0,64 45-107 0 0,-3-2-17 0 0,1 1 0 0 0,-1-1 0 0 0,1 1 1 0 0,-1-1-1 0 0,1 1 0 0 0,-1 0 0 0 0,0 0 0 0 0,1 0 1 0 0,-1 1-1 0 0,-4-1 0 0 0,8 12-142 0 0,10 13 172 0 0,1-1-1 0 0,0-1 1 0 0,2 0 0 0 0,22 27-1 0 0,-11-14-11 0 0,225 293 1158 0 0,-81-147-4639 0 0,-45-72-7611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25733 0 0,'0'0'145'0'0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163 513 16259 0 0,'0'0'2624'0'0,"31"1"-2250"0"0,101 5-36 0 0,-123-6-296 0 0,-1 0 0 0 0,1 1 0 0 0,-1 0 0 0 0,1 1 0 0 0,-1-1 0 0 0,1 1 0 0 0,-1 1 0 0 0,0 0 0 0 0,10 4 0 0 0,4 4 6 0 0,116 48 69 0 0,-135-57-121 0 0,0 0 0 0 0,1 0-1 0 0,-1 0 1 0 0,0 0-1 0 0,0 0 1 0 0,-1 1-1 0 0,1 0 1 0 0,0-1 0 0 0,-1 1-1 0 0,0 0 1 0 0,3 4-1 0 0,-4-6 4 0 0,-1 0-1 0 0,0 0 1 0 0,1 0-1 0 0,-1 0 1 0 0,0 0-1 0 0,1 0 1 0 0,-1 0-1 0 0,0 0 0 0 0,0 0 1 0 0,0 0-1 0 0,0 0 1 0 0,0 0-1 0 0,0 0 1 0 0,0 0-1 0 0,0 0 1 0 0,0 0-1 0 0,0 0 0 0 0,-1 1 1 0 0,0 0 6 0 0,0-1 0 0 0,0 0-1 0 0,1 0 1 0 0,-1 0 0 0 0,0 0 0 0 0,0 0 0 0 0,-1 0 0 0 0,1 0 0 0 0,0 0-1 0 0,0 0 1 0 0,0-1 0 0 0,0 1 0 0 0,-1 0 0 0 0,1-1 0 0 0,0 1-1 0 0,-3 0 1 0 0,-9 3 54 0 0,-1-1-1 0 0,1-1 1 0 0,0 0-1 0 0,-1 0 1 0 0,0-2-1 0 0,1 1 1 0 0,-1-2-1 0 0,-16-2 1 0 0,5-1 47 0 0,0-1 0 0 0,1 0 0 0 0,-40-16 0 0 0,42 12 0 0 0,-1-2 0 0 0,1 0 0 0 0,1-1-1 0 0,0-1 1 0 0,1-1 0 0 0,1-1 0 0 0,0 0 0 0 0,0-2-1 0 0,2 0 1 0 0,-16-19 0 0 0,23 23 41 0 0,1-1 0 0 0,0 0 0 0 0,0 0-1 0 0,2 0 1 0 0,-1-1 0 0 0,2 0 0 0 0,0-1 0 0 0,1 0-1 0 0,1 1 1 0 0,0-2 0 0 0,1 1 0 0 0,1 0 0 0 0,0 0-1 0 0,1-1 1 0 0,3-28 0 0 0,-1 36-82 0 0,0 1-1 0 0,0 0 1 0 0,1-1 0 0 0,0 1 0 0 0,1 0-1 0 0,0 0 1 0 0,0 1 0 0 0,1-1-1 0 0,0 0 1 0 0,0 1 0 0 0,1 0 0 0 0,-1 0-1 0 0,13-12 1 0 0,-9 11-32 0 0,1 1-1 0 0,0-1 1 0 0,1 2-1 0 0,0-1 1 0 0,0 1-1 0 0,0 1 1 0 0,0 0 0 0 0,1 0-1 0 0,13-3 1 0 0,5 1-254 0 0,1 1 1 0 0,0 1-1 0 0,0 1 1 0 0,0 2-1 0 0,0 1 0 0 0,60 6 1 0 0,-3 11-2132 0 0,-31-1-2964 0 0,-13-4-6347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346 999 21373 0 0,'0'0'3598'0'0,"-4"-31"-3114"0"0,-15-101-43 0 0,17 119-309 0 0,1 0 0 0 0,0-1 0 0 0,0 1 0 0 0,2-1 0 0 0,1-15 0 0 0,1-9 119 0 0,-3 6-177 0 0,1 3-34 0 0,-4-39 0 0 0,2 60-51 0 0,-1 0 1 0 0,1 1 0 0 0,-1-1 0 0 0,0 0-1 0 0,-1 1 1 0 0,0 0 0 0 0,0-1-1 0 0,0 1 1 0 0,-9-12 0 0 0,11 18-15 0 0,0 0 1 0 0,1 0 0 0 0,-1 0-1 0 0,0 0 1 0 0,0 0-1 0 0,0 0 1 0 0,0 0 0 0 0,0 0-1 0 0,0 0 1 0 0,-1 0-1 0 0,1 1 1 0 0,0-1 0 0 0,0 1-1 0 0,-1-1 1 0 0,1 1-1 0 0,0-1 1 0 0,0 1-1 0 0,-1 0 1 0 0,-1-1 0 0 0,2 1-52 0 0,1 0 78 0 0,0 1 0 0 0,0-1 0 0 0,0 0 0 0 0,0 1 0 0 0,0-1 0 0 0,1 0 0 0 0,-1 1 0 0 0,0-1 0 0 0,0 0 0 0 0,0 1 0 0 0,0-1 0 0 0,0 0 0 0 0,1 1 0 0 0,-1-1 0 0 0,0 0 0 0 0,0 0 0 0 0,0 1 0 0 0,1-1 0 0 0,-1 0 0 0 0,0 0 0 0 0,0 0 0 0 0,1 1 0 0 0,-1-1 0 0 0,0 0 0 0 0,1 0 0 0 0,-1 0 0 0 0,0 0 0 0 0,1 1 0 0 0,-1-1 0 0 0,18 3-1 0 0,24-3-56 0 0,-30-1 57 0 0,80 5-20 0 0,-51-2 6 0 0,0-1 0 0 0,46-5 0 0 0,-80 2 14 0 0,0 1-1 0 0,1-1 0 0 0,-1 0 0 0 0,0-1 0 0 0,0 0 0 0 0,-1 0 1 0 0,1 0-1 0 0,7-5 0 0 0,-11 6 0 0 0,0 0-1 0 0,0 0 0 0 0,-1 0 1 0 0,1-1-1 0 0,0 1 1 0 0,-1-1-1 0 0,1 1 1 0 0,-1-1-1 0 0,0 0 1 0 0,0 0-1 0 0,0 0 1 0 0,0 0-1 0 0,-1 0 1 0 0,1-1-1 0 0,-1 1 1 0 0,0-1-1 0 0,0 1 1 0 0,1-6-1 0 0,-2 1 3 0 0,0 1 0 0 0,0-1-1 0 0,-1 1 1 0 0,0-1 0 0 0,0 1 0 0 0,-1-1-1 0 0,0 1 1 0 0,0 0 0 0 0,-1 0-1 0 0,0 0 1 0 0,0 0 0 0 0,-1 0 0 0 0,0 1-1 0 0,0-1 1 0 0,-6-6 0 0 0,-8-8 3 0 0,0 2 0 0 0,-42-34 0 0 0,49 44-5 0 0,-14-12-1 0 0,-2 1 0 0 0,0 2 0 0 0,-2 1 0 0 0,1 1 0 0 0,-2 1 0 0 0,0 2 0 0 0,-1 1 0 0 0,0 1 0 0 0,-1 2 0 0 0,0 1 0 0 0,-35-4 0 0 0,47 10-113 0 0,1 1 0 0 0,-36 3 0 0 0,47-1-488 0 0,-1 0-1 0 0,1 1 1 0 0,-12 5-1 0 0,15-5-522 0 0,0 0-1 0 0,0 0 1 0 0,1 1 0 0 0,-1-1-1 0 0,1 1 1 0 0,-7 6-1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116 218 27686 0 0,'0'0'567'0'0,"-18"-18"-2117"0"0,-53-53 1567 0 0,69 69-18 0 0,-18-16-38 0 0,18 20-43 0 0,2-2 63 0 0,0 1 1 0 0,0-1-1 0 0,-1 0 1 0 0,1 0-1 0 0,0 0 1 0 0,0 0-1 0 0,0 0 0 0 0,0 1 1 0 0,-1-1-1 0 0,1 0 1 0 0,0 0-1 0 0,0 0 1 0 0,0 1-1 0 0,0-1 1 0 0,0 0-1 0 0,0 0 1 0 0,-1 0-1 0 0,1 1 1 0 0,0-1-1 0 0,0 0 1 0 0,0 0-1 0 0,0 0 1 0 0,0 1-1 0 0,0-1 1 0 0,0 0-1 0 0,0 0 0 0 0,0 1 1 0 0,0-1-1 0 0,0 0 1 0 0,0 0-1 0 0,0 1 1 0 0,0-1-1 0 0,1 0 1 0 0,-1 0-1 0 0,0 0 1 0 0,0 1-1 0 0,0-1 1 0 0,0 0-1 0 0,0 0 1 0 0,0 0-1 0 0,0 1 1 0 0,1-1-1 0 0,-1 0 1 0 0,0 0-1 0 0,0 0 0 0 0,0 0 1 0 0,1 0-1 0 0,-1 1 1 0 0,0-1-1 0 0,9 12 124 0 0,61 42-208 0 0,-69-54 27 0 0,-1 0-1 0 0,0 0 0 0 0,1 0 0 0 0,-1 0 0 0 0,0 0 0 0 0,0 0 1 0 0,1 0-1 0 0,-1 0 0 0 0,0 0 0 0 0,1 0 0 0 0,-1 0 0 0 0,0 0 0 0 0,0 0 1 0 0,1 0-1 0 0,-1 0 0 0 0,0 0 0 0 0,1 0 0 0 0,-1 0 0 0 0,0-1 1 0 0,0 1-1 0 0,1 0 0 0 0,-1 0 0 0 0,0 0 0 0 0,0 0 0 0 0,0 0 0 0 0,1-1 1 0 0,-1 1-1 0 0,0 0 0 0 0,0 0 0 0 0,0-1 0 0 0,1 1 0 0 0,-1 0 0 0 0,0 0 1 0 0,0-1-1 0 0,0 1 0 0 0,0 0 0 0 0,0 0 0 0 0,0-1 0 0 0,1 1 1 0 0,4-15-772 0 0,-3 11 158 0 0,19-38-4355 0 0,-14 30 2707 0 0,-1 0-1 0 0,10-26 1 0 0,-4-6-2979 0 0,-6 30 1632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72 159 22813 0 0,'0'0'4386'0'0,"18"12"-4339"0"0,55 37 6 0 0,-73-49-38 0 0,0 0 1 0 0,0 0-1 0 0,0 1 0 0 0,0-1 0 0 0,0 0 1 0 0,1 0-1 0 0,-1 0 0 0 0,0 1 0 0 0,0-1 1 0 0,0 0-1 0 0,1 0 0 0 0,-1 0 0 0 0,0 1 1 0 0,0-1-1 0 0,0 0 0 0 0,1 0 0 0 0,-1 0 1 0 0,0 0-1 0 0,1 0 0 0 0,-1 1 0 0 0,0-1 1 0 0,0 0-1 0 0,1 0 0 0 0,-1 0 0 0 0,0 0 1 0 0,0 0-1 0 0,1 0 0 0 0,-1 0 0 0 0,0 0 1 0 0,1 0-1 0 0,-1 0 0 0 0,0 0 0 0 0,0 0 1 0 0,1-1-1 0 0,-1 1 0 0 0,0 0 0 0 0,1 0 1 0 0,-1 0-1 0 0,0 0 0 0 0,0 0 0 0 0,1 0 1 0 0,-1-1-1 0 0,-5-13 84 0 0,-16-19-179 0 0,-1 5 29 0 0,-34-33 0 0 0,-6-7 14 0 0,55 53 82 0 0,7 15-43 0 0,0 0 0 0 0,1 0 0 0 0,-1 0 0 0 0,0-1 1 0 0,0 1-1 0 0,0 0 0 0 0,1 0 0 0 0,-1 0 0 0 0,0 0 1 0 0,0-1-1 0 0,0 1 0 0 0,1 0 0 0 0,-1 0 0 0 0,0 0 0 0 0,0 0 1 0 0,1 0-1 0 0,-1 0 0 0 0,0 0 0 0 0,0 0 0 0 0,1 0 0 0 0,-1 0 1 0 0,0 0-1 0 0,0 0 0 0 0,1 0 0 0 0,-1 0 0 0 0,0 0 0 0 0,0 0 1 0 0,1 0-1 0 0,-1 0 0 0 0,0 0 0 0 0,0 0 0 0 0,1 0 1 0 0,2 1 7 0 0,0 0 1 0 0,1 1-1 0 0,-1-1 1 0 0,0 0 0 0 0,0 1-1 0 0,4 3 1 0 0,17 15 109 0 0,41 45 0 0 0,-62-61-1003 0 0,6 5 2677 0 0,-6-9-4319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308 829 16732 0 0,'0'0'9679'0'0,"1"-15"-9459"0"0,0-10-137 0 0,3-46 275 0 0,-3 64-309 0 0,1 1 0 0 0,-1-1 0 0 0,2 0 0 0 0,-1 1 0 0 0,5-10 0 0 0,8-21 38 0 0,-11 20-48 0 0,3-15-8 0 0,1 0 0 0 0,2 0 0 0 0,2 1 0 0 0,27-55 0 0 0,-32 76-5 0 0,1 0-1 0 0,0 0 1 0 0,0 1-1 0 0,1 0 1 0 0,0 1-1 0 0,0 0 1 0 0,1 0-1 0 0,0 1 0 0 0,17-9 1 0 0,-25 15-20 0 0,0-1 0 0 0,1 0 0 0 0,-1 1 1 0 0,-1-1-1 0 0,1 0 0 0 0,0 0 0 0 0,0-1 0 0 0,-1 1 0 0 0,1 0 0 0 0,-1-1 0 0 0,0 1 1 0 0,0 0-1 0 0,0-1 0 0 0,0 0 0 0 0,0 1 0 0 0,0-1 0 0 0,-1 1 0 0 0,1-1 1 0 0,-1 0-1 0 0,0 1 0 0 0,0-1 0 0 0,0 0 0 0 0,0 0 0 0 0,0 1 0 0 0,-1-1 1 0 0,1 0-1 0 0,-1 1 0 0 0,-1-4 0 0 0,0-2-4 0 0,0 1 0 0 0,-1 0 0 0 0,0 0 0 0 0,0 0 0 0 0,0 0 0 0 0,-1 0 0 0 0,0 1-1 0 0,-1 0 1 0 0,-6-8 0 0 0,-7-5-29 0 0,-2 0 0 0 0,0 2-1 0 0,-1 0 1 0 0,-45-27-1 0 0,54 38-26 0 0,1 0-1 0 0,-1 0 1 0 0,-1 1-1 0 0,1 1 0 0 0,-1 0 1 0 0,0 0-1 0 0,0 2 1 0 0,0 0-1 0 0,0 0 0 0 0,0 1 1 0 0,-1 1-1 0 0,-13 0 0 0 0,19 2-48 0 0,1 1-1 0 0,-1-1 0 0 0,0 1 1 0 0,1 0-1 0 0,-1 1 0 0 0,1 0 1 0 0,-13 9-1 0 0,-24 12-319 0 0,29-19 308 0 0,7-3-64 0 0,0 0 0 0 0,0 0-1 0 0,-13 3 1 0 0,9-2-674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 12259 0 0,'0'0'12224'0'0,"-12"1"-12060"0"0,-22 1-132 0 0,23-2-37 0 0,21-2-34 0 0,20 0-254 0 0,56 3 0 0 0,-55 1-3065 0 0,59-5 0 0 0,-78 0-290 0 0,-3 0-2741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212 254 17036 0 0,'0'0'6516'0'0,"4"-17"-6036"0"0,13-57-123 0 0,-16 70-324 0 0,0 0 0 0 0,-1 0 0 0 0,1 0 0 0 0,-1 0 0 0 0,0-1 0 0 0,0 1 0 0 0,-1 0 0 0 0,1 0 0 0 0,-1 0 0 0 0,0 0 0 0 0,0 0 0 0 0,0 0 0 0 0,0 0 0 0 0,-1 1 0 0 0,1-1 0 0 0,-1 0 0 0 0,0 1 0 0 0,0-1 0 0 0,-1 1 0 0 0,1-1 0 0 0,-1 1 0 0 0,0 0 0 0 0,1 0 0 0 0,-1 1 0 0 0,-4-4 0 0 0,1 1 0 0 0,1-1-37 0 0,-2 0-1 0 0,1 1 1 0 0,0 0 0 0 0,-1 0-1 0 0,0 1 1 0 0,0 0 0 0 0,-1 0-1 0 0,1 1 1 0 0,-1-1 0 0 0,1 2-1 0 0,-1-1 1 0 0,0 1 0 0 0,0 0-1 0 0,0 1 1 0 0,-1 0 0 0 0,1 0-1 0 0,0 1 1 0 0,0 0 0 0 0,-12 1-1 0 0,18 0-2 0 0,1-1 0 0 0,-1 1 0 0 0,1-1 0 0 0,0 1 0 0 0,-1 0-1 0 0,1-1 1 0 0,0 1 0 0 0,-1 0 0 0 0,1 0 0 0 0,0 0 0 0 0,0 0 0 0 0,0 0-1 0 0,-1 0 1 0 0,1 0 0 0 0,0 0 0 0 0,1 0 0 0 0,-1 1 0 0 0,0-1-1 0 0,-1 2 1 0 0,1 0 0 0 0,0 0 0 0 0,0 0-1 0 0,0 1 1 0 0,0-1 0 0 0,1 0 0 0 0,-1 1-1 0 0,1-1 1 0 0,0 6 0 0 0,0-3 6 0 0,0 0 1 0 0,1 0 0 0 0,0 0-1 0 0,0 0 1 0 0,1-1 0 0 0,-1 1 0 0 0,1 0-1 0 0,1-1 1 0 0,-1 1 0 0 0,4 5-1 0 0,-2-6-2 0 0,0-1-1 0 0,0 1 0 0 0,0-1 0 0 0,1 0 0 0 0,-1 0 1 0 0,1-1-1 0 0,0 1 0 0 0,0-1 0 0 0,0 0 1 0 0,1 0-1 0 0,-1 0 0 0 0,1-1 0 0 0,-1 0 1 0 0,1 0-1 0 0,0-1 0 0 0,0 1 0 0 0,0-1 0 0 0,12 0 1 0 0,8 0-15 0 0,-1-2 1 0 0,1-1 0 0 0,33-7 0 0 0,17 0 59 0 0,-64 8-27 0 0,0 0 0 0 0,-1 1 1 0 0,1 1-1 0 0,0 0 1 0 0,20 5-1 0 0,-29-5-16 0 0,0 0 0 0 0,-1 0 0 0 0,1 0 0 0 0,0 0 0 0 0,-1 1 0 0 0,1-1 0 0 0,-1 1 0 0 0,0-1 0 0 0,1 1 0 0 0,-1 0 0 0 0,0 0 0 0 0,0 0 0 0 0,0 0 0 0 0,-1 1 0 0 0,1-1 0 0 0,0 0 0 0 0,-1 1 0 0 0,1-1 0 0 0,-1 1 0 0 0,0-1 0 0 0,0 1 1 0 0,0 0-1 0 0,0 0 0 0 0,-1-1 0 0 0,1 1 0 0 0,-1 0 0 0 0,1 0 0 0 0,-1 5 0 0 0,1 3-71 0 0,-1-1 1 0 0,-1 1 0 0 0,0-1 0 0 0,0 1-1 0 0,-4 17 1 0 0,4-26 59 0 0,1 0-1 0 0,-1 0 1 0 0,0 0 0 0 0,1 0-1 0 0,-1-1 1 0 0,0 1 0 0 0,0 0-1 0 0,0 0 1 0 0,0-1 0 0 0,-1 1-1 0 0,1 0 1 0 0,0-1 0 0 0,-1 1-1 0 0,1-1 1 0 0,-1 0 0 0 0,1 1-1 0 0,-1-1 1 0 0,0 0 0 0 0,1 0-1 0 0,-1 0 1 0 0,0 0 0 0 0,0 0-1 0 0,0-1 1 0 0,0 1 0 0 0,0-1-1 0 0,0 1 1 0 0,0-1 0 0 0,0 1-1 0 0,0-1 1 0 0,0 0 0 0 0,0 0-1 0 0,0 0 1 0 0,0 0 0 0 0,0-1-1 0 0,0 1 1 0 0,-4-1-1 0 0,-3-3 22 0 0,-1 0 0 0 0,1-1 0 0 0,0 0 0 0 0,0 0-1 0 0,1-1 1 0 0,-1 0 0 0 0,-12-13 0 0 0,-10-5 23 0 0,-24-14-13 0 0,24 17-15 0 0,0-1 1 0 0,-38-36-1 0 0,51 35-1692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117 135 21997 0 0,'0'0'804'0'0,"-10"33"-460"0"0,-28 105 21 0 0,36-128-300 0 0,-1-1-1 0 0,1 0 0 0 0,1 0 0 0 0,-1 1 0 0 0,2-1 0 0 0,0 17 0 0 0,1-7 37 0 0,-3 187 259 0 0,0-192-371 0 0,1 1 1 0 0,-6 18-1 0 0,2-24 41 0 0,0-12 23 0 0,-4-20-40 0 0,7 18-73 0 0,-4-16-77 0 0,1 1 0 0 0,1-1 0 0 0,1 0 0 0 0,-2-23-1 0 0,3-90-195 0 0,3 91 257 0 0,-3-259 283 0 0,2 302-196 0 0,0-1 0 0 0,-1 1 0 0 0,1-1 0 0 0,0 1 0 0 0,0-1 0 0 0,0 1-1 0 0,0 0 1 0 0,0-1 0 0 0,0 1 0 0 0,0-1 0 0 0,1 1 0 0 0,-1-1 0 0 0,0 1 0 0 0,0 0 0 0 0,0-1 0 0 0,0 1 0 0 0,0-1 0 0 0,1 1 0 0 0,-1 0 0 0 0,0-1 0 0 0,0 1 0 0 0,1 0 0 0 0,-1-1 0 0 0,0 1 0 0 0,0 0 0 0 0,1-1 0 0 0,-1 1 0 0 0,9 6 113 0 0,9 20-61 0 0,-17-24-47 0 0,23 42 312 0 0,24 64 0 0 0,-11-23-85 0 0,-30-70-210 0 0,-3-4-14 0 0,1 0 1 0 0,0-1 0 0 0,1 1 0 0 0,0-1 0 0 0,1 0-1 0 0,0-1 1 0 0,9 10 0 0 0,-14-17-12 0 0,-1-1-1 0 0,0 0 1 0 0,1 0-1 0 0,-1 1 1 0 0,1-1-1 0 0,-1 0 1 0 0,1 0-1 0 0,-1-1 1 0 0,1 1-1 0 0,0 0 1 0 0,-1 0-1 0 0,1-1 1 0 0,0 1-1 0 0,0-1 1 0 0,-1 0-1 0 0,1 1 1 0 0,0-1-1 0 0,0 0 1 0 0,0 0 0 0 0,2 0-1 0 0,-2-1-3 0 0,-1 0 1 0 0,1 1-1 0 0,-1-1 0 0 0,1 0 0 0 0,-1 0 1 0 0,0 0-1 0 0,1 0 0 0 0,-1 0 1 0 0,0 0-1 0 0,0 0 0 0 0,1-1 0 0 0,-1 1 1 0 0,0 0-1 0 0,0-1 0 0 0,0 1 0 0 0,-1-1 1 0 0,2-2-1 0 0,2-4-20 0 0,-1-1-1 0 0,-1 1 1 0 0,0-1-1 0 0,0 0 1 0 0,0 0-1 0 0,0-16 1 0 0,-5-193-275 0 0,2 189 239 0 0,2-30 0 0 0,-1 58 41 0 0,0 0 0 0 0,0 0 0 0 0,0 0-1 0 0,0 0 1 0 0,0 0 0 0 0,0 1 0 0 0,1-1-1 0 0,-1 0 1 0 0,0 0 0 0 0,1 0 0 0 0,-1 0-1 0 0,1 1 1 0 0,-1-1 0 0 0,1 0 0 0 0,-1 0 0 0 0,1 1-1 0 0,-1-1 1 0 0,1 0 0 0 0,0 1 0 0 0,-1-1-1 0 0,1 1 1 0 0,0-1 0 0 0,0 1 0 0 0,1-1-1 0 0,0 0-1 0 0,0 0-1 0 0,0 1 0 0 0,-1 0 0 0 0,1 0 0 0 0,0-1 0 0 0,0 1 0 0 0,0 0 0 0 0,0 0 1 0 0,0 1-1 0 0,0-1 0 0 0,2 1 0 0 0,3 0 7 0 0,-1 1 0 0 0,1 1 0 0 0,-1-1 0 0 0,0 1 0 0 0,8 5 0 0 0,2 3 57 0 0,0 1-1 0 0,-1 0 1 0 0,-1 1 0 0 0,0 1-1 0 0,-1 0 1 0 0,15 22 0 0 0,61 104 187 0 0,-62-93-126 0 0,50 66 0 0 0,-73-108-79 0 0,-2-3-10 0 0,-1 1 0 0 0,1-1 0 0 0,0 0 0 0 0,0 1 0 0 0,0-1 0 0 0,0 0 0 0 0,0 0 0 0 0,0 0 0 0 0,1-1 0 0 0,-1 1 0 0 0,1 0 0 0 0,-1-1 0 0 0,1 0 0 0 0,0 1 0 0 0,-1-1 0 0 0,5 1 0 0 0,4-22 285 0 0,-3 1-295 0 0,-1-1 0 0 0,-1 0 0 0 0,5-26 0 0 0,-5 19-5 0 0,-3 15-11 0 0,6-33 11 0 0,3 2-1 0 0,1 0 1 0 0,26-56 0 0 0,-36 92-4 0 0,-3 6-7 0 0,0 1 1 0 0,0-1 0 0 0,0 1-1 0 0,1-1 1 0 0,-1 1 0 0 0,0-1-1 0 0,0 0 1 0 0,1 1 0 0 0,-1-1 0 0 0,0 1-1 0 0,1-1 1 0 0,-1 1 0 0 0,1 0-1 0 0,-1-1 1 0 0,0 1 0 0 0,1-1-1 0 0,-1 1 1 0 0,1 0 0 0 0,-1-1-1 0 0,1 1 1 0 0,-1 0 0 0 0,1-1 0 0 0,0 1-1 0 0,-1 0 1 0 0,1 0 0 0 0,-1 0-1 0 0,1-1 1 0 0,-1 1 0 0 0,1 0-1 0 0,0 0 1 0 0,-1 0 0 0 0,1 0-1 0 0,1 0 1 0 0,-2 0-58 0 0,0 17-42 0 0,-4 14 106 0 0,-14 53 0 0 0,12-58 0 0 0,0 1 1 0 0,2-1-1 0 0,-2 39 0 0 0,6-61-4 0 0,0 1 1 0 0,0-1 0 0 0,0 1-1 0 0,1-1 1 0 0,-1 0 0 0 0,1 1-1 0 0,1-1 1 0 0,-1 0-1 0 0,1 0 1 0 0,-1 1 0 0 0,3 3-1 0 0,-2-6 1 0 0,0 1-1 0 0,0-1 1 0 0,0 0-1 0 0,1 0 1 0 0,-1 0-1 0 0,0 0 1 0 0,1 0-1 0 0,-1 0 1 0 0,1-1-1 0 0,0 1 1 0 0,0-1-1 0 0,-1 1 1 0 0,1-1-1 0 0,0 0 1 0 0,0-1-1 0 0,6 2 0 0 0,0 0-1 0 0,1 0-1 0 0,0-1 0 0 0,0-1 0 0 0,0 0 0 0 0,-1 0 0 0 0,1 0 1 0 0,0-1-1 0 0,0-1 0 0 0,-1 0 0 0 0,17-5 0 0 0,-22 5 1 0 0,0 1 1 0 0,0-1-1 0 0,0 0 0 0 0,0-1 1 0 0,0 1-1 0 0,0-1 0 0 0,0 0 1 0 0,-1 1-1 0 0,1-2 0 0 0,-1 1 1 0 0,0 0-1 0 0,0-1 0 0 0,0 1 1 0 0,0-1-1 0 0,-1 0 0 0 0,0 0 1 0 0,0 0-1 0 0,0 0 0 0 0,0 0 1 0 0,0-1-1 0 0,-1 1 0 0 0,0 0 1 0 0,0-1-1 0 0,0 1 0 0 0,0-6 1 0 0,0 2-10 0 0,-1 1 0 0 0,0 0 0 0 0,-1-1 0 0 0,0 1 0 0 0,0 0 0 0 0,-1 0 0 0 0,1 0 1 0 0,-2 0-1 0 0,1 0 0 0 0,-1 0 0 0 0,0 0 0 0 0,0 1 0 0 0,-1-1 0 0 0,0 1 0 0 0,-5-6 0 0 0,-4-4-3 0 0,-1 0 0 0 0,-1 2 1 0 0,0 0-1 0 0,-19-14 0 0 0,31 26 6 0 0,0 0 1 0 0,1 0 0 0 0,-1 0-1 0 0,0 1 1 0 0,0-1 0 0 0,0 1-1 0 0,0-1 1 0 0,0 1 0 0 0,0 0-1 0 0,0 0 1 0 0,0 1 0 0 0,0-1-1 0 0,-4 0 1 0 0,6 1 5 0 0,1 1 1 0 0,0-1-1 0 0,0 0 0 0 0,-1 1 1 0 0,1-1-1 0 0,0 0 0 0 0,0 1 1 0 0,0-1-1 0 0,0 0 1 0 0,0 1-1 0 0,-1-1 0 0 0,1 0 1 0 0,0 1-1 0 0,0-1 0 0 0,0 1 1 0 0,0-1-1 0 0,0 0 0 0 0,0 1 1 0 0,0-1-1 0 0,0 0 0 0 0,0 1 1 0 0,0-1-1 0 0,0 1 0 0 0,1-1 1 0 0,-1 0-1 0 0,0 1 0 0 0,0-1 1 0 0,0 0-1 0 0,0 1 0 0 0,1-1 1 0 0,-1 0-1 0 0,0 1 0 0 0,1-1 1 0 0,5 14 29 0 0,11 13 21 0 0,2-2-1 0 0,1 0 1 0 0,0-1 0 0 0,2 0-1 0 0,30 23 1 0 0,-24-23 23 0 0,0-2 0 0 0,36 22 1 0 0,-49-35-47 0 0,0-1 1 0 0,0-1-1 0 0,1 0 1 0 0,0-1 0 0 0,0 0-1 0 0,29 4 1 0 0,-41-9-29 0 0,1 0 1 0 0,0-1 0 0 0,0 1-1 0 0,0-1 1 0 0,-1 0-1 0 0,1-1 1 0 0,0 1-1 0 0,0-1 1 0 0,-1 0 0 0 0,1 0-1 0 0,0-1 1 0 0,-1 1-1 0 0,1-1 1 0 0,7-4-1 0 0,-10 4 0 0 0,1 0-1 0 0,0-1 0 0 0,-1 1 1 0 0,1-1-1 0 0,-1 1 0 0 0,1-1 1 0 0,-1 0-1 0 0,0 0 0 0 0,-1 0 1 0 0,1 0-1 0 0,0 0 0 0 0,-1 0 1 0 0,1-1-1 0 0,-1 1 0 0 0,0 0 1 0 0,0-1-1 0 0,-1 1 0 0 0,1-1 1 0 0,-1 1-1 0 0,1-7 1 0 0,-2-11-10 0 0,0 0 1 0 0,-1 0 0 0 0,-1 1 0 0 0,-1-1 0 0 0,0 0 0 0 0,-2 1 0 0 0,0 0-1 0 0,-2 0 1 0 0,0 1 0 0 0,-1 0 0 0 0,-1 1 0 0 0,-1 0 0 0 0,-13-18-1 0 0,21 30-51 0 0,5 5 29 0 0,14 8 30 0 0,30 20 75 0 0,-40-23-73 0 0,60 41 125 0 0,76 69-1 0 0,13 11 17 0 0,-126-106-145 0 0,0 0 0 0 0,0-2-1 0 0,60 24 1 0 0,-85-40-79 0 0,0 1 0 0 0,1-1 0 0 0,0 0 0 0 0,-1 0 0 0 0,1 0 0 0 0,0 0 0 0 0,6-1 0 0 0,-10 0-17 0 0,0 0-1 0 0,0 0 1 0 0,0 0 0 0 0,0 0-1 0 0,0-1 1 0 0,0 1 0 0 0,0 0-1 0 0,0-1 1 0 0,0 1 0 0 0,0 0-1 0 0,0-1 1 0 0,0 1 0 0 0,0-1-1 0 0,0 0 1 0 0,0 1 0 0 0,0-1-1 0 0,-1 0 1 0 0,1 1 0 0 0,0-1-1 0 0,0 0 1 0 0,-1 0 0 0 0,1 1-1 0 0,-1-1 1 0 0,1 0 0 0 0,0 0-1 0 0,-1 0 1 0 0,0 0 0 0 0,1 0-1 0 0,-1 0 1 0 0,0 0 0 0 0,1 0-1 0 0,-1 0 1 0 0,0 0 0 0 0,0 0-1 0 0,0 0 1 0 0,0 0 0 0 0,0-2-1 0 0,-1-10-1513 0 0,-1 1-1 0 0,-1-1 0 0 0,0 1 1 0 0,-1-1-1 0 0,0 1 0 0 0,0 0 1 0 0,-2 0-1 0 0,1 1 1 0 0,-9-13-1 0 0,3 3 86 0 0,-12-29 0 0 0,19 38 2215 0 0,0-1 1 0 0,-3-23-1 0 0,5 15 3237 0 0,1-1 3967 0 0,1 22-7772 0 0,0 0 1 0 0,0 1-1 0 0,0-1 1 0 0,1 0 0 0 0,-1 0-1 0 0,1 2 1400 0 0,-1-2-1400 0 0,0 0 1 0 0,0 0-1 0 0,0 0 1 0 0,1 0-1 0 0,-1 0 1 0 0,0 0 0 0 0,0 0-1 0 0,0 0 1 0 0,0 0-1 0 0,1 0 1 0 0,-1 1-1 0 0,0-1 1 0 0,0 0-1 0 0,0 0 1 0 0,0 0 0 0 0,1 0-1 0 0,-1 0 1 0 0,0-1-1 0 0,0 1 1 0 0,0 0-1 0 0,0 0 1 0 0,1 0 0 0 0,0-1 1398 0 0,-1 1-1398 0 0,0 0-1 0 0,1 0 1 0 0,-1-1-1 0 0,-1 12 267 0 0,0 0-1 0 0,0 0 1 0 0,-1 0-1 0 0,-1-1 1 0 0,1 1-1 0 0,-6 12 1 0 0,-31 61 142 0 0,22-50-310 0 0,-4 6-336 0 0,-2-1 0 0 0,-2-1 0 0 0,-39 48 0 0 0,-3-8-6220 0 0,48-58-5384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278 575 17732 0 0,'0'0'959'0'0,"29"19"-2208"0"0,93 64 1381 0 0,-110-75-72 0 0,-1 0 0 0 0,1 1 0 0 0,-2 0-1 0 0,18 19 1 0 0,-17-16 2 0 0,21 26 25 0 0,-2 0 0 0 0,-1 2 0 0 0,-2 1 0 0 0,25 54 1 0 0,-49-89-86 0 0,2 2 6 0 0,-1 0-1 0 0,-1 0 0 0 0,1 0 1 0 0,-1 1-1 0 0,2 12 0 0 0,-5-20 4 0 0,0-1 0 0 0,0 1 0 0 0,0 0 0 0 0,0 0 0 0 0,0 0 0 0 0,0-1 0 0 0,-1 1 0 0 0,1 0 0 0 0,0 0 0 0 0,0-1 0 0 0,-1 1 0 0 0,1 0 0 0 0,0 0-1 0 0,-1-1 1 0 0,1 1 0 0 0,-1 0 0 0 0,1-1 0 0 0,-1 1 0 0 0,1 0 0 0 0,-1-1 0 0 0,1 1 0 0 0,-1-1 0 0 0,0 1 0 0 0,1-1 0 0 0,-1 1 0 0 0,0-1 0 0 0,1 0 0 0 0,-1 1 0 0 0,0-1 0 0 0,0 0 0 0 0,1 1-1 0 0,-1-1 1 0 0,0 0 0 0 0,0 0 0 0 0,0 0 0 0 0,0 0 0 0 0,-4 1 56 0 0,1-1 0 0 0,-1 1 0 0 0,1-1 0 0 0,-1-1 0 0 0,-7 0 0 0 0,0-2 6 0 0,1 0 0 0 0,0-1 0 0 0,0 0 0 0 0,0 0 0 0 0,0-2 0 0 0,-13-7 0 0 0,-61-46 150 0 0,80 55-209 0 0,-43-33 176 0 0,2-2 0 0 0,2-2-1 0 0,-73-89 1 0 0,86 91 86 0 0,3-2 0 0 0,1-1 0 0 0,2-1 0 0 0,2-2 0 0 0,-20-52 0 0 0,33 68 30 0 0,0-1-1 0 0,-8-57 1 0 0,15 69-211 0 0,1 0 0 0 0,1 0 0 0 0,1 0 1 0 0,1 0-1 0 0,0 0 0 0 0,5-23 0 0 0,-4 34-104 0 0,0 0 0 0 0,0 1-1 0 0,0-1 1 0 0,1 1 0 0 0,0-1-1 0 0,0 1 1 0 0,1 0 0 0 0,0 1-1 0 0,0-1 1 0 0,0 0 0 0 0,1 1-1 0 0,-1 0 1 0 0,8-5 0 0 0,-5 4-1 0 0,1 1 1 0 0,0-1-1 0 0,0 2 1 0 0,0-1 0 0 0,1 2-1 0 0,-1-1 1 0 0,1 1 0 0 0,17-4-1 0 0,-9 3-489 0 0,1 2 0 0 0,-1 0 1 0 0,1 1-1 0 0,19 1 0 0 0,-14 2-1955 0 0,1 0 1 0 0,28 8-1 0 0,-5 1-8805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19460 0 0,'0'0'6551'0'0,"1"3"-6502"0"0,0 0-31 0 0,0 1 0 0 0,0 0 0 0 0,0-1 0 0 0,1 1 0 0 0,0-1 0 0 0,3 6 0 0 0,7 10 24 0 0,35 76 84 0 0,107 200-34 0 0,-50-110-232 0 0,51 85-10 0 0,-109-198-1392 0 0,91 108 0 0 0,-94-134-1578 0 0,-17-19-4583 0 0,-14-13-3466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21773 0 0,'0'0'6664'0'0,"13"-21"-6624"0"0,44-65-12 0 0,-55 83-28 0 0,0 0 1 0 0,1 0-1 0 0,-1 0 1 0 0,1 0-1 0 0,0 0 1 0 0,0 1-1 0 0,0-1 1 0 0,0 1-1 0 0,1 0 1 0 0,-1 0-1 0 0,0 0 1 0 0,1 0-1 0 0,0 0 1 0 0,-1 1-1 0 0,1 0 1 0 0,7-2-1 0 0,2 0 0 0 0,94-26-331 0 0,196-25 1 0 0,-197 38-590 0 0,-82 13-1 0 0,-11 2 426 0 0,0-1 0 0 0,17-5 0 0 0,-26 6-646 0 0,-1 0 0 0 0,1-1-1 0 0,0 1 1 0 0,-1-1 0 0 0,1 0 0 0 0,-1 0 0 0 0,4-3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24749 0 0,'0'0'752'0'0,"24"11"-1778"0"0,72 37 1036 0 0,-63-26 1 0 0,-23-7-11 0 0,-5-6-4 0 0,42 66-1213 0 0,45 99 0 0 0,-74-137 1236 0 0,-17-35-61 0 0,0-1 0 0 0,-1 1 0 0 0,1-1 1 0 0,0 1-1 0 0,0-1 0 0 0,0 1 0 0 0,0-1 0 0 0,0 0 1 0 0,1 1-1 0 0,-1-1 0 0 0,0 0 0 0 0,2 1 0 0 0,-2-2 31 0 0,0 1-1 0 0,0-1 0 0 0,0 0 0 0 0,0 0 0 0 0,0 0 0 0 0,0 0 0 0 0,1 0 0 0 0,-1 0 0 0 0,0 0 0 0 0,0 0 0 0 0,0 0 0 0 0,0 0 1 0 0,0-1-1 0 0,0 1 0 0 0,0 0 0 0 0,0-1 0 0 0,0 1 0 0 0,0-1 0 0 0,0 1 0 0 0,2-2 0 0 0,17-11 20 0 0,1 0-1 0 0,-2-2 0 0 0,1 0 0 0 0,20-24 1 0 0,63-77 1332 0 0,-94 106-1045 0 0,-2 0 1 0 0,0 0 0 0 0,0-1 0 0 0,0 0 0 0 0,6-19 0 0 0,-11 27-231 0 0,-1-1 0 0 0,1 1 0 0 0,-1-1 0 0 0,-1 0 0 0 0,1 1 0 0 0,0-1 0 0 0,-1 0 0 0 0,0 0 0 0 0,0 0 0 0 0,0 0 0 0 0,0 1 0 0 0,0-1 0 0 0,-1 0 0 0 0,0 0 0 0 0,0 1 0 0 0,0-1 0 0 0,0 0 0 0 0,0 1 0 0 0,-1-1 0 0 0,0 1 0 0 0,0-1 0 0 0,0 1 0 0 0,-3-4 0 0 0,-2 0-3 0 0,0-1 1 0 0,-1 2-1 0 0,0-1 0 0 0,0 1 1 0 0,-1 0-1 0 0,0 1 1 0 0,0 0-1 0 0,0 0 0 0 0,-1 1 1 0 0,1 0-1 0 0,-1 1 0 0 0,0 0 1 0 0,-18-3-1 0 0,3 2-900 0 0,-33-1 0 0 0,-24 4-8371 0 0,65 1 5694 0 0,-3 0-8953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21677 0 0,'0'0'233'0'0,"8"24"-80"0"0,27 74-59 0 0,-30-85-69 0 0,-2 1 1 0 0,4 25 0 0 0,-7-36-50 0 0,1-1 1 0 0,-1 1-1 0 0,0 0 1 0 0,1 0-1 0 0,-1 0 0 0 0,1 0 1 0 0,0 0-1 0 0,0-1 1 0 0,0 1-1 0 0,0 0 1 0 0,1-1-1 0 0,-1 1 0 0 0,1-1 1 0 0,0 1-1 0 0,-1-1 1 0 0,1 0-1 0 0,0 1 1 0 0,4 2-1 0 0,-4-4 5 0 0,0 0 0 0 0,0 0 0 0 0,0 0 1 0 0,0 0-1 0 0,0-1 0 0 0,0 1 0 0 0,0 0 0 0 0,0-1 0 0 0,1 0 0 0 0,-1 0 0 0 0,0 1 1 0 0,0-1-1 0 0,0 0 0 0 0,0-1 0 0 0,1 1 0 0 0,-1 0 0 0 0,0-1 0 0 0,0 1 0 0 0,0-1 1 0 0,0 1-1 0 0,4-3 0 0 0,-1 1-51 0 0,-1 0 1 0 0,1 0-1 0 0,-1-1 0 0 0,1 0 1 0 0,-1 0-1 0 0,0 0 1 0 0,0 0-1 0 0,4-6 0 0 0,-2 3 40 0 0,0-1-1 0 0,-1 0 1 0 0,-1-1 0 0 0,1 1-1 0 0,-1-1 1 0 0,0 0-1 0 0,-1 0 1 0 0,1 0-1 0 0,-2-1 1 0 0,1 1-1 0 0,-1-1 1 0 0,1-15-1 0 0,-3 23 30 0 0,9 26 298 0 0,-5-12-205 0 0,1 0 0 0 0,0-1 0 0 0,1 0-1 0 0,1 0 1 0 0,0 0 0 0 0,0-1-1 0 0,1 0 1 0 0,1-1 0 0 0,-1 1 0 0 0,2-2-1 0 0,-1 1 1 0 0,19 12 0 0 0,-27-21-83 0 0,0 0 0 0 0,0 0 0 0 0,0-1 0 0 0,0 1 0 0 0,0-1 0 0 0,1 1 0 0 0,-1-1 0 0 0,0 1 0 0 0,0-1 0 0 0,1 1 0 0 0,-1-1 0 0 0,0 0 0 0 0,0 0 0 0 0,1 0 0 0 0,-1 0 0 0 0,0 0 0 0 0,1 0 0 0 0,-1 0 0 0 0,0 0 0 0 0,1 0 0 0 0,-1-1 0 0 0,0 1 0 0 0,0 0 0 0 0,1-1 0 0 0,-1 1 0 0 0,0-1 0 0 0,0 0 0 0 0,0 1 0 0 0,0-1 0 0 0,0 0 0 0 0,0 0 0 0 0,0 0 0 0 0,0 1 0 0 0,0-1 0 0 0,0 0 0 0 0,0 0 0 0 0,0 0 0 0 0,0-2 0 0 0,10-7-1271 0 0,-4 6-1556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8378 0 0,'0'0'13363'0'0,"13"23"-12895"0"0,43 77-78 0 0,-9-3 127 0 0,-32-61-475 0 0,-3-11-65 0 0,-1 1 0 0 0,-1 1-1 0 0,-2 0 1 0 0,-1 0 0 0 0,0 1 0 0 0,-3-1-1 0 0,0 1 1 0 0,0 39 0 0 0,-4-65-5 0 0,0-1 0 0 0,0 1 0 0 0,0-1 0 0 0,0 1 0 0 0,0-1 1 0 0,0 1-1 0 0,0-1 0 0 0,-1 1 0 0 0,1-1 0 0 0,-1 0 0 0 0,1 1 0 0 0,-1-1 0 0 0,1 1 0 0 0,-1-1 0 0 0,0 0 1 0 0,0 0-1 0 0,1 1 0 0 0,-1-1 0 0 0,0 0 0 0 0,0 0 0 0 0,0 0 0 0 0,-1 0 0 0 0,1 0 0 0 0,0 0 0 0 0,0 0 1 0 0,0 0-1 0 0,-1-1 0 0 0,1 1 0 0 0,0 0 0 0 0,-1-1 0 0 0,1 1 0 0 0,-1-1 0 0 0,1 1 0 0 0,-1-1 0 0 0,1 0 1 0 0,-1 0-1 0 0,1 0 0 0 0,-1 1 0 0 0,1-1 0 0 0,-1-1 0 0 0,1 1 0 0 0,-3 0 0 0 0,-1-1-76 0 0,0-1 0 0 0,0 1 0 0 0,0-1 0 0 0,1 0 0 0 0,-1 0 0 0 0,1 0 1 0 0,-1 0-1 0 0,1-1 0 0 0,0 0 0 0 0,0 0 0 0 0,-5-4 0 0 0,7 5 84 0 0,0 0 0 0 0,0 1 0 0 0,1-1 0 0 0,-1 0 0 0 0,0 0 0 0 0,1-1 0 0 0,0 1 1 0 0,-1 0-1 0 0,1 0 0 0 0,0-1 0 0 0,0 1 0 0 0,0-1 0 0 0,1 1 0 0 0,-1-1 0 0 0,1 1 0 0 0,-1-1 0 0 0,1 1 1 0 0,0-1-1 0 0,0 1 0 0 0,0-1 0 0 0,0 0 0 0 0,0 1 0 0 0,0-1 0 0 0,1 1 0 0 0,1-5 0 0 0,0 3 74 0 0,0-1-1 0 0,1 1 0 0 0,-1-1 0 0 0,1 1 0 0 0,0 0 0 0 0,1 0 0 0 0,-1 0 0 0 0,1 1 0 0 0,-1-1 1 0 0,1 1-1 0 0,8-6 0 0 0,35-20 668 0 0,-34 22-539 0 0,-1 0 0 0 0,0-1 0 0 0,0-1 0 0 0,0 0 0 0 0,14-15 0 0 0,-14 10-118 0 0,0 0-1 0 0,18-29 1 0 0,-26 36-53 0 0,-1-1 1 0 0,1 0 0 0 0,-1 0 0 0 0,0 0-1 0 0,-1 0 1 0 0,0 0 0 0 0,0 0 0 0 0,0-14 0 0 0,0-65 325 0 0,-2 87-218 0 0,3 23 283 0 0,28 95 299 0 0,-26-102-706 0 0,2 0 0 0 0,-1-1 0 0 0,2 0 0 0 0,0 0 0 0 0,12 17 0 0 0,-18-30-8 0 0,0 0 0 0 0,-1 0 0 0 0,1-1-1 0 0,0 1 1 0 0,0 0 0 0 0,0-1 0 0 0,0 1 0 0 0,0-1-1 0 0,1 0 1 0 0,-1 1 0 0 0,0-1 0 0 0,0 0 0 0 0,4 0-1 0 0,-5 0 4 0 0,0-1-1 0 0,0 0 1 0 0,0 0-1 0 0,0 0 0 0 0,0 0 1 0 0,1 1-1 0 0,-1-2 0 0 0,0 1 1 0 0,0 0-1 0 0,0 0 0 0 0,0 0 1 0 0,0 0-1 0 0,0-1 0 0 0,0 1 1 0 0,0-1-1 0 0,0 1 0 0 0,0-1 1 0 0,0 1-1 0 0,0-1 1 0 0,0 1-1 0 0,0-1 0 0 0,0 0 1 0 0,0 0-1 0 0,0 1 0 0 0,-1-1 1 0 0,1 0-1 0 0,0 0 0 0 0,0 0 1 0 0,-1 0-1 0 0,1-1 0 0 0,5-11-48 0 0,0 0 0 0 0,-1 0-1 0 0,-1-1 1 0 0,5-24-1 0 0,-6 22 51 0 0,1 1 0 0 0,0 0 0 0 0,11-24 0 0 0,-15 39 6 0 0,0 0 0 0 0,1-1 0 0 0,-1 1 0 0 0,0 0 0 0 0,0-1-1 0 0,0 1 1 0 0,0 0 0 0 0,0-1 0 0 0,1 1 0 0 0,-1 0 0 0 0,0 0 0 0 0,0-1 0 0 0,1 1 0 0 0,-1 0 0 0 0,0 0 0 0 0,0-1 0 0 0,1 1-1 0 0,-1 0 1 0 0,0 0 0 0 0,1 0 0 0 0,-1 0 0 0 0,0-1 0 0 0,1 1 0 0 0,-1 0 0 0 0,0 0 0 0 0,1 0 0 0 0,-1 0 0 0 0,0 0-1 0 0,1 0 1 0 0,-1 0 0 0 0,1 0 0 0 0,-1 0 0 0 0,0 0 0 0 0,1 0 0 0 0,10 10-19 0 0,4 19 167 0 0,-15-28-142 0 0,5 14 60 0 0,2 0-1 0 0,-1-1 1 0 0,16 24-1 0 0,-20-35-44 0 0,0 0-1 0 0,0 0 0 0 0,1 0 1 0 0,-1-1-1 0 0,0 1 0 0 0,1-1 1 0 0,0 0-1 0 0,-1 1 0 0 0,1-1 1 0 0,0 0-1 0 0,0-1 0 0 0,0 1 1 0 0,0 0-1 0 0,1-1 0 0 0,-1 0 1 0 0,0 0-1 0 0,1 0 0 0 0,-1 0 1 0 0,0 0-1 0 0,1-1 0 0 0,-1 1 1 0 0,1-1-1 0 0,5 0 0 0 0,-5-1-6 0 0,-1 0-1 0 0,0-1 0 0 0,0 1 1 0 0,0 0-1 0 0,0-1 1 0 0,-1 1-1 0 0,1-1 1 0 0,0 0-1 0 0,-1 0 0 0 0,1 0 1 0 0,-1-1-1 0 0,1 1 1 0 0,-1 0-1 0 0,2-4 1 0 0,29-40 136 0 0,-29 40-143 0 0,5-10 6 0 0,12-29 0 0 0,-16 32 1 0 0,1 0 0 0 0,0 1 0 0 0,1 0 0 0 0,9-13 0 0 0,-16 24-9 0 0,0 1 0 0 0,0-1 0 0 0,1 1 0 0 0,-1-1 1 0 0,0 1-1 0 0,1-1 0 0 0,-1 1 0 0 0,0-1 0 0 0,1 1 0 0 0,-1-1 1 0 0,0 1-1 0 0,1 0 0 0 0,-1-1 0 0 0,1 1 0 0 0,-1 0 0 0 0,1-1 0 0 0,-1 1 1 0 0,1 0-1 0 0,-1-1 0 0 0,1 1 0 0 0,-1 0 0 0 0,1 0 0 0 0,-1 0 0 0 0,1-1 1 0 0,-1 1-1 0 0,1 0 0 0 0,0 0 0 0 0,-1 0 0 0 0,2 0 0 0 0,-3 17-72 0 0,-12 25-207 0 0,12-38 262 0 0,0-2-13 0 0,0-1 0 0 0,0 1 1 0 0,1-1-1 0 0,-1 0 1 0 0,1 1-1 0 0,-1 0 1 0 0,1-1-1 0 0,0 1 0 0 0,0-1 1 0 0,-1 1-1 0 0,1-1 1 0 0,0 1-1 0 0,1 2 0 0 0,0-3 8 0 0,0-1 0 0 0,0 1 0 0 0,0 0 0 0 0,0 0 0 0 0,0-1 0 0 0,0 1 0 0 0,0 0 0 0 0,0-1 0 0 0,1 1 0 0 0,-1-1 0 0 0,0 0 0 0 0,0 1 0 0 0,1-1 0 0 0,-1 0 0 0 0,0 0 0 0 0,1 0-1 0 0,-1 1 1 0 0,2-2 0 0 0,45 5-115 0 0,-35-4 176 0 0,-1 0 0 0 0,1 1-1 0 0,-1 1 1 0 0,1 0 0 0 0,-1 1 0 0 0,0 0-1 0 0,12 5 1 0 0,-23-7-45 0 0,1-1 1 0 0,-1 1-1 0 0,0 0 0 0 0,1 0 1 0 0,-1 0-1 0 0,0 0 0 0 0,0 0 0 0 0,0 0 1 0 0,0 0-1 0 0,0 0 0 0 0,0 1 1 0 0,0-1-1 0 0,0 0 0 0 0,0 1 1 0 0,-1-1-1 0 0,1 0 0 0 0,0 1 1 0 0,-1-1-1 0 0,1 3 0 0 0,0-1-3 0 0,-1 1 0 0 0,1-1 0 0 0,-1 0 0 0 0,0 1 0 0 0,0-1-1 0 0,-1 1 1 0 0,1-1 0 0 0,-2 6 0 0 0,1-4-26 0 0,-1 0-1 0 0,1 1 1 0 0,-1-1-1 0 0,0-1 1 0 0,-1 1 0 0 0,1 0-1 0 0,-1 0 1 0 0,0-1-1 0 0,0 0 1 0 0,0 1 0 0 0,-6 4-1 0 0,8-9 47 0 0,1-4 6 0 0,6-10 24 0 0,9-17-11 0 0,16-17 59 0 0,-21 32-21 0 0,0 0-1 0 0,12-27 1 0 0,-9 6 1 0 0,-2-1 0 0 0,-2 1 0 0 0,-1-2 0 0 0,3-49 0 0 0,-8 63 10 0 0,1 16-21 0 0,0 17-61 0 0,5 21-17 0 0,-8-25 36 0 0,22 92-1 0 0,-10-38-210 0 0,40 107-1 0 0,-45-146-558 0 0,21 45-621 0 0,-17-45-2765 0 0,2-2-3840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653 372 23325 0 0,'0'0'544'0'0,"-136"-55"-9202"0"0,114 50-1528 0 0</inkml:trace>
  <inkml:trace contextRef="#ctx0" brushRef="#br0" timeOffset="1">1 0 23749 0 0,'0'0'256'0'0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118 414 24629 0 0,'0'0'542'0'0,"14"-23"-2363"0"0,38-68 1820 0 0,-51 90 1 0 0,0-1 0 0 0,0 1 0 0 0,-1 0 0 0 0,1 0-1 0 0,-1-1 1 0 0,1 1 0 0 0,-1 0 0 0 0,1-1 0 0 0,-1 1 0 0 0,0-1 0 0 0,1 1 0 0 0,-1-1 0 0 0,0 1-1 0 0,0 0 1 0 0,0-1 0 0 0,0 1 0 0 0,0-1 0 0 0,-1-2 0 0 0,0 4-1 0 0,1-1 1 0 0,-1 1 0 0 0,1-1-1 0 0,-1 1 1 0 0,1 0-1 0 0,-1-1 1 0 0,1 1-1 0 0,-1 0 1 0 0,1 0-1 0 0,-1-1 1 0 0,1 1 0 0 0,-1 0-1 0 0,0 0 1 0 0,1 0-1 0 0,-1-1 1 0 0,0 1-1 0 0,1 0 1 0 0,-1 0-1 0 0,-1 0 1 0 0,-2 0-5 0 0,-8-4-61 0 0,0 1 0 0 0,-1 0 0 0 0,1 1 0 0 0,-1 1 0 0 0,1 0 0 0 0,-1 0 0 0 0,0 1 0 0 0,1 1 0 0 0,-21 3 0 0 0,32-4 65 0 0,-1 1-1 0 0,1-1 1 0 0,0 1 0 0 0,-1-1-1 0 0,1 1 1 0 0,0-1 0 0 0,-1 1-1 0 0,1 0 1 0 0,0-1 0 0 0,0 1-1 0 0,-1 0 1 0 0,1 0 0 0 0,0 0-1 0 0,0 0 1 0 0,0 0 0 0 0,0 0-1 0 0,0 0 1 0 0,1 1 0 0 0,-1-1-1 0 0,0 0 1 0 0,0 0 0 0 0,1 1-1 0 0,-1 1 1 0 0,0-1-2 0 0,1 0 1 0 0,0 1-1 0 0,0-1 1 0 0,0 1-1 0 0,0-1 1 0 0,0 0-1 0 0,0 1 0 0 0,1-1 1 0 0,-1 1-1 0 0,1-1 1 0 0,0 0-1 0 0,1 4 1 0 0,4 5 1 0 0,-1-1 1 0 0,1-1-1 0 0,1 1 0 0 0,11 13 1 0 0,25 23-168 0 0,2-3 0 0 0,65 49 1 0 0,-1-2-1191 0 0,-98-79 1110 0 0,62 59-1475 0 0,-66-62 1393 0 0,-1-1 1 0 0,0 0 0 0 0,-1 1 0 0 0,0 0 0 0 0,0 1 0 0 0,-1-1-1 0 0,0 1 1 0 0,4 12 0 0 0,-8-20 267 0 0,1 0 0 0 0,-1 1 0 0 0,1-1 0 0 0,-1 0 0 0 0,0 1 0 0 0,0-1 0 0 0,0 1 0 0 0,0-1 0 0 0,0 0 0 0 0,0 1 0 0 0,0-1 0 0 0,0 1 0 0 0,0-1 0 0 0,0 0-1 0 0,-1 1 1 0 0,1-1 0 0 0,-1 0 0 0 0,1 1 0 0 0,-1-1 0 0 0,1 0 0 0 0,-1 0 0 0 0,0 1 0 0 0,0-1 0 0 0,0 0 0 0 0,0 0 0 0 0,1 0 0 0 0,-1 0 0 0 0,-1 0 0 0 0,1 0 0 0 0,0 0 0 0 0,0-1 0 0 0,0 1 0 0 0,0 0 0 0 0,-1 0 0 0 0,1-1 0 0 0,-3 2 0 0 0,-3 0-1 0 0,0-1 1 0 0,-1 0 0 0 0,1 0 0 0 0,-1 0 0 0 0,-13-1-1 0 0,6-1 79 0 0,0-1-1 0 0,0 0 1 0 0,0-2-1 0 0,0 1 1 0 0,0-2-1 0 0,1 0 1 0 0,-1-1-1 0 0,2 0 1 0 0,-1-1-1 0 0,0-1 0 0 0,1 0 1 0 0,1-1-1 0 0,0 0 1 0 0,0-1-1 0 0,0 0 1 0 0,-17-21-1 0 0,26 28 75 0 0,1 0 0 0 0,-1 0-1 0 0,1 0 1 0 0,0-1 0 0 0,0 1 0 0 0,0-1-1 0 0,0 0 1 0 0,1 0 0 0 0,-1 1 0 0 0,1-1-1 0 0,0 0 1 0 0,0 0 0 0 0,0 0 0 0 0,1 0-1 0 0,0 0 1 0 0,-1 0 0 0 0,2-5 0 0 0,0 4-15 0 0,0 1 0 0 0,0 0 0 0 0,0 0 0 0 0,1 0 0 0 0,0 0 0 0 0,0 0 0 0 0,0 0 0 0 0,0 1 0 0 0,1-1 0 0 0,-1 1 0 0 0,1-1 0 0 0,0 1 0 0 0,0 0 0 0 0,0 0 0 0 0,0 0 0 0 0,5-2 0 0 0,3-3 173 0 0,1 1-1 0 0,0 0 0 0 0,1 1 0 0 0,0 0 0 0 0,0 1 0 0 0,0 0 1 0 0,27-5-1 0 0,101-10 1683 0 0,-131 19-1794 0 0,147-7 1811 0 0,-186 8-1698 0 0,-1 0 1 0 0,-33 5-1 0 0,50-2-314 0 0,0 1 0 0 0,0 0 0 0 0,0 0 0 0 0,-13 8 0 0 0,23-10 14 0 0,0-1 1 0 0,0 0 0 0 0,0 1 0 0 0,1 0 0 0 0,-1-1 0 0 0,1 1 0 0 0,-1 0 0 0 0,1 1 0 0 0,0-1 0 0 0,-1 0 0 0 0,1 1 0 0 0,0-1 0 0 0,1 1 0 0 0,-1 0 0 0 0,0-1 0 0 0,1 1 0 0 0,-1 0 0 0 0,1 0 0 0 0,0 0-1 0 0,0 0 1 0 0,0 0 0 0 0,1 0 0 0 0,-1 4 0 0 0,1-6 13 0 0,0 1-1 0 0,1-1 1 0 0,0 1-1 0 0,-1-1 0 0 0,1 1 1 0 0,0-1-1 0 0,-1 0 1 0 0,1 1-1 0 0,0-1 1 0 0,0 0-1 0 0,0 0 0 0 0,0 0 1 0 0,1 0-1 0 0,-1 0 1 0 0,0 0-1 0 0,0 0 1 0 0,1 0-1 0 0,-1 0 1 0 0,0 0-1 0 0,1-1 0 0 0,-1 1 1 0 0,1 0-1 0 0,-1-1 1 0 0,1 0-1 0 0,-1 1 1 0 0,1-1-1 0 0,-1 0 0 0 0,3 1 1 0 0,5 0-91 0 0,1 1 0 0 0,-1-1 0 0 0,12 0 0 0 0,18-1-52 0 0,1-2 0 0 0,43-7 0 0 0,-71 7 212 0 0,-1 0 0 0 0,1-1 0 0 0,-1 0 0 0 0,0-1 0 0 0,0-1 0 0 0,0 1 0 0 0,-1-2 0 0 0,1 1 0 0 0,-1-1 0 0 0,0-1 0 0 0,15-13 0 0 0,-24 19-14 0 0,0 0 1 0 0,-1 1 0 0 0,1-1 0 0 0,0 0 0 0 0,0 0-1 0 0,-1 0 1 0 0,1 0 0 0 0,0 0 0 0 0,-1 0 0 0 0,1 0-1 0 0,-1-1 1 0 0,1 1 0 0 0,-1 0 0 0 0,0 0 0 0 0,1 0-1 0 0,-1 0 1 0 0,0-1 0 0 0,0 1 0 0 0,0 0 0 0 0,0 0-1 0 0,0 0 1 0 0,0-1 0 0 0,0 1 0 0 0,0-1 0 0 0,-1 0-3 0 0,0 0 0 0 0,0 0 0 0 0,0 0 0 0 0,-1 0 0 0 0,1 0 0 0 0,0 1 0 0 0,-1-1 0 0 0,1 0 0 0 0,-1 1 0 0 0,1-1 0 0 0,-1 1 0 0 0,-2-2 0 0 0,-4-2 9 0 0,-1 0 0 0 0,1 0 1 0 0,-1 1-1 0 0,-18-5 0 0 0,0 0-104 0 0,0 2-1 0 0,0 1 1 0 0,0 2 0 0 0,-46-3 0 0 0,73 9-182 0 0,6 4 226 0 0,9 4 117 0 0,7 0 51 0 0,0 0 1 0 0,1-1-1 0 0,0-2 0 0 0,29 6 0 0 0,-27-7 272 0 0,0 1 1 0 0,0 1-1 0 0,35 17 0 0 0,-54-22-385 0 0,2 0 195 0 0,-7-13-112 0 0,-1 4-158 0 0,0 2 45 0 0,0 1 0 0 0,0-1 0 0 0,0 1 0 0 0,1-1 0 0 0,0 0 0 0 0,-1 1 0 0 0,1-1 0 0 0,0 1 0 0 0,1 0 0 0 0,-1-1 0 0 0,4-5 0 0 0,-4 7-1 0 0,1 1 0 0 0,-1-1 1 0 0,1 0-1 0 0,0 1 0 0 0,-1 0 0 0 0,1-1 1 0 0,0 1-1 0 0,0 0 0 0 0,0 0 0 0 0,-1 0 0 0 0,1 0 1 0 0,0 0-1 0 0,1 0 0 0 0,-1 1 0 0 0,0-1 0 0 0,0 1 1 0 0,0 0-1 0 0,0-1 0 0 0,0 1 0 0 0,5 0 0 0 0,36 16 39 0 0,-40-16-46 0 0,0 1-1 0 0,0-1 1 0 0,0 0-1 0 0,0 0 1 0 0,0 0-1 0 0,0 0 1 0 0,0-1-1 0 0,0 1 1 0 0,-1-1-1 0 0,1 0 1 0 0,0 0-1 0 0,0 0 1 0 0,0 0-1 0 0,0 0 1 0 0,4-3-1 0 0,-3 1-53 0 0,0-1 0 0 0,0 1 0 0 0,0-1 0 0 0,-1 0 0 0 0,1 0 0 0 0,-1 0 0 0 0,0-1 0 0 0,3-5 0 0 0,-6 10 66 0 0,0-1 0 0 0,1 0 0 0 0,-1 0 0 0 0,1 0 1 0 0,-1 0-1 0 0,1 1 0 0 0,0-1 0 0 0,-1 0 0 0 0,1 0 0 0 0,0 1 0 0 0,0-1 0 0 0,-1 1 0 0 0,1-1 0 0 0,0 1 0 0 0,0-1 0 0 0,0 1 0 0 0,-1-1 0 0 0,1 1 1 0 0,0 0-1 0 0,0-1 0 0 0,0 1 0 0 0,0 0 0 0 0,0 0 0 0 0,0-1 0 0 0,0 1 0 0 0,0 0 0 0 0,1 0 0 0 0,0 1 12 0 0,0 0 1 0 0,-1-1-1 0 0,1 1 0 0 0,0 0 0 0 0,-1 0 0 0 0,1 0 0 0 0,0 0 1 0 0,-1 0-1 0 0,1 0 0 0 0,-1 1 0 0 0,0-1 0 0 0,1 0 0 0 0,0 2 1 0 0,4 5 152 0 0,-1 0 1 0 0,0 0 0 0 0,0 0-1 0 0,5 13 1 0 0,-7-13-42 0 0,-1-1-1 0 0,0 1 1 0 0,0 0-1 0 0,-1-1 1 0 0,0 1-1 0 0,0 0 1 0 0,-1 0-1 0 0,-1 12 1 0 0,2-19-110 0 0,-1-1 0 0 0,0 0 0 0 0,0 1 0 0 0,0-1 0 0 0,-1 1 0 0 0,1-1 0 0 0,0 0 0 0 0,0 1 0 0 0,0-1 0 0 0,0 0 0 0 0,0 1 1 0 0,0-1-1 0 0,0 1 0 0 0,-1-1 0 0 0,1 0 0 0 0,0 1 0 0 0,0-1 0 0 0,0 0 0 0 0,-1 0 0 0 0,1 1 0 0 0,0-1 0 0 0,-1 0 0 0 0,1 1 1 0 0,0-1-1 0 0,0 0 0 0 0,-1 0 0 0 0,1 0 0 0 0,0 1 0 0 0,-1-1 0 0 0,1 0 0 0 0,-1 0 0 0 0,1 0 0 0 0,0 0 0 0 0,-1 0 0 0 0,1 0 1 0 0,0 0-1 0 0,-1 0 0 0 0,1 0 0 0 0,-1 0 0 0 0,0 0 0 0 0,0 0 7 0 0,1 0-1 0 0,-1 0 1 0 0,0-1 0 0 0,0 1 0 0 0,1 0 0 0 0,-1-1-1 0 0,0 1 1 0 0,1 0 0 0 0,-1-1 0 0 0,0 1-1 0 0,1-1 1 0 0,-1 0 0 0 0,0 1 0 0 0,1-1 0 0 0,-1 1-1 0 0,1-1 1 0 0,-1 0 0 0 0,0 0 0 0 0,-4-11 20 0 0,1 1 0 0 0,0-1 0 0 0,1 0 0 0 0,0 0 0 0 0,-2-19 0 0 0,0-64 29 0 0,5 86-57 0 0,-1 5 0 0 0,1 0-1 0 0,-1 1 1 0 0,1-1 0 0 0,0 0-1 0 0,1 0 1 0 0,-1 1 0 0 0,0-1-1 0 0,1 0 1 0 0,0 1 0 0 0,0-1-1 0 0,2-4 1 0 0,-2 8-1 0 0,-1 0 1 0 0,1 0-1 0 0,0 0 0 0 0,-1 0 0 0 0,1-1 0 0 0,0 1 0 0 0,-1 0 1 0 0,1 0-1 0 0,0 0 0 0 0,-1 0 0 0 0,1 1 0 0 0,0-1 0 0 0,-1 0 1 0 0,1 0-1 0 0,0 0 0 0 0,-1 0 0 0 0,1 1 0 0 0,-1-1 1 0 0,1 0-1 0 0,0 1 0 0 0,-1-1 0 0 0,1 0 0 0 0,-1 1 0 0 0,1-1 1 0 0,-1 1-1 0 0,1-1 0 0 0,0 1 0 0 0,15 17 146 0 0,-12-14-101 0 0,56 69 619 0 0,-41-48-564 0 0,2 0 0 0 0,0-1 0 0 0,2-1 0 0 0,29 22 0 0 0,-52-44-106 0 0,1-1 0 0 0,0 1 0 0 0,-1-1 0 0 0,1 1 0 0 0,0-1 0 0 0,-1 0 0 0 0,1 1 0 0 0,0-1 0 0 0,0 0 0 0 0,0 1 0 0 0,-1-1 0 0 0,1 0 0 0 0,0 0 0 0 0,0 0-1 0 0,0 0 1 0 0,0 0 0 0 0,-1 0 0 0 0,1 0 0 0 0,0 0 0 0 0,0 0 0 0 0,0 0 0 0 0,0-1 0 0 0,-1 1 0 0 0,1 0 0 0 0,0-1 0 0 0,0 1 0 0 0,0 0 0 0 0,-1-1 0 0 0,1 1-1 0 0,0-1 1 0 0,-1 1 0 0 0,1-1 0 0 0,0 1 0 0 0,-1-1 0 0 0,1 1 0 0 0,-1-1 0 0 0,1 0 0 0 0,-1 1 0 0 0,1-1 0 0 0,0-1 0 0 0,2-4-2 0 0,1-1 1 0 0,-1 1 0 0 0,0-1 0 0 0,1-7-1 0 0,2-2 11 0 0,-1 5 11 0 0,0 0 0 0 0,1 0 0 0 0,1 1 0 0 0,14-19 0 0 0,-19 27-16 0 0,0-1 1 0 0,0 1-1 0 0,1 0 0 0 0,-1-1 0 0 0,1 1 1 0 0,-1 0-1 0 0,1 1 0 0 0,0-1 0 0 0,0 0 1 0 0,0 1-1 0 0,0 0 0 0 0,0-1 0 0 0,0 1 0 0 0,0 0 1 0 0,0 1-1 0 0,0-1 0 0 0,1 0 0 0 0,-1 1 1 0 0,0 0-1 0 0,0 0 0 0 0,1 0 0 0 0,-1 0 1 0 0,6 1-1 0 0,-8 0-5 0 0,1 0 0 0 0,-1-1 0 0 0,0 1 0 0 0,0 0 0 0 0,-1 0 1 0 0,1-1-1 0 0,0 1 0 0 0,0 0 0 0 0,0 0 0 0 0,0 0 0 0 0,-1 0 0 0 0,1 0 0 0 0,0 0 0 0 0,-1 0 1 0 0,1 1-1 0 0,-1-1 0 0 0,0 0 0 0 0,1 0 0 0 0,-1 0 0 0 0,0 1 0 0 0,1-1 0 0 0,-1 0 0 0 0,0 2 1 0 0,2 34-35 0 0,-2-32 31 0 0,-2 107-31 0 0,2-111 33 0 0,0 0 0 0 0,0 0 1 0 0,0-1-1 0 0,0 1 0 0 0,0 0 0 0 0,0 0 0 0 0,0 0 0 0 0,1-1 0 0 0,-1 1 0 0 0,0 0 1 0 0,0 0-1 0 0,1 0 0 0 0,-1-1 0 0 0,0 1 0 0 0,1 0 0 0 0,-1-1 0 0 0,1 1 1 0 0,-1 0-1 0 0,1-1 0 0 0,-1 1 0 0 0,1-1 0 0 0,-1 1 0 0 0,1-1 0 0 0,0 1 0 0 0,-1-1 1 0 0,1 1-1 0 0,0-1 0 0 0,-1 1 0 0 0,1-1 0 0 0,0 0 0 0 0,0 1 0 0 0,-1-1 1 0 0,1 0-1 0 0,0 0 0 0 0,0 0 0 0 0,-1 0 0 0 0,1 0 0 0 0,0 1 0 0 0,0-1 0 0 0,0-1 1 0 0,-1 1-1 0 0,1 0 0 0 0,0 0 0 0 0,1 0 0 0 0,0-1-4 0 0,0 1 0 0 0,0-1 0 0 0,0 0 0 0 0,0 1 0 0 0,0-1-1 0 0,0 0 1 0 0,0 0 0 0 0,0 0 0 0 0,0 0 0 0 0,-1-1 0 0 0,1 1 0 0 0,0-1 0 0 0,-1 1-1 0 0,1-1 1 0 0,-1 1 0 0 0,2-3 0 0 0,0-2 13 0 0,-1 0 0 0 0,1 0 0 0 0,-1-1 0 0 0,-1 1 0 0 0,1 0 0 0 0,-1-1-1 0 0,0 1 1 0 0,-1-1 0 0 0,0 0 0 0 0,0 1 0 0 0,0-1 0 0 0,-2-9 0 0 0,-3-10 39 0 0,-13-45 1 0 0,15 63-39 0 0,-124-328 331 0 0,122 323-298 0 0,2 6 13 0 0,1 0 1 0 0,-2 0-1 0 0,1 1 0 0 0,-1-1 0 0 0,0 1 0 0 0,0 0 0 0 0,-9-9 0 0 0,13 17-50 0 0,-1 0 0 0 0,1 0 0 0 0,-1 0-1 0 0,1 0 1 0 0,0 0 0 0 0,0 0 0 0 0,0 0 0 0 0,0 0-1 0 0,0 0 1 0 0,0 0 0 0 0,1 4 0 0 0,5 17 29 0 0,1 1-1 0 0,2-1 1 0 0,0-1 0 0 0,1 1 0 0 0,23 36 0 0 0,0-10-32 0 0,48 58-1 0 0,-58-79 27 0 0,2-2 0 0 0,1 0 0 0 0,1-1 0 0 0,39 26 0 0 0,-46-38-806 0 0,1 0 1 0 0,37 16-1 0 0,-39-22-1454 0 0,0 0 1 0 0,1-1-1 0 0,31 6 1 0 0,-30-9-9156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55 23037 0 0,'0'0'2235'0'0,"-6"-12"-2008"0"0,3 6-202 0 0,-15-28 158 0 0,18 33-181 0 0,0 1 0 0 0,0 0 0 0 0,0 0 0 0 0,0 0 0 0 0,0 0 0 0 0,-1 0 0 0 0,1 0 0 0 0,0 0 0 0 0,0-1 0 0 0,0 1-1 0 0,0 0 1 0 0,0 0 0 0 0,0 0 0 0 0,0 0 0 0 0,0 0 0 0 0,0 0 0 0 0,0 0 0 0 0,-1 0 0 0 0,1-1 0 0 0,0 1 0 0 0,0 0 0 0 0,0 0 0 0 0,0 0 0 0 0,0 0 0 0 0,0 0 0 0 0,-1 0-1 0 0,1 0 1 0 0,0 0 0 0 0,0 0 0 0 0,0 0 0 0 0,0 0 0 0 0,0 0 0 0 0,-1 0 0 0 0,1 0 0 0 0,0 0 0 0 0,0 0 0 0 0,0 0 0 0 0,0 0 0 0 0,0 0 0 0 0,0 0 0 0 0,-1 0 0 0 0,1 0 0 0 0,0 0-1 0 0,0 1 1 0 0,0-1 0 0 0,0 0 0 0 0,0 0 0 0 0,0 0 0 0 0,0 0 0 0 0,-1 0 0 0 0,1 0 0 0 0,0 0 0 0 0,0 0 0 0 0,0 0 0 0 0,0 1 0 0 0,0-1 0 0 0,0 0 0 0 0,0 0 0 0 0,0 0-1 0 0,0 0 1 0 0,0 0 0 0 0,0 0 0 0 0,0 1 0 0 0,0-1 0 0 0,0 0 0 0 0,0 0 0 0 0,0 0 0 0 0,1 30 150 0 0,5 19 45 0 0,3-1 0 0 0,2 0 0 0 0,31 86 0 0 0,-33-110-162 0 0,2-1 0 0 0,1 0 1 0 0,0 0-1 0 0,2-2 0 0 0,0 0 0 0 0,2 0 0 0 0,0-1 1 0 0,1-1-1 0 0,24 21 0 0 0,-33-34-65 0 0,1 1 0 0 0,0-2-1 0 0,-1 1 1 0 0,2-1 0 0 0,-1 0 0 0 0,0-1-1 0 0,1 0 1 0 0,0-1 0 0 0,11 3 0 0 0,-17-5 7 0 0,-1-1 1 0 0,0 1-1 0 0,1-1 1 0 0,-1 1-1 0 0,1-1 1 0 0,-1 0-1 0 0,1 0 1 0 0,-1-1-1 0 0,0 1 1 0 0,1-1-1 0 0,-1 1 1 0 0,0-1-1 0 0,1 0 1 0 0,-1-1-1 0 0,0 1 1 0 0,0 0-1 0 0,0-1 1 0 0,0 0-1 0 0,0 0 0 0 0,0 0 1 0 0,0 0-1 0 0,-1 0 1 0 0,1 0-1 0 0,-1-1 1 0 0,1 1-1 0 0,-1-1 1 0 0,0 0-1 0 0,0 1 1 0 0,0-1-1 0 0,2-6 1 0 0,1-2-1 0 0,-2 1 1 0 0,1-1 0 0 0,-1 0-1 0 0,-1 0 1 0 0,2-19-1 0 0,-1-61-35 0 0,-3 62 50 0 0,2-12 38 0 0,-2 0 0 0 0,-3 0 1 0 0,0 0-1 0 0,-14-56 1 0 0,12 85 9 0 0,2 21 15 0 0,3 21 76 0 0,5 30-45 0 0,3-1-1 0 0,16 63 1 0 0,-12-63-4 0 0,-6-32 53 0 0,1-1-1 0 0,1 1 1 0 0,23 48 0 0 0,-31-74-82 0 0,0-25-149 0 0,0 15 48 0 0,-2-20-121 0 0,0 17 93 0 0,1 0-1 0 0,1 0 1 0 0,0 0-1 0 0,0 0 1 0 0,1 0-1 0 0,1 1 1 0 0,0-1-1 0 0,6-19 1 0 0,-8 31 70 0 0,0-1 0 0 0,0 0 0 0 0,1 1 0 0 0,-1-1 0 0 0,0 0 0 0 0,1 1 0 0 0,-1-1 0 0 0,1 0 0 0 0,-1 1 0 0 0,1-1 0 0 0,-1 1 0 0 0,1-1 0 0 0,-1 1 0 0 0,1-1 1 0 0,0 1-1 0 0,-1-1 0 0 0,1 1 0 0 0,0 0 0 0 0,-1-1 0 0 0,1 1 0 0 0,0 0 0 0 0,0-1 0 0 0,-1 1 0 0 0,1 0 0 0 0,0 0 0 0 0,0 0 0 0 0,-1 0 0 0 0,1 0 0 0 0,0 0 0 0 0,0 0 1 0 0,-1 0-1 0 0,1 0 0 0 0,0 0 0 0 0,0 0 0 0 0,-1 0 0 0 0,1 1 0 0 0,0-1 0 0 0,0 0 0 0 0,-1 0 0 0 0,1 1 0 0 0,0-1 0 0 0,-1 1 0 0 0,1-1 0 0 0,0 1 0 0 0,-1-1 0 0 0,1 1 0 0 0,-1-1 1 0 0,1 1-1 0 0,0 0 0 0 0,6 6 29 0 0,-1-1 0 0 0,1 1 0 0 0,6 10 1 0 0,-8-11 28 0 0,18 26 103 0 0,-14-20-93 0 0,0 0 0 0 0,1 0 0 0 0,0 0 0 0 0,13 9 0 0 0,-23-20-67 0 0,1-1 1 0 0,0 0-1 0 0,-1 1 1 0 0,1-1-1 0 0,-1 0 1 0 0,1 0-1 0 0,-1 0 1 0 0,1 0-1 0 0,0 1 1 0 0,-1-1-1 0 0,1 0 1 0 0,-1 0-1 0 0,1 0 1 0 0,0 0-1 0 0,-1 0 1 0 0,1-1-1 0 0,-1 1 1 0 0,1 0-1 0 0,0 0 1 0 0,-1 0-1 0 0,1 0 0 0 0,-1-1 1 0 0,1 1-1 0 0,-1 0 1 0 0,1 0-1 0 0,-1-1 1 0 0,1 1-1 0 0,-1-1 1 0 0,1 1-1 0 0,-1 0 1 0 0,1-1-1 0 0,-1 1 1 0 0,1-1-1 0 0,-1 1 1 0 0,0-1-1 0 0,1 0 1 0 0,14-23-147 0 0,-13 19 154 0 0,7-10-1 0 0,-6 8 13 0 0,0 0 0 0 0,0 1 1 0 0,1 0-1 0 0,0 0 0 0 0,1 0 0 0 0,7-8 0 0 0,-11 14-17 0 0,0 0-1 0 0,0-1 1 0 0,-1 1 0 0 0,1 0-1 0 0,0 0 1 0 0,-1 0-1 0 0,1 0 1 0 0,0 0-1 0 0,0 0 1 0 0,0 0-1 0 0,-1 0 1 0 0,1 0 0 0 0,0 0-1 0 0,0 0 1 0 0,-1 0-1 0 0,1 0 1 0 0,0 1-1 0 0,-1-1 1 0 0,1 0-1 0 0,0 1 1 0 0,0 0 0 0 0,19 10 22 0 0,-14-7-43 0 0,16 8-8 0 0,-17-8 43 0 0,1-1 0 0 0,-1 1-1 0 0,1-1 1 0 0,0-1-1 0 0,0 1 1 0 0,0-1-1 0 0,0 0 1 0 0,0-1 0 0 0,0 1-1 0 0,0-1 1 0 0,8 0-1 0 0,-13-2-13 0 0,0 1 0 0 0,1-1 0 0 0,-1 0 0 0 0,0 1 0 0 0,1-1 0 0 0,-1 0 0 0 0,0 0 0 0 0,0 0 0 0 0,0 0-1 0 0,0 0 1 0 0,0 0 0 0 0,0-1 0 0 0,0 1 0 0 0,0 0 0 0 0,-1 0 0 0 0,1-1 0 0 0,1-1 0 0 0,11-25 26 0 0,7-36 57 0 0,-16 47 15 0 0,1 0-1 0 0,12-27 1 0 0,-7 31-181 0 0,-10 12 82 0 0,0 1 1 0 0,1 0 0 0 0,-1 0-1 0 0,0 0 1 0 0,1 0 0 0 0,-1 0-1 0 0,0 0 1 0 0,0 0 0 0 0,1 0-1 0 0,-1 0 1 0 0,0 0-1 0 0,0 0 1 0 0,1 0 0 0 0,-1 0-1 0 0,0 0 1 0 0,1 0 0 0 0,-1 0-1 0 0,0 0 1 0 0,0 0-1 0 0,1 0 1 0 0,-1 0 0 0 0,0 0-1 0 0,0 0 1 0 0,1 1 0 0 0,-1-1-1 0 0,0 0 1 0 0,0 0-1 0 0,1 0 1 0 0,-1 0 0 0 0,0 1-1 0 0,2 2-17 0 0,0 0-1 0 0,0 0 0 0 0,0 0 1 0 0,0 1-1 0 0,-1-1 1 0 0,2 5-1 0 0,-2-5-7 0 0,0 0-1 0 0,0 1 0 0 0,1-1 1 0 0,-1 0-1 0 0,1 0 1 0 0,4 5-1 0 0,0-4 10 0 0,0 0 0 0 0,0 0 0 0 0,0-1 0 0 0,1 0 0 0 0,8 3 0 0 0,12 5 21 0 0,-11-3-1 0 0,-9-5-6 0 0,0 0 0 0 0,0 1 1 0 0,0 0-1 0 0,9 7 0 0 0,-14-9-23 0 0,-1-1 0 0 0,1 1 0 0 0,0 0 0 0 0,-1 0 0 0 0,1 0 0 0 0,-1 0 0 0 0,0 0 0 0 0,0 0 0 0 0,0 0 0 0 0,0 1 0 0 0,0-1 0 0 0,0 0 0 0 0,0 1 0 0 0,-1-1 0 0 0,1 0 0 0 0,-1 1 0 0 0,0-1 0 0 0,0 4 0 0 0,0-4-97 0 0,0 0 0 0 0,0-1 0 0 0,0 1-1 0 0,-1-1 1 0 0,1 1 0 0 0,-1-1 0 0 0,1 1-1 0 0,-1-1 1 0 0,1 1 0 0 0,-1-1 0 0 0,0 1-1 0 0,0-1 1 0 0,0 0 0 0 0,0 0-1 0 0,0 1 1 0 0,0-1 0 0 0,0 0 0 0 0,0 0-1 0 0,0 0 1 0 0,-1 0 0 0 0,-2 2 0 0 0,-14 5-3980 0 0,1-2-5255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547 117 19260 0 0,'0'0'3589'0'0,"-30"-17"-3316"0"0,-96-53-22 0 0,114 64-199 0 0,0 0 0 0 0,-20-7 0 0 0,29 12-40 0 0,-1 0 1 0 0,1 1-1 0 0,0-1 0 0 0,0 1 0 0 0,0 0 0 0 0,0 0 0 0 0,-4 1 0 0 0,-10-1 2 0 0,-31-1-37 0 0,25 0-2 0 0,0 1-1 0 0,0 1 0 0 0,0 0 1 0 0,-23 6-1 0 0,26-3-6 0 0,12-3 21 0 0,-1 1-1 0 0,0 0 1 0 0,1 1 0 0 0,-13 5 0 0 0,20-8 1 0 0,-1 1-1 0 0,0 0 1 0 0,0 0 0 0 0,1 0 0 0 0,-1 1-1 0 0,1-1 1 0 0,-1 0 0 0 0,1 1 0 0 0,-1-1-1 0 0,1 1 1 0 0,0-1 0 0 0,0 1 0 0 0,0 0-1 0 0,0-1 1 0 0,0 1 0 0 0,0 0 0 0 0,0 0 0 0 0,0 0-1 0 0,1 0 1 0 0,-1 0 0 0 0,1 0 0 0 0,-1 0-1 0 0,1 0 1 0 0,0 4 0 0 0,0 1-3 0 0,1 0 1 0 0,0 1-1 0 0,1-1 1 0 0,-1 0-1 0 0,1 0 1 0 0,1 0-1 0 0,-1 0 1 0 0,1 0-1 0 0,1 0 0 0 0,-1-1 1 0 0,1 1-1 0 0,5 6 1 0 0,8 9-74 0 0,38 37-1 0 0,-31-34 14 0 0,-9-9 30 0 0,29 31-57 0 0,1-2 1 0 0,3-1 0 0 0,54 38-1 0 0,-93-76 137 0 0,0 0 0 0 0,1-1 0 0 0,-1 0-1 0 0,1-1 1 0 0,15 5 0 0 0,-23-8-1 0 0,1 0 1 0 0,-1-1 0 0 0,0 1-1 0 0,0-1 1 0 0,1 1 0 0 0,-1-1-1 0 0,0 0 1 0 0,1 0 0 0 0,-1 0-1 0 0,0-1 1 0 0,0 1 0 0 0,1 0-1 0 0,-1-1 1 0 0,0 0 0 0 0,0 1-1 0 0,1-1 1 0 0,-1 0 0 0 0,0 0-1 0 0,0 0 1 0 0,0 0 0 0 0,0-1-1 0 0,0 1 1 0 0,-1 0 0 0 0,1-1-1 0 0,0 0 1 0 0,-1 1 0 0 0,1-1-1 0 0,-1 0 1 0 0,1 0 0 0 0,-1 0-1 0 0,2-2 1 0 0,1-6 135 0 0,1 0 0 0 0,-2-1 0 0 0,1 1-1 0 0,-1-1 1 0 0,-1 0 0 0 0,0 0 0 0 0,1-18 0 0 0,-3-84 672 0 0,-2 75-754 0 0,2 21-20 0 0,-2 0 0 0 0,0 0 0 0 0,-6-26 0 0 0,-9-2-1004 0 0,14 40 189 0 0,-1-1 0 0 0,1 1 0 0 0,-1 0 0 0 0,0 0 0 0 0,-5-6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89 21157 0 0,'0'0'2208'0'0</inkml:trace>
  <inkml:trace contextRef="#ctx0" brushRef="#br0" timeOffset="1">207 13 27134 0 0,'0'0'152'0'0,"-139"-12"-4121"0"0,116 14 2425 0 0,-3 3-865 0 0,7 0-2528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22165 0 0,'0'0'1224'0'0,"19"23"-1135"0"0,60 74 49 0 0,-69-85-54 0 0,0 0 0 0 0,-1 1 0 0 0,0 0-1 0 0,-1 0 1 0 0,8 21 0 0 0,-2-4 94 0 0,8 17-271 0 0,28 95-1 0 0,-49-141 71 0 0,-1-1-1 0 0,0 1 0 0 0,0-1 0 0 0,0 1 0 0 0,1-1 0 0 0,-1 1 0 0 0,0-1 0 0 0,1 1 0 0 0,-1-1 0 0 0,0 0 0 0 0,1 1 0 0 0,-1-1 0 0 0,0 1 0 0 0,1-1 0 0 0,-1 0 0 0 0,1 1 0 0 0,-1-1 1 0 0,1 0-1 0 0,-1 1 0 0 0,1-1 0 0 0,-1 0 0 0 0,1 0 0 0 0,-1 0 0 0 0,1 0 0 0 0,0 1 0 0 0,-1-1 0 0 0,1 0 0 0 0,-1 0 0 0 0,1 0 0 0 0,-1 0 0 0 0,1 0 0 0 0,-1 0 0 0 0,1 0 1 0 0,0 0-1 0 0,-1-1 0 0 0,1 1 0 0 0,-1 0 0 0 0,1 0 0 0 0,-1 0 0 0 0,1-1 0 0 0,-1 1 0 0 0,1 0 0 0 0,-1 0 0 0 0,1-1 0 0 0,-1 1 0 0 0,1 0 0 0 0,-1-1 0 0 0,1 0 0 0 0,25-21-588 0 0,-22 18 602 0 0,-2 2-2 0 0,48-48-102 0 0,-46 45 134 0 0,-1 1 0 0 0,1-1 0 0 0,-1 0-1 0 0,0 0 1 0 0,0 0 0 0 0,-1 0 0 0 0,1-1 0 0 0,-1 1 0 0 0,2-11-1 0 0,-4 16-20 0 0,0 0 0 0 0,0 1-1 0 0,0-1 1 0 0,0 0-1 0 0,0 0 1 0 0,-1 0-1 0 0,1 0 1 0 0,0 1-1 0 0,0-1 1 0 0,0 0-1 0 0,0 0 1 0 0,-1 0 0 0 0,1 0-1 0 0,0 0 1 0 0,0 0-1 0 0,0 0 1 0 0,0 1-1 0 0,-1-1 1 0 0,1 0-1 0 0,0 0 1 0 0,0 0 0 0 0,0 0-1 0 0,-1 0 1 0 0,1 0-1 0 0,0 0 1 0 0,0 0-1 0 0,0 0 1 0 0,-1 0-1 0 0,1 0 1 0 0,0 0-1 0 0,0 0 1 0 0,0 0 0 0 0,-1 0-1 0 0,1 0 1 0 0,0-1-1 0 0,0 1 1 0 0,0 0-1 0 0,-1 0 1 0 0,1 0-1 0 0,0 0 1 0 0,0 0-1 0 0,0 0 1 0 0,0 0 0 0 0,0-1-1 0 0,-1 1 1 0 0,1 0-1 0 0,0 0 1 0 0,0 0-1 0 0,0 0 1 0 0,0-1-1 0 0,0 1 1 0 0,0 0 0 0 0,0 0-1 0 0,0 0 1 0 0,-1-1-1 0 0,1 1 1 0 0,0 0-1 0 0,0 0 1 0 0,0 0-1 0 0,0-1 1 0 0,0 1-1 0 0,0 0 1 0 0,0 0 0 0 0,0 0-1 0 0,0-1 1 0 0,0 1-1 0 0,0 0 1 0 0,0 0-1 0 0,1-1 1 0 0,-12 10-79 0 0,8-6 72 0 0,1-1-1 0 0,0 2 1 0 0,0-1-1 0 0,0 0 1 0 0,0 0-1 0 0,0 1 1 0 0,1-1-1 0 0,-1 1 1 0 0,1-1-1 0 0,0 1 1 0 0,-1 5 0 0 0,-2 42 42 0 0,4-50-27 0 0,1 0-1 0 0,-1 0 0 0 0,1 0 1 0 0,-1 1-1 0 0,1-1 0 0 0,-1 0 1 0 0,1 0-1 0 0,0 0 0 0 0,-1 0 1 0 0,1 0-1 0 0,0 0 0 0 0,0 0 1 0 0,0 0-1 0 0,0-1 0 0 0,0 1 1 0 0,0 0-1 0 0,0 0 0 0 0,0-1 1 0 0,0 1-1 0 0,0 0 0 0 0,0-1 1 0 0,0 1-1 0 0,1-1 0 0 0,-1 0 1 0 0,2 1-1 0 0,37 8 79 0 0,-36-8-84 0 0,17 0 27 0 0,-1 0 0 0 0,0-1 0 0 0,0-2-1 0 0,0 0 1 0 0,0-1 0 0 0,22-6 0 0 0,-41 9-30 0 0,1 0 1 0 0,-1 0 0 0 0,1 0-1 0 0,-1-1 1 0 0,1 1-1 0 0,-1-1 1 0 0,0 1-1 0 0,1-1 1 0 0,-1 1-1 0 0,0-1 1 0 0,1 0 0 0 0,-1 0-1 0 0,0 0 1 0 0,0 0-1 0 0,0 0 1 0 0,0 0-1 0 0,0 0 1 0 0,0 0 0 0 0,0 0-1 0 0,0 0 1 0 0,0 0-1 0 0,0-1 1 0 0,-1 1-1 0 0,1 0 1 0 0,0-2 0 0 0,-1 0-12 0 0,1 1 1 0 0,-1 0 0 0 0,0 0 0 0 0,-1-1 0 0 0,1 1-1 0 0,0 0 1 0 0,-1-1 0 0 0,1 1 0 0 0,-1 0 0 0 0,0 0-1 0 0,0 0 1 0 0,0-1 0 0 0,0 1 0 0 0,-2-2 0 0 0,-5-9-222 0 0,0 2 0 0 0,-2-1 1 0 0,-18-18-1 0 0,-30-25-3707 0 0,18 23-6388 0 0,28 26 3169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13355 0 0,'0'0'9778'0'0,"-156"15"-13603"0"0,130-20-3456 0 0,11 2-4746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13275 0 0,'0'0'8790'0'0,"-1"15"-8326"0"0,-1 14-138 0 0,1 0 0 0 0,5 39 1 0 0,58 230 1568 0 0,-59-287-1869 0 0,0 0 0 0 0,-1-1 0 0 0,0 1 0 0 0,-1 0 0 0 0,0 0 0 0 0,-1 1 0 0 0,-2 19 0 0 0,0-20 12 0 0,1-9 0 0 0,1 1-1 0 0,-1-1 1 0 0,1 1 0 0 0,-1 0 0 0 0,1-1 0 0 0,0 1-1 0 0,0 0 1 0 0,0-1 0 0 0,0 1 0 0 0,1 0 0 0 0,-1-1-1 0 0,1 1 1 0 0,-1 0 0 0 0,1-1 0 0 0,2 4 0 0 0,4 6-38 0 0,-6-10 30 0 0,0-1 1 0 0,0 1-1 0 0,0 0 0 0 0,0-1 1 0 0,0 1-1 0 0,-1 0 1 0 0,1 0-1 0 0,0-1 1 0 0,-1 1-1 0 0,1 3 0 0 0,-1-30-133 0 0,2 1 0 0 0,1-1-1 0 0,9-40 1 0 0,-8 50 42 0 0,0 1 1 0 0,1 0-1 0 0,1 0 0 0 0,0 0 1 0 0,1 1-1 0 0,0 0 0 0 0,14-18 0 0 0,-19 28 55 0 0,1 0 0 0 0,0 0 0 0 0,0 1-1 0 0,0-1 1 0 0,0 0 0 0 0,0 1 0 0 0,1 0-1 0 0,-1 0 1 0 0,1 0 0 0 0,-1 0 0 0 0,1 1-1 0 0,0-1 1 0 0,0 1 0 0 0,0 0-1 0 0,0 0 1 0 0,-1 0 0 0 0,1 1 0 0 0,0-1-1 0 0,0 1 1 0 0,0 0 0 0 0,0 0 0 0 0,0 1-1 0 0,0-1 1 0 0,0 1 0 0 0,0 0-1 0 0,0 0 1 0 0,0 0 0 0 0,0 0 0 0 0,0 1-1 0 0,-1-1 1 0 0,1 1 0 0 0,-1 0 0 0 0,1 0-1 0 0,-1 1 1 0 0,0-1 0 0 0,5 4-1 0 0,-7-3 14 0 0,1 0 0 0 0,-1 0 0 0 0,0 0-1 0 0,0 0 1 0 0,0 0 0 0 0,0 0-1 0 0,0 0 1 0 0,-1 0 0 0 0,0 0 0 0 0,1 0-1 0 0,-1 1 1 0 0,-1 5 0 0 0,1-1 0 0 0,0 0 0 0 0,-1 0 0 0 0,-4 15 0 0 0,2-15-17 0 0,0-1 0 0 0,0 1 0 0 0,-1-1 0 0 0,0 0 0 0 0,0 0-1 0 0,-1 0 1 0 0,0-1 0 0 0,0 0 0 0 0,0 0 0 0 0,-1 0 0 0 0,0 0-1 0 0,0-1 1 0 0,0 0 0 0 0,-1 0 0 0 0,0-1 0 0 0,0 1-1 0 0,0-2 1 0 0,0 1 0 0 0,-1-1 0 0 0,1 0 0 0 0,-1 0 0 0 0,0-1-1 0 0,0 0 1 0 0,0-1 0 0 0,0 0 0 0 0,-14 1 0 0 0,81-14-172 0 0,-42 11 190 0 0,37-3 61 0 0,79-14 1 0 0,-116 14-88 0 0,1 0-1 0 0,-2-2 1 0 0,1 0-1 0 0,-1 0 1 0 0,1-2 0 0 0,-2 0-1 0 0,1-1 1 0 0,22-17 0 0 0,-37 25 21 0 0,0 0 1 0 0,0 1 0 0 0,0-1-1 0 0,0 0 1 0 0,0 0-1 0 0,0 0 1 0 0,-1 1 0 0 0,1-1-1 0 0,0 0 1 0 0,-1 0 0 0 0,1 0-1 0 0,0 0 1 0 0,-1 0-1 0 0,1 0 1 0 0,-1 0 0 0 0,0-1-1 0 0,1 1 1 0 0,-1 0 0 0 0,0-2-1 0 0,0 2-4 0 0,0 0 0 0 0,0 0 0 0 0,0 1 0 0 0,-1-1 0 0 0,1 0 0 0 0,0 0 0 0 0,-1 1-1 0 0,1-1 1 0 0,-1 0 0 0 0,1 0 0 0 0,-1 1 0 0 0,1-1 0 0 0,-1 1 0 0 0,1-1 0 0 0,-1 0 0 0 0,0 1-1 0 0,1-1 1 0 0,-1 1 0 0 0,0-1 0 0 0,1 1 0 0 0,-2-1 0 0 0,-1 0-5 0 0,1 0 0 0 0,-1 0 0 0 0,1 0 0 0 0,-1 0 0 0 0,0 1 0 0 0,0-1 0 0 0,1 1 0 0 0,-1-1 1 0 0,0 1-1 0 0,0 0 0 0 0,0 0 0 0 0,0 1 0 0 0,1-1 0 0 0,-1 0 0 0 0,-4 2 0 0 0,5-1 1 0 0,0 0 0 0 0,1 0 0 0 0,-1 0 0 0 0,0 1 1 0 0,0-1-1 0 0,0 1 0 0 0,1-1 0 0 0,-1 1 0 0 0,1 0 0 0 0,-1-1 0 0 0,1 1 0 0 0,0 0 1 0 0,0 0-1 0 0,0 0 0 0 0,0 0 0 0 0,0 0 0 0 0,-1 4 0 0 0,1-4 3 0 0,1-1-1 0 0,-1 1 1 0 0,1 0 0 0 0,-1-1-1 0 0,1 1 1 0 0,0 0 0 0 0,0-1-1 0 0,0 1 1 0 0,0 0 0 0 0,0-1-1 0 0,0 1 1 0 0,0 0 0 0 0,1-1-1 0 0,-1 1 1 0 0,1-1-1 0 0,-1 1 1 0 0,1 0 0 0 0,0-1-1 0 0,-1 1 1 0 0,1-1 0 0 0,0 0-1 0 0,0 1 1 0 0,0-1 0 0 0,2 2-1 0 0,5 4-74 0 0,0-1 0 0 0,0-1 0 0 0,1 1 0 0 0,0-1 0 0 0,0-1 0 0 0,0 0-1 0 0,1 0 1 0 0,17 4 0 0 0,9-1-4090 0 0,0-5-5879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18972 0 0,'0'0'2882'0'0,"10"0"-2857"0"0,65 9-675 0 0,95 7-2495 0 0,-151-16-716 0 0,-5 0-3921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20132 0 0,'0'0'2042'0'0,"0"19"-1710"0"0,-5 128 84 0 0,5-141-493 0 0,-3 80 442 0 0,3-75-873 0 0,1 0 1 0 0,0 0 0 0 0,1-1-1 0 0,0 1 1 0 0,6 18 0 0 0,-4-17-2954 0 0,-3-5-1610 0 0</inkml:trace>
  <inkml:trace contextRef="#ctx0" brushRef="#br0" timeOffset="1">141 1 22133 0 0,'0'0'480'0'0,"57"148"-1032"0"0,-56-120 568 0 0,-1-3-48 0 0,0 0-56 0 0,-1-3-264 0 0,-3 1-745 0 0,-1-8-1871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367 305 17908 0 0,'0'0'8162'0'0,"0"-21"-7740"0"0,1-5-299 0 0,0 3 99 0 0,-4-44 0 0 0,3 63-183 0 0,-1 0 0 0 0,0 1 0 0 0,1-1 0 0 0,-1 0 0 0 0,-1 1 0 0 0,1-1 0 0 0,0 1 0 0 0,-1-1 0 0 0,0 1 0 0 0,0-1 0 0 0,0 1-1 0 0,0 0 1 0 0,0 0 0 0 0,-5-4 0 0 0,1 2-31 0 0,0-1 0 0 0,-1 1 0 0 0,0 1-1 0 0,0-1 1 0 0,-13-5 0 0 0,-11-4-7 0 0,0 0-1 0 0,0 3 1 0 0,-1 0 0 0 0,-1 2-1 0 0,-53-7 1 0 0,84 16-6 0 0,1-1-1 0 0,-1 1 1 0 0,0 0 0 0 0,1 0 0 0 0,-1 0-1 0 0,0 0 1 0 0,1 0 0 0 0,-1 1-1 0 0,0-1 1 0 0,1 0 0 0 0,-1 1 0 0 0,0-1-1 0 0,1 1 1 0 0,-1 0 0 0 0,1-1 0 0 0,-1 1-1 0 0,1 0 1 0 0,0 0 0 0 0,-1 0-1 0 0,1 0 1 0 0,0 0 0 0 0,-3 3 0 0 0,4-3-1 0 0,-1 1 1 0 0,0 0-1 0 0,1-1 1 0 0,-1 1-1 0 0,1 0 0 0 0,-1 0 1 0 0,1-1-1 0 0,0 1 1 0 0,0 0-1 0 0,-1 0 1 0 0,1 0-1 0 0,1 0 1 0 0,-1-1-1 0 0,0 1 1 0 0,0 0-1 0 0,1 0 1 0 0,-1 0-1 0 0,1-1 1 0 0,-1 1-1 0 0,1 0 1 0 0,1 1-1 0 0,1 4 2 0 0,1 0-1 0 0,0-1 0 0 0,0 0 1 0 0,0 0-1 0 0,1 0 0 0 0,0-1 1 0 0,0 1-1 0 0,0-1 0 0 0,0 0 1 0 0,1-1-1 0 0,0 1 0 0 0,0-1 1 0 0,0-1-1 0 0,1 1 0 0 0,-1-1 1 0 0,1 0-1 0 0,8 3 1 0 0,13 2-49 0 0,0-1 0 0 0,1-1 0 0 0,33 2 0 0 0,19 4-303 0 0,-42-3 237 0 0,62 12-83 0 0,119 41 1 0 0,-211-59 180 0 0,0 1 0 0 0,1 0 0 0 0,-1 1 1 0 0,0 0-1 0 0,-1 1 0 0 0,0-1 0 0 0,9 8 0 0 0,-14-10-21 0 0,0 1-1 0 0,0-1 0 0 0,0 0 0 0 0,0 1 1 0 0,0 0-1 0 0,-1 0 0 0 0,1 0 0 0 0,-1 0 0 0 0,0 0 1 0 0,0 0-1 0 0,-1 1 0 0 0,1-1 0 0 0,-1 1 1 0 0,0-1-1 0 0,0 1 0 0 0,-1-1 0 0 0,1 7 0 0 0,-1-9 40 0 0,0 0-1 0 0,0-1 1 0 0,0 1-1 0 0,0 0 1 0 0,0 0-1 0 0,0-1 1 0 0,0 1-1 0 0,-1 0 1 0 0,1-1-1 0 0,-1 1 1 0 0,1-1-1 0 0,-1 1 1 0 0,0 0-1 0 0,1-1 1 0 0,-1 1-1 0 0,0-1 1 0 0,0 0-1 0 0,-2 3 1 0 0,1-3 7 0 0,0 0 1 0 0,-1 0 0 0 0,1 0-1 0 0,0 0 1 0 0,0-1 0 0 0,-1 1-1 0 0,1 0 1 0 0,-1-1 0 0 0,1 0-1 0 0,0 1 1 0 0,-1-1 0 0 0,1 0-1 0 0,-3-1 1 0 0,-1 1 10 0 0,1-1 0 0 0,-1 0 0 0 0,0 0-1 0 0,1 0 1 0 0,0-1 0 0 0,-1 0 0 0 0,-8-5 0 0 0,-39-22 180 0 0,36 18-109 0 0,-145-96 394 0 0,106 68-409 0 0,-24-7-123 0 0,80 46 13 0 0,0 0 1 0 0,0 0-1 0 0,0 0 1 0 0,0 0-1 0 0,0 0 1 0 0,0 0-1 0 0,0 0 1 0 0,0 0-1 0 0,1 0 1 0 0,-1 0-1 0 0,0 0 1 0 0,0 0-1 0 0,0 0 1 0 0,0 0-1 0 0,0 0 1 0 0,0 0-1 0 0,0 0 1 0 0,0 0-1 0 0,0 0 1 0 0,0 0-1 0 0,0-1 1 0 0,1 1-1 0 0,-1 0 1 0 0,0 0-1 0 0,0 0 1 0 0,0 0-1 0 0,0 0 1 0 0,0 0-1 0 0,0 0 1 0 0,0 0-1 0 0,0 0 1 0 0,0-1-1 0 0,0 1 1 0 0,0 0-1 0 0,0 0 0 0 0,0 0 1 0 0,0 0-1 0 0,0 0 1 0 0,0 0-1 0 0,0 0 1 0 0,0 0-1 0 0,0-1 1 0 0,0 1-1 0 0,0 0 1 0 0,0 0-1 0 0,0 0 1 0 0,-1 0-1 0 0,1 0 1 0 0,0 0-1 0 0,0 0 1 0 0,0 0-1 0 0,0 0 1 0 0,0 0-1 0 0,0-1 1 0 0,0 1-1 0 0,0 0 1 0 0,0 0-1 0 0,0 0 1 0 0,0 0-1 0 0,-1 0 1 0 0,12 0-6677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3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15 19964 0 0,'0'0'4857'0'0,"3"-4"-4750"0"0,8-6-28 0 0,-6 10 40 0 0,-5 2-89 0 0,0 1 1 0 0,0-1 0 0 0,0 0 0 0 0,0 0 0 0 0,0 0-1 0 0,0 0 1 0 0,-1 0 0 0 0,1 0 0 0 0,-2 3 0 0 0,-23 64 506 0 0,14-46-449 0 0,-53 106 103 0 0,54-114-306 0 0,0-1-1 0 0,0 0 0 0 0,-1 0 0 0 0,-1-1 0 0 0,0-1 0 0 0,-18 15 0 0 0,12-13-461 0 0,-36 22 1 0 0,14-18-2812 0 0,34-17 1209 0 0,0 1-1 0 0,-1-1 1 0 0,1 0-1 0 0,-12 1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 18700 0 0,'0'0'3095'0'0,"-3"-9"-2927"0"0,0-3-117 0 0,-5-9 147 0 0,7 24-29 0 0,3 19 60 0 0,23 295 213 0 0,-4-630-229 0 0,-13 263-256 0 0,-7 46 17 0 0,0 0 0 0 0,0 0 0 0 0,0 0-1 0 0,0 1 1 0 0,1-1 0 0 0,0 0 0 0 0,0 1 0 0 0,0-1 0 0 0,0 1-1 0 0,3-3 1 0 0,-5 5 8 0 0,0 1 1 0 0,1 0-1 0 0,-1 0 0 0 0,0 0 0 0 0,0-1 0 0 0,1 1 0 0 0,-1 0 0 0 0,0 0 0 0 0,0 0 1 0 0,1 0-1 0 0,-1 0 0 0 0,0 0 0 0 0,1-1 0 0 0,-1 1 0 0 0,0 0 0 0 0,0 0 0 0 0,1 0 1 0 0,-1 0-1 0 0,0 0 0 0 0,1 0 0 0 0,-1 0 0 0 0,0 0 0 0 0,1 1 0 0 0,-1-1 1 0 0,0 0-1 0 0,0 0 0 0 0,1 0 0 0 0,-1 0 0 0 0,0 0 0 0 0,1 0 0 0 0,-1 0 0 0 0,0 1 1 0 0,0-1-1 0 0,1 0 0 0 0,-1 0 0 0 0,0 0 0 0 0,0 1 0 0 0,0-1 0 0 0,1 0 0 0 0,-1 0 1 0 0,0 1-1 0 0,0-1 0 0 0,9 14-128 0 0,-7-9 103 0 0,14 21 108 0 0,-1 0 1 0 0,-2 2 0 0 0,20 54-1 0 0,-16-33 143 0 0,33 67-1 0 0,-50-116-198 0 0,0 1 1 0 0,0-1-1 0 0,0 0 0 0 0,0 0 1 0 0,0 1-1 0 0,0-1 0 0 0,0 0 0 0 0,0 1 1 0 0,1-1-1 0 0,-1 0 0 0 0,0 0 0 0 0,0 1 1 0 0,0-1-1 0 0,1 0 0 0 0,-1 0 1 0 0,0 0-1 0 0,0 1 0 0 0,1-1 0 0 0,-1 0 1 0 0,0 0-1 0 0,0 0 0 0 0,1 0 1 0 0,-1 0-1 0 0,0 1 0 0 0,1-1 0 0 0,-1 0 1 0 0,0 0-1 0 0,0 0 0 0 0,1 0 0 0 0,-1 0 1 0 0,0 0-1 0 0,1 0 0 0 0,-1 0 1 0 0,0 0-1 0 0,1 0 0 0 0,-1 0 0 0 0,0 0 1 0 0,0 0-1 0 0,1-1 0 0 0,-1 1 0 0 0,0 0 1 0 0,1 0-1 0 0,-1 0 0 0 0,0 0 1 0 0,0 0-1 0 0,1-1 0 0 0,-1 1 0 0 0,0 0 1 0 0,0 0-1 0 0,1 0 0 0 0,-1-1 0 0 0,0 1 1 0 0,0 0-1 0 0,0 0 0 0 0,0-1 1 0 0,1 1-1 0 0,-1 0 0 0 0,0 0 0 0 0,0-1 1 0 0,0 1-1 0 0,0 0 0 0 0,0-1 1 0 0,0 1-1 0 0,0 0 0 0 0,0 0 0 0 0,0-1 1 0 0,0 1-1 0 0,0-1 0 0 0,8-21 105 0 0,7-70-230 0 0,-14 88 60 0 0,-1-1 0 0 0,1 1 0 0 0,1 0 0 0 0,-1 0 0 0 0,0 0 0 0 0,5-7 1 0 0,-6 10 36 0 0,1 0 1 0 0,-1 1-1 0 0,0-1 1 0 0,1 1-1 0 0,-1-1 1 0 0,0 1 0 0 0,1-1-1 0 0,-1 1 1 0 0,1 0-1 0 0,-1-1 1 0 0,1 1 0 0 0,-1-1-1 0 0,1 1 1 0 0,0 0-1 0 0,-1-1 1 0 0,1 1 0 0 0,-1 0-1 0 0,1 0 1 0 0,0 0-1 0 0,-1-1 1 0 0,1 1-1 0 0,-1 0 1 0 0,1 0 0 0 0,0 0-1 0 0,-1 0 1 0 0,1 0-1 0 0,0 0 1 0 0,-1 0 0 0 0,1 0-1 0 0,0 1 1 0 0,-1-1-1 0 0,1 0 1 0 0,-1 0 0 0 0,1 0-1 0 0,0 1 1 0 0,-1-1-1 0 0,1 0 1 0 0,-1 1-1 0 0,1-1 1 0 0,-1 0 0 0 0,1 1-1 0 0,-1-1 1 0 0,1 1-1 0 0,-1-1 1 0 0,1 1 0 0 0,-1-1-1 0 0,0 1 1 0 0,1-1-1 0 0,-1 1 1 0 0,0-1 0 0 0,1 1-1 0 0,-1 0 1 0 0,9 12-13 0 0,-1 0 0 0 0,0 1 0 0 0,-1 0 0 0 0,-1 0 0 0 0,7 22 1 0 0,-8-22 50 0 0,0-1 1 0 0,0 0-1 0 0,1 0 1 0 0,1 0-1 0 0,0-1 1 0 0,12 16-1 0 0,-14-22-105 0 0,7 5 515 0 0,-11-11-417 0 0,-1 0 0 0 0,1-1 0 0 0,-1 1 0 0 0,1 0 0 0 0,-1 0 0 0 0,1 0 0 0 0,-1-1 0 0 0,1 1 1 0 0,-1 0-1 0 0,1-1 0 0 0,-1 1 0 0 0,1 0 0 0 0,-1-1 0 0 0,0 1 0 0 0,1-1 0 0 0,-1 1 0 0 0,0 0 0 0 0,1-1 0 0 0,-1 1 0 0 0,0-1 0 0 0,1 1 0 0 0,-1-1 0 0 0,0 1 0 0 0,0-1 0 0 0,0 0 1 0 0,0 1-1 0 0,1-1 0 0 0,-1 1 0 0 0,0-1 0 0 0,0 0 0 0 0,9-46 72 0 0,-8 38-91 0 0,1 0 0 0 0,-1 1 0 0 0,2-1-1 0 0,-1 1 1 0 0,6-13 0 0 0,-8 20-12 0 0,1 1 0 0 0,-1-1 0 0 0,1 0 0 0 0,-1 1 0 0 0,1-1 0 0 0,0 0 0 0 0,-1 1 0 0 0,1-1 0 0 0,0 1 1 0 0,0-1-1 0 0,-1 1 0 0 0,1-1 0 0 0,0 1 0 0 0,0-1 0 0 0,0 1 0 0 0,-1 0 0 0 0,1-1 0 0 0,0 1 0 0 0,0 0 0 0 0,0 0 0 0 0,0 0 0 0 0,0 0 0 0 0,0 0 1 0 0,0 0-1 0 0,-1 0 0 0 0,1 0 0 0 0,1 0 0 0 0,0 0-4 0 0,-1 1 0 0 0,1-1 0 0 0,-1 0 0 0 0,1 1 1 0 0,-1-1-1 0 0,1 1 0 0 0,-1 0 0 0 0,0-1 0 0 0,0 1 0 0 0,1 0 0 0 0,-1 0 1 0 0,0 0-1 0 0,0 0 0 0 0,0 0 0 0 0,0 0 0 0 0,2 2 0 0 0,34 49-104 0 0,-19-29 152 0 0,27 50 1 0 0,-40-61 138 0 0,-4-10-150 0 0,-1-1 0 0 0,1 1 0 0 0,-1 0 0 0 0,1-1 0 0 0,0 1 0 0 0,0 0 0 0 0,0-1 0 0 0,0 1 1 0 0,0-1-1 0 0,2 2 719 0 0,-3-7-373 0 0,-1-35-234 0 0,0 22-141 0 0,0-1 0 0 0,1 0 0 0 0,1 0 0 0 0,1 1 0 0 0,1-1 0 0 0,7-29 0 0 0,-9 46 4 0 0,-1 0 0 0 0,0 0-1 0 0,0 0 1 0 0,1 0 0 0 0,-1 0-1 0 0,0 1 1 0 0,1-1 0 0 0,-1 0-1 0 0,1 0 1 0 0,-1 0 0 0 0,1 1-1 0 0,-1-1 1 0 0,1 0 0 0 0,0 0-1 0 0,-1 1 1 0 0,1-1 0 0 0,0 0-1 0 0,0 1 1 0 0,-1-1 0 0 0,1 1-1 0 0,0-1 1 0 0,0 1 0 0 0,0 0-1 0 0,0-1 1 0 0,0 1 0 0 0,-1 0-1 0 0,1-1 1 0 0,0 1 0 0 0,0 0-1 0 0,0 0 1 0 0,0 0 0 0 0,0 0-1 0 0,0 0 1 0 0,0 0 0 0 0,0 0-1 0 0,0 0 1 0 0,0 0 0 0 0,0 1-1 0 0,0-1 1 0 0,0 0 0 0 0,0 1-1 0 0,-1-1 1 0 0,1 0 0 0 0,0 1-1 0 0,0-1 1 0 0,0 1 0 0 0,-1-1-1 0 0,2 2 1 0 0,5 4-26 0 0,-1-1 0 0 0,1 1-1 0 0,-2 1 1 0 0,9 10 0 0 0,-6-8 50 0 0,9 15-192 0 0,0-1 1 0 0,19 40 0 0 0,-16-28-946 0 0,-6-6-1275 0 0,-2-3-6401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18788 0 0,'0'0'2691'0'0,"3"8"-2283"0"0,14 41-99 0 0,2 0-1 0 0,29 54 1 0 0,-44-97-316 0 0,-1 0 0 0 0,1 0 1 0 0,-1 0-1 0 0,0 1 0 0 0,-1-1 0 0 0,0 1 0 0 0,0-1 1 0 0,0 1-1 0 0,-1 0 0 0 0,1 8 0 0 0,-2-14 70 0 0,-3 9-138 0 0,3-9 76 0 0,0 0 0 0 0,-1 0-1 0 0,1 0 1 0 0,0 0 0 0 0,0-1 0 0 0,-1 1-1 0 0,1 0 1 0 0,0 0 0 0 0,-1 0 0 0 0,1-1 0 0 0,-1 1-1 0 0,1 0 1 0 0,-1-1 0 0 0,1 1 0 0 0,-1 0 0 0 0,1-1-1 0 0,-1 1 1 0 0,-1 0 0 0 0,-23 21 31 0 0,4-3-70 0 0,-1-2 0 0 0,-33 21 1 0 0,49-34 55 0 0,0-1 0 0 0,0 0 1 0 0,0 0-1 0 0,0 0 0 0 0,-1-1 0 0 0,1 0 1 0 0,-1 0-1 0 0,0-1 0 0 0,0 0 0 0 0,1 0 0 0 0,-1 0 1 0 0,0-1-1 0 0,0 0 0 0 0,0-1 0 0 0,-7 0 1 0 0,10 0 18 0 0,1 0 1 0 0,0-1 0 0 0,0 1 0 0 0,0 0 0 0 0,1-1-1 0 0,-1 0 1 0 0,0 1 0 0 0,0-1 0 0 0,1-1 0 0 0,-1 1 0 0 0,1 0-1 0 0,0 0 1 0 0,0-1 0 0 0,0 1 0 0 0,0-1 0 0 0,0 0 0 0 0,0 0-1 0 0,1 1 1 0 0,-1-1 0 0 0,1 0 0 0 0,0 0 0 0 0,0-1-1 0 0,0 1 1 0 0,0 0 0 0 0,0-5 0 0 0,0 2 17 0 0,0 0 0 0 0,1 0 0 0 0,-1 1 0 0 0,1-1 0 0 0,1 0-1 0 0,-1 0 1 0 0,1 0 0 0 0,0 0 0 0 0,0 0 0 0 0,1 1 0 0 0,0-1 0 0 0,0 1 0 0 0,4-8 0 0 0,120-181 974 0 0,-93 155-950 0 0,-31 37-203 0 0,0 0 1 0 0,0 0 0 0 0,1 0 0 0 0,-1 0-1 0 0,1 0 1 0 0,-1 1 0 0 0,1-1 0 0 0,-1 1 0 0 0,1-1-1 0 0,0 1 1 0 0,0 0 0 0 0,0 0 0 0 0,6-1-1 0 0,-9 2-24 0 0,0 0-1 0 0,1 0 1 0 0,-1 0-1 0 0,0 1 1 0 0,1-1-1 0 0,-1 0 1 0 0,1 0-1 0 0,-1 0 1 0 0,0 0-1 0 0,1 0 1 0 0,-1 0-1 0 0,0 1 1 0 0,1-1-1 0 0,-1 0 1 0 0,0 0-1 0 0,0 1 1 0 0,1-1-1 0 0,-1 0 1 0 0,0 0-1 0 0,1 1 1 0 0,-1-1-1 0 0,0 0 1 0 0,0 1-1 0 0,0-1 1 0 0,1 0-1 0 0,-1 1 0 0 0,0-1 1 0 0,0 0-1 0 0,0 1 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278 367 14987 0 0,'0'0'3956'0'0,"-13"-22"-3415"0"0,-44-69-217 0 0,38 62-146 0 0,-1 0 0 0 0,-2 1-1 0 0,-44-44 1 0 0,64 70-169 0 0,0-1-1 0 0,0 1 0 0 0,0 0 1 0 0,0 0-1 0 0,0 0 1 0 0,0 0-1 0 0,-1 1 1 0 0,1-1-1 0 0,-1 0 1 0 0,1 1-1 0 0,-1 0 1 0 0,0 0-1 0 0,1 0 1 0 0,-1 0-1 0 0,0 0 1 0 0,0 0-1 0 0,0 1 0 0 0,0-1 1 0 0,0 1-1 0 0,1 0 1 0 0,-1 0-1 0 0,-5 0 1 0 0,6 1-18 0 0,1-1 0 0 0,0 1 0 0 0,0-1 1 0 0,0 1-1 0 0,0 0 0 0 0,0-1 0 0 0,1 1 1 0 0,-1 0-1 0 0,0 0 0 0 0,0 0 0 0 0,0 0 0 0 0,1-1 1 0 0,-1 1-1 0 0,0 0 0 0 0,1 0 0 0 0,-1 1 1 0 0,1-1-1 0 0,-1 0 0 0 0,1 0 0 0 0,0 0 0 0 0,-1 0 1 0 0,1 0-1 0 0,0 0 0 0 0,0 0 0 0 0,0 1 1 0 0,0-1-1 0 0,0 0 0 0 0,0 0 0 0 0,0 0 0 0 0,0 0 1 0 0,0 1-1 0 0,0-1 0 0 0,1 2 0 0 0,0 0-1 0 0,0 1 0 0 0,0-1 0 0 0,0 0 0 0 0,0 1 0 0 0,0-1 0 0 0,1 0 0 0 0,-1 0 0 0 0,1 0 0 0 0,0 0 0 0 0,0 0 0 0 0,2 2 0 0 0,36 28-78 0 0,63 41-1 0 0,-16-13-70 0 0,43 43-108 0 0,-111-86 238 0 0,0 1 1 0 0,-1 0-1 0 0,-1 1 0 0 0,18 29 0 0 0,-33-47 24 0 0,-1 1 0 0 0,1-1 0 0 0,-1 1 0 0 0,1 0 0 0 0,-1-1 0 0 0,0 1 1 0 0,0 0-1 0 0,0 0 0 0 0,-1 0 0 0 0,1 0 0 0 0,-1 0 0 0 0,1 0 0 0 0,-1 0 0 0 0,0 0 0 0 0,0 0 0 0 0,0 0 0 0 0,-1 0 0 0 0,0 4 0 0 0,-1-3-2 0 0,0 1-1 0 0,0-1 1 0 0,0 0-1 0 0,-1 0 1 0 0,0 0-1 0 0,0 0 1 0 0,0-1 0 0 0,0 1-1 0 0,0-1 1 0 0,-8 6-1 0 0,8-6 11 0 0,-5 4 75 0 0,0-1 1 0 0,-17 11-1 0 0,23-15-61 0 0,-1-1 0 0 0,0 0-1 0 0,1 0 1 0 0,-1 0 0 0 0,0 0 0 0 0,0 0-1 0 0,0 0 1 0 0,0-1 0 0 0,0 1-1 0 0,0-1 1 0 0,0 0 0 0 0,1 0-1 0 0,-1 0 1 0 0,0 0 0 0 0,-4-2 0 0 0,6 2 3 0 0,0-1 1 0 0,0 1 0 0 0,0-1 0 0 0,0 0 0 0 0,0 0-1 0 0,0 0 1 0 0,0 1 0 0 0,0-1 0 0 0,1 0-1 0 0,-1 0 1 0 0,0 0 0 0 0,1 0 0 0 0,-1 0 0 0 0,1 0-1 0 0,-1-1 1 0 0,1 1 0 0 0,-1 0 0 0 0,1 0 0 0 0,0 0-1 0 0,-1-2 1 0 0,-4-29 174 0 0,4 24-146 0 0,-7-57 438 0 0,2 1 0 0 0,4-1 0 0 0,2 0 0 0 0,3 1 0 0 0,3-1 1 0 0,15-69-1 0 0,-20 132-492 0 0,15-56 68 0 0,-15 55-89 0 0,0 0 0 0 0,0 0-1 0 0,0 1 1 0 0,1-1 0 0 0,-1 0 0 0 0,1 1-1 0 0,-1-1 1 0 0,1 1 0 0 0,0-1-1 0 0,0 1 1 0 0,1 0 0 0 0,-1 0 0 0 0,0 0-1 0 0,1 0 1 0 0,-1 0 0 0 0,5-2 0 0 0,-6 4-39 0 0,0-1-1 0 0,0 1 1 0 0,0 0 0 0 0,0 0 0 0 0,0 0 0 0 0,0 0 0 0 0,0 0 0 0 0,0 0 0 0 0,0 1 0 0 0,0-1 0 0 0,0 0-1 0 0,0 0 1 0 0,-1 1 0 0 0,1-1 0 0 0,0 0 0 0 0,0 1 0 0 0,0-1 0 0 0,0 1 0 0 0,-1-1 0 0 0,1 1 0 0 0,0-1-1 0 0,0 1 1 0 0,-1 0 0 0 0,1-1 0 0 0,0 1 0 0 0,-1 0 0 0 0,1 0 0 0 0,-1 0 0 0 0,1-1 0 0 0,-1 1 0 0 0,1 0-1 0 0,-1 0 1 0 0,0 0 0 0 0,1 1 0 0 0,6 16-2407 0 0,-5-4-3278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17852 0 0,'0'0'1107'0'0,"21"23"-1250"0"0,66 71 219 0 0,-57-55-6 0 0,-23-19-14 0 0,-5-10-39 0 0,1 2 20 0 0,0 0-1 0 0,-1 0 1 0 0,-1 0 0 0 0,0 19 0 0 0,-1-24-338 0 0,-1-1 0 0 0,0-1 0 0 0,0 1 1 0 0,-3 9-1 0 0,3-11-558 0 0,-1 0 0 0 0,0 0 0 0 0,0 0 0 0 0,0 0 0 0 0,0 0 0 0 0,-6 6 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13987 0 0,'0'0'1639'0'0,"22"18"-1050"0"0,68 59-62 0 0,-61-46-209 0 0,-23-14-109 0 0,-4-6-117 0 0,3 5-5 0 0,-1-1 0 0 0,0 1 0 0 0,-2 0 1 0 0,1 0-1 0 0,-1 27 0 0 0,-2-43-60 0 0,-1 0 1 0 0,1 1-1 0 0,0-1 1 0 0,-1 0-1 0 0,1 0 1 0 0,0 1 0 0 0,-1-1-1 0 0,1 0 1 0 0,0 0-1 0 0,-1 0 1 0 0,1 1-1 0 0,-1-1 1 0 0,1 0-1 0 0,0 0 1 0 0,-1 0-1 0 0,1 0 1 0 0,-1 0-1 0 0,1 0 1 0 0,0 0 0 0 0,-1 0-1 0 0,1 0 1 0 0,-1 0-1 0 0,1 0 1 0 0,0 0-1 0 0,-1 0 1 0 0,1 0-1 0 0,-1 0 1 0 0,1 0-1 0 0,0-1 1 0 0,-1 1-1 0 0,1 0 1 0 0,-1 0-1 0 0,1 0 1 0 0,-1-1 0 0 0,-16-6 405 0 0,10 3-382 0 0,0-1 0 0 0,1-1 0 0 0,0 1 0 0 0,0-1 0 0 0,0 0 0 0 0,0-1-1 0 0,1 1 1 0 0,0-1 0 0 0,1 0 0 0 0,-1 0 0 0 0,1-1 0 0 0,-3-8 0 0 0,-2-4 6 0 0,2-1 0 0 0,0 1 1 0 0,-6-35-1 0 0,8 22-25 0 0,2 0 0 0 0,1 0 0 0 0,1-1 0 0 0,6-50 0 0 0,-4 79-33 0 0,-1 0 1 0 0,1 0-1 0 0,1 1 0 0 0,-1-1 0 0 0,1 0 0 0 0,-1 0 0 0 0,2 1 0 0 0,-1-1 0 0 0,0 1 1 0 0,6-8-1 0 0,-6 10-3 0 0,0 0 0 0 0,0 0 1 0 0,0 0-1 0 0,1 0 0 0 0,-1 0 0 0 0,0 1 1 0 0,1-1-1 0 0,-1 1 0 0 0,1-1 1 0 0,0 1-1 0 0,-1 0 0 0 0,1 0 1 0 0,0 0-1 0 0,0 0 0 0 0,0 1 0 0 0,0-1 1 0 0,0 1-1 0 0,5 0 0 0 0,10-1 35 0 0,-1 1-1 0 0,0 1 1 0 0,0 1 0 0 0,-1 1-1 0 0,1 0 1 0 0,0 1-1 0 0,-1 1 1 0 0,0 0-1 0 0,0 1 1 0 0,16 9-1 0 0,-31-15-29 0 0,0 0 0 0 0,0 1 0 0 0,0-1 0 0 0,0 1 0 0 0,0-1 0 0 0,0 1 0 0 0,0 0 0 0 0,0-1 0 0 0,-1 1-1 0 0,1 0 1 0 0,0 0 0 0 0,0-1 0 0 0,-1 1 0 0 0,1 0 0 0 0,0 0 0 0 0,-1 0 0 0 0,1 0 0 0 0,-1 0 0 0 0,1 0-1 0 0,-1 0 1 0 0,1 0 0 0 0,-1 0 0 0 0,0 0 0 0 0,1 0 0 0 0,-1 1 0 0 0,0-1 0 0 0,0 0 0 0 0,0 0 0 0 0,0 0-1 0 0,0 0 1 0 0,0 0 0 0 0,0 0 0 0 0,-1 0 0 0 0,1 1 0 0 0,0-1 0 0 0,0 0 0 0 0,-1 0 0 0 0,1 0 0 0 0,-1 0-1 0 0,1 0 1 0 0,-1 0 0 0 0,1 0 0 0 0,-1 0 0 0 0,0 0 0 0 0,1-1 0 0 0,-2 2 0 0 0,-2 2 8 0 0,0 0 0 0 0,0-1 0 0 0,0 1 1 0 0,-1-1-1 0 0,1 0 0 0 0,-1-1 0 0 0,0 1 1 0 0,-5 2-1 0 0,-17 3-32 0 0,1 0 0 0 0,-1-2 0 0 0,-1-1 0 0 0,1-1-1 0 0,-1-1 1 0 0,-35-1 0 0 0,62-2 73 0 0,26 0-30 0 0,54 2-13 0 0,0 3 1 0 0,-1 3 0 0 0,0 5 0 0 0,80 22-1 0 0,-124-20-17 0 0,-34-15 11 0 0,1 1 0 0 0,0-1 0 0 0,0 1 0 0 0,0-1 0 0 0,-1 1 0 0 0,1 0 1 0 0,0-1-1 0 0,-1 1 0 0 0,1 0 0 0 0,0 0 0 0 0,-1 0 0 0 0,1-1 0 0 0,-1 1 1 0 0,1 2-1 0 0,-1-3 1 0 0,0 1 1 0 0,0-1-1 0 0,0 1 1 0 0,0 0-1 0 0,0-1 1 0 0,0 1-1 0 0,-1-1 1 0 0,1 1-1 0 0,0-1 1 0 0,0 1-1 0 0,-1-1 1 0 0,1 1-1 0 0,0-1 1 0 0,0 0-1 0 0,-1 1 1 0 0,1-1-1 0 0,-1 1 1 0 0,1-1-1 0 0,0 1 1 0 0,-1-1-1 0 0,1 0 1 0 0,-1 0-1 0 0,1 1 1 0 0,-1-1-1 0 0,1 0 1 0 0,-1 1-1 0 0,1-1 1 0 0,-2 0-1 0 0,-15 7 49 0 0,0-1-1 0 0,-1-1 1 0 0,1 0 0 0 0,-21 1-1 0 0,2 1-50 0 0,-125 34-595 0 0,108-25-1913 0 0,2 1-3416 0 0,31-11-4393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3473 0 0,'0'0'8612'0'0,"-8"4"-8360"0"0,-22 10-100 0 0,29-12-135 0 0,0-1-1 0 0,-1 0 0 0 0,1 1 0 0 0,0-1 1 0 0,1 1-1 0 0,-1-1 0 0 0,0 1 1 0 0,0-1-1 0 0,1 1 0 0 0,-1 0 0 0 0,1-1 1 0 0,-1 1-1 0 0,1 0 0 0 0,0 0 0 0 0,0-1 1 0 0,0 1-1 0 0,0 0 0 0 0,0 0 1 0 0,0-1-1 0 0,0 1 0 0 0,0 0 0 0 0,2 3 1 0 0,-2 1 10 0 0,1 1-83 0 0,-1-1 1 0 0,1 1-1 0 0,0 0 0 0 0,1-1 1 0 0,-1 1-1 0 0,1-1 1 0 0,5 11-1 0 0,12 20-4978 0 0,-13-26-2378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11402 0 0,'0'0'3753'0'0,"15"24"-2983"0"0,49 77 91 0 0,32 68 1715 0 0,-30-52-2083 0 0,-7-13-404 0 0,-59-104 9 0 0,-1 0-72 0 0,0 0 1 0 0,0-1-1 0 0,0 1 1 0 0,0 0-1 0 0,0-1 1 0 0,0 1-1 0 0,0-1 0 0 0,0 1 1 0 0,0-1-1 0 0,0 1 1 0 0,0-1-1 0 0,0 0 1 0 0,-1-1-1 0 0,2 2-11 0 0,-20-16-30 0 0,2 0-1 0 0,0-1 0 0 0,1-1 1 0 0,1-1-1 0 0,0-1 1 0 0,2 0-1 0 0,0 0 1 0 0,1-2-1 0 0,2 0 1 0 0,0 0-1 0 0,1-1 1 0 0,1 0-1 0 0,1 0 1 0 0,2-1-1 0 0,0-1 1 0 0,-3-31-1 0 0,4 32 23 0 0,2 1 1 0 0,1-1-1 0 0,1 0 0 0 0,1 0 1 0 0,4-29-1 0 0,-4 49-10 0 0,1 1 0 0 0,0 0 1 0 0,0 0-1 0 0,1 0 0 0 0,-1 0 0 0 0,1 0 0 0 0,-1 0 0 0 0,1 0 1 0 0,0 0-1 0 0,0 1 0 0 0,0-1 0 0 0,0 1 0 0 0,1-1 0 0 0,-1 1 1 0 0,1 0-1 0 0,-1 0 0 0 0,1 0 0 0 0,0 0 0 0 0,0 0 1 0 0,0 1-1 0 0,0-1 0 0 0,0 1 0 0 0,0 0 0 0 0,5-1 0 0 0,-3 1 14 0 0,0 0 0 0 0,-1 0 0 0 0,1 0-1 0 0,0 1 1 0 0,0 0 0 0 0,0 0 0 0 0,0 1-1 0 0,0-1 1 0 0,0 1 0 0 0,0 0 0 0 0,-1 0-1 0 0,1 1 1 0 0,0-1 0 0 0,-1 1 0 0 0,9 4-1 0 0,-5-1-5 0 0,0 0 1 0 0,0 1-1 0 0,-1 0 0 0 0,0 0 0 0 0,0 0 0 0 0,0 1 0 0 0,-1 0 0 0 0,7 10 0 0 0,-9-12-7 0 0,-2 0 0 0 0,1 0 0 0 0,0 1 0 0 0,-1-1 0 0 0,0 1 0 0 0,0 0 0 0 0,-1-1 0 0 0,1 1-1 0 0,-1 0 1 0 0,0 0 0 0 0,-1 0 0 0 0,0 0 0 0 0,0 0 0 0 0,-1 8 0 0 0,1-11 8 0 0,-1 0 0 0 0,-1 1 1 0 0,1-1-1 0 0,0 0 0 0 0,-1 0 0 0 0,1 0 1 0 0,-1 0-1 0 0,0 0 0 0 0,0 0 0 0 0,0-1 1 0 0,-1 1-1 0 0,1-1 0 0 0,-1 1 0 0 0,1-1 1 0 0,-1 0-1 0 0,0 0 0 0 0,1 0 0 0 0,-1 0 1 0 0,0 0-1 0 0,-1-1 0 0 0,-5 3 0 0 0,1-1 8 0 0,-1 0-1 0 0,0 0 1 0 0,0 0-1 0 0,0-1 1 0 0,-1-1 0 0 0,-16 1-1 0 0,3-3 194 0 0,19-3-71 0 0,14-3-75 0 0,34-11-57 0 0,-16 8 4 0 0,-1-2 1 0 0,0-1-1 0 0,-1-1 0 0 0,48-34 0 0 0,-72 46-11 0 0,2 0 12 0 0,-1 0-1 0 0,0 0 1 0 0,0-1-1 0 0,-1 1 1 0 0,1-1 0 0 0,0 1-1 0 0,-1-1 1 0 0,1 0-1 0 0,-1 0 1 0 0,0 0 0 0 0,0 0-1 0 0,0 0 1 0 0,-1-1-1 0 0,1 1 1 0 0,-1-1 0 0 0,0 1-1 0 0,0-1 1 0 0,1-4 0 0 0,-4 7-30 0 0,0 1 1 0 0,0 0-1 0 0,-1 0 1 0 0,1 0 0 0 0,0 0-1 0 0,0 0 1 0 0,0 0 0 0 0,-1 1-1 0 0,1-1 1 0 0,-3 2-1 0 0,2 1 11 0 0,1 0-1 0 0,-1-1 0 0 0,1 1 1 0 0,0 0-1 0 0,0 1 0 0 0,1-1 1 0 0,-1 0-1 0 0,1 1 0 0 0,-1-1 0 0 0,1 1 1 0 0,0-1-1 0 0,0 1 0 0 0,1-1 1 0 0,-1 1-1 0 0,1 0 0 0 0,0-1 1 0 0,0 5-1 0 0,0-5 12 0 0,0 0 0 0 0,0 0 0 0 0,0 0 0 0 0,0 0 0 0 0,0 0 0 0 0,1 0 0 0 0,0 0 0 0 0,0 0 0 0 0,-1-1 0 0 0,2 1 0 0 0,-1 0 0 0 0,0 0 0 0 0,0-1 0 0 0,1 1 0 0 0,0-1 0 0 0,-1 1 0 0 0,1-1 0 0 0,0 0 0 0 0,0 1 0 0 0,0-1 0 0 0,3 2 0 0 0,-1-2 2 0 0,1 0 0 0 0,-1-1 0 0 0,1 1 0 0 0,-1-1 0 0 0,1 0 0 0 0,-1 0 0 0 0,1 0 0 0 0,0-1 0 0 0,-1 0 0 0 0,1 0 0 0 0,0 0 0 0 0,0 0 0 0 0,5-1-1 0 0,-9 0-6 0 0,0 1-1 0 0,0 0 1 0 0,0-1-1 0 0,0 1 1 0 0,1 0-1 0 0,-1-1 1 0 0,0 1-1 0 0,0-1 0 0 0,0 0 1 0 0,0 1-1 0 0,0-1 1 0 0,0 0-1 0 0,0 0 1 0 0,0 0-1 0 0,0 1 0 0 0,-1-1 1 0 0,1 0-1 0 0,0 0 1 0 0,0 0-1 0 0,0-2 1 0 0,0 1-11 0 0,-1 0 0 0 0,0 1 0 0 0,0-1 0 0 0,0 0 0 0 0,0 0 1 0 0,0 1-1 0 0,0-1 0 0 0,-1 0 0 0 0,1 0 0 0 0,-1 1 0 0 0,1-1 1 0 0,-1 1-1 0 0,1-1 0 0 0,-1 0 0 0 0,0 1 0 0 0,0-1 1 0 0,0 1-1 0 0,0-1 0 0 0,-1-1 0 0 0,-3-3-54 0 0,-9-15-223 0 0,-33-38 0 0 0,57 68 88 0 0,2 0 0 0 0,-1 0 0 0 0,16 8 1 0 0,-8-6 295 0 0,0 0-45 0 0,31 12 0 0 0,-45-20-25 0 0,1-2 0 0 0,-1 1 1 0 0,1 0-1 0 0,-1-1 0 0 0,1 0 0 0 0,-1 0 1 0 0,1-1-1 0 0,0 0 0 0 0,-1 0 1 0 0,1 0-1 0 0,6-1 0 0 0,-11 0-12 0 0,1 1 0 0 0,-1-1-1 0 0,0 0 1 0 0,0 1 0 0 0,1-1-1 0 0,-1 0 1 0 0,0 0 0 0 0,0 0 0 0 0,0 0-1 0 0,0 0 1 0 0,0 0 0 0 0,0 0-1 0 0,0 0 1 0 0,0 0 0 0 0,-1-1 0 0 0,1 1-1 0 0,0 0 1 0 0,-1 0 0 0 0,1-1-1 0 0,0-1 1 0 0,9-35 63 0 0,-3 9-31 0 0,18-11-52 0 0,-24 38 5 0 0,0 0 0 0 0,1 0 0 0 0,-1 0 0 0 0,1 0 0 0 0,0 1 0 0 0,0-1 0 0 0,-1 0 0 0 0,1 1 0 0 0,0 0 0 0 0,0-1 0 0 0,0 1 0 0 0,1 0 0 0 0,-1 0 0 0 0,0 0 0 0 0,0 0 0 0 0,4-1 0 0 0,-5 2 7 0 0,-6 10-267 0 0,4-9 259 0 0,0-1 0 0 0,1 1-1 0 0,-1 0 1 0 0,1 0-1 0 0,-1-1 1 0 0,1 1 0 0 0,-1 0-1 0 0,1 0 1 0 0,0 0-1 0 0,-1 0 1 0 0,1 0 0 0 0,0-1-1 0 0,0 1 1 0 0,-1 1-1 0 0,1 0 9 0 0,1-1-1 0 0,-1 0 0 0 0,0 0 0 0 0,0 0 1 0 0,0 0-1 0 0,1 0 0 0 0,-1 0 0 0 0,0 0 0 0 0,1 0 1 0 0,-1 0-1 0 0,1 0 0 0 0,0 0 0 0 0,-1 0 0 0 0,1 0 1 0 0,0 0-1 0 0,-1 0 0 0 0,1-1 0 0 0,0 1 1 0 0,0 0-1 0 0,0 0 0 0 0,0-1 0 0 0,-1 1 0 0 0,1 0 1 0 0,0-1-1 0 0,0 1 0 0 0,0-1 0 0 0,1 0 1 0 0,-1 1-1 0 0,1-1 0 0 0,6 2 14 0 0,-1 0-1 0 0,1-1 1 0 0,12 1-1 0 0,18 3-109 0 0,-31-2 77 0 0,1 0 0 0 0,-2 0 0 0 0,1 0 0 0 0,0 1-1 0 0,-1 0 1 0 0,1 0 0 0 0,6 7 0 0 0,-10-8 4 0 0,-1-1 0 0 0,1 1 0 0 0,-1 0 0 0 0,0 0 0 0 0,0 0 0 0 0,0 0 0 0 0,-1 0 0 0 0,1 1 1 0 0,-1-1-1 0 0,1 1 0 0 0,-1-1 0 0 0,0 0 0 0 0,-1 1 0 0 0,1 0 0 0 0,0-1 0 0 0,-1 1 0 0 0,0 4 0 0 0,0-7 13 0 0,-1 1-1 0 0,1-1 0 0 0,-1 0 0 0 0,1 1 1 0 0,-1-1-1 0 0,1 0 0 0 0,-1 0 0 0 0,0 0 1 0 0,0 1-1 0 0,0-1 0 0 0,0 0 0 0 0,0 0 1 0 0,0 0-1 0 0,0 0 0 0 0,0 0 0 0 0,0 0 1 0 0,0-1-1 0 0,0 1 0 0 0,0 0 0 0 0,-1 0 1 0 0,1-1-1 0 0,0 1 0 0 0,-1-1 0 0 0,1 1 1 0 0,-3-1-1 0 0,-34 8 482 0 0,74-21-439 0 0,-28 11-38 0 0,0-1-1 0 0,-1 1 0 0 0,1-1 0 0 0,-1-1 1 0 0,0 0-1 0 0,0 0 0 0 0,0 0 0 0 0,-1 0 1 0 0,1-1-1 0 0,-1 0 0 0 0,0-1 0 0 0,0 0 1 0 0,-1 1-1 0 0,0-2 0 0 0,0 1 0 0 0,0-1 1 0 0,-1 1-1 0 0,0-1 0 0 0,0 0 0 0 0,-1-1 0 0 0,0 1 1 0 0,0-1-1 0 0,0 1 0 0 0,-1-1 0 0 0,-1 0 1 0 0,1 0-1 0 0,0-16 0 0 0,-2 23-10 0 0,0 0-1 0 0,0 1 1 0 0,0-1-1 0 0,0 0 0 0 0,0 0 1 0 0,0 0-1 0 0,0 0 1 0 0,0 0-1 0 0,0 0 1 0 0,1 0-1 0 0,-1 0 1 0 0,0 0-1 0 0,1 0 0 0 0,-1 0 1 0 0,1 1-1 0 0,-1-1 1 0 0,2-1-1 0 0,-2 2-3 0 0,0 0 1 0 0,1 1-1 0 0,-1-1 0 0 0,0 0 0 0 0,1 1 0 0 0,-1-1 0 0 0,0 1 0 0 0,0-1 0 0 0,1 0 0 0 0,-1 1 0 0 0,0-1 0 0 0,0 1 1 0 0,0-1-1 0 0,1 1 0 0 0,-1-1 0 0 0,0 1 0 0 0,0-1 0 0 0,0 1 0 0 0,0-1 0 0 0,0 1 0 0 0,0-1 0 0 0,0 1 0 0 0,0-1 1 0 0,0 1-1 0 0,0-1 0 0 0,0 1 0 0 0,-1-1 0 0 0,1 0 0 0 0,0 1 0 0 0,0-1 0 0 0,-1 1 0 0 0,0 2 14 0 0,0 0-1 0 0,0 0 0 0 0,-1-1 0 0 0,1 1 1 0 0,-1-1-1 0 0,0 0 0 0 0,0 1 0 0 0,0-1 1 0 0,0 0-1 0 0,0 0 0 0 0,0 0 0 0 0,-5 3 1 0 0,-3 4-3 0 0,10-9 49 0 0,14 1-7 0 0,0 0 0 0 0,1 1-1 0 0,26 6 1 0 0,-28-5-37 0 0,-7-2-27 0 0,1 1-1 0 0,-1 0 0 0 0,1 0 1 0 0,10 6-1 0 0,-16-8 20 0 0,-1 0-1 0 0,1 1 1 0 0,0-1 0 0 0,-1 0-1 0 0,1 1 1 0 0,0-1 0 0 0,-1 1-1 0 0,1-1 1 0 0,-1 1-1 0 0,1 0 1 0 0,-1-1 0 0 0,1 1-1 0 0,-1 0 1 0 0,1-1-1 0 0,-1 1 1 0 0,1 0 0 0 0,-1-1-1 0 0,0 1 1 0 0,1 0-1 0 0,-1 0 1 0 0,0-1 0 0 0,0 1-1 0 0,0 0 1 0 0,0 0-1 0 0,0 0 1 0 0,0-1 0 0 0,0 1-1 0 0,0 0 1 0 0,0 0 0 0 0,0 0-1 0 0,0-1 1 0 0,0 1-1 0 0,0 0 1 0 0,-1 0 0 0 0,1-1-1 0 0,0 1 1 0 0,-1 0-1 0 0,1 0 1 0 0,0-1 0 0 0,-1 1-1 0 0,1 0 1 0 0,-1-1-1 0 0,1 1 1 0 0,-1 0 0 0 0,1-1-1 0 0,-1 1 1 0 0,0-1-1 0 0,1 1 1 0 0,-2 0 0 0 0,-6 6 21 0 0,-17 20-53 0 0,23-26 47 0 0,1 1 0 0 0,-1 0 0 0 0,1 0 0 0 0,0-1-1 0 0,0 1 1 0 0,0 0 0 0 0,0 0 0 0 0,0 0 0 0 0,1 0 0 0 0,-1 0 0 0 0,0 0 0 0 0,0 4-1 0 0,4-5 21 0 0,-1 0 0 0 0,1-1 0 0 0,-1 1 0 0 0,1-1 0 0 0,-1 1 0 0 0,1-1 1 0 0,0 0-1 0 0,-1 0 0 0 0,1 0 0 0 0,2-1 0 0 0,-1 1-1 0 0,5-1-14 0 0,0 0 0 0 0,0-1 0 0 0,0 0 0 0 0,0 0-1 0 0,0-1 1 0 0,-1 0 0 0 0,1-1 0 0 0,-1 1-1 0 0,0-2 1 0 0,0 1 0 0 0,0-1 0 0 0,-1-1 0 0 0,1 1-1 0 0,-1-1 1 0 0,-1-1 0 0 0,1 1 0 0 0,6-9 0 0 0,-12 14-15 0 0,0 0 0 0 0,0 0 0 0 0,-1 0 0 0 0,1-1 1 0 0,0 1-1 0 0,0 0 0 0 0,-1 0 0 0 0,1-1 0 0 0,-1 1 1 0 0,1 0-1 0 0,-1-1 0 0 0,0 1 0 0 0,1 0 0 0 0,-1-1 1 0 0,0 1-1 0 0,0 0 0 0 0,0-1 0 0 0,0 1 1 0 0,0-1-1 0 0,0 1 0 0 0,-1 0 0 0 0,1-1 0 0 0,0 1 1 0 0,-1 0-1 0 0,1-1 0 0 0,-1 1 0 0 0,1 0 0 0 0,-1 0 1 0 0,1-1-1 0 0,-1 1 0 0 0,0 0 0 0 0,0 0 0 0 0,0 0 1 0 0,0 0-1 0 0,0 0 0 0 0,0 0 0 0 0,-1-1 1 0 0,-1 0-27 0 0,0 0 0 0 0,0 1 0 0 0,0 0 0 0 0,0 0 0 0 0,0 0 0 0 0,0 0 0 0 0,0 0 0 0 0,0 1 0 0 0,0-1 0 0 0,0 1 0 0 0,0 0 0 0 0,0 0 0 0 0,-1 0 0 0 0,1 0 0 0 0,0 0 0 0 0,-3 1 0 0 0,5 0 22 0 0,0-1-1 0 0,0 1 1 0 0,0-1 0 0 0,0 1 0 0 0,1-1 0 0 0,-1 1 0 0 0,0-1-1 0 0,0 1 1 0 0,1 0 0 0 0,-1-1 0 0 0,0 1 0 0 0,1 0-1 0 0,-1-1 1 0 0,1 1 0 0 0,-1 0 0 0 0,1 0 0 0 0,-1 0 0 0 0,1 0-1 0 0,-1-1 1 0 0,1 1 0 0 0,0 0 0 0 0,0 0 0 0 0,-1 0 0 0 0,1 0-1 0 0,0 0 1 0 0,0 0 0 0 0,0 0 0 0 0,0 0 0 0 0,0 0 0 0 0,0 0-1 0 0,0 0 1 0 0,1 0 0 0 0,-1 1 0 0 0,1 1 15 0 0,-1 1-1 0 0,1-1 1 0 0,0 0-1 0 0,0 1 1 0 0,0-1 0 0 0,0 0-1 0 0,4 6 1 0 0,-2-5 2 0 0,0 0 0 0 0,1-1 0 0 0,0 1 0 0 0,0-1 0 0 0,0 1 0 0 0,0-1 0 0 0,0-1 0 0 0,0 1 1 0 0,1 0-1 0 0,0-1 0 0 0,-1 0 0 0 0,1 0 0 0 0,0-1 0 0 0,0 1 0 0 0,6 0 0 0 0,7 1 52 0 0,0-1 1 0 0,33 0-1 0 0,-48-3-59 0 0,0 1 1 0 0,0 0-1 0 0,-1-1 0 0 0,1 0 1 0 0,0 1-1 0 0,-1-1 0 0 0,1 0 1 0 0,0 0-1 0 0,-1-1 0 0 0,1 1 1 0 0,-1 0-1 0 0,0-1 0 0 0,1 0 0 0 0,-1 1 1 0 0,0-1-1 0 0,0 0 0 0 0,0 0 1 0 0,0 0-1 0 0,-1 0 0 0 0,1-1 1 0 0,0 1-1 0 0,-1 0 0 0 0,0-1 0 0 0,1 1 1 0 0,-1-1-1 0 0,0 1 0 0 0,0-1 1 0 0,0-3-1 0 0,3-5-28 0 0,-2-1-1 0 0,1 1 1 0 0,-2-1 0 0 0,0 1-1 0 0,0-17 1 0 0,-1 28-105 0 0,1 23-225 0 0,1-16 360 0 0,0 0 0 0 0,1 1 0 0 0,1-1 0 0 0,-1 0 0 0 0,1 0 0 0 0,0-1 0 0 0,0 1 0 0 0,1-1 0 0 0,0 0 0 0 0,0 0 0 0 0,9 7 0 0 0,-13-12 2 0 0,0 0 1 0 0,0 0-1 0 0,0 0 0 0 0,0 0 1 0 0,0 0-1 0 0,1 0 0 0 0,-1-1 1 0 0,0 1-1 0 0,0 0 1 0 0,1-1-1 0 0,-1 1 0 0 0,1-1 1 0 0,-1 0-1 0 0,0 1 0 0 0,1-1 1 0 0,-1 0-1 0 0,1 0 1 0 0,-1 0-1 0 0,1 0 0 0 0,1 0 1 0 0,-2 0-2 0 0,0-1 1 0 0,0 0 0 0 0,0 1-1 0 0,0-1 1 0 0,-1 0-1 0 0,1 0 1 0 0,0 0 0 0 0,0 0-1 0 0,-1 0 1 0 0,1 1-1 0 0,0-1 1 0 0,-1 0 0 0 0,1 0-1 0 0,-1-1 1 0 0,1 1-1 0 0,-1 0 1 0 0,0 0 0 0 0,1 0-1 0 0,-1 0 1 0 0,0 0-1 0 0,0 0 1 0 0,0 0 0 0 0,0-1-1 0 0,0-1 1 0 0,1-13-6 0 0,-1-1-1 0 0,-1 1 1 0 0,-1-1 0 0 0,0 1-1 0 0,-1 0 1 0 0,0 0 0 0 0,-2 0-1 0 0,0 0 1 0 0,-12-25 0 0 0,26 48 7 0 0,-1-2 5 0 0,170 173-140 0 0,-111-107-886 0 0,-25-23-5759 0 0,-27-29-3679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4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147 335 15115 0 0,'0'0'-496'0'0,"-15"22"-888"0"0,-47 71 1739 0 0,58-86-281 0 0,0-1 0 0 0,0 1 1 0 0,1-1-1 0 0,0 1 0 0 0,-3 11 1 0 0,5-15-57 0 0,1 0 1 0 0,-1 0-1 0 0,1 0 1 0 0,0 1-1 0 0,0-1 1 0 0,0 0-1 0 0,1 4 1 0 0,0 11 19 0 0,0-15-31 0 0,-1 0 0 0 0,0 1 0 0 0,1-1 0 0 0,0 0 1 0 0,0 1-1 0 0,0-1 0 0 0,0 0 0 0 0,0 0 0 0 0,1 0 0 0 0,0 0 1 0 0,-1 0-1 0 0,1 0 0 0 0,0 0 0 0 0,0-1 0 0 0,1 1 0 0 0,-1 0 1 0 0,0-1-1 0 0,1 0 0 0 0,-1 0 0 0 0,1 0 0 0 0,0 0 0 0 0,0 0 0 0 0,0 0 1 0 0,0-1-1 0 0,0 1 0 0 0,0-1 0 0 0,0 0 0 0 0,1 0 0 0 0,-1 0 1 0 0,6 0-1 0 0,-6 0-3 0 0,1 0 0 0 0,0-1 0 0 0,0 1 0 0 0,0-1 0 0 0,0 0 0 0 0,0 0 0 0 0,0-1 0 0 0,0 1 0 0 0,0-1 1 0 0,0 0-1 0 0,0 0 0 0 0,0 0 0 0 0,0 0 0 0 0,-1-1 0 0 0,1 1 0 0 0,-1-1 0 0 0,1 0 0 0 0,-1 0 0 0 0,1 0 0 0 0,-1-1 0 0 0,0 1 0 0 0,0-1 1 0 0,0 0-1 0 0,-1 0 0 0 0,6-6 0 0 0,-5 2 37 0 0,0-1 1 0 0,0 0-1 0 0,0 0 1 0 0,-1 0-1 0 0,0 0 1 0 0,0 0-1 0 0,-1 0 1 0 0,0 0-1 0 0,-1 0 1 0 0,0 0-1 0 0,0-1 1 0 0,-1 1 0 0 0,0 0-1 0 0,-3-15 1 0 0,-5-10 111 0 0,-1 1 1 0 0,-17-39-1 0 0,19 52-81 0 0,-15-36 394 0 0,-2 1 1 0 0,-3 1 0 0 0,-38-55 0 0 0,45 86-128 0 0,20 22-345 0 0,1 0-1 0 0,0-1 1 0 0,0 1-1 0 0,0 0 1 0 0,-1 0 0 0 0,1 0-1 0 0,0 0 1 0 0,0-1-1 0 0,-1 1 1 0 0,1 0 0 0 0,0 0-1 0 0,-1 0 1 0 0,1 0 0 0 0,0 0-1 0 0,0 0 1 0 0,-1 0-1 0 0,1 0 1 0 0,0 0 0 0 0,-1 0-1 0 0,1 0 1 0 0,0 0-1 0 0,-1 0 1 0 0,1 0 0 0 0,0 0-1 0 0,0 0 1 0 0,-1 0-1 0 0,1 0 1 0 0,-1 1 0 0 0,1-1-10 0 0,0 1 0 0 0,-1 0 1 0 0,1 0-1 0 0,0 0 0 0 0,0-1 0 0 0,0 1 1 0 0,0 0-1 0 0,0 0 0 0 0,0 0 0 0 0,0 0 1 0 0,0-1-1 0 0,0 1 0 0 0,0 0 1 0 0,0 0-1 0 0,1 0 0 0 0,-1 1 0 0 0,5 12 70 0 0,1-1-1 0 0,0 0 1 0 0,1 0-1 0 0,0 0 0 0 0,15 18 1 0 0,-5-6 3 0 0,32 50 39 0 0,4-2 1 0 0,95 99-1 0 0,-137-160-68 0 0,1-1 0 0 0,1-1 0 0 0,0 0 0 0 0,1-1 0 0 0,-1 0 0 0 0,2-1 0 0 0,-1-1 0 0 0,23 8 0 0 0,-31-12 6 0 0,0-1 0 0 0,1 0 0 0 0,-1-1-1 0 0,1 1 1 0 0,-1-1 0 0 0,1 0 0 0 0,-1-1 0 0 0,1 0 0 0 0,0 0 0 0 0,-1 0 0 0 0,1-1 0 0 0,-1 0 0 0 0,1 0 0 0 0,-1-1 0 0 0,1 0-1 0 0,-1 0 1 0 0,0 0 0 0 0,0-1 0 0 0,0 0 0 0 0,0 0 0 0 0,0 0 0 0 0,-1-1 0 0 0,8-6 0 0 0,12-22 256 0 0,-24 31-289 0 0,0-1 1 0 0,0 0-1 0 0,0 1 1 0 0,0-1-1 0 0,0 0 0 0 0,0 0 1 0 0,0 1-1 0 0,-1-1 1 0 0,1 0-1 0 0,-1 0 1 0 0,0 0-1 0 0,1 0 1 0 0,-1 0-1 0 0,0 0 0 0 0,0 0 1 0 0,0 0-1 0 0,0 1 1 0 0,-1-4-1 0 0,1 4-19 0 0,-1 1-1 0 0,1 0 1 0 0,0-1-1 0 0,0 1 1 0 0,-1 0-1 0 0,1-1 1 0 0,0 1-1 0 0,-1 0 1 0 0,1-1-1 0 0,-1 1 1 0 0,1 0-1 0 0,0 0 1 0 0,-1 0-1 0 0,1-1 1 0 0,-1 1-1 0 0,1 0 1 0 0,-1 0-1 0 0,1 0 1 0 0,0 0-1 0 0,-1 0 1 0 0,1 0-1 0 0,-1 0 1 0 0,1 0-1 0 0,-1 0 1 0 0,1 0-1 0 0,-1 0 1 0 0,1 0-1 0 0,-1 0 1 0 0,1 0-1 0 0,0 0 1 0 0,-1 0-1 0 0,1 1 1 0 0,-1-1-1 0 0,1 0 1 0 0,0 0-1 0 0,-1 0 1 0 0,1 1-1 0 0,-1-1 1 0 0,1 0-1 0 0,0 1 1 0 0,-1-1-1 0 0,1 0 1 0 0,-1 1-1 0 0,-13 14-187 0 0,10-8 185 0 0,1 0 0 0 0,0-1 1 0 0,0 1-1 0 0,0 0 0 0 0,1 1 0 0 0,0-1 0 0 0,0 0 1 0 0,1 1-1 0 0,0-1 0 0 0,0 1 0 0 0,1 11 1 0 0,0-16 13 0 0,0-1 0 0 0,1 1 0 0 0,-1-1 1 0 0,1 1-1 0 0,0-1 0 0 0,0 1 1 0 0,0-1-1 0 0,0 1 0 0 0,0-1 0 0 0,0 0 1 0 0,1 1-1 0 0,-1-1 0 0 0,1 0 1 0 0,3 3-1 0 0,-2-3 22 0 0,-1 0 0 0 0,1 0 0 0 0,0 0 0 0 0,0-1 1 0 0,0 0-1 0 0,0 1 0 0 0,0-1 0 0 0,0 0 0 0 0,0-1 0 0 0,0 1 0 0 0,0 0 0 0 0,0-1 1 0 0,0 0-1 0 0,0 1 0 0 0,4-2 0 0 0,-1 2 15 0 0,-1-1 1 0 0,1 0-1 0 0,-1-1 0 0 0,0 1 1 0 0,1-1-1 0 0,-1 0 0 0 0,1 0 1 0 0,-1-1-1 0 0,0 0 0 0 0,0 0 1 0 0,0 0-1 0 0,0 0 0 0 0,0-1 0 0 0,0 0 1 0 0,-1 0-1 0 0,1 0 0 0 0,-1-1 1 0 0,0 1-1 0 0,0-1 0 0 0,0 0 1 0 0,-1 0-1 0 0,7-9 0 0 0,-8 7-20 0 0,1 1 0 0 0,-1-1 0 0 0,0 1 0 0 0,0-1 0 0 0,-1 0 0 0 0,0 0 0 0 0,0 0-1 0 0,0 0 1 0 0,-1 0 0 0 0,0 0 0 0 0,0 0 0 0 0,0 0 0 0 0,-1 1 0 0 0,0-1 0 0 0,0 0-1 0 0,0 0 1 0 0,-1 0 0 0 0,0 1 0 0 0,0-1 0 0 0,-1 0 0 0 0,1 1 0 0 0,-1 0 0 0 0,0 0-1 0 0,-1 0 1 0 0,1 0 0 0 0,-9-8 0 0 0,37 30-78 0 0,0 0-1 0 0,1-2 1 0 0,48 20 0 0 0,-44-21 103 0 0,-23-11-14 0 0,0 1 1 0 0,0-1-1 0 0,0-1 1 0 0,1 1-1 0 0,-1-1 1 0 0,1 0-1 0 0,11 1 0 0 0,-18-3 69 0 0,15 10-2521 0 0,-4-2 2334 0 0,0-1 1 0 0,1 0 0 0 0,23 9 0 0 0,-10-5 233 0 0,-25-10-102 0 0,0 0 0 0 0,0-1 1 0 0,0 1-1 0 0,0-1 1 0 0,0 0-1 0 0,0 1 1 0 0,0-1-1 0 0,0 0 1 0 0,0 0-1 0 0,0 1 1 0 0,0-1-1 0 0,0 0 0 0 0,0 0 1 0 0,0 0-1 0 0,1 0 1 0 0,-1 0-1 0 0,0-1 1 0 0,0 1-1 0 0,0 0 1 0 0,0 0-1 0 0,0-1 1 0 0,1 0-1 0 0,-1 0-6 0 0,0 1 1 0 0,-1-1-1 0 0,1 0 0 0 0,-1 0 1 0 0,1 0-1 0 0,-1 0 1 0 0,1 0-1 0 0,-1 1 0 0 0,0-1 1 0 0,0 0-1 0 0,1 0 0 0 0,-1 0 1 0 0,0 0-1 0 0,0 0 1 0 0,0 0-1 0 0,0 0 0 0 0,0 0 1 0 0,0 0-1 0 0,0 0 0 0 0,0 0 1 0 0,0 0-1 0 0,-1 0 0 0 0,1 0 1 0 0,-1-1-1 0 0,0-4-2 0 0,-1 3-27 0 0,1 0-1 0 0,1 0 1 0 0,-1 0-1 0 0,0 0 1 0 0,1 0-1 0 0,-1 0 1 0 0,1 0-1 0 0,0 0 0 0 0,0 0 1 0 0,0 0-1 0 0,0 0 1 0 0,1 0-1 0 0,-1 0 1 0 0,1 0-1 0 0,0 0 0 0 0,0 0 1 0 0,0 1-1 0 0,0-1 1 0 0,3-5-1 0 0,6-7 41 0 0,1 1 0 0 0,0 0-1 0 0,1 1 1 0 0,21-18 0 0 0,-31 29-37 0 0,0 0 1 0 0,0 0-1 0 0,1 0 1 0 0,0 0-1 0 0,-1 0 1 0 0,1 1-1 0 0,0-1 1 0 0,-1 1-1 0 0,1 0 1 0 0,0 0-1 0 0,0 0 1 0 0,0 0-1 0 0,0 0 0 0 0,0 1 1 0 0,0-1-1 0 0,0 1 1 0 0,1 0-1 0 0,-1 0 1 0 0,0 0-1 0 0,0 0 1 0 0,0 1-1 0 0,0-1 1 0 0,0 1-1 0 0,0 0 1 0 0,0 0-1 0 0,0 0 1 0 0,0 0-1 0 0,0 0 0 0 0,-1 1 1 0 0,1-1-1 0 0,0 1 1 0 0,-1 0-1 0 0,1 0 1 0 0,-1 0-1 0 0,0 0 1 0 0,1 0-1 0 0,-1 0 1 0 0,0 0-1 0 0,1 4 1 0 0,13 17 103 0 0,-1-3 146 0 0,-2 1 1 0 0,21 44 0 0 0,-34-65-229 0 0,0 0 0 0 0,0 0 0 0 0,0 0 0 0 0,0 0 1 0 0,0 0-1 0 0,0 0 0 0 0,0 0 0 0 0,0-1 0 0 0,0 1 0 0 0,0 0 0 0 0,0 0 1 0 0,0 0-1 0 0,0 0 0 0 0,0 0 0 0 0,0 0 0 0 0,0 0 0 0 0,0 0 0 0 0,0 0 1 0 0,1 0-1 0 0,-1 0 0 0 0,0-1 0 0 0,0 1 0 0 0,0 0 0 0 0,0 0 0 0 0,0 0 1 0 0,0 0-1 0 0,0 0 0 0 0,0 0 0 0 0,0 0 0 0 0,0 0 0 0 0,0 0 0 0 0,0 0 1 0 0,0 0-1 0 0,0 0 0 0 0,1 0 0 0 0,-1 0 0 0 0,0 0 0 0 0,0 0 1 0 0,0 0-1 0 0,0 0 0 0 0,0 0 0 0 0,0 0 0 0 0,0 0 0 0 0,0 0 0 0 0,0 0 1 0 0,0 0-1 0 0,1 0 0 0 0,-1 0 0 0 0,0 0 0 0 0,0 0 0 0 0,0 0 0 0 0,0 0 1 0 0,0 0-1 0 0,0 0 0 0 0,0 0 0 0 0,0 0 0 0 0,3-17 302 0 0,-2 9-365 0 0,1 1-1 0 0,-1-1 0 0 0,1 1 0 0 0,1-1 0 0 0,3-7 0 0 0,-5 12 28 0 0,2 0 0 0 0,-1 0 0 0 0,0 0 1 0 0,0 0-1 0 0,1 1 0 0 0,0-1 0 0 0,-1 1 0 0 0,1 0 1 0 0,0 0-1 0 0,0 0 0 0 0,0 0 0 0 0,1 0 1 0 0,5-2-1 0 0,-7 3-4 0 0,1 1 0 0 0,-1-1 1 0 0,1 1-1 0 0,-1 0 0 0 0,0-1 0 0 0,1 1 1 0 0,-1 0-1 0 0,1 0 0 0 0,-1 1 1 0 0,1-1-1 0 0,-1 1 0 0 0,0-1 0 0 0,1 1 1 0 0,-1 0-1 0 0,0-1 0 0 0,0 1 1 0 0,1 0-1 0 0,-1 1 0 0 0,0-1 0 0 0,0 0 1 0 0,3 3-1 0 0,7 6-216 0 0,-1 0 0 0 0,0 1 0 0 0,0 1 0 0 0,15 21 0 0 0,-9-4-2567 0 0,-2 3-3492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6:5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5401 0 0,'0'0'13200'0'0,"17"15"-13052"0"0,53 45-40 0 0,-51-38 4 0 0,-19-13 12 0 0,-2-5-53 0 0,-5 24 254 0 0,5-24-304 0 0,1-1 0 0 0,0 1 0 0 0,0 0 0 0 0,0-1 0 0 0,0 1 0 0 0,1 5 0 0 0,0-8-12 0 0,0 1-1 0 0,0-1 0 0 0,0 1 1 0 0,1-1-1 0 0,-1 1 1 0 0,1-1-1 0 0,-1 1 0 0 0,1-1 1 0 0,0 0-1 0 0,-1 1 1 0 0,1-1-1 0 0,0 0 0 0 0,0 0 1 0 0,0 1-1 0 0,0-1 1 0 0,0 0-1 0 0,0 0 0 0 0,0 0 1 0 0,3 1-1 0 0,1 2 7 0 0,0 0 0 0 0,0 0 0 0 0,-1 0 0 0 0,1 1 0 0 0,-1-1 0 0 0,0 1 0 0 0,5 7 0 0 0,-9-11 63 0 0,0-1 0 0 0,0 0 0 0 0,0 0-1 0 0,0 0 1 0 0,0 1 0 0 0,0-1 0 0 0,0 0 0 0 0,0 0-1 0 0,0 0 1 0 0,0 1 0 0 0,0-1 0 0 0,0 0 0 0 0,0 0-1 0 0,0 1 1 0 0,0-1 0 0 0,0 0 0 0 0,0 0 0 0 0,0 0-1 0 0,0 1 1 0 0,0-1 0 0 0,0 0 0 0 0,-1 0 0 0 0,1 0-1 0 0,0 1 1 0 0,0-1 0 0 0,0 0 0 0 0,0 0 0 0 0,-1 0-1 0 0,1 0 1 0 0,0 1 0 0 0,0-1 0 0 0,0 0 0 0 0,0 0-1 0 0,-1 0 1 0 0,1 0 0 0 0,0 0 0 0 0,0 0 0 0 0,0 0-1 0 0,-1 0 1 0 0,1 0 0 0 0,-1 1 0 0 0,-16 2 852 0 0,-30-3-1590 0 0,36 0 986 0 0,-23 0-294 0 0,1-1 0 0 0,-1-1 1 0 0,1-2-1 0 0,-65-17 0 0 0,96 21-221 0 0,-11-5 671 0 0,9 3-926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26934 0 0,'0'0'312'0'0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72 159 22813 0 0,'0'0'4386'0'0,"18"12"-4339"0"0,55 37 6 0 0,-73-49-38 0 0,0 0 1 0 0,0 0-1 0 0,0 1 0 0 0,0-1 0 0 0,0 0 1 0 0,1 0-1 0 0,-1 0 0 0 0,0 1 0 0 0,0-1 1 0 0,0 0-1 0 0,1 0 0 0 0,-1 0 0 0 0,0 1 1 0 0,0-1-1 0 0,0 0 0 0 0,1 0 0 0 0,-1 0 1 0 0,0 0-1 0 0,1 0 0 0 0,-1 1 0 0 0,0-1 1 0 0,0 0-1 0 0,1 0 0 0 0,-1 0 0 0 0,0 0 1 0 0,0 0-1 0 0,1 0 0 0 0,-1 0 0 0 0,0 0 1 0 0,1 0-1 0 0,-1 0 0 0 0,0 0 0 0 0,0 0 1 0 0,1-1-1 0 0,-1 1 0 0 0,0 0 0 0 0,1 0 1 0 0,-1 0-1 0 0,0 0 0 0 0,0 0 0 0 0,1 0 1 0 0,-1-1-1 0 0,-5-13 84 0 0,-16-19-179 0 0,-1 5 29 0 0,-34-33 0 0 0,-6-7 14 0 0,55 53 82 0 0,7 15-43 0 0,0 0 0 0 0,1 0 0 0 0,-1 0 0 0 0,0-1 1 0 0,0 1-1 0 0,0 0 0 0 0,1 0 0 0 0,-1 0 0 0 0,0 0 1 0 0,0-1-1 0 0,0 1 0 0 0,1 0 0 0 0,-1 0 0 0 0,0 0 0 0 0,0 0 1 0 0,1 0-1 0 0,-1 0 0 0 0,0 0 0 0 0,0 0 0 0 0,1 0 0 0 0,-1 0 1 0 0,0 0-1 0 0,0 0 0 0 0,1 0 0 0 0,-1 0 0 0 0,0 0 0 0 0,0 0 1 0 0,1 0-1 0 0,-1 0 0 0 0,0 0 0 0 0,0 0 0 0 0,1 0 1 0 0,2 1 7 0 0,0 0 1 0 0,1 1-1 0 0,-1-1 1 0 0,0 0 0 0 0,0 1-1 0 0,4 3 1 0 0,17 15 109 0 0,41 45 0 0 0,-62-61-1003 0 0,6 5 2677 0 0,-6-9-4319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308 829 16732 0 0,'0'0'9679'0'0,"1"-15"-9459"0"0,0-10-137 0 0,3-46 275 0 0,-3 64-309 0 0,1 1 0 0 0,-1-1 0 0 0,2 0 0 0 0,-1 1 0 0 0,5-10 0 0 0,8-21 38 0 0,-11 20-48 0 0,3-15-8 0 0,1 0 0 0 0,2 0 0 0 0,2 1 0 0 0,27-55 0 0 0,-32 76-5 0 0,1 0-1 0 0,0 0 1 0 0,0 1-1 0 0,1 0 1 0 0,0 1-1 0 0,0 0 1 0 0,1 0-1 0 0,0 1 0 0 0,17-9 1 0 0,-25 15-20 0 0,0-1 0 0 0,1 0 0 0 0,-1 1 1 0 0,-1-1-1 0 0,1 0 0 0 0,0 0 0 0 0,0-1 0 0 0,-1 1 0 0 0,1 0 0 0 0,-1-1 0 0 0,0 1 1 0 0,0 0-1 0 0,0-1 0 0 0,0 0 0 0 0,0 1 0 0 0,0-1 0 0 0,-1 1 0 0 0,1-1 1 0 0,-1 0-1 0 0,0 1 0 0 0,0-1 0 0 0,0 0 0 0 0,0 0 0 0 0,0 1 0 0 0,-1-1 1 0 0,1 0-1 0 0,-1 1 0 0 0,-1-4 0 0 0,0-2-4 0 0,0 1 0 0 0,-1 0 0 0 0,0 0 0 0 0,0 0 0 0 0,0 0 0 0 0,-1 0 0 0 0,0 1-1 0 0,-1 0 1 0 0,-6-8 0 0 0,-7-5-29 0 0,-2 0 0 0 0,0 2-1 0 0,-1 0 1 0 0,-45-27-1 0 0,54 38-26 0 0,1 0-1 0 0,-1 0 1 0 0,-1 1-1 0 0,1 1 0 0 0,-1 0 1 0 0,0 0-1 0 0,0 2 1 0 0,0 0-1 0 0,0 0 0 0 0,0 1 1 0 0,-1 1-1 0 0,-13 0 0 0 0,19 2-48 0 0,1 1-1 0 0,-1-1 0 0 0,0 1 1 0 0,1 0-1 0 0,-1 1 0 0 0,1 0 1 0 0,-13 9-1 0 0,-24 12-319 0 0,29-19 308 0 0,7-3-64 0 0,0 0 0 0 0,0 0-1 0 0,-13 3 1 0 0,9-2-674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31 13099 0 0,'0'0'9557'0'0,"-2"-7"-9143"0"0,0 1-370 0 0,1 4-4 0 0,1 1-1 0 0,0-1 0 0 0,-1 1 0 0 0,1 0 0 0 0,-1-1 1 0 0,1 1-1 0 0,-1 0 0 0 0,0 0 0 0 0,1-1 0 0 0,-1 1 0 0 0,-1-2 1 0 0,-5 6 335 0 0,-2 13 61 0 0,-45 109 1076 0 0,29-62-1228 0 0,-3-2 0 0 0,-58 95 0 0 0,2-44-150 0 0,-150 154 0 0 0,46-57-122 0 0,-112 136-1082 0 0,292-335 75 0 0,1-1 1046 0 0,-1 0 1 0 0,-15 14-1 0 0,0-10-3893 0 0,21-12 2928 0 0,0 0-1 0 0,1-1 1 0 0,-1 0-1 0 0,0 0 0 0 0,0 1 1 0 0,0-1-1 0 0,0 0 1 0 0,1 0-1 0 0,-1-1 1 0 0,0 1-1 0 0,-3-1 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212 254 17036 0 0,'0'0'6516'0'0,"4"-17"-6036"0"0,13-57-123 0 0,-16 70-324 0 0,0 0 0 0 0,-1 0 0 0 0,1 0 0 0 0,-1 0 0 0 0,0-1 0 0 0,0 1 0 0 0,-1 0 0 0 0,1 0 0 0 0,-1 0 0 0 0,0 0 0 0 0,0 0 0 0 0,0 0 0 0 0,0 0 0 0 0,-1 1 0 0 0,1-1 0 0 0,-1 0 0 0 0,0 1 0 0 0,0-1 0 0 0,-1 1 0 0 0,1-1 0 0 0,-1 1 0 0 0,0 0 0 0 0,1 0 0 0 0,-1 1 0 0 0,-4-4 0 0 0,1 1 0 0 0,1-1-37 0 0,-2 0-1 0 0,1 1 1 0 0,0 0 0 0 0,-1 0-1 0 0,0 1 1 0 0,0 0 0 0 0,-1 0-1 0 0,1 1 1 0 0,-1-1 0 0 0,1 2-1 0 0,-1-1 1 0 0,0 1 0 0 0,0 0-1 0 0,0 1 1 0 0,-1 0 0 0 0,1 0-1 0 0,0 1 1 0 0,0 0 0 0 0,-12 1-1 0 0,18 0-2 0 0,1-1 0 0 0,-1 1 0 0 0,1-1 0 0 0,0 1 0 0 0,-1 0-1 0 0,1-1 1 0 0,0 1 0 0 0,-1 0 0 0 0,1 0 0 0 0,0 0 0 0 0,0 0 0 0 0,0 0-1 0 0,-1 0 1 0 0,1 0 0 0 0,0 0 0 0 0,1 0 0 0 0,-1 1 0 0 0,0-1-1 0 0,-1 2 1 0 0,1 0 0 0 0,0 0 0 0 0,0 0-1 0 0,0 1 1 0 0,0-1 0 0 0,1 0 0 0 0,-1 1-1 0 0,1-1 1 0 0,0 6 0 0 0,0-3 6 0 0,0 0 1 0 0,1 0 0 0 0,0 0-1 0 0,0 0 1 0 0,1-1 0 0 0,-1 1 0 0 0,1 0-1 0 0,1-1 1 0 0,-1 1 0 0 0,4 5-1 0 0,-2-6-2 0 0,0-1-1 0 0,0 1 0 0 0,0-1 0 0 0,1 0 0 0 0,-1 0 1 0 0,1-1-1 0 0,0 1 0 0 0,0-1 0 0 0,0 0 1 0 0,1 0-1 0 0,-1 0 0 0 0,1-1 0 0 0,-1 0 1 0 0,1 0-1 0 0,0-1 0 0 0,0 1 0 0 0,0-1 0 0 0,12 0 1 0 0,8 0-15 0 0,-1-2 1 0 0,1-1 0 0 0,33-7 0 0 0,17 0 59 0 0,-64 8-27 0 0,0 0 0 0 0,-1 1 1 0 0,1 1-1 0 0,0 0 1 0 0,20 5-1 0 0,-29-5-16 0 0,0 0 0 0 0,-1 0 0 0 0,1 0 0 0 0,0 0 0 0 0,-1 1 0 0 0,1-1 0 0 0,-1 1 0 0 0,0-1 0 0 0,1 1 0 0 0,-1 0 0 0 0,0 0 0 0 0,0 0 0 0 0,0 0 0 0 0,-1 1 0 0 0,1-1 0 0 0,0 0 0 0 0,-1 1 0 0 0,1-1 0 0 0,-1 1 0 0 0,0-1 0 0 0,0 1 1 0 0,0 0-1 0 0,0 0 0 0 0,-1-1 0 0 0,1 1 0 0 0,-1 0 0 0 0,1 0 0 0 0,-1 5 0 0 0,1 3-71 0 0,-1-1 1 0 0,-1 1 0 0 0,0-1 0 0 0,0 1-1 0 0,-4 17 1 0 0,4-26 59 0 0,1 0-1 0 0,-1 0 1 0 0,0 0 0 0 0,1 0-1 0 0,-1-1 1 0 0,0 1 0 0 0,0 0-1 0 0,0 0 1 0 0,0-1 0 0 0,-1 1-1 0 0,1 0 1 0 0,0-1 0 0 0,-1 1-1 0 0,1-1 1 0 0,-1 0 0 0 0,1 1-1 0 0,-1-1 1 0 0,0 0 0 0 0,1 0-1 0 0,-1 0 1 0 0,0 0 0 0 0,0 0-1 0 0,0-1 1 0 0,0 1 0 0 0,0-1-1 0 0,0 1 1 0 0,0-1 0 0 0,0 1-1 0 0,0-1 1 0 0,0 0 0 0 0,0 0-1 0 0,0 0 1 0 0,0 0 0 0 0,0-1-1 0 0,0 1 1 0 0,-4-1-1 0 0,-3-3 22 0 0,-1 0 0 0 0,1-1 0 0 0,0 0 0 0 0,0 0-1 0 0,1-1 1 0 0,-1 0 0 0 0,-12-13 0 0 0,-10-5 23 0 0,-24-14-13 0 0,24 17-15 0 0,0-1 1 0 0,-38-36-1 0 0,51 35-1692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62 23541 0 0,'0'0'1711'0'0,"8"8"-1879"0"0,21 26 267 0 0,40 61 0 0 0,-46-61-57 0 0,2 0-1 0 0,1-1 1 0 0,45 43-1 0 0,-66-71-30 0 0,104 84 199 0 0,-105-86-204 0 0,0 0 0 0 0,-1 0 0 0 0,1 0-1 0 0,-1 1 1 0 0,0-1 0 0 0,0 1-1 0 0,0 0 1 0 0,0 0 0 0 0,3 7 0 0 0,-5-10-2 0 0,0 1 1 0 0,-1 0-1 0 0,1 0 1 0 0,-1-1-1 0 0,1 1 1 0 0,-1 0-1 0 0,0 0 1 0 0,1 0-1 0 0,-1 0 0 0 0,0 0 1 0 0,0-1-1 0 0,0 1 1 0 0,-1 0-1 0 0,1 0 1 0 0,0 0-1 0 0,-1 0 1 0 0,1-1-1 0 0,-1 1 1 0 0,1 0-1 0 0,-1 0 1 0 0,0-1-1 0 0,0 1 1 0 0,0 0-1 0 0,0-1 1 0 0,0 1-1 0 0,0-1 1 0 0,-3 3-1 0 0,-4 5 36 0 0,-1-1 0 0 0,0 1 0 0 0,0-1 0 0 0,-1-1 0 0 0,0 0 0 0 0,0 0 0 0 0,-1-1 0 0 0,-18 8 0 0 0,9-7 15 0 0,-1-2-1 0 0,1 0 1 0 0,-1-1-1 0 0,-39 1 1 0 0,-87-6 133 0 0,124 0-158 0 0,-41-5 116 0 0,1-2 0 0 0,-117-32-1 0 0,80 12 66 0 0,-104-44-1 0 0,200 71-181 0 0,1 0 1 0 0,0-1 0 0 0,0 0 0 0 0,-1 1-1 0 0,1-1 1 0 0,0 0 0 0 0,1-1 0 0 0,-1 1-1 0 0,0 0 1 0 0,1-1 0 0 0,-1 1 0 0 0,1-1-1 0 0,0 0 1 0 0,-3-5 0 0 0,3 5 2 0 0,1 1 0 0 0,1-1 0 0 0,-1 0 0 0 0,0 0 0 0 0,1 0 0 0 0,-1 0 0 0 0,1-1 0 0 0,0 1 0 0 0,0 0 0 0 0,0 0 0 0 0,1 0 0 0 0,-1 0 0 0 0,1 0 0 0 0,-1 0 0 0 0,1 0 0 0 0,0 0 0 0 0,2-3 0 0 0,5-13 43 0 0,1 0-1 0 0,1 1 0 0 0,1 1 0 0 0,0 0 0 0 0,2 0 0 0 0,0 1 0 0 0,25-25 0 0 0,1 6-26 0 0,78-56 0 0 0,-87 70-142 0 0,2 1 1 0 0,54-25 0 0 0,-69 38-175 0 0,0 1 0 0 0,0 0 0 0 0,1 1 1 0 0,0 1-1 0 0,0 0 0 0 0,0 1 0 0 0,25 0 1 0 0,-39 3 40 0 0,0 1 0 0 0,0-1 0 0 0,0 1 1 0 0,0-1-1 0 0,0 1 0 0 0,-1 1 0 0 0,1-1 1 0 0,0 0-1 0 0,0 1 0 0 0,-1 0 0 0 0,1 0 1 0 0,-1 0-1 0 0,0 0 0 0 0,1 1 0 0 0,-1-1 1 0 0,0 1-1 0 0,5 5 0 0 0,7 14-3981 0 0,-5 1-3448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22685 0 0,'0'0'1927'0'0,"0"23"-1880"0"0,0 133 11 0 0,7-46-112 0 0,0 4-6 0 0,-7-100 126 0 0,1-23 79 0 0,-1-24 54 0 0,1-45-208 0 0,3 0 1 0 0,14-80-1 0 0,-14 133-6 0 0,10-49 26 0 0,-12 66-15 0 0,1 0 1 0 0,0 0-1 0 0,0 0 0 0 0,1 0 1 0 0,-1 1-1 0 0,9-12 0 0 0,-11 18-3 0 0,0 0 0 0 0,-1 0 0 0 0,1 0 0 0 0,0 0 0 0 0,0 0 0 0 0,0 0 0 0 0,0 0 0 0 0,0 0 0 0 0,0 0 1 0 0,0 1-1 0 0,1-1 0 0 0,-1 0 0 0 0,0 1 0 0 0,0-1 0 0 0,1 1 0 0 0,-1-1 0 0 0,0 1 0 0 0,0 0 0 0 0,1 0 0 0 0,-1-1 0 0 0,0 1 0 0 0,1 0 0 0 0,-1 0 0 0 0,1 0 0 0 0,-1 0 0 0 0,0 1 0 0 0,1-1 0 0 0,-1 0 0 0 0,0 1 0 0 0,0-1 0 0 0,1 0 0 0 0,-1 1 0 0 0,0 0 0 0 0,0-1 0 0 0,0 1 0 0 0,1 0 0 0 0,-1-1 0 0 0,0 1 0 0 0,0 0 0 0 0,0 0 0 0 0,1 2 0 0 0,6 4-2 0 0,-1 1 0 0 0,0 0 1 0 0,-1 0-1 0 0,8 12 0 0 0,-9-12 21 0 0,5 10 2 0 0,-1 0 0 0 0,-1 0-1 0 0,0 1 1 0 0,-1 0 0 0 0,6 31 0 0 0,3 5 6 0 0,-1 1 68 0 0,-14-54 146 0 0,-1-39-238 0 0,2 0-1 0 0,1 0 1 0 0,2 1 0 0 0,2 0-1 0 0,12-40 1 0 0,-18 74-12 0 0,9-21-14 0 0,-10 22 14 0 0,0 0-1 0 0,1 0 0 0 0,-1 0 1 0 0,1 1-1 0 0,-1-1 0 0 0,1 0 0 0 0,0 0 1 0 0,-1 1-1 0 0,1-1 0 0 0,-1 1 1 0 0,1-1-1 0 0,0 0 0 0 0,0 1 1 0 0,-1-1-1 0 0,1 1 0 0 0,0 0 0 0 0,0-1 1 0 0,0 1-1 0 0,0 0 0 0 0,-1-1 1 0 0,1 1-1 0 0,1 0 0 0 0,0 1 1 0 0,-1 0-1 0 0,0 0 0 0 0,0 0 1 0 0,0 0-1 0 0,0 0 1 0 0,0 0-1 0 0,0 0 0 0 0,0 1 1 0 0,0-1-1 0 0,0 0 1 0 0,0 1-1 0 0,-1-1 0 0 0,2 3 1 0 0,-1-2 0 0 0,13 31-30 0 0,-1 1-1 0 0,10 38 1 0 0,-16-43-80 0 0,2-2-1 0 0,1 1 1 0 0,2-1 0 0 0,18 33-1 0 0,-29-58 88 0 0,0 0-1 0 0,1 0 0 0 0,-1 0 1 0 0,1 0-1 0 0,0 0 0 0 0,-1 0 1 0 0,1-1-1 0 0,0 1 1 0 0,0-1-1 0 0,0 1 0 0 0,4 1 1 0 0,-5-3-60 0 0,0 1-1 0 0,0-1 1 0 0,0 0 0 0 0,0 0 0 0 0,0 1 0 0 0,0-1 0 0 0,0 0 0 0 0,0 0-1 0 0,0 0 1 0 0,0 0 0 0 0,0 0 0 0 0,0 0 0 0 0,0-1 0 0 0,0 1 0 0 0,0 0 0 0 0,-1 0-1 0 0,1-1 1 0 0,0 1 0 0 0,0-1 0 0 0,0 1 0 0 0,0-1 0 0 0,0 1 0 0 0,0-1 0 0 0,-1 1-1 0 0,1-1 1 0 0,0 0 0 0 0,0 1 0 0 0,-1-1 0 0 0,1 0 0 0 0,0 0 0 0 0,12-17-7007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23349 0 0,'0'0'777'0'0,"-5"25"-1153"0"0,-12 77 391 0 0,16-92-21 0 0,-1 0 0 0 0,2 0 1 0 0,-1 0-1 0 0,1 0 0 0 0,1 0 0 0 0,0 0 1 0 0,1 0-1 0 0,4 19 0 0 0,2 4-287 0 0,5 33-2144 0 0,-3-22-7573 0 0,-6-29-963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21749 0 0,'0'0'457'0'0,"24"6"-588"0"0,75 23 346 0 0,-96-28-196 0 0,1 0 1 0 0,-1 0-1 0 0,0 0 0 0 0,0 0 1 0 0,0 1-1 0 0,0-1 0 0 0,-1 1 1 0 0,1 0-1 0 0,0 0 0 0 0,-1 0 1 0 0,1 0-1 0 0,-1 0 0 0 0,0 0 1 0 0,1 1-1 0 0,-1-1 0 0 0,0 1 1 0 0,-1 0-1 0 0,3 3 0 0 0,2 5 68 0 0,1-2-86 0 0,-1 1 0 0 0,0-1 1 0 0,0 2-1 0 0,-1-1 1 0 0,-1 0-1 0 0,0 1 1 0 0,0 0-1 0 0,-1 0 0 0 0,-1 0 1 0 0,0 0-1 0 0,0 1 1 0 0,-1-1-1 0 0,0 17 1 0 0,-1-26-10 0 0,-1 1 1 0 0,1-1-1 0 0,-1 0 1 0 0,0 1-1 0 0,1-1 1 0 0,-1 0-1 0 0,0 0 1 0 0,0 0 0 0 0,-1 0-1 0 0,1 1 1 0 0,0-1-1 0 0,-1-1 1 0 0,1 1-1 0 0,-1 0 1 0 0,1 0 0 0 0,-1-1-1 0 0,0 1 1 0 0,0-1-1 0 0,0 1 1 0 0,0-1-1 0 0,0 0 1 0 0,0 1-1 0 0,0-1 1 0 0,0 0 0 0 0,-1-1-1 0 0,1 1 1 0 0,0 0-1 0 0,0-1 1 0 0,-1 1-1 0 0,-3-1 1 0 0,-7 2-75 0 0,-1 0 0 0 0,0-1 0 0 0,-25-2 0 0 0,21-2 19 0 0,0 0 0 0 0,0-1 1 0 0,0-1-1 0 0,1-1 0 0 0,-1-1 1 0 0,-18-9-1 0 0,6 3 83 0 0,16 4 34 0 0,14 9-50 0 0,0 0 1 0 0,0 0-1 0 0,0 0 0 0 0,0 0 0 0 0,0-1 0 0 0,0 1 0 0 0,0 0 0 0 0,0 0 0 0 0,1 0 0 0 0,-1 0 0 0 0,0-1 0 0 0,0 1 0 0 0,0 0 0 0 0,0 0 0 0 0,0 0 0 0 0,0 0 0 0 0,0 0 0 0 0,0 0 0 0 0,1-1 0 0 0,-1 1 0 0 0,0 0 0 0 0,0 0 0 0 0,0 0 1 0 0,0 0-1 0 0,0 0 0 0 0,1 0 0 0 0,-1 0 0 0 0,0 0 0 0 0,0 0 0 0 0,0 0 0 0 0,0 0 0 0 0,1 0 0 0 0,-1 0 0 0 0,0 0 0 0 0,0 0 0 0 0,0 0 0 0 0,0 0 0 0 0,1 0 0 0 0,-1 0 0 0 0,0 0 0 0 0,0 0 0 0 0,0 0 0 0 0,32 3 156 0 0,-7 3-54 0 0,-1 2 1 0 0,0 1-1 0 0,0 1 0 0 0,-1 1 0 0 0,32 21 0 0 0,-18-7 52 0 0,-2 1 0 0 0,44 41 0 0 0,-76-65-148 0 0,0 1 0 0 0,-1-1 0 0 0,0 1 0 0 0,1 0 0 0 0,-1 0-1 0 0,0 0 1 0 0,0 0 0 0 0,-1 0 0 0 0,1 0 0 0 0,-1 0 0 0 0,1 0 0 0 0,1 7 0 0 0,-3-9-7 0 0,0 0 0 0 0,0 0 0 0 0,0 0 1 0 0,0 0-1 0 0,0 0 0 0 0,0 0 0 0 0,-1 0 0 0 0,1 0 1 0 0,0 0-1 0 0,0 0 0 0 0,-1 0 0 0 0,1 0 0 0 0,-1 0 1 0 0,1 0-1 0 0,-1 0 0 0 0,1-1 0 0 0,-1 1 0 0 0,-1 1 1 0 0,1 0 0 0 0,-1-1 1 0 0,1 0-1 0 0,-1 0 1 0 0,0 0 0 0 0,1 0-1 0 0,-1 0 1 0 0,0 0-1 0 0,0-1 1 0 0,0 1 0 0 0,0-1-1 0 0,0 1 1 0 0,-3 0-1 0 0,-34 2-837 0 0,0-2 0 0 0,-59-5 0 0 0,69 2-1019 0 0,-10 0-4803 0 0,9-1-4841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21421 0 0,'0'0'3164'0'0,"6"-23"-2664"0"0,36-153 819 0 0,-26 104-842 0 0,22-77 234 0 0,-33 131-666 0 0,2 1 1 0 0,0 0 0 0 0,1 0-1 0 0,1 1 1 0 0,0 0 0 0 0,14-18-1 0 0,-19 30-102 0 0,-1 1-1 0 0,1-1 0 0 0,0 0 0 0 0,0 1 1 0 0,0 0-1 0 0,0 0 0 0 0,1 0 1 0 0,-1 0-1 0 0,1 1 0 0 0,0 0 0 0 0,-1 0 1 0 0,1 0-1 0 0,6-1 0 0 0,6 0-4489 0 0,0 2-4371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574 339 22637 0 0,'0'0'1292'0'0,"-19"15"-1279"0"0,-59 45-2 0 0,74-57-12 0 0,0 0 0 0 0,0 0 0 0 0,-1-1 0 0 0,1 1-1 0 0,-1-1 1 0 0,1 0 0 0 0,-1 0 0 0 0,0-1 0 0 0,0 1 0 0 0,1-1 0 0 0,-9 1 0 0 0,-1 0-5 0 0,-39 5 31 0 0,-1-3 0 0 0,0-1 0 0 0,-67-7 0 0 0,120 4-19 0 0,-60-6 106 0 0,56 6-24 0 0,-1-1 1 0 0,1 0-1 0 0,0-1 0 0 0,0 1 0 0 0,0-1 0 0 0,0 0 0 0 0,0 0 0 0 0,-9-6 0 0 0,14 8-68 0 0,0 0-1 0 0,0-1 0 0 0,0 1 0 0 0,0 0 0 0 0,-1-1 0 0 0,1 1 1 0 0,0-1-1 0 0,0 1 0 0 0,0 0 0 0 0,0-1 0 0 0,0 1 1 0 0,0 0-1 0 0,0-1 0 0 0,0 1 0 0 0,0-1 0 0 0,0 1 0 0 0,0 0 1 0 0,0-1-1 0 0,0 1 0 0 0,0 0 0 0 0,1-1 0 0 0,-1 1 1 0 0,0-1-1 0 0,0 1 0 0 0,0 0 0 0 0,0-1 0 0 0,1 1 0 0 0,-1 0 1 0 0,0 0-1 0 0,0-1 0 0 0,1 1 0 0 0,-1 0 0 0 0,0 0 1 0 0,0-1-1 0 0,1 1 0 0 0,-1 0 0 0 0,0 0 0 0 0,1-1 0 0 0,13-10 107 0 0,-13 11-94 0 0,22-15 118 0 0,81-58 647 0 0,-88 59-666 0 0,-1 0 0 0 0,0 0 0 0 0,0-2 0 0 0,13-18 0 0 0,-11 7 51 0 0,25-50 1 0 0,-4 7 128 0 0,-38 70-307 0 0,6-10 64 0 0,-1 1 0 0 0,2 0 0 0 0,9-11 0 0 0,-16 20-68 0 0,0 0-1 0 0,0 0 1 0 0,1 0 0 0 0,-1 0 0 0 0,0 0-1 0 0,0 0 1 0 0,0-1 0 0 0,1 1 0 0 0,-1 0-1 0 0,0 0 1 0 0,0 0 0 0 0,1 0 0 0 0,-1 0-1 0 0,0 0 1 0 0,0 0 0 0 0,1 0 0 0 0,-1 0-1 0 0,0 0 1 0 0,0 0 0 0 0,1 1 0 0 0,-1-1-1 0 0,0 0 1 0 0,0 0 0 0 0,1 0 0 0 0,-1 0-1 0 0,0 0 1 0 0,0 0 0 0 0,0 0 0 0 0,1 1-1 0 0,-1-1 1 0 0,0 0 0 0 0,0 0 0 0 0,0 0 0 0 0,0 0-1 0 0,1 1 1 0 0,-1-1 0 0 0,0 0 0 0 0,0 0-1 0 0,0 1 1 0 0,0-1 0 0 0,0 0 0 0 0,0 0-1 0 0,0 0 1 0 0,0 1 0 0 0,1-1 0 0 0,-1 0-1 0 0,0 0 1 0 0,0 1 0 0 0,0-1 0 0 0,0 1-1 0 0,4 16-5 0 0,-3-15 2 0 0,20 128-232 0 0,-17-92-1284 0 0,2 0 0 0 0,13 45 0 0 0,-12-57-2189 0 0,-2-8-4024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81 187 15531 0 0,'0'0'1007'0'0,"9"23"-497"0"0,1 0-333 0 0,8 22 496 0 0,16 58 0 0 0,-28-80-78 0 0,6 41 1 0 0,-11-56-485 0 0,-1 0 0 0 0,1 0 0 0 0,-1 0 0 0 0,-1 0 0 0 0,0-1 0 0 0,0 1-1 0 0,0 0 1 0 0,-1 0 0 0 0,-3 9 0 0 0,3-13-83 0 0,-1-1-1 0 0,1 1 0 0 0,-1-1 1 0 0,1 1-1 0 0,-1-1 1 0 0,0 0-1 0 0,-1 0 0 0 0,1 0 1 0 0,0 0-1 0 0,-1-1 1 0 0,0 0-1 0 0,1 1 1 0 0,-1-1-1 0 0,0-1 0 0 0,0 1 1 0 0,0 0-1 0 0,0-1 1 0 0,-7 2-1 0 0,7-2-33 0 0,1-1-1 0 0,0 1 1 0 0,-1 0-1 0 0,1-1 1 0 0,-1 0-1 0 0,1 0 1 0 0,0 0 0 0 0,-1 0-1 0 0,1 0 1 0 0,-1-1-1 0 0,1 0 1 0 0,0 1-1 0 0,0-1 1 0 0,-1-1 0 0 0,1 1-1 0 0,0 0 1 0 0,0-1-1 0 0,0 1 1 0 0,0-1-1 0 0,0 0 1 0 0,0 0-1 0 0,1 0 1 0 0,-1 0 0 0 0,-2-4-1 0 0,4 4-9 0 0,0 0 0 0 0,0 1 0 0 0,0-1 0 0 0,0 0 0 0 0,0 0 0 0 0,0 0-1 0 0,1 0 1 0 0,-1 0 0 0 0,1 0 0 0 0,0 0 0 0 0,-1 0 0 0 0,1 0 0 0 0,0-1 0 0 0,0 1 0 0 0,1 0-1 0 0,-1 0 1 0 0,0 0 0 0 0,1 0 0 0 0,-1 0 0 0 0,1 0 0 0 0,-1 0 0 0 0,1 0 0 0 0,0 0 0 0 0,0 0 0 0 0,0 1-1 0 0,2-4 1 0 0,3-4-112 0 0,1 0 0 0 0,0 0 0 0 0,14-13-1 0 0,-12 12 93 0 0,43-42 956 0 0,75-57 0 0 0,-123 105-796 0 0,1 1 0 0 0,-1 0 0 0 0,1 0 0 0 0,0 0-1 0 0,0 1 1 0 0,0 0 0 0 0,0 0 0 0 0,0 0 0 0 0,1 0-1 0 0,-1 1 1 0 0,7-1 0 0 0,-9 2-114 0 0,0-1 1 0 0,0 2-1 0 0,0-1 0 0 0,0 0 1 0 0,0 0-1 0 0,0 1 0 0 0,0 0 1 0 0,0-1-1 0 0,0 1 0 0 0,0 0 1 0 0,0 1-1 0 0,-1-1 0 0 0,1 0 1 0 0,0 1-1 0 0,-1-1 0 0 0,1 1 0 0 0,-1 0 1 0 0,0 0-1 0 0,1 0 0 0 0,-1 0 1 0 0,0 0-1 0 0,2 4 0 0 0,59 86 49 0 0,-43-67 19 0 0,-6-17 51 0 0,-14-8-123 0 0,0 0 0 0 0,1 0 0 0 0,-1 0 0 0 0,0 0 0 0 0,1 0-1 0 0,-1 0 1 0 0,0 0 0 0 0,1 0 0 0 0,-1 0 0 0 0,1 0 0 0 0,-1 0 0 0 0,0-1 0 0 0,1 1 0 0 0,-1 0 0 0 0,0 0 0 0 0,0 0 0 0 0,1-1 0 0 0,-1 1 0 0 0,0 0 0 0 0,1 0 0 0 0,-1-1 0 0 0,0 1 0 0 0,0 0 0 0 0,0-1 0 0 0,1 1 0 0 0,-1 0 0 0 0,0-1 0 0 0,0 1 0 0 0,0 0 0 0 0,0-1 0 0 0,0 1 0 0 0,1 0 0 0 0,-1-1 0 0 0,0 0 0 0 0,14-57 4 0 0,-11 40-18 0 0,2 0 0 0 0,0-1 0 0 0,12-27 0 0 0,-17 44 10 0 0,1 1 1 0 0,0 0 0 0 0,0-1 0 0 0,-1 1-1 0 0,1-1 1 0 0,0 1 0 0 0,0 0 0 0 0,0-1 0 0 0,0 1-1 0 0,1 0 1 0 0,-1 0 0 0 0,0 0 0 0 0,0 0 0 0 0,1 0-1 0 0,-1 0 1 0 0,0 0 0 0 0,1 1 0 0 0,-1-1 0 0 0,1 0-1 0 0,-1 1 1 0 0,1-1 0 0 0,0 1 0 0 0,1-1 0 0 0,-1 2-3 0 0,1-1 1 0 0,-1 0 0 0 0,1 1 0 0 0,-1-1-1 0 0,0 1 1 0 0,1 0 0 0 0,-1-1 0 0 0,0 1-1 0 0,1 0 1 0 0,-1 1 0 0 0,0-1 0 0 0,0 0-1 0 0,3 3 1 0 0,5 5 5 0 0,0 1 0 0 0,0-1 0 0 0,-1 2 0 0 0,9 12 0 0 0,-17-22-3 0 0,16 23 7 0 0,-6-8 61 0 0,1-1 0 0 0,26 27 0 0 0,-38-42-64 0 0,0 1 0 0 0,1-1 0 0 0,-1 0-1 0 0,1 1 1 0 0,-1-1 0 0 0,0 0 0 0 0,1 1 0 0 0,-1-1 0 0 0,1 0 0 0 0,-1 0-1 0 0,0 1 1 0 0,1-1 0 0 0,-1 0 0 0 0,1 0 0 0 0,-1 0 0 0 0,1 0 0 0 0,-1 1 0 0 0,1-1-1 0 0,-1 0 1 0 0,1 0 0 0 0,-1 0 0 0 0,1 0 0 0 0,-1 0 0 0 0,1 0 0 0 0,-1 0 0 0 0,1-1-1 0 0,-1 1 1 0 0,1 0 0 0 0,-1 0 0 0 0,1 0 0 0 0,-1 0 0 0 0,1-1 0 0 0,-1 1-1 0 0,0 0 1 0 0,1 0 0 0 0,-1-1 0 0 0,1 1 0 0 0,-1 0 0 0 0,0-1 0 0 0,1 1 0 0 0,-1 0-1 0 0,0-1 1 0 0,1 1 0 0 0,-1-1 0 0 0,0 1 0 0 0,0-1 0 0 0,1 1 0 0 0,-1 0-1 0 0,0-2 1 0 0,10-31 14 0 0,-6 18 8 0 0,1 2-3 0 0,0 1 0 0 0,1-1 0 0 0,0 2-1 0 0,1-1 1 0 0,1 1 0 0 0,15-19 0 0 0,-17 24 2 0 0,0 0 0 0 0,0 0-1 0 0,0 1 1 0 0,1-1 0 0 0,0 2 0 0 0,0-1 0 0 0,0 1 0 0 0,0 0 0 0 0,1 0 0 0 0,0 1 0 0 0,-1 0 0 0 0,11-2 0 0 0,-6 5 28 0 0,-11 7-24 0 0,-18 16-74 0 0,3-3-218 0 0,16-18 257 0 0,0 0 1 0 0,1 0 0 0 0,-1-1-1 0 0,1 1 1 0 0,0-1-1 0 0,0 0 1 0 0,-1 0 0 0 0,7 2-1 0 0,-2 0 3 0 0,14 6-9 0 0,0 1-25 0 0,1 0 1 0 0,22 15 0 0 0,-37-20-2 0 0,-1-1 0 0 0,-1 1 0 0 0,1 0 0 0 0,-1 0 0 0 0,1 0 1 0 0,-2 1-1 0 0,1 0 0 0 0,0 0 0 0 0,-1 0 0 0 0,0 1 0 0 0,3 7 0 0 0,-7-13 26 0 0,1 0 1 0 0,0 0-1 0 0,-1 0 0 0 0,1 0 0 0 0,-1 0 0 0 0,1 0 1 0 0,-1 1-1 0 0,0-1 0 0 0,1 0 0 0 0,-1 0 0 0 0,0 1 0 0 0,0-1 1 0 0,0 0-1 0 0,0 0 0 0 0,0 1 0 0 0,0-1 0 0 0,0 0 1 0 0,0 0-1 0 0,-1 1 0 0 0,1-1 0 0 0,0 0 0 0 0,-1 0 1 0 0,1 0-1 0 0,-1 0 0 0 0,1 1 0 0 0,-1-1 0 0 0,0 0 0 0 0,1 0 1 0 0,-1 0-1 0 0,0 0 0 0 0,0 0 0 0 0,0 0 0 0 0,0-1 1 0 0,0 1-1 0 0,0 0 0 0 0,0 0 0 0 0,0-1 0 0 0,0 1 0 0 0,0 0 1 0 0,0-1-1 0 0,0 1 0 0 0,0-1 0 0 0,-1 0 0 0 0,1 1 1 0 0,0-1-1 0 0,0 0 0 0 0,-1 0 0 0 0,1 0 0 0 0,0 0 0 0 0,0 0 1 0 0,-1 0-1 0 0,1 0 0 0 0,-1 0 0 0 0,3-18 131 0 0,42-53 47 0 0,-26 45-117 0 0,13-28 0 0 0,12-56-111 0 0,-31 78 132 0 0,1 0-1 0 0,25-46 1 0 0,-36 76-52 0 0,0 1 1 0 0,0-1 0 0 0,0 1-1 0 0,0-1 1 0 0,0 1 0 0 0,1 0 0 0 0,-1-1-1 0 0,0 1 1 0 0,1 0 0 0 0,-1 0 0 0 0,1 0-1 0 0,-1 0 1 0 0,3-1 0 0 0,-3 2-18 0 0,-1 0 0 0 0,1 0-1 0 0,0 0 1 0 0,-1 0 0 0 0,1 0 0 0 0,-1 0 0 0 0,1 0 0 0 0,0 0 0 0 0,-1 0 0 0 0,1 0 0 0 0,-1 0 0 0 0,1 0 0 0 0,0 0 0 0 0,-1 1 0 0 0,1-1 0 0 0,-1 0 0 0 0,1 0 0 0 0,-1 1-1 0 0,1-1 1 0 0,-1 0 0 0 0,1 1 0 0 0,-1-1 0 0 0,1 0 0 0 0,-1 1 0 0 0,1-1 0 0 0,-1 1 0 0 0,0-1 0 0 0,1 1 0 0 0,-1-1 0 0 0,0 1 0 0 0,1-1 0 0 0,-1 1 0 0 0,0-1 0 0 0,0 1-1 0 0,1-1 1 0 0,-1 1 0 0 0,0 0 0 0 0,0-1 0 0 0,0 1 0 0 0,0-1 0 0 0,0 2 0 0 0,11 51 48 0 0,5 89 0 0 0,-11-88-658 0 0,18 87 0 0 0,-9-99-719 0 0,-2-24-1828 0 0,-11-17 2813 0 0,-1-1 1 0 0,1 0-1 0 0,-1 1 1 0 0,1-1-1 0 0,-1 0 0 0 0,1 1 1 0 0,-1-1-1 0 0,1 0 1 0 0,0 0-1 0 0,-1 1 0 0 0,1-1 1 0 0,-1 0-1 0 0,1 0 1 0 0,0 0-1 0 0,-1 0 0 0 0,1 0 1 0 0,-1 0-1 0 0,1 0 1 0 0,0 0-1 0 0,-1 0 0 0 0,1 0 1 0 0,0 0-1 0 0,-1 0 1 0 0,1 0-1 0 0,-1-1 1 0 0,2 1-1 0 0,-1-1-305 0 0,0 0 1 0 0,0 1-1 0 0,-1-1 1 0 0,1 0-1 0 0,0 0 1 0 0,0 1-1 0 0,-1-1 0 0 0,1 0 1 0 0,0 0-1 0 0,-1 0 1 0 0,1 0-1 0 0,-1 0 1 0 0,1-2-1 0 0,7-29-736 0 0,-5 18 1225 0 0,8-35 1774 0 0,-1-26 14470 0 0,-6 39-9961 0 0,-4 35-6095 0 0,0 1 0 0 0,0-1 0 0 0,-1 1 0 0 0,1 0 0 0 0,0-1 0 0 0,0 1 0 0 0,0 0 0 0 0,-1-1 1 0 0,1 1-1 0 0,0 0 0 0 0,-1-1 0 0 0,1 1 0 0 0,0 0 0 0 0,-1 0 0 0 0,1-1 0 0 0,-1 1 0 0 0,1 0 0 0 0,0 0 0 0 0,-1 0 0 0 0,1-1 0 0 0,-1 1 0 0 0,1 0 0 0 0,0 0 0 0 0,-1 0 0 0 0,1 0 0 0 0,-1 0 0 0 0,1 0 0 0 0,-1 0 0 0 0,1 0 0 0 0,0 0 1 0 0,-1 0-1 0 0,1 0 0 0 0,-1 0 0 0 0,0 1 0 0 0,-26 1-634 0 0,10-1 11 0 0,-37-2-3188 0 0,17-3-6101 0 0,20 2-223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16708 0 0,'0'0'2976'0'0,"-9"29"-2912"0"0,-27 90-42 0 0,34-112-22 0 0,-1-1 1 0 0,1 1 0 0 0,1 0-1 0 0,-1 0 1 0 0,1 0 0 0 0,0 0-1 0 0,1 0 1 0 0,0 12 0 0 0,2 1 14 0 0,-2-15 6 0 0,0 0 1 0 0,1 0 0 0 0,0 0-1 0 0,0 0 1 0 0,0-1-1 0 0,0 1 1 0 0,1 0 0 0 0,0-1-1 0 0,0 1 1 0 0,0-1-1 0 0,0 1 1 0 0,1-1-1 0 0,0 0 1 0 0,4 6 0 0 0,-5-8 15 0 0,0 0 0 0 0,0-1 0 0 0,0 1 0 0 0,0 0 0 0 0,0-1 0 0 0,1 1-1 0 0,-1-1 1 0 0,0 0 0 0 0,1 1 0 0 0,-1-1 0 0 0,1-1 0 0 0,-1 1 0 0 0,1 0 0 0 0,-1 0 0 0 0,1-1 0 0 0,0 0 0 0 0,-1 1 0 0 0,1-1 0 0 0,0 0 0 0 0,-1 0 0 0 0,1 0 0 0 0,0-1 0 0 0,-1 1 0 0 0,1-1 0 0 0,0 0 0 0 0,-1 1 0 0 0,1-1 0 0 0,3-2 0 0 0,-4 2-16 0 0,0-1 0 0 0,1 0 0 0 0,-1 1-1 0 0,0-1 1 0 0,-1 0 0 0 0,1 0 0 0 0,0 0 0 0 0,0 0-1 0 0,-1 0 1 0 0,0 0 0 0 0,1 0 0 0 0,-1-1 0 0 0,0 1 0 0 0,0 0-1 0 0,0-1 1 0 0,0 1 0 0 0,0-1 0 0 0,-1 1 0 0 0,1-5-1 0 0,1-6 1 0 0,-1 0-1 0 0,0-21 0 0 0,-1 29-19 0 0,0-25-101 0 0,-6-48 0 0 0,4 66 75 0 0,0 1 0 0 0,-1 0 1 0 0,0 0-1 0 0,-1 0 0 0 0,0 0 1 0 0,-1 1-1 0 0,-8-15 0 0 0,7 20-230 0 0,6 11-89 0 0,4 15 276 0 0,11 4 153 0 0,0 0-1 0 0,1-1 1 0 0,1 0 0 0 0,23 22-1 0 0,-23-25 46 0 0,-3-5 17 0 0,0-1 0 0 0,31 27 0 0 0,-39-38-121 0 0,-1 0 0 0 0,1 0 1 0 0,-1 0-1 0 0,1-1 0 0 0,0 0 0 0 0,1 0 0 0 0,-1 0 0 0 0,0-1 0 0 0,1 0 1 0 0,0 0-1 0 0,-1-1 0 0 0,14 1 0 0 0,-18-2-15 0 0,1 0 0 0 0,-1-1 1 0 0,1 1-1 0 0,-1-1 0 0 0,1 0 0 0 0,-1 0 1 0 0,0 0-1 0 0,0 0 0 0 0,1 0 0 0 0,-1-1 1 0 0,0 1-1 0 0,0-1 0 0 0,0 1 0 0 0,0-1 0 0 0,-1 0 1 0 0,1 1-1 0 0,0-1 0 0 0,-1 0 0 0 0,1 0 1 0 0,-1 0-1 0 0,0-1 0 0 0,1 1 0 0 0,-1 0 1 0 0,0 0-1 0 0,-1-1 0 0 0,1 1 0 0 0,1-4 0 0 0,2-8-41 0 0,0-1-1 0 0,-1 0 1 0 0,1-19-1 0 0,-3 24-8 0 0,12-70-81 0 0,-13 79 106 0 0,0 0 0 0 0,1 1 0 0 0,-1-1 0 0 0,0 0 0 0 0,0 0-1 0 0,1 0 1 0 0,-1 0 0 0 0,1 0 0 0 0,-1 1 0 0 0,1-1 0 0 0,-1 0-1 0 0,1 0 1 0 0,-1 1 0 0 0,1-1 0 0 0,0 0 0 0 0,-1 1 0 0 0,1-1-1 0 0,0 1 1 0 0,0-1 0 0 0,0 1 0 0 0,-1-1 0 0 0,1 1 0 0 0,0-1-1 0 0,0 1 1 0 0,1-1 0 0 0,1 1-18 0 0,-1 0 0 0 0,0 0 0 0 0,0 0 0 0 0,0 0-1 0 0,0 1 1 0 0,0-1 0 0 0,0 0 0 0 0,0 1 0 0 0,0-1 0 0 0,0 1 0 0 0,2 1 0 0 0,5 3-34 0 0,-1-1 0 0 0,0 1 0 0 0,15 13 0 0 0,31 26-35 0 0,-22-20-329 0 0,-2 1 0 0 0,-1 2 0 0 0,26 31 0 0 0,-45-46-605 0 0,2 0-1494 0 0,-5-2-2178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27102 0 0,'0'0'1168'0'0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136 507 19444 0 0,'0'0'2166'0'0,"10"-24"-1670"0"0,33-72-60 0 0,-37 83-259 0 0,0-1-1 0 0,5-22 1 0 0,-10 30-163 0 0,0 0 0 0 0,0 0 0 0 0,-1 0 1 0 0,-1-8-1 0 0,1-7-16 0 0,0 15 6 0 0,-1 0 1 0 0,1 0-1 0 0,-1 0 0 0 0,-1 0 1 0 0,1 0-1 0 0,-1 1 0 0 0,0-1 1 0 0,0 0-1 0 0,-1 1 0 0 0,1-1 1 0 0,-1 1-1 0 0,-1 0 1 0 0,1 0-1 0 0,-1 0 0 0 0,0 0 1 0 0,0 1-1 0 0,0-1 0 0 0,-7-5 1 0 0,5 6 0 0 0,0 0 1 0 0,0 0 0 0 0,0 0-1 0 0,0 1 1 0 0,0 0 0 0 0,-1 0-1 0 0,0 0 1 0 0,1 1 0 0 0,-1 0-1 0 0,0 1 1 0 0,0-1 0 0 0,0 1-1 0 0,0 1 1 0 0,-1-1 0 0 0,-10 2-1 0 0,16-1-4 0 0,0 0-1 0 0,0 1 0 0 0,0-1 0 0 0,0 1 0 0 0,0 0 1 0 0,0 0-1 0 0,0 0 0 0 0,0 0 0 0 0,0 0 1 0 0,0 0-1 0 0,1 0 0 0 0,-1 1 0 0 0,0-1 1 0 0,1 0-1 0 0,-1 1 0 0 0,1 0 0 0 0,-1-1 0 0 0,1 1 1 0 0,0 0-1 0 0,0 0 0 0 0,0 0 0 0 0,0-1 1 0 0,0 1-1 0 0,0 0 0 0 0,0 0 0 0 0,0 1 1 0 0,1-1-1 0 0,0 0 0 0 0,-1 0 0 0 0,1 0 1 0 0,0 0-1 0 0,0 5 0 0 0,-1 1 1 0 0,2 0 0 0 0,-1 1 1 0 0,1-1-1 0 0,0 1 0 0 0,0-1 0 0 0,1 0 0 0 0,4 12 1 0 0,41 85-4 0 0,39 49 8 0 0,-36-65-13 0 0,-32-58 8 0 0,4 6 0 0 0,-2 2 0 0 0,-2 0 0 0 0,16 48 0 0 0,-31-79 7 0 0,-1 0-1 0 0,-1 0 1 0 0,1 0-1 0 0,-1 10 1 0 0,-1-16 0 0 0,0-1 0 0 0,0 0-1 0 0,1 0 1 0 0,-1 1 0 0 0,-1-1 0 0 0,1 0 0 0 0,0 1 0 0 0,0-1 0 0 0,0 0 0 0 0,-1 0 0 0 0,1 0 0 0 0,0 1 0 0 0,-1-1 0 0 0,1 0 0 0 0,-1 0 0 0 0,0 0-1 0 0,1 0 1 0 0,-1 0 0 0 0,0 0 0 0 0,0 0 0 0 0,0 0 0 0 0,1 0 0 0 0,-1 0 0 0 0,0 0 0 0 0,0 0 0 0 0,0-1 0 0 0,-1 1 0 0 0,1 0 0 0 0,0-1 0 0 0,0 1-1 0 0,0-1 1 0 0,0 1 0 0 0,-1-1 0 0 0,1 1 0 0 0,-2-1 0 0 0,-1 0 16 0 0,-1 0 1 0 0,0 0-1 0 0,0-1 1 0 0,1 0-1 0 0,-1 0 0 0 0,0 0 1 0 0,1-1-1 0 0,-1 1 0 0 0,1-1 1 0 0,-1 0-1 0 0,1-1 0 0 0,0 1 1 0 0,0-1-1 0 0,-7-5 1 0 0,-5-5 15 0 0,0-2 1 0 0,-14-16 0 0 0,19 19-21 0 0,1 2-11 0 0,0-1 0 0 0,1 0-1 0 0,0-1 1 0 0,1 0 0 0 0,1-1-1 0 0,0 1 1 0 0,0-1 0 0 0,-4-14-1 0 0,9 21-4 0 0,0 0 1 0 0,1 0-1 0 0,0 0 0 0 0,0 0 0 0 0,0 0 1 0 0,1 0-1 0 0,0 0 0 0 0,0 0 0 0 0,0 0 0 0 0,1 0 1 0 0,0 0-1 0 0,0 0 0 0 0,1 0 0 0 0,-1 0 0 0 0,1 0 1 0 0,0 1-1 0 0,1-1 0 0 0,0 1 0 0 0,-1-1 0 0 0,2 1 1 0 0,5-8-1 0 0,-1 3-4 0 0,1 1 0 0 0,0 0 0 0 0,0 0 1 0 0,1 1-1 0 0,0 0 0 0 0,1 0 0 0 0,0 1 0 0 0,0 1 0 0 0,0 0 1 0 0,17-6-1 0 0,-11 6 32 0 0,1 0 0 0 0,0 2 0 0 0,1 0-1 0 0,-1 1 1 0 0,1 1 0 0 0,27 0 0 0 0,-17 1 122 0 0,-23 0-83 0 0,-21 1-110 0 0,10 0 30 0 0,1 1 1 0 0,0-1-1 0 0,0 1 1 0 0,0 0-1 0 0,0 1 1 0 0,0-1-1 0 0,0 1 0 0 0,0 0 1 0 0,0 0-1 0 0,0 0 1 0 0,1 0-1 0 0,-1 1 1 0 0,1-1-1 0 0,0 1 1 0 0,-1 0-1 0 0,1 0 1 0 0,0 0-1 0 0,-3 6 1 0 0,5-8-1 0 0,-1 1 1 0 0,1 0 0 0 0,0 0 0 0 0,0 0-1 0 0,0 0 1 0 0,0 0 0 0 0,0 0-1 0 0,0 0 1 0 0,1 0 0 0 0,-1 0-1 0 0,1 1 1 0 0,-1-1 0 0 0,1 0-1 0 0,0 0 1 0 0,0 0 0 0 0,0 1-1 0 0,0-1 1 0 0,0 0 0 0 0,0 0 0 0 0,1 0-1 0 0,-1 1 1 0 0,1-1 0 0 0,0 0-1 0 0,-1 0 1 0 0,1 0 0 0 0,0 0-1 0 0,0 0 1 0 0,0 0 0 0 0,1 0-1 0 0,-1 0 1 0 0,0-1 0 0 0,1 1-1 0 0,-1 0 1 0 0,1-1 0 0 0,0 1 0 0 0,3 2-1 0 0,2 1-26 0 0,0 0 1 0 0,0 0-1 0 0,1-1 0 0 0,-1 0 0 0 0,1 0 0 0 0,0-1 0 0 0,1 0 1 0 0,-1 0-1 0 0,0-1 0 0 0,1 0 0 0 0,-1-1 0 0 0,1 0 0 0 0,0 0 1 0 0,-1 0-1 0 0,1-1 0 0 0,16-3 0 0 0,-21 3 4 0 0,0-1 0 0 0,0-1 0 0 0,-1 1-1 0 0,1 0 1 0 0,0-1 0 0 0,-1 0 0 0 0,1 0 0 0 0,-1 0 0 0 0,1 0 0 0 0,-1-1-1 0 0,0 1 1 0 0,0-1 0 0 0,0 0 0 0 0,0 0 0 0 0,-1 0 0 0 0,1 0 0 0 0,-1 0-1 0 0,2-4 1 0 0,-2 4 21 0 0,0 0 1 0 0,-1 0-1 0 0,0 0 0 0 0,0 0 0 0 0,0 0 0 0 0,0 0 0 0 0,0 0 0 0 0,0-1 0 0 0,-1 1 1 0 0,0 0-1 0 0,1-1 0 0 0,-1 1 0 0 0,0 0 0 0 0,-1 0 0 0 0,1-1 0 0 0,-1 1 0 0 0,1 0 1 0 0,-1 0-1 0 0,0 0 0 0 0,0 0 0 0 0,0-1 0 0 0,-3-3 0 0 0,-3-5-19 0 0,0 1 0 0 0,-12-13 0 0 0,17 22 25 0 0,0-1 0 0 0,0 1 0 0 0,0 0 0 0 0,0 0-1 0 0,0 0 1 0 0,-1 0 0 0 0,1 0 0 0 0,-1 1 0 0 0,1-1 0 0 0,-1 1 0 0 0,0-1 0 0 0,0 1 0 0 0,0 0 0 0 0,1 0 0 0 0,-1 0 0 0 0,-5 0 0 0 0,8 2 9 0 0,0 0 1 0 0,0-1-1 0 0,0 1 0 0 0,0 0 0 0 0,0 0 0 0 0,0-1 1 0 0,0 1-1 0 0,0 0 0 0 0,1 0 0 0 0,-1-1 0 0 0,0 1 1 0 0,0 0-1 0 0,1 0 0 0 0,-1-1 0 0 0,1 1 0 0 0,-1 0 1 0 0,1-1-1 0 0,-1 1 0 0 0,1 0 0 0 0,17 15 153 0 0,0 0 0 0 0,1-1 0 0 0,34 20 0 0 0,-8-5 38 0 0,29 13 14 0 0,-73-43-210 0 0,0 1 0 0 0,0-1 0 0 0,0 1 1 0 0,0-1-1 0 0,0 0 0 0 0,0 0 0 0 0,0 1 0 0 0,0-1 1 0 0,0 0-1 0 0,0 0 0 0 0,0 0 0 0 0,0 0 0 0 0,0 0 1 0 0,0 0-1 0 0,0 0 0 0 0,0-1 0 0 0,0 1 0 0 0,0 0 1 0 0,0-1-1 0 0,0 1 0 0 0,0 0 0 0 0,0-1 1 0 0,-1 1-1 0 0,1-1 0 0 0,0 1 0 0 0,0-1 0 0 0,0 0 1 0 0,0 1-1 0 0,-1-1 0 0 0,1 0 0 0 0,0 0 0 0 0,-1 1 1 0 0,1-1-1 0 0,0 0 0 0 0,-1 0 0 0 0,1 0 0 0 0,-1 0 1 0 0,0 0-1 0 0,1 0 0 0 0,-1-1 0 0 0,4-6-32 0 0,-1 0 0 0 0,-1 0 0 0 0,4-14 0 0 0,-5 18 21 0 0,1-6-55 0 0,1 0-1 0 0,0 0 1 0 0,0 1-1 0 0,6-11 1 0 0,-8 17 62 0 0,0 1 0 0 0,0 0 1 0 0,0 0-1 0 0,1 0 1 0 0,-1 0-1 0 0,0 0 0 0 0,1 1 1 0 0,0-1-1 0 0,-1 0 1 0 0,1 1-1 0 0,0-1 0 0 0,0 1 1 0 0,0 0-1 0 0,0-1 1 0 0,0 1-1 0 0,0 0 0 0 0,1 0 1 0 0,-1 1-1 0 0,0-1 1 0 0,0 0-1 0 0,1 1 1 0 0,-1-1-1 0 0,5 1 0 0 0,-5 0 7 0 0,0 0 0 0 0,-1 1-1 0 0,1-1 1 0 0,0 1 0 0 0,0 0-1 0 0,0-1 1 0 0,0 1 0 0 0,-1 0-1 0 0,1 0 1 0 0,0 0 0 0 0,-1 1-1 0 0,3 1 1 0 0,22 22 45 0 0,-11-10 4 0 0,32 21 31 0 0,-37-29-81 0 0,0 0-1 0 0,-1 0 1 0 0,0 0 0 0 0,0 1 0 0 0,-1 0 0 0 0,1 1 0 0 0,-2 0 0 0 0,13 19 0 0 0,-17-17 4 0 0,-8-13 33 0 0,-12-15-20 0 0,14 12-30 0 0,0-1 1 0 0,0 1-1 0 0,0 0 0 0 0,1-1 1 0 0,-1 0-1 0 0,2 1 1 0 0,-1-1-1 0 0,0 0 0 0 0,1 0 1 0 0,0 0-1 0 0,1 0 0 0 0,-1 0 1 0 0,1 0-1 0 0,0-1 0 0 0,1 1 1 0 0,0 0-1 0 0,0 0 1 0 0,0 0-1 0 0,2-6 0 0 0,1 1 20 0 0,0 1 1 0 0,0 0-1 0 0,1 0 0 0 0,0 1 0 0 0,0-1 0 0 0,1 1 0 0 0,1 0 0 0 0,0 1 1 0 0,15-16-1 0 0,-20 22-1 0 0,0 0 1 0 0,0 1-1 0 0,0-1 1 0 0,0 0-1 0 0,0 1 1 0 0,1 0-1 0 0,-1-1 1 0 0,1 1-1 0 0,-1 0 1 0 0,1 0 0 0 0,-1 0-1 0 0,1 1 1 0 0,0-1-1 0 0,-1 1 1 0 0,1-1-1 0 0,0 1 1 0 0,0 0-1 0 0,4 0 1 0 0,-3 1 9 0 0,1 0 0 0 0,-1 0 0 0 0,1 1 0 0 0,-1-1 0 0 0,0 1 0 0 0,1 0 0 0 0,-1 0-1 0 0,0 0 1 0 0,0 1 0 0 0,4 3 0 0 0,4 5 64 0 0,1 0-1 0 0,-1 1 0 0 0,-1 1 0 0 0,19 26 0 0 0,89 141 259 0 0,-118-178-329 0 0,1 0 0 0 0,-1 0-1 0 0,1 0 1 0 0,-1 0-1 0 0,1 0 1 0 0,0 0 0 0 0,-1 0-1 0 0,1-1 1 0 0,0 1 0 0 0,0-1-1 0 0,0 1 1 0 0,4 1 0 0 0,-5-3-5 0 0,0 0 1 0 0,0 0-1 0 0,-1 0 1 0 0,1 0 0 0 0,0 0-1 0 0,0 0 1 0 0,0-1 0 0 0,0 1-1 0 0,0 0 1 0 0,-1 0 0 0 0,1-1-1 0 0,0 1 1 0 0,0 0 0 0 0,-1-1-1 0 0,1 1 1 0 0,0-1-1 0 0,0 1 1 0 0,-1-1 0 0 0,1 1-1 0 0,0-1 1 0 0,-1 1 0 0 0,1-1-1 0 0,-1 0 1 0 0,1 1 0 0 0,-1-1-1 0 0,1 0 1 0 0,-1 0 0 0 0,1 1-1 0 0,-1-1 1 0 0,0 0-1 0 0,0 0 1 0 0,1 0 0 0 0,-1 1-1 0 0,0-1 1 0 0,0 0 0 0 0,0-1-1 0 0,8-18 11 0 0,1 0 0 0 0,0 1 0 0 0,1 0 0 0 0,1 1 0 0 0,16-21 0 0 0,-18 28-10 0 0,0 0 1 0 0,0 0 0 0 0,1 1-1 0 0,1 1 1 0 0,0 0 0 0 0,0 0 0 0 0,1 1-1 0 0,22-12 1 0 0,-33 19-9 0 0,-1 1 0 0 0,1 0 0 0 0,-1-1 0 0 0,1 1 0 0 0,-1 0 0 0 0,1 0 0 0 0,-1-1 0 0 0,1 1 1 0 0,0 0-1 0 0,-1 0 0 0 0,1 0 0 0 0,-1 0 0 0 0,1 0 0 0 0,0-1 0 0 0,-1 1 0 0 0,1 0 0 0 0,0 0 0 0 0,-1 1 0 0 0,1-1 0 0 0,-1 0 0 0 0,1 0 0 0 0,0 0 0 0 0,-1 0 0 0 0,1 0 0 0 0,-1 1 0 0 0,1-1 1 0 0,-1 0-1 0 0,2 1 0 0 0,-2 0-1 0 0,0 0 0 0 0,1 0 0 0 0,-1-1 0 0 0,0 1 0 0 0,0 0 1 0 0,0 0-1 0 0,1 0 0 0 0,-1 0 0 0 0,0 0 0 0 0,0 0 0 0 0,0 0 1 0 0,0-1-1 0 0,-1 1 0 0 0,1 0 0 0 0,0 0 0 0 0,-1 1 0 0 0,-14 36-3 0 0,6-20-20 0 0,3-7 14 0 0,0 0-1 0 0,0 0 1 0 0,2 0 0 0 0,-1 1 0 0 0,1 0 0 0 0,1 0 0 0 0,0 0 0 0 0,-1 15 0 0 0,4-26 11 0 0,0-1 0 0 0,0 1 0 0 0,0-1 0 0 0,0 1 0 0 0,0-1 0 0 0,0 1 0 0 0,0-1-1 0 0,0 1 1 0 0,1-1 0 0 0,-1 1 0 0 0,0-1 0 0 0,0 1 0 0 0,1-1 0 0 0,-1 1 0 0 0,0-1 0 0 0,1 0 0 0 0,-1 1 0 0 0,0-1 0 0 0,1 1 0 0 0,-1-1 0 0 0,0 0 0 0 0,1 0 0 0 0,-1 1 0 0 0,1-1 0 0 0,-1 0 0 0 0,1 1 0 0 0,-1-1 0 0 0,1 0 0 0 0,-1 0 0 0 0,1 0 0 0 0,-1 0 0 0 0,1 0 0 0 0,-1 0 0 0 0,1 1 0 0 0,-1-1 0 0 0,1 0 0 0 0,-1 0 0 0 0,1 0 0 0 0,-1-1 0 0 0,1 1 0 0 0,-1 0 0 0 0,1 0 0 0 0,-1 0 0 0 0,1 0 0 0 0,-1 0 0 0 0,1-1 0 0 0,-1 1 0 0 0,1 0 0 0 0,0-1 0 0 0,2 0 2 0 0,-1 0 0 0 0,1 0 1 0 0,0 0-1 0 0,-1-1 0 0 0,1 1 1 0 0,-1-1-1 0 0,0 0 0 0 0,4-3 1 0 0,1-4 9 0 0,0-1 1 0 0,-1 0 0 0 0,0 0 0 0 0,0-1 0 0 0,-2 1 0 0 0,1-1-1 0 0,-1 0 1 0 0,-1-1 0 0 0,5-21 0 0 0,-3 1 28 0 0,-2 0 0 0 0,0-45 1 0 0,-5 51 104 0 0,-1 1 1 0 0,-1 0-1 0 0,-1 0 0 0 0,-1 0 1 0 0,-2 1-1 0 0,0 0 1 0 0,-2 0-1 0 0,0 1 1 0 0,-24-37-1 0 0,34 59-140 0 0,-1-2 7 0 0,-1 1-1 0 0,1-1 1 0 0,-1 1 0 0 0,1 0 0 0 0,-1 0 0 0 0,0-1 0 0 0,0 1-1 0 0,0 0 1 0 0,0 0 0 0 0,0 1 0 0 0,0-1 0 0 0,-1 0 0 0 0,-2-1-1 0 0,5 3-11 0 0,-1 0-1 0 0,1 0 0 0 0,0 0 0 0 0,0 1 1 0 0,-1-1-1 0 0,1 0 0 0 0,0 0 0 0 0,-1 0 1 0 0,1 0-1 0 0,0 0 0 0 0,0 1 1 0 0,-1-1-1 0 0,1 0 0 0 0,0 0 0 0 0,0 0 1 0 0,0 1-1 0 0,-1-1 0 0 0,1 0 0 0 0,0 0 1 0 0,0 1-1 0 0,0-1 0 0 0,0 0 0 0 0,0 0 1 0 0,0 1-1 0 0,-1-1 0 0 0,1 0 0 0 0,0 1 1 0 0,0-1-1 0 0,0 0 0 0 0,0 0 0 0 0,0 1 1 0 0,0-1-1 0 0,0 0 0 0 0,0 1 1 0 0,-1 13 5 0 0,1-12-6 0 0,1 19 9 0 0,0 0 0 0 0,2 1 0 0 0,0-1 0 0 0,2-1 0 0 0,0 1 0 0 0,1-1 0 0 0,1 0 0 0 0,1 0 0 0 0,12 21 0 0 0,11 16-174 0 0,65 90 0 0 0,-2-28-1582 0 0,-60-82-1707 0 0,1-3-4146 0 0,-20-22-4263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76 129 22605 0 0,'0'0'1175'0'0,"-12"-22"-1327"0"0,-39-63 149 0 0,39 64 75 0 0,21 48 1146 0 0,21 86-428 0 0,-17-58-700 0 0,3-1 0 0 0,23 55 0 0 0,-7-35-56 0 0,4-1 1 0 0,3-2-1 0 0,68 95 0 0 0,-85-143-102 0 0,-22-22 65 0 0,1-1 1 0 0,-1 0-1 0 0,0 1 1 0 0,0-1-1 0 0,1 0 1 0 0,-1 1-1 0 0,0-1 1 0 0,1 0-1 0 0,-1 1 0 0 0,1-1 1 0 0,-1 0-1 0 0,0 0 1 0 0,1 1-1 0 0,-1-1 1 0 0,1 0-1 0 0,-1 0 1 0 0,0 0-1 0 0,1 0 0 0 0,-1 1 1 0 0,1-1-1 0 0,-1 0 1 0 0,1 0-1 0 0,-1 0 1 0 0,1 0-1 0 0,-1 0 1 0 0,1 0-1 0 0,-1 0 0 0 0,1-1 1 0 0,-1 1-1 0 0,0 0 1 0 0,1 0-1 0 0,-1 0 1 0 0,1 0-1 0 0,-1 0 1 0 0,1-1-1 0 0,-1 1 0 0 0,0 0 1 0 0,1 0-1 0 0,-1-1 1 0 0,0 1-1 0 0,1 0 1 0 0,-1-1-1 0 0,0 1 1 0 0,1 0-1 0 0,-1-1 0 0 0,0 1 1 0 0,0 0-1 0 0,1-1 1 0 0,-1 1-1 0 0,0-1 1 0 0,0 1-1 0 0,0-1 1 0 0,1 1-1 0 0,-1 0 0 0 0,0-1 1 0 0,0 1-1 0 0,0-1 1 0 0,0 1-1 0 0,0-1 1 0 0,0 1-1 0 0,0-1 1 0 0,3-37-362 0 0,-2-66 0 0 0,-1-9 122 0 0,8 17 388 0 0,29-133 0 0 0,-37 228-132 0 0,0 0-1 0 0,0 0 1 0 0,0 0-1 0 0,0 1 1 0 0,1-1-1 0 0,-1 0 1 0 0,0 0-1 0 0,0 0 1 0 0,1 0-1 0 0,-1 1 1 0 0,1-1-1 0 0,-1 0 1 0 0,1 0-1 0 0,-1 1 1 0 0,1-1 0 0 0,-1 0-1 0 0,1 1 1 0 0,-1-1-1 0 0,1 1 1 0 0,1-2-1 0 0,-2 3-10 0 0,1-1 0 0 0,-1 0 0 0 0,1 0 0 0 0,-1 0 0 0 0,1 0 0 0 0,-1 1 0 0 0,1-1 0 0 0,-1 0 0 0 0,1 0 0 0 0,-1 1 0 0 0,0-1-1 0 0,1 0 1 0 0,-1 1 0 0 0,1-1 0 0 0,-1 0 0 0 0,0 1 0 0 0,1-1 0 0 0,-1 1 0 0 0,0-1 0 0 0,1 0 0 0 0,-1 1 0 0 0,0-1 0 0 0,1 2 0 0 0,15 40-30 0 0,-13-34 72 0 0,33 126 199 0 0,0-3-95 0 0,-18-78-76 0 0,-14-50 22 0 0,2-9-78 0 0,1-10-71 0 0,-6 15 49 0 0,1-5-17 0 0,0 0 1 0 0,1 0-1 0 0,0 1 0 0 0,0-1 0 0 0,0 1 0 0 0,1-1 0 0 0,0 1 1 0 0,0 0-1 0 0,0 1 0 0 0,1-1 0 0 0,-1 1 0 0 0,1-1 1 0 0,0 1-1 0 0,1 1 0 0 0,-1-1 0 0 0,0 1 0 0 0,1 0 0 0 0,0 0 1 0 0,0 1-1 0 0,0 0 0 0 0,11-3 0 0 0,-13 4 7 0 0,-1 0-1 0 0,1 1 1 0 0,-1-1-1 0 0,1 1 0 0 0,0 0 1 0 0,-1 0-1 0 0,1 0 1 0 0,0 1-1 0 0,-1-1 1 0 0,1 1-1 0 0,0 0 1 0 0,-1 0-1 0 0,0 0 1 0 0,1 0-1 0 0,-1 1 0 0 0,1-1 1 0 0,4 5-1 0 0,-2-2 33 0 0,-2 1 0 0 0,1 0 0 0 0,0 0 0 0 0,-1 0 0 0 0,0 0 0 0 0,0 1-1 0 0,-1 0 1 0 0,6 11 0 0 0,-3-3-27 0 0,-4-9 32 0 0,1 1 1 0 0,0 0-1 0 0,0-1 0 0 0,0 1 1 0 0,7 8-1 0 0,-9-14-15 0 0,-1 1 0 0 0,1 0-1 0 0,0-1 1 0 0,-1 1 0 0 0,1-1-1 0 0,0 1 1 0 0,-1-1 0 0 0,1 0-1 0 0,0 1 1 0 0,0-1 0 0 0,-1 0 0 0 0,1 1-1 0 0,0-1 1 0 0,0 0 0 0 0,0 0-1 0 0,-1 0 1 0 0,1 0 0 0 0,0 0 0 0 0,2 0-1 0 0,-2 0 4 0 0,0-1 1 0 0,1 1-1 0 0,-1-1 0 0 0,0 1 0 0 0,1-1 0 0 0,-1 0 0 0 0,0 0 0 0 0,0 0 0 0 0,0 0 0 0 0,0 0 1 0 0,0 0-1 0 0,0 0 0 0 0,0 0 0 0 0,0 0 0 0 0,1-2 0 0 0,6-8 0 0 0,13-16 14 0 0,42-45 1 0 0,-56 65-1 0 0,1 0 0 0 0,-1 1 0 0 0,2 0 0 0 0,-1 0 0 0 0,1 1 0 0 0,-1 0 1 0 0,1 0-1 0 0,1 1 0 0 0,-1 0 0 0 0,16-4 0 0 0,-24 8-33 0 0,-1 0-1 0 0,1 0 1 0 0,-1 0-1 0 0,0-1 1 0 0,1 1-1 0 0,-1 0 1 0 0,1 0-1 0 0,-1 0 1 0 0,1 0-1 0 0,-1 0 1 0 0,1 0-1 0 0,-1 0 0 0 0,0 0 1 0 0,1 0-1 0 0,-1 0 1 0 0,1 0-1 0 0,-1 0 1 0 0,1 0-1 0 0,-1 0 1 0 0,1 0-1 0 0,-1 0 1 0 0,0 1-1 0 0,1-1 1 0 0,-1 0-1 0 0,1 0 1 0 0,-1 0-1 0 0,0 1 1 0 0,1-1-1 0 0,-1 0 1 0 0,1 1-1 0 0,-1 0 1 0 0,-5 12-78 0 0,-20 13 66 0 0,23-24 1 0 0,0-1 0 0 0,0 1 0 0 0,0-1-1 0 0,0 1 1 0 0,0 0 0 0 0,1 0 0 0 0,-1-1-1 0 0,1 1 1 0 0,-1 1 0 0 0,1-1 0 0 0,0 0-1 0 0,-2 3 1 0 0,3-4 9 0 0,0 0-1 0 0,0 0 1 0 0,0 1-1 0 0,0-1 1 0 0,0 0 0 0 0,0 0-1 0 0,0 0 1 0 0,1 0-1 0 0,-1 0 1 0 0,0 0-1 0 0,1 0 1 0 0,-1 0 0 0 0,0 0-1 0 0,1 0 1 0 0,-1-1-1 0 0,1 1 1 0 0,0 0-1 0 0,-1 0 1 0 0,1 0 0 0 0,0 0-1 0 0,-1-1 1 0 0,1 1-1 0 0,0 0 1 0 0,0-1-1 0 0,0 1 1 0 0,0-1-1 0 0,-1 1 1 0 0,1-1 0 0 0,0 1-1 0 0,2 0 1 0 0,10 5-23 0 0,-9-4 39 0 0,1 0 1 0 0,-1 1 0 0 0,0-1-1 0 0,0 1 1 0 0,0-1-1 0 0,4 5 1 0 0,-7-6-38 0 0,0 0 1 0 0,0 0-1 0 0,-1 0 1 0 0,1 0-1 0 0,0 0 1 0 0,-1 0-1 0 0,1 0 1 0 0,-1 1-1 0 0,1-1 1 0 0,-1 0-1 0 0,0 0 1 0 0,1 1-1 0 0,-1-1 1 0 0,0 0-1 0 0,0 0 1 0 0,0 1 0 0 0,0-1-1 0 0,0 0 1 0 0,0 0-1 0 0,0 1 1 0 0,0-1-1 0 0,-1 0 1 0 0,1 0-1 0 0,0 0 1 0 0,-1 1-1 0 0,1-1 1 0 0,-1 0-1 0 0,-1 2 1 0 0,-7 15-1567 0 0,-2 0 0 0 0,-25 31 1 0 0,7-15-7123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26070 0 0,'0'0'904'0'0,"-20"63"-24813"0"0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 26086 0 0,'0'0'704'0'0,"-156"-10"-6922"0"0,128 15-47 0 0,6 0-6514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11715 0 0,'0'0'8352'0'0,"4"-25"-7439"0"0,13-80-168 0 0,-15 97-493 0 0,-1 0 1 0 0,0-1-1 0 0,-1 1 1 0 0,0-1 0 0 0,-1-12-1 0 0,0 1 1129 0 0,1 20-1370 0 0,0 0 0 0 0,0 0-1 0 0,0 0 1 0 0,0 0-1 0 0,0 0 1 0 0,0 0 0 0 0,1-1-1 0 0,-1 1 1 0 0,0 0 0 0 0,0 0-1 0 0,0 0 1 0 0,0 0-1 0 0,0 0 1 0 0,0 0 0 0 0,0 0-1 0 0,1 0 1 0 0,-1 0 0 0 0,0 0-1 0 0,0 0 1 0 0,0 0-1 0 0,0 0 1 0 0,0 0 0 0 0,0 0-1 0 0,1 0 1 0 0,-1 0 0 0 0,0 0-1 0 0,0 0 1 0 0,0 0-1 0 0,0 0 1 0 0,0 1 0 0 0,0-1-1 0 0,0 0 1 0 0,1 0 0 0 0,-1 0-1 0 0,0 0 1 0 0,0 0-1 0 0,0 0 1 0 0,0 0 0 0 0,0 0-1 0 0,0 0 1 0 0,0 0 0 0 0,0 1-1 0 0,0-1 1 0 0,0 0-1 0 0,1 0 1 0 0,-1 0 0 0 0,0 0-1 0 0,0 0 1 0 0,0 0 0 0 0,0 0-1 0 0,0 1 1 0 0,0-1-1 0 0,0 0 1 0 0,0 0 0 0 0,0 0-1 0 0,0 0 1 0 0,5 8 47 0 0,3 10 17 0 0,-2 0 0 0 0,0 0 0 0 0,5 36 0 0 0,2 61 146 0 0,-2-11-116 0 0,-5-67-69 0 0,24 122 71 0 0,-25-141-85 0 0,0 0 0 0 0,2 0 0 0 0,0-1 0 0 0,1 0 0 0 0,0 0 0 0 0,16 22 0 0 0,-22-37-16 0 0,1 1 0 0 0,-1 0-1 0 0,0-1 1 0 0,1 0 0 0 0,-1 1-1 0 0,6 2 1 0 0,-8-5-6 0 0,1 1 0 0 0,-1-1-1 0 0,1 0 1 0 0,-1 1 0 0 0,1-1 0 0 0,-1 0 0 0 0,1 0-1 0 0,0 1 1 0 0,-1-1 0 0 0,1 0 0 0 0,-1 0-1 0 0,1 0 1 0 0,0 0 0 0 0,-1 0 0 0 0,1 0-1 0 0,-1 0 1 0 0,1 0 0 0 0,0 0 0 0 0,-1 0 0 0 0,1 0-1 0 0,-1 0 1 0 0,1 0 0 0 0,-1-1 0 0 0,1 1-1 0 0,0 0 1 0 0,-1 0 0 0 0,1-1 0 0 0,-1 1-1 0 0,1 0 1 0 0,-1-1 0 0 0,1 1 0 0 0,-1 0 0 0 0,1-1-1 0 0,-1 1 1 0 0,0-1 0 0 0,1 1 0 0 0,-1-1-1 0 0,0 1 1 0 0,1-1 0 0 0,-1 1 0 0 0,0-1-1 0 0,0 1 1 0 0,1-1 0 0 0,-1 0 0 0 0,0 0 0 0 0,23-81-258 0 0,-20 66 220 0 0,0 0 1 0 0,2 0-1 0 0,0 1 0 0 0,1-1 1 0 0,0 1-1 0 0,1 0 0 0 0,9-14 1 0 0,-15 28 26 0 0,0 0 0 0 0,0 0 0 0 0,0 0 0 0 0,-1 0 0 0 0,1 0 0 0 0,0 0 0 0 0,0 0 0 0 0,0 0 0 0 0,0 0 0 0 0,0 1 0 0 0,1-1 0 0 0,-1 0 0 0 0,0 1 0 0 0,0-1 0 0 0,0 1 0 0 0,1-1 1 0 0,-1 1-1 0 0,0-1 0 0 0,1 1 0 0 0,-1 0 0 0 0,0 0 0 0 0,2 0 0 0 0,-3 1-79 0 0,0 1 1 0 0,0 0 0 0 0,0-1-1 0 0,0 1 1 0 0,0 0 0 0 0,-1-1-1 0 0,1 1 1 0 0,-1-1 0 0 0,1 1-1 0 0,-2 2 1 0 0,-22 25-1974 0 0,15-18 1310 0 0,0-1-1 0 0,1 1 1 0 0,0 1 0 0 0,1-1-1 0 0,-10 23 1 0 0,16-32 825 0 0,1-1 0 0 0,-1 1 0 0 0,1-1 0 0 0,-1 1 0 0 0,1 0 0 0 0,0-1 0 0 0,-1 1 0 0 0,1 0 0 0 0,0-1 0 0 0,0 1 0 0 0,0 0 0 0 0,0-1 0 0 0,1 1 0 0 0,-1 0 0 0 0,0-1-1 0 0,1 1 1 0 0,0 1 0 0 0,0-2 34 0 0,-1 0-1 0 0,1 0 1 0 0,0 0-1 0 0,-1 0 0 0 0,1-1 1 0 0,0 1-1 0 0,0 0 0 0 0,0-1 1 0 0,-1 1-1 0 0,1 0 1 0 0,0-1-1 0 0,0 1 0 0 0,0-1 1 0 0,0 0-1 0 0,0 1 0 0 0,0-1 1 0 0,0 0-1 0 0,0 1 1 0 0,3-1-1 0 0,0 0 59 0 0,1 0 0 0 0,-1 0 0 0 0,1 0 0 0 0,-1-1 0 0 0,0 0 0 0 0,1 0 0 0 0,-1 0 0 0 0,0 0 0 0 0,1-1 0 0 0,-1 0 0 0 0,4-2 0 0 0,8-4-90 0 0,-9 4-34 0 0,1 1 0 0 0,-1-2-1 0 0,0 1 1 0 0,0-1 0 0 0,11-10 0 0 0,-17 14-112 0 0,0 0 0 0 0,1-1 1 0 0,-1 0-1 0 0,0 1 1 0 0,0-1-1 0 0,0 0 0 0 0,-1 1 1 0 0,1-1-1 0 0,0 0 1 0 0,-1 0-1 0 0,1 1 0 0 0,-1-1 1 0 0,1 0-1 0 0,-1 0 0 0 0,0 0 1 0 0,0 0-1 0 0,0 0 1 0 0,0 0-1 0 0,0 0 0 0 0,0 0 1 0 0,0 0-1 0 0,-1 1 0 0 0,1-1 1 0 0,-1 0-1 0 0,1 0 1 0 0,-1 0-1 0 0,0 1 0 0 0,0-1 1 0 0,0 0-1 0 0,-1-2 1 0 0,-9-10-1646 0 0,1 1 0 0 0,-2 0 1 0 0,1 1-1 0 0,-21-16 1 0 0,21 18-100 0 0,-20-17-6195 0 0,21 19 5096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36 0 0 0,'0'0'18085'0'0,"-5"-3"-18170"0"0,-2-1-260 0 0,-1 0 0 0 0,1 1 0 0 0,-1 0 0 0 0,-12-3 0 0 0,-20-4-9075 0 0,29 8 2565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19900 0 0,'0'0'1773'0'0,"16"25"-1705"0"0,50 85 122 0 0,-61-101-114 0 0,0 0-1 0 0,-1 1 1 0 0,0 0 0 0 0,0 0-1 0 0,-1 0 1 0 0,4 21-1 0 0,-3-10 112 0 0,9 51 193 0 0,-4-1-1 0 0,-3 1 1 0 0,-4 92-1 0 0,-4-116-396 0 0,1-45 16 0 0,1 0 0 0 0,-1 1 0 0 0,0-1 0 0 0,0 0 0 0 0,0 0 0 0 0,0 1 0 0 0,0-1 0 0 0,-1 0 0 0 0,1 0 0 0 0,-1 0 0 0 0,-3 4 0 0 0,4-7 3 0 0,1 0-1 0 0,0 0 1 0 0,-1 1 0 0 0,1-1-1 0 0,-1 0 1 0 0,1 0 0 0 0,0 0 0 0 0,-1 0-1 0 0,1 0 1 0 0,-1 0 0 0 0,1 0-1 0 0,-1 0 1 0 0,1 0 0 0 0,0 0 0 0 0,-1-1-1 0 0,1 1 1 0 0,-1 0 0 0 0,1 0-1 0 0,0 0 1 0 0,-1 0 0 0 0,1-1 0 0 0,-1 1-1 0 0,1 0 1 0 0,0 0 0 0 0,-1-1-1 0 0,1 1 1 0 0,0 0 0 0 0,0-1 0 0 0,-1 1-1 0 0,1 0 1 0 0,0-1 0 0 0,0 1-1 0 0,-1 0 1 0 0,1-1 0 0 0,0 1 0 0 0,0 0-1 0 0,0-1 1 0 0,0 1 0 0 0,-1-1-1 0 0,-9-20 99 0 0,8 18-88 0 0,-2-6-18 0 0,1 0 1 0 0,-1 0 0 0 0,1-1-1 0 0,1 1 1 0 0,0-1-1 0 0,0 1 1 0 0,1-1 0 0 0,0 0-1 0 0,1 1 1 0 0,0-1-1 0 0,1 0 1 0 0,2-15 0 0 0,-2 20 3 0 0,0 0 0 0 0,0-1 0 0 0,1 1 1 0 0,0 0-1 0 0,0 0 0 0 0,0 0 1 0 0,0 0-1 0 0,1 0 0 0 0,0 1 1 0 0,0-1-1 0 0,0 1 0 0 0,1-1 1 0 0,-1 1-1 0 0,1 0 0 0 0,0 1 1 0 0,0-1-1 0 0,0 1 0 0 0,1 0 1 0 0,0 0-1 0 0,-1 0 0 0 0,1 0 1 0 0,0 1-1 0 0,7-3 0 0 0,-6 4 5 0 0,-1 0 0 0 0,1 0-1 0 0,-1 1 1 0 0,1 0 0 0 0,-1 0-1 0 0,1 0 1 0 0,-1 1 0 0 0,1-1-1 0 0,-1 1 1 0 0,1 1 0 0 0,-1-1-1 0 0,0 1 1 0 0,0 0 0 0 0,0 0-1 0 0,0 0 1 0 0,0 1 0 0 0,0 0-1 0 0,0 0 1 0 0,-1 0 0 0 0,0 1-1 0 0,1-1 1 0 0,-1 1 0 0 0,-1 0-1 0 0,1 0 1 0 0,0 0 0 0 0,-1 1-1 0 0,0-1 1 0 0,0 1 0 0 0,2 5-1 0 0,-4-7-6 0 0,0 0 0 0 0,0 0-1 0 0,0 0 1 0 0,0 0 0 0 0,-1 0 0 0 0,1 0-1 0 0,-1 0 1 0 0,0 0 0 0 0,0 1-1 0 0,0-1 1 0 0,-1 0 0 0 0,1 0 0 0 0,-1 0-1 0 0,1 0 1 0 0,-1 0 0 0 0,0 0-1 0 0,0 0 1 0 0,-1 0 0 0 0,1 0 0 0 0,0 0-1 0 0,-1-1 1 0 0,0 1 0 0 0,0 0 0 0 0,1-1-1 0 0,-2 0 1 0 0,-2 4 0 0 0,-7 5-51 0 0,0 0-1 0 0,-1 0 1 0 0,-27 16 0 0 0,13-8-126 0 0,-1-1 38 0 0,19-13 77 0 0,0 1 0 0 0,0-1 0 0 0,-9 11 0 0 0,17-16 65 0 0,1 1 1 0 0,-1-1-1 0 0,1 1 1 0 0,-1-1-1 0 0,1 1 1 0 0,0-1-1 0 0,-1 1 1 0 0,1-1-1 0 0,0 1 1 0 0,0-1-1 0 0,-1 1 1 0 0,1 0-1 0 0,0-1 1 0 0,0 1-1 0 0,0 0 1 0 0,0-1-1 0 0,0 1 1 0 0,-1-1-1 0 0,1 1 1 0 0,0 0-1 0 0,1-1 1 0 0,-1 1-1 0 0,0 0 1 0 0,0-1-1 0 0,0 1 1 0 0,0 0-1 0 0,0-1 1 0 0,1 1-1 0 0,-1-1 1 0 0,0 1-1 0 0,1 0 1 0 0,-1-1-1 0 0,0 1 1 0 0,1-1-1 0 0,-1 1 1 0 0,0-1-1 0 0,1 1 1 0 0,-1-1-1 0 0,1 0 1 0 0,-1 1-1 0 0,1-1 1 0 0,-1 1-1 0 0,1-1 1 0 0,0 0-1 0 0,-1 0 1 0 0,1 1-1 0 0,-1-1 1 0 0,2 0-1 0 0,29 12 142 0 0,-18-10-87 0 0,1 0-1 0 0,0-1 1 0 0,-1 0-1 0 0,1-1 1 0 0,0 0-1 0 0,-1-2 1 0 0,1 1-1 0 0,0-2 1 0 0,22-6-1 0 0,-28 6-38 0 0,1 1 0 0 0,-1-2-1 0 0,0 1 1 0 0,0-1 0 0 0,-1-1-1 0 0,1 1 1 0 0,-1-1-1 0 0,0 0 1 0 0,0-1 0 0 0,0 0-1 0 0,-1 0 1 0 0,0 0 0 0 0,0-1-1 0 0,0 0 1 0 0,-1 0 0 0 0,5-9-1 0 0,-8 13-12 0 0,-1 0 0 0 0,0 0 0 0 0,1 0 0 0 0,-1 0 0 0 0,0 0 0 0 0,0-1 0 0 0,-1 1 0 0 0,1 0 0 0 0,-1 0 0 0 0,1-1 1 0 0,-1 1-1 0 0,0 0 0 0 0,0-1 0 0 0,-1 1 0 0 0,1 0 0 0 0,-1-1 0 0 0,0 1 0 0 0,1 0 0 0 0,-1 0 0 0 0,-1 0 0 0 0,1 0 0 0 0,0 0 0 0 0,-4-5 0 0 0,2 4-21 0 0,1 2 0 0 0,-1-1 0 0 0,0 0 0 0 0,0 0 0 0 0,0 1 0 0 0,-1 0 1 0 0,1 0-1 0 0,-1 0 0 0 0,1 0 0 0 0,-1 0 0 0 0,1 1 0 0 0,-1-1 0 0 0,0 1 0 0 0,0 0 0 0 0,0 0 0 0 0,0 0 0 0 0,0 1 1 0 0,0 0-1 0 0,-7 0 0 0 0,10-1 7 0 0,0 1 1 0 0,0 0-1 0 0,0 0 1 0 0,-1 0-1 0 0,1 1 1 0 0,0-1-1 0 0,0 0 1 0 0,0 0-1 0 0,-1 1 1 0 0,1-1-1 0 0,0 1 1 0 0,0-1-1 0 0,0 1 1 0 0,0-1-1 0 0,0 1 1 0 0,0 0-1 0 0,0-1 1 0 0,-2 3-1 0 0,3-3 8 0 0,0 1 1 0 0,-1 0-1 0 0,1 0 0 0 0,0 0 0 0 0,0 0 0 0 0,-1 0 0 0 0,1 0 0 0 0,0-1 0 0 0,0 1 0 0 0,0 0 0 0 0,0 0 0 0 0,0 0 0 0 0,0 0 1 0 0,1 0-1 0 0,-1 0 0 0 0,0 0 0 0 0,0 0 0 0 0,1-1 0 0 0,-1 1 0 0 0,0 0 0 0 0,1 0 0 0 0,-1 0 0 0 0,1-1 0 0 0,-1 1 1 0 0,1 0-1 0 0,0 1 0 0 0,9 10-92 0 0,1-1 0 0 0,0 0 1 0 0,0 0-1 0 0,1-1 1 0 0,1-1-1 0 0,0 0 0 0 0,26 14 1 0 0,18 13-7511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15499 0 0,'0'0'4121'0'0,"35"138"-3513"0"0,-32-105 0 0 0,0 4-87 0 0,2-1-105 0 0,-2-1-112 0 0,2-3-160 0 0,-2 1-104 0 0,0-3-200 0 0,0 3-408 0 0,2-3-969 0 0,-1-10-2168 0 0,-3-5-8585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16388 0 0,'0'0'5802'0'0,"12"23"-5742"0"0,35 72-56 0 0,-46-92-7 0 0,0-1 0 0 0,0 1 1 0 0,0 0-1 0 0,0 0 0 0 0,-1-1 0 0 0,1 1 0 0 0,-1 0 1 0 0,1 0-1 0 0,-1 0 0 0 0,0 0 0 0 0,-1 4 0 0 0,1-6-2 0 0,-1 1 0 0 0,1-1-1 0 0,-1 1 1 0 0,0-1 0 0 0,1 1-1 0 0,-1-1 1 0 0,0 1-1 0 0,0-1 1 0 0,0 0 0 0 0,-2 3-1 0 0,-2 2-26 0 0,-3 6-68 0 0,-1 0 1 0 0,0 0 0 0 0,-13 12-1 0 0,18-20 29 0 0,0 0-1 0 0,0-1 1 0 0,0 0-1 0 0,-1 1 1 0 0,1-1-1 0 0,-1-1 0 0 0,0 1 1 0 0,0-1-1 0 0,0 0 1 0 0,0 0-1 0 0,-9 2 0 0 0,-36 1-1053 0 0,63-10 1734 0 0,1 5-353 0 0,-1 0-1 0 0,1 1 0 0 0,-1 1 1 0 0,0 0-1 0 0,1 1 1 0 0,-1 1-1 0 0,0 0 0 0 0,20 9 1 0 0,-28-11-204 0 0,-1 1 1 0 0,1 0 0 0 0,-1-1 0 0 0,1 2 0 0 0,-1-1-1 0 0,0 0 1 0 0,0 1 0 0 0,-1 0 0 0 0,1 0 0 0 0,-1 0-1 0 0,0 0 1 0 0,0 1 0 0 0,0-1 0 0 0,0 1 0 0 0,-1 0-1 0 0,0 0 1 0 0,0 0 0 0 0,0 0 0 0 0,0 0 0 0 0,-1 0-1 0 0,0 0 1 0 0,0 0 0 0 0,-1 1 0 0 0,1 8-1 0 0,-2-7-31 0 0,1-1 0 0 0,-1 1-1 0 0,-1-1 1 0 0,1 1 0 0 0,-1-1-1 0 0,0 0 1 0 0,-1 1 0 0 0,0-1-1 0 0,1 0 1 0 0,-2 0 0 0 0,1-1-1 0 0,-1 1 1 0 0,0-1-1 0 0,0 0 1 0 0,0 0 0 0 0,-1 0-1 0 0,0 0 1 0 0,-10 7 0 0 0,5-5-96 0 0,-1 1 0 0 0,0-2 0 0 0,0 1 0 0 0,0-2 0 0 0,-1 1 1 0 0,0-2-1 0 0,0 0 0 0 0,-25 6 0 0 0,12-7-1660 0 0,0-1 1 0 0,-33-1-1 0 0,34-1-2292 0 0,-7 0-7314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21309 0 0,'0'0'3096'0'0,"-199"111"-3320"0"0,171-84-280 0 0,-1 4-768 0 0,8-10-2361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62 2264 0 0,'0'0'18027'0'0,"-6"-8"-17096"0"0,-2-3-592 0 0,3 6 20 0 0,1 0 1 0 0,0 0-1 0 0,1-1 1 0 0,-5-9-1 0 0,8 15-321 0 0,0 0 1 0 0,0 0-1 0 0,-1 0 0 0 0,1-1 0 0 0,0 1 0 0 0,0 0 0 0 0,0 0 0 0 0,0 0 1 0 0,0 0-1 0 0,0-1 0 0 0,0 1 0 0 0,0 0 0 0 0,0 0 0 0 0,0 0 0 0 0,0 0 1 0 0,0-1-1 0 0,0 1 0 0 0,0 0 0 0 0,0 0 0 0 0,0 0 0 0 0,0 0 0 0 0,0-1 0 0 0,0 1 1 0 0,0 0-1 0 0,0 0 0 0 0,0 0 0 0 0,0 0 0 0 0,0-1 0 0 0,1 1 0 0 0,-1 0 1 0 0,0 0-1 0 0,0 0 0 0 0,0 0 0 0 0,0 0 0 0 0,0-1 0 0 0,0 1 0 0 0,1 0 1 0 0,-1 0-1 0 0,0 0 0 0 0,0 0 0 0 0,0 0 0 0 0,0 0 0 0 0,1 0 0 0 0,-1 0 1 0 0,0 0-1 0 0,0 0 0 0 0,1-1 0 0 0,12 2 257 0 0,16 5-532 0 0,14 8-504 0 0,61 17-460 0 0,-90-28-2166 0 0,1-1-1 0 0,26 1 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 0 0,'0'0'6861'0'0,"2"26"-6595"0"0,7 80 22 0 0,-8-92-166 0 0,1 1 1 0 0,0-1-1 0 0,1-1 1 0 0,1 1-1 0 0,8 20 1 0 0,-3-9-82 0 0,14 30-968 0 0,-18-43-4250 0 0,1 0-5003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16876 0 0,'0'0'2072'0'0,"7"25"-1845"0"0,3 6-142 0 0,22 86 282 0 0,-8-9-1279 0 0,-17-63-9809 0 0,-5-34 2727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18260 0 0,'0'0'3978'0'0,"-7"-14"-3910"0"0,-19-43-19 0 0,26 57-48 0 0,-1 0 0 0 0,1-1 0 0 0,0 1 0 0 0,0-1 0 0 0,0 1 0 0 0,0-1 0 0 0,0 1 0 0 0,0 0 0 0 0,-1-1 0 0 0,1 1 0 0 0,0-1 0 0 0,0 1 0 0 0,0-1 0 0 0,0 1 0 0 0,0 0 0 0 0,1-1 0 0 0,-1 1 0 0 0,0-1 0 0 0,0 1 0 0 0,0-1 0 0 0,0 1 0 0 0,0 0 0 0 0,1-1 0 0 0,-1 1 0 0 0,0 0 0 0 0,0-1 0 0 0,0 1 0 0 0,1-1 0 0 0,-1 1 0 0 0,0 0 0 0 0,1 0 0 0 0,-1-1 0 0 0,0 1 0 0 0,1 0 0 0 0,-1 0 0 0 0,0-1 0 0 0,1 1 0 0 0,-1 0 0 0 0,1 0 0 0 0,-1 0 0 0 0,0-1 0 0 0,1 1 0 0 0,-1 0 0 0 0,1 0 0 0 0,0 0 0 0 0,21 1 14 0 0,-17-1-13 0 0,51 7 172 0 0,-7-1-3309 0 0,-17-4-8243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19412 0 0,'0'0'1596'0'0,"8"23"-1463"0"0,3 8-97 0 0,0 0 6 0 0,11 44 0 0 0,-17-52-280 0 0,-1 1 0 0 0,1 27 0 0 0,-4-30-4327 0 0,0-1-4468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18188 0 0,'0'0'2136'0'0,"38"143"-2112"0"0,-30-117-128 0 0,7 1-344 0 0,-1 3-784 0 0,-2-7-2481 0 0,-5-8-8153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13515 0 0,'0'0'8707'0'0,"-5"18"-8414"0"0,-36 130 408 0 0,27-107-835 0 0,-2-1 1 0 0,-1-1 0 0 0,-2 0 0 0 0,-2-1 0 0 0,-1-2-1 0 0,-2 0 1 0 0,-51 58 0 0 0,64-84-873 0 0,0 0 1 0 0,-16 12-1 0 0,-8 1-7446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 5905 0 0,'0'0'10584'0'0,"-4"15"-10023"0"0,-12 50-163 0 0,15-60-348 0 0,0 0-1 0 0,0 1 1 0 0,1-1 0 0 0,0 0 0 0 0,0 0-1 0 0,0 0 1 0 0,1 1 0 0 0,0-1 0 0 0,0 0 0 0 0,0 0-1 0 0,1 0 1 0 0,-1 0 0 0 0,1 0 0 0 0,4 6 0 0 0,2 9 22 0 0,-1-3-20 0 0,-4-11-52 0 0,-1 0 1 0 0,0-1-1 0 0,0 1 0 0 0,-1 0 0 0 0,2 9 0 0 0,-3-14 5 0 0,0 1-1 0 0,0 0 0 0 0,0 0 0 0 0,0-1 1 0 0,-1 1-1 0 0,1 0 0 0 0,0-1 0 0 0,-1 1 1 0 0,1 0-1 0 0,-1-1 0 0 0,0 1 0 0 0,1 0 1 0 0,-1-1-1 0 0,0 1 0 0 0,0-1 1 0 0,0 0-1 0 0,0 1 0 0 0,0-1 0 0 0,-1 0 1 0 0,1 0-1 0 0,0 1 0 0 0,-1-1 0 0 0,-2 1 1 0 0,-4 5 41 0 0,-1-1 1 0 0,0-1 0 0 0,0 0 0 0 0,0 0 0 0 0,-1-1-1 0 0,0 0 1 0 0,0-1 0 0 0,0 0 0 0 0,-19 3 0 0 0,-17 0 63 0 0,20-2 168 0 0,-35 1-1 0 0,58-5-208 0 0,1-1 0 0 0,0 1 0 0 0,0 0 0 0 0,0-1 0 0 0,0 1 0 0 0,0-1 0 0 0,0 0 0 0 0,0 0 0 0 0,0 0 0 0 0,0 0 0 0 0,0 0-1 0 0,0 0 1 0 0,0-1 0 0 0,0 1 0 0 0,1 0 0 0 0,-1-1 0 0 0,1 1 0 0 0,-1-1 0 0 0,1 0 0 0 0,0 0 0 0 0,-1 1 0 0 0,1-1 0 0 0,0 0 0 0 0,0 0 0 0 0,0 0 0 0 0,0 0 0 0 0,1 0 0 0 0,-1 0 0 0 0,1-1-1 0 0,-1-3 1 0 0,-2-7 200 0 0,1 0 0 0 0,1-1-1 0 0,1-24 1 0 0,0 28-181 0 0,0-3 47 0 0,0 0 0 0 0,2 0 1 0 0,-1 0-1 0 0,2 0 0 0 0,0 0 1 0 0,0 0-1 0 0,10-21 0 0 0,-11 28-140 0 0,1 1-1 0 0,0-1 1 0 0,1 0-1 0 0,-1 1 1 0 0,1 0-1 0 0,0 0 0 0 0,1 0 1 0 0,-1 0-1 0 0,1 0 1 0 0,0 1-1 0 0,0 0 1 0 0,0 0-1 0 0,1 1 1 0 0,-1-1-1 0 0,1 1 1 0 0,0 0-1 0 0,11-3 0 0 0,-12 4-139 0 0,0 1 0 0 0,0 1 0 0 0,1-1 0 0 0,9 1 0 0 0,0 0-2690 0 0,1 0-6009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17140 0 0,'0'0'2280'0'0,"2"12"-1965"0"0,6 16-62 0 0,0 0 1 0 0,2 0-1 0 0,16 31 0 0 0,-16-38-178 0 0,-7-13-60 0 0,1-1 1 0 0,-1 1-1 0 0,1-1 0 0 0,1 0 0 0 0,0 0 0 0 0,0-1 1 0 0,0 1-1 0 0,1-1 0 0 0,8 7 0 0 0,-13-12-9 0 0,0-1 1 0 0,0 1-1 0 0,1-1 0 0 0,-1 0 0 0 0,0 0 1 0 0,1 0-1 0 0,-1 0 0 0 0,0 0 0 0 0,0 0 1 0 0,1 0-1 0 0,-1 0 0 0 0,0 0 0 0 0,0-1 1 0 0,1 1-1 0 0,-1 0 0 0 0,0-1 0 0 0,0 1 1 0 0,0-1-1 0 0,0 1 0 0 0,0-1 0 0 0,1 0 0 0 0,-1 1 1 0 0,0-1-1 0 0,0 0 0 0 0,-1 0 0 0 0,2-1 1 0 0,23-24-143 0 0,-14 10 106 0 0,-7 10-180 0 0,0-1 0 0 0,0 1-1 0 0,1 1 1 0 0,0-1-1 0 0,11-9 1 0 0,-15 13 182 0 0,1 2 0 0 0,-1-1 1 0 0,1 0-1 0 0,-1 0 0 0 0,1 0 0 0 0,-1 1 1 0 0,1-1-1 0 0,0 1 0 0 0,-1-1 0 0 0,1 1 0 0 0,0 0 1 0 0,0-1-1 0 0,-1 1 0 0 0,1 0 0 0 0,0 0 0 0 0,0 0 1 0 0,-1 1-1 0 0,1-1 0 0 0,0 0 0 0 0,-1 1 0 0 0,1-1 1 0 0,0 1-1 0 0,-1-1 0 0 0,1 1 0 0 0,-1 0 0 0 0,1 0 1 0 0,-1 0-1 0 0,1 0 0 0 0,-1 0 0 0 0,1 0 1 0 0,1 1-1 0 0,1 2 37 0 0,0-1 1 0 0,0 0-1 0 0,0-1 0 0 0,0 1 1 0 0,1-1-1 0 0,0 0 1 0 0,-1 0-1 0 0,7 2 0 0 0,-9-4-7 0 0,-1 0 0 0 0,1 1 0 0 0,-1-1 0 0 0,1 0 0 0 0,0 0 0 0 0,-1 0 1 0 0,1 0-1 0 0,-1-1 0 0 0,1 1 0 0 0,-1 0 0 0 0,1-1 0 0 0,-1 1 0 0 0,1-1 0 0 0,-1 1 0 0 0,0-1 0 0 0,1 0 0 0 0,-1 1 0 0 0,0-1 0 0 0,1 0 0 0 0,-1 0 0 0 0,0 0 0 0 0,0 0 0 0 0,0 0 0 0 0,0 0 0 0 0,0 0 0 0 0,0-1 0 0 0,0 1 0 0 0,0 0 0 0 0,0-1 0 0 0,-1 1 0 0 0,2-2 0 0 0,1-5-24 0 0,1 1 0 0 0,1 0 0 0 0,6-9 0 0 0,-10 15 3 0 0,0-1-1 0 0,0 1 1 0 0,0 0 0 0 0,0 0-1 0 0,0 0 1 0 0,0 0-1 0 0,0 0 1 0 0,0 0 0 0 0,0 1-1 0 0,0-1 1 0 0,1 0-1 0 0,-1 1 1 0 0,0-1 0 0 0,1 0-1 0 0,-1 1 1 0 0,0 0 0 0 0,1-1-1 0 0,-1 1 1 0 0,0 0-1 0 0,1-1 1 0 0,-1 1 0 0 0,1 0-1 0 0,-1 0 1 0 0,1 0-1 0 0,-1 1 1 0 0,0-1 0 0 0,3 1-1 0 0,-2 0 16 0 0,0 1-1 0 0,-1 0 0 0 0,0 1 0 0 0,1-1 1 0 0,-1 0-1 0 0,0 0 0 0 0,0 0 1 0 0,0 1-1 0 0,0-1 0 0 0,0 5 1 0 0,4 4 38 0 0,31 72 155 0 0,-22-49-17 0 0,33 58-1 0 0,-3-7 28 0 0,-45-81 100 0 0,-6-7-175 0 0,-8-6-63 0 0,6-1-76 0 0,0 0 1 0 0,0-1-1 0 0,1 0 1 0 0,0 0 0 0 0,1-1-1 0 0,1 0 1 0 0,0 0-1 0 0,0-1 1 0 0,1 1-1 0 0,1-1 1 0 0,-5-22-1 0 0,1-11 72 0 0,1 0-1 0 0,-1-48 1 0 0,7 83-40 0 0,-1-28 74 0 0,3-67 0 0 0,-1 104-84 0 0,1-1 0 0 0,-1 0 0 0 0,0 0 1 0 0,1 1-1 0 0,0-1 0 0 0,-1 0 1 0 0,1 1-1 0 0,0-1 0 0 0,1 1 1 0 0,-1-1-1 0 0,0 1 0 0 0,1-1 1 0 0,-1 1-1 0 0,1 0 0 0 0,0 0 0 0 0,-1 0 1 0 0,1 0-1 0 0,0 0 0 0 0,1 0 1 0 0,-1 0-1 0 0,0 1 0 0 0,0-1 1 0 0,1 1-1 0 0,-1-1 0 0 0,1 1 1 0 0,-1 0-1 0 0,1 0 0 0 0,-1 0 0 0 0,1 0 1 0 0,0 1-1 0 0,-1-1 0 0 0,1 1 1 0 0,0 0-1 0 0,0 0 0 0 0,-1 0 1 0 0,1 0-1 0 0,0 0 0 0 0,4 1 1 0 0,-3-1-7 0 0,1 1 0 0 0,0 0 1 0 0,-1 0-1 0 0,1 1 0 0 0,-1 0 1 0 0,1-1-1 0 0,-1 1 0 0 0,1 1 1 0 0,-1-1-1 0 0,0 1 0 0 0,0-1 1 0 0,-1 1-1 0 0,1 0 0 0 0,0 1 1 0 0,-1-1-1 0 0,0 0 1 0 0,0 1-1 0 0,0 0 0 0 0,0 0 1 0 0,0 0-1 0 0,3 7 0 0 0,-5-9-6 0 0,-1 0 0 0 0,1 0 0 0 0,-1 0 0 0 0,1 0 0 0 0,-1 0 0 0 0,0 0 0 0 0,0 0 0 0 0,0 0 0 0 0,0 0 0 0 0,0 0 0 0 0,0 0 0 0 0,-1 0 0 0 0,1 0 0 0 0,0 0-1 0 0,-1 0 1 0 0,0 0 0 0 0,1 0 0 0 0,-2 2 0 0 0,0-1 3 0 0,-1 0 0 0 0,1 1-1 0 0,-1-1 1 0 0,1 0 0 0 0,-1 0 0 0 0,0-1-1 0 0,0 1 1 0 0,-6 3 0 0 0,-5 3 5 0 0,-1-1-1 0 0,0-1 1 0 0,-24 9 0 0 0,28-13-14 0 0,-15 8 22 0 0,25-11 26 0 0,16-6-35 0 0,80-26 1 0 0,-57 20 21 0 0,0-1 0 0 0,-1-2 0 0 0,55-31-1 0 0,-92 46-22 0 0,10-6 35 0 0,-1 1-1 0 0,0-2 1 0 0,0 1-1 0 0,13-15 1 0 0,-18 13 170 0 0,-10 8-151 0 0,-10 8-100 0 0,11-3 30 0 0,0 0 0 0 0,0 1 1 0 0,1-1-1 0 0,0 1 0 0 0,0 0 0 0 0,0 0 1 0 0,1 1-1 0 0,0-1 0 0 0,0 1 0 0 0,1-1 0 0 0,-2 8 1 0 0,1-4-23 0 0,1 0 0 0 0,0 0 0 0 0,0 1 0 0 0,1-1 0 0 0,1 0 0 0 0,0 0 0 0 0,1 13 0 0 0,-1-22 36 0 0,0 0 1 0 0,0 0-1 0 0,0 0 1 0 0,1 0-1 0 0,-1 0 1 0 0,0 0-1 0 0,1 0 1 0 0,-1 0-1 0 0,0-1 1 0 0,1 1-1 0 0,-1 0 1 0 0,1 0-1 0 0,-1 0 1 0 0,1 0-1 0 0,-1-1 1 0 0,1 1-1 0 0,0 0 1 0 0,-1-1-1 0 0,1 1 1 0 0,0 0-1 0 0,0-1 1 0 0,-1 1-1 0 0,1-1 1 0 0,0 1-1 0 0,0-1 1 0 0,0 0-1 0 0,0 1 1 0 0,0-1-1 0 0,0 0 1 0 0,0 1-1 0 0,0-1 1 0 0,-1 0 0 0 0,1 0-1 0 0,0 0 1 0 0,0 0-1 0 0,0 0 1 0 0,0 0-1 0 0,0 0 1 0 0,0 0-1 0 0,0 0 1 0 0,0-1-1 0 0,0 1 1 0 0,1-1-1 0 0,1 0 8 0 0,0 0-1 0 0,0 0 1 0 0,0 0-1 0 0,0-1 0 0 0,0 1 1 0 0,-1-1-1 0 0,1 0 1 0 0,-1 0-1 0 0,1 0 1 0 0,-1 0-1 0 0,0 0 1 0 0,3-4-1 0 0,-1-1 0 0 0,-1 0-1 0 0,0 0 1 0 0,0 0 0 0 0,-1 0-1 0 0,1 0 1 0 0,-2-1-1 0 0,1 1 1 0 0,-1-1 0 0 0,0 1-1 0 0,-1-1 1 0 0,0 0-1 0 0,-1-13 1 0 0,-2-9-24 0 0,-13-53 0 0 0,14 77 16 0 0,-81-307 15 0 0,84 311-137 0 0,4 6 59 0 0,14 14 54 0 0,22 27 89 0 0,-20-18-69 0 0,-1 1 0 0 0,-1 1 0 0 0,20 41 1 0 0,24 39-3 0 0,-37-68 19 0 0,-17-26-52 0 0,0-1 0 0 0,0 1 0 0 0,1-2 0 0 0,1 1 1 0 0,1-2-1 0 0,16 16 0 0 0,-26-27 15 0 0,-1 0-1 0 0,0 0 1 0 0,1 0-1 0 0,-1-1 1 0 0,0 1 0 0 0,1-1-1 0 0,-1 1 1 0 0,1-1-1 0 0,-1 1 1 0 0,1-1 0 0 0,-1 0-1 0 0,1 0 1 0 0,-1 1-1 0 0,1-1 1 0 0,-1 0 0 0 0,1-1-1 0 0,-1 1 1 0 0,1 0 0 0 0,-1 0-1 0 0,3-1 1 0 0,-1-1 4 0 0,1 1-1 0 0,-1-1 1 0 0,0 1 0 0 0,0-1 0 0 0,0 0 0 0 0,0 0 0 0 0,-1-1-1 0 0,5-3 1 0 0,2-4 22 0 0,-1 0 0 0 0,0 0 0 0 0,11-22 0 0 0,-15 26 1 0 0,-2 3-9 0 0,0 0 0 0 0,0 0-1 0 0,0 0 1 0 0,-1 0 0 0 0,1 0-1 0 0,-1 0 1 0 0,0-1-1 0 0,0 1 1 0 0,0 0 0 0 0,0-7-1 0 0,-1 10-30 0 0,-10 25-219 0 0,7-15 219 0 0,-1 0-1 0 0,1 1 0 0 0,0-1 0 0 0,1 1 1 0 0,1 0-1 0 0,0 0 0 0 0,0-1 0 0 0,1 21 0 0 0,0-26-1 0 0,0-5 127 0 0,10-23-30 0 0,-3 8-80 0 0,-4 8-2 0 0,-1 1 0 0 0,2 0 1 0 0,-1-1-1 0 0,0 1 1 0 0,6-6-1 0 0,-8 11 10 0 0,0 0-1 0 0,0 0 1 0 0,0 0 0 0 0,0 0-1 0 0,0 0 1 0 0,0 0 0 0 0,0 0-1 0 0,1 1 1 0 0,-1-1 0 0 0,0 0-1 0 0,0 1 1 0 0,1-1 0 0 0,-1 1-1 0 0,0-1 1 0 0,1 1 0 0 0,-1 0-1 0 0,0 0 1 0 0,1-1 0 0 0,-1 1-1 0 0,1 0 1 0 0,-1 0 0 0 0,0 0-1 0 0,1 1 1 0 0,-1-1-1 0 0,1 0 1 0 0,-1 0 0 0 0,0 1-1 0 0,1-1 1 0 0,-1 1 0 0 0,0-1-1 0 0,2 2 1 0 0,0 1-4 0 0,0 0 1 0 0,0 1-1 0 0,-1-1 1 0 0,1 1-1 0 0,-1 0 0 0 0,0 0 1 0 0,0 0-1 0 0,0 0 1 0 0,-1 0-1 0 0,3 7 0 0 0,3 9-8 0 0,-6-20 15 0 0,-1 1 0 0 0,0-1 0 0 0,1 1 0 0 0,-1-1 0 0 0,1 1 0 0 0,-1-1 0 0 0,1 0 0 0 0,-1 1-1 0 0,1-1 1 0 0,-1 1 0 0 0,1-1 0 0 0,0 0 0 0 0,-1 0 0 0 0,1 1 0 0 0,-1-1 0 0 0,1 0 0 0 0,0 0 0 0 0,-1 0 0 0 0,1 0 0 0 0,0 0 0 0 0,-1 0 0 0 0,1 0-1 0 0,0 0 1 0 0,-1 0 0 0 0,1 0 0 0 0,-1 0 0 0 0,1 0 0 0 0,0 0 0 0 0,-1 0 0 0 0,1 0 0 0 0,0-1 0 0 0,-1 1 0 0 0,1 0 0 0 0,-1-1 0 0 0,1 1 0 0 0,-1 0-1 0 0,1-1 1 0 0,-1 1 0 0 0,1 0 0 0 0,0-2 0 0 0,1 1 5 0 0,0 0-1 0 0,-1-1 0 0 0,1 1 1 0 0,0-1-1 0 0,-1 1 1 0 0,1-1-1 0 0,-1 0 0 0 0,1 0 1 0 0,-1 1-1 0 0,0-1 1 0 0,2-3-1 0 0,2-20-9 0 0,-1 1 0 0 0,-1-1 0 0 0,-1 0 0 0 0,-1 0-1 0 0,-3-34 1 0 0,1 2 18 0 0,1 40-3 0 0,0-37 37 0 0,-2 1 0 0 0,-10-66 0 0 0,10 111-187 0 0,3 18 107 0 0,5 23 89 0 0,14 19-19 0 0,1-1 0 0 0,3 0-1 0 0,36 57 1 0 0,-53-97-43 0 0,1 0 0 0 0,0 0 0 0 0,1-1 0 0 0,0-1 0 0 0,0 1 0 0 0,18 13 0 0 0,-21-19 2 0 0,0 0-1 0 0,0-1 1 0 0,0 1-1 0 0,0-1 1 0 0,1-1-1 0 0,-1 1 1 0 0,1-1-1 0 0,0 0 1 0 0,-1-1-1 0 0,1 0 1 0 0,0 0-1 0 0,0 0 1 0 0,0-1-1 0 0,10 0 1 0 0,9-2-59 0 0,-17 3 27 0 0,0-1 1 0 0,0-1 0 0 0,-1 0 0 0 0,1 0-1 0 0,-1-1 1 0 0,1 0 0 0 0,-1 0 0 0 0,0-1-1 0 0,0 0 1 0 0,11-5 0 0 0,-20 7 6 0 0,1 1 0 0 0,-1-1 0 0 0,1 1 0 0 0,0-1 0 0 0,-1 1 1 0 0,1-1-1 0 0,-1 1 0 0 0,0-1 0 0 0,1 1 0 0 0,-1 0 0 0 0,1-1 0 0 0,-1 1 0 0 0,1 0 1 0 0,-1-1-1 0 0,0 1 0 0 0,1 0 0 0 0,-1 0 0 0 0,0 0 0 0 0,1 0 0 0 0,-1 0 1 0 0,0 0-1 0 0,1 0 0 0 0,-1 0 0 0 0,0 0 0 0 0,0 0 0 0 0,-24-4-142 0 0,23 4 129 0 0,1 0 1 0 0,0 0-1 0 0,-1 0 1 0 0,1 0-1 0 0,-1 1 1 0 0,1-1 0 0 0,-1 0-1 0 0,1 1 1 0 0,-1-1-1 0 0,1 1 1 0 0,0-1-1 0 0,-1 1 1 0 0,1 0-1 0 0,0 0 1 0 0,0-1 0 0 0,-2 2-1 0 0,2-1 29 0 0,1 0-1 0 0,-1 0 1 0 0,1 0 0 0 0,0 0-1 0 0,-1 0 1 0 0,1 0 0 0 0,0-1-1 0 0,-1 1 1 0 0,1 0 0 0 0,0 0-1 0 0,0 0 1 0 0,0 0 0 0 0,0 0-1 0 0,0 0 1 0 0,0 0 0 0 0,0 0-1 0 0,0 0 1 0 0,0 0-1 0 0,0 0 1 0 0,0 0 0 0 0,1 0-1 0 0,-1 0 1 0 0,0 0 0 0 0,1 0-1 0 0,-1 0 1 0 0,1 0 0 0 0,0 0-1 0 0,1 3 18 0 0,1-1 1 0 0,-1 0-1 0 0,1 0 0 0 0,0 0 0 0 0,0 0 0 0 0,0 0 0 0 0,0 0 0 0 0,0-1 0 0 0,1 1 0 0 0,-1-1 0 0 0,1 0 1 0 0,-1 0-1 0 0,1-1 0 0 0,0 1 0 0 0,0-1 0 0 0,5 2 0 0 0,3 0 15 0 0,0-1 0 0 0,0 0 0 0 0,0 0 1 0 0,16-1-1 0 0,-26-1-19 0 0,0 0 0 0 0,1 0-1 0 0,-1 0 1 0 0,0 0 0 0 0,0 0 0 0 0,1-1 0 0 0,-1 1 0 0 0,0-1 0 0 0,0 0 0 0 0,0 1 0 0 0,0-1-1 0 0,0 0 1 0 0,0 0 0 0 0,0 0 0 0 0,0-1 0 0 0,0 1 0 0 0,-1 0 0 0 0,1-1 0 0 0,0 1 0 0 0,-1-1 0 0 0,1 0-1 0 0,-1 1 1 0 0,1-1 0 0 0,-1 0 0 0 0,0 0 0 0 0,0 0 0 0 0,0 0 0 0 0,0 0 0 0 0,0 0 0 0 0,0 0-1 0 0,-1 0 1 0 0,1 0 0 0 0,-1 0 0 0 0,1-1 0 0 0,-1 1 0 0 0,0 0 0 0 0,0-5 0 0 0,0 3 2 0 0,0-1 1 0 0,-1 0 0 0 0,1 0 0 0 0,-1 1-1 0 0,0-1 1 0 0,-1 0 0 0 0,1 1-1 0 0,-1-1 1 0 0,0 1 0 0 0,0-1 0 0 0,0 1-1 0 0,-1 0 1 0 0,1 0 0 0 0,-1 0-1 0 0,0 0 1 0 0,-6-5 0 0 0,15 16-2 0 0,1-1 1 0 0,-1 0-1 0 0,1 0 1 0 0,0-1 0 0 0,10 6-1 0 0,-11-8 43 0 0,0 0 1 0 0,1-1-1 0 0,-1 0 1 0 0,1 0-1 0 0,0-1 0 0 0,-1 0 1 0 0,1 0-1 0 0,11 0 1 0 0,-18-1-43 0 0,1 0 0 0 0,-1 0 0 0 0,0 0 0 0 0,1 0 0 0 0,-1 0 0 0 0,0 0 0 0 0,1 0 0 0 0,-1 0 0 0 0,0 0 0 0 0,1-1 0 0 0,-1 1 0 0 0,0 0 0 0 0,1 0 0 0 0,-1 0 0 0 0,0 0 1 0 0,0-1-1 0 0,1 1 0 0 0,-1 0 0 0 0,0 0 0 0 0,0-1 0 0 0,0 1 0 0 0,1 0 0 0 0,-1-1 0 0 0,0 1 0 0 0,0 0 0 0 0,0 0 0 0 0,0-1 0 0 0,1 1 0 0 0,-1 0 0 0 0,0-1 1 0 0,0 0-1 0 0,0-14 45 0 0,-8-13-46 0 0,-1 7 3 0 0,7 18 10 0 0,0-1-1 0 0,0 0 1 0 0,0 1 0 0 0,1-1-1 0 0,0 0 1 0 0,-1 0 0 0 0,1 0-1 0 0,1 0 1 0 0,-1-1 0 0 0,1 1-1 0 0,-1 0 1 0 0,2-7 0 0 0,0 10-11 0 0,1 1 0 0 0,-1 0 1 0 0,1 0-1 0 0,-1-1 1 0 0,1 1-1 0 0,-1 0 1 0 0,1 1-1 0 0,-1-1 1 0 0,1 0-1 0 0,0 0 0 0 0,1 1 1 0 0,12 8-14 0 0,0 0 1 0 0,-1 0-1 0 0,0 2 1 0 0,18 17-1 0 0,-25-22-3 0 0,103 104-1514 0 0,-66-62-7565 0 0,-43-47 8736 0 0,8 10-7096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1192 131 19740 0 0,'0'0'2001'0'0,"-72"17"-12964"0"0</inkml:trace>
  <inkml:trace contextRef="#ctx0" brushRef="#br0" timeOffset="1">0 0 20404 0 0,'0'0'1945'0'0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36 247 22765 0 0,'0'0'711'0'0,"-5"-12"-1126"0"0,-14-37 276 0 0,16 45-69 0 0,0 11 177 0 0,1 12 97 0 0,1 212 707 0 0,-1 18-293 0 0,1-215-488 0 0,4-83-348 0 0,16-87 0 0 0,-9 78 354 0 0,6-45 371 0 0,44-147 0 0 0,-56 237-261 0 0,0 0-1 0 0,1 0 1 0 0,1 1-1 0 0,0-1 0 0 0,1 1 1 0 0,0 0-1 0 0,14-17 0 0 0,-20 28-105 0 0,0 0-1 0 0,-1 1 0 0 0,1-1 1 0 0,0 0-1 0 0,0 1 1 0 0,-1-1-1 0 0,1 1 0 0 0,0-1 1 0 0,0 1-1 0 0,0-1 0 0 0,0 1 1 0 0,0 0-1 0 0,0 0 1 0 0,0-1-1 0 0,0 1 0 0 0,0 0 1 0 0,0 0-1 0 0,-1 0 1 0 0,1 0-1 0 0,0 0 0 0 0,0 0 1 0 0,0 0-1 0 0,0 0 0 0 0,0 0 1 0 0,0 1-1 0 0,0-1 1 0 0,0 0-1 0 0,0 1 0 0 0,0-1 1 0 0,0 0-1 0 0,0 1 0 0 0,-1-1 1 0 0,1 1-1 0 0,0 0 1 0 0,1 0-1 0 0,3 4-14 0 0,-1-1-1 0 0,0 1 1 0 0,0-1-1 0 0,6 10 1 0 0,-3-4 28 0 0,38 51 34 0 0,-3 2-1 0 0,49 100 1 0 0,-42-39 146 0 0,-49-123-191 0 0,0-1 1 0 0,0 0-1 0 0,0 0 0 0 0,1 0 0 0 0,-1 0 0 0 0,0 1 1 0 0,0-1-1 0 0,1 0 0 0 0,-1 0 0 0 0,0 0 1 0 0,0 0-1 0 0,1 0 0 0 0,-1 1 0 0 0,0-1 1 0 0,1 0-1 0 0,-1 0 0 0 0,0 0 0 0 0,0 0 1 0 0,1 0-1 0 0,-1 0 0 0 0,0 0 0 0 0,0 0 0 0 0,1 0 1 0 0,-1 0-1 0 0,0 0 0 0 0,1 0 0 0 0,-1 0 1 0 0,0-1-1 0 0,0 1 0 0 0,1 0 0 0 0,-1 0 1 0 0,0 0-1 0 0,0 0 0 0 0,1 0 0 0 0,-1-1 1 0 0,0 1-1 0 0,1 0 0 0 0,8-8 56 0 0,22-35-10 0 0,-3 0 0 0 0,25-51 0 0 0,-23 40 84 0 0,-28 51-110 0 0,0-1 0 0 0,0 1-1 0 0,0-1 1 0 0,1 1-1 0 0,-1 0 1 0 0,1 0 0 0 0,0 0-1 0 0,0 0 1 0 0,0 1-1 0 0,6-5 1 0 0,-7 6-20 0 0,-1 1 1 0 0,0-1-1 0 0,1 1 1 0 0,-1 0-1 0 0,0-1 1 0 0,1 1-1 0 0,-1 0 1 0 0,0 0-1 0 0,1 0 1 0 0,-1 0-1 0 0,0 0 1 0 0,1 0-1 0 0,-1 0 1 0 0,0 1-1 0 0,1-1 0 0 0,-1 0 1 0 0,0 1-1 0 0,0-1 1 0 0,1 1-1 0 0,-1 0 1 0 0,0-1-1 0 0,0 1 1 0 0,0 0-1 0 0,1-1 1 0 0,-1 1-1 0 0,0 0 1 0 0,0 0-1 0 0,-1 0 1 0 0,1 0-1 0 0,0 0 1 0 0,0 0-1 0 0,0 0 1 0 0,-1 1-1 0 0,2 0 1 0 0,6 12 58 0 0,0 0 0 0 0,-1 1 0 0 0,9 27 0 0 0,1 1 65 0 0,-3-8-80 0 0,-9-21-15 0 0,1 0 1 0 0,0-1 0 0 0,1 0 0 0 0,0 0 0 0 0,12 15-1 0 0,-18-27-19 0 0,0 0-1 0 0,0 0 1 0 0,0 0-1 0 0,0 0 1 0 0,0 0-1 0 0,0-1 0 0 0,0 1 1 0 0,1 0-1 0 0,-1-1 1 0 0,0 1-1 0 0,0-1 1 0 0,1 1-1 0 0,-1-1 1 0 0,0 1-1 0 0,0-1 0 0 0,1 0 1 0 0,-1 0-1 0 0,0 0 1 0 0,1 0-1 0 0,-1 0 1 0 0,2 0-1 0 0,1 0 20 0 0,-1-1 1 0 0,1 0-1 0 0,-1 0 0 0 0,1 0 1 0 0,-1-1-1 0 0,0 1 0 0 0,7-4 0 0 0,0-2 12 0 0,0-1 0 0 0,0 0 0 0 0,16-16 0 0 0,-20 17-32 0 0,0 1-1 0 0,0 0 1 0 0,1 1-1 0 0,0-1 1 0 0,0 1 0 0 0,0 1-1 0 0,10-5 1 0 0,-15 8-14 0 0,1 0 1 0 0,-1 0 0 0 0,1 0-1 0 0,-1 0 1 0 0,1 0-1 0 0,0 1 1 0 0,-1 0-1 0 0,1-1 1 0 0,0 1 0 0 0,0 0-1 0 0,-1 0 1 0 0,1 0-1 0 0,0 1 1 0 0,-1-1-1 0 0,1 1 1 0 0,0 0 0 0 0,-1-1-1 0 0,1 1 1 0 0,0 0-1 0 0,-1 0 1 0 0,0 1-1 0 0,1-1 1 0 0,-1 0 0 0 0,0 1-1 0 0,1 0 1 0 0,1 2-1 0 0,108 118 50 0 0,-6-5 169 0 0,-35-59-21 0 0,-70-57-186 0 0,1 0-1 0 0,-1 0 1 0 0,0 0-1 0 0,1 0 1 0 0,-1 0-1 0 0,1-1 0 0 0,-1 1 1 0 0,1-1-1 0 0,-1 1 1 0 0,1-1-1 0 0,-1 1 1 0 0,1-1-1 0 0,0 0 0 0 0,-1 0 1 0 0,1 0-1 0 0,0 0 1 0 0,-1 0-1 0 0,1 0 1 0 0,-1-1-1 0 0,1 1 1 0 0,0 0-1 0 0,-1-1 0 0 0,1 1 1 0 0,-1-1-1 0 0,1 1 1 0 0,-1-1-1 0 0,1 0 1 0 0,-1 0-1 0 0,2-1 1 0 0,4-4 19 0 0,-1 0 0 0 0,1 0 1 0 0,-1 0-1 0 0,8-12 0 0 0,11-10-39 0 0,-8 12 45 0 0,-1 0 0 0 0,17-22 0 0 0,-22 24-26 0 0,2-2 0 0 0,1 1 0 0 0,0 1 0 0 0,1 0 0 0 0,1 1 0 0 0,23-15 0 0 0,-34 24 39 0 0,0-1-1 0 0,0 1 1 0 0,0-1 0 0 0,8-10 0 0 0,-5 2 11 0 0,-5 12-7 0 0,-3 23-18 0 0,0-11-54 0 0,-12 217 67 0 0,12-225-51 0 0,0-2 3 0 0,0 0 0 0 0,0 0 0 0 0,1-1 0 0 0,-1 1 0 0 0,0 0 0 0 0,0 0 0 0 0,0 0 0 0 0,0 0 0 0 0,-1-1 0 0 0,1 1 0 0 0,0 0 0 0 0,0 0 0 0 0,0 0 0 0 0,-1 0 0 0 0,1-1 0 0 0,0 1-1 0 0,-1 0 1 0 0,1 0 0 0 0,-1-1 0 0 0,0 2 0 0 0,1-1 83 0 0,3-39 13 0 0,16-126-88 0 0,5-38-87 0 0,-22 189 78 0 0,-1 4 4 0 0,0 1-1 0 0,1 0 0 0 0,-1 0 1 0 0,2 0-1 0 0,4-13 0 0 0,-6 19-2 0 0,0 0-1 0 0,0 1 1 0 0,1-1-1 0 0,-1 0 1 0 0,0 1 0 0 0,0-1-1 0 0,1 1 1 0 0,-1 0-1 0 0,1-1 1 0 0,0 1-1 0 0,-1 0 1 0 0,1 0-1 0 0,0 0 1 0 0,-1 0 0 0 0,1 0-1 0 0,0 0 1 0 0,0 0-1 0 0,0 1 1 0 0,0-1-1 0 0,0 1 1 0 0,0-1-1 0 0,0 1 1 0 0,0 0-1 0 0,0 0 1 0 0,0 0 0 0 0,0 0-1 0 0,0 0 1 0 0,3 1-1 0 0,2 0-5 0 0,0 1-1 0 0,0 0 1 0 0,0 0-1 0 0,0 0 1 0 0,-1 1-1 0 0,1 0 1 0 0,-1 1 0 0 0,0-1-1 0 0,0 1 1 0 0,11 9-1 0 0,3 5-10 0 0,29 32 1 0 0,-22-22-5 0 0,43 45-1400 0 0,115 152 0 0 0,-173-205-54 0 0,-5-7-836 0 0,1-2-3646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0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360 141 23765 0 0,'0'0'4160'0'0,"-7"-19"-5055"0"0,-25-55 907 0 0,18 53 7 0 0,5 17-6 0 0,2 3-11 0 0,-11-4-27 0 0,-1 0-1 0 0,0 1 0 0 0,0 1 1 0 0,0 0-1 0 0,0 2 0 0 0,0 0 1 0 0,-33 4-1 0 0,-4-2 17 0 0,54-1 3 0 0,0 0 1 0 0,0 0 0 0 0,0 0-1 0 0,0 1 1 0 0,0-1 0 0 0,0 0-1 0 0,1 1 1 0 0,-1-1 0 0 0,0 1-1 0 0,0 0 1 0 0,0 0 0 0 0,1-1-1 0 0,-1 1 1 0 0,1 0 0 0 0,-1 1 0 0 0,0-1-1 0 0,1 0 1 0 0,0 0 0 0 0,-1 1-1 0 0,1-1 1 0 0,-2 3 0 0 0,1-1 0 0 0,0 0 1 0 0,1 1 0 0 0,0-1 0 0 0,-1 0-1 0 0,1 1 1 0 0,1-1 0 0 0,-1 1 0 0 0,0-1-1 0 0,1 1 1 0 0,0 6 0 0 0,0 4 5 0 0,1-1 1 0 0,1 1-1 0 0,0-1 1 0 0,1 1-1 0 0,6 14 1 0 0,-1-7 10 0 0,14 26 0 0 0,-12-27 8 0 0,10 27-1 0 0,-19-46-7 0 0,-1 0-1 0 0,1 0 1 0 0,0-1 0 0 0,0 1 0 0 0,-1 0 0 0 0,1-1-1 0 0,0 1 1 0 0,0-1 0 0 0,0 1 0 0 0,0-1 0 0 0,0 1 0 0 0,0-1-1 0 0,0 1 1 0 0,0-1 0 0 0,0 0 0 0 0,0 0 0 0 0,0 0-1 0 0,0 0 1 0 0,0 1 0 0 0,0-1 0 0 0,2-1 0 0 0,33 1-67 0 0,-21-1 71 0 0,123 8 71 0 0,-116-4-60 0 0,0 1-1 0 0,0 1 1 0 0,0 0 0 0 0,25 12-1 0 0,-42-15-25 0 0,0 0 0 0 0,0 0 0 0 0,-1 1 0 0 0,1-1-1 0 0,-1 1 1 0 0,1 1 0 0 0,-1-1 0 0 0,0 0 0 0 0,-1 1 0 0 0,1 0 0 0 0,0 0-1 0 0,-1 0 1 0 0,0 0 0 0 0,0 1 0 0 0,0-1 0 0 0,-1 1 0 0 0,0 0 0 0 0,1-1-1 0 0,-2 1 1 0 0,1 0 0 0 0,0 0 0 0 0,-1 1 0 0 0,0-1 0 0 0,0 0 0 0 0,-1 0-1 0 0,1 1 1 0 0,-1 6 0 0 0,0-6-39 0 0,1 1 0 0 0,-1 0 0 0 0,-1-1 0 0 0,1 1 0 0 0,-1 0-1 0 0,0-1 1 0 0,-1 1 0 0 0,1 0 0 0 0,-1-1 0 0 0,0 0 0 0 0,-1 1 0 0 0,0-1 0 0 0,0 0-1 0 0,0 0 1 0 0,-1-1 0 0 0,1 1 0 0 0,-1-1 0 0 0,-1 0 0 0 0,1 0 0 0 0,-1 0 0 0 0,0 0 0 0 0,0-1-1 0 0,-8 6 1 0 0,6-6-335 0 0,0 0-1 0 0,0 0 0 0 0,0-1 0 0 0,-12 4 0 0 0,-15 1-6049 0 0,16-4-5396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14499 0 0,'0'0'1312'0'0,"0"-15"-1750"0"0,1-45 654 0 0,-1 60-212 0 0,0 0 1 0 0,0 0 0 0 0,0 0 0 0 0,-1-1 0 0 0,1 1-1 0 0,0 0 1 0 0,0 0 0 0 0,0 0 0 0 0,0 0 0 0 0,0 0-1 0 0,0 0 1 0 0,0-1 0 0 0,0 1 0 0 0,1 0 0 0 0,-1 0-1 0 0,0 0 1 0 0,0 0 0 0 0,0 0 0 0 0,0 0 0 0 0,0 0-1 0 0,0-1 1 0 0,0 1 0 0 0,0 0 0 0 0,0 0 0 0 0,0 0-1 0 0,0 0 1 0 0,0 0 0 0 0,0 0 0 0 0,1 0 0 0 0,-1 0-1 0 0,0-1 1 0 0,0 1 0 0 0,0 0 0 0 0,0 0 0 0 0,0 0-1 0 0,0 0 1 0 0,0 0 0 0 0,1 0 0 0 0,-1 0-1 0 0,0 0 1 0 0,0 0 0 0 0,0 0 0 0 0,0 0 0 0 0,0 0-1 0 0,0 0 1 0 0,1 0 0 0 0,-1 0 0 0 0,0 0 0 0 0,0 0-1 0 0,0 0 1 0 0,0 0 0 0 0,0 0 0 0 0,0 0 0 0 0,1 0-1 0 0,7 9 233 0 0,11 18 118 0 0,-15-21-283 0 0,17 29 107 0 0,-15-24-262 0 0,1 1 1 0 0,0-1-1 0 0,17 20 1 0 0,-5-26-1034 0 0,-5-2 574 0 0,31 18 430 0 0,-32-14 186 0 0,1-1 0 0 0,-1 0 0 0 0,1-1 1 0 0,20 5-1 0 0,-34-10-71 0 0,0 0 0 0 0,1 0 0 0 0,-1 0 1 0 0,0 0-1 0 0,1 0 0 0 0,-1 1 0 0 0,0-1 0 0 0,1 0 1 0 0,-1 0-1 0 0,0 0 0 0 0,1 0 0 0 0,-1 0 0 0 0,0 0 1 0 0,1 0-1 0 0,-1 0 0 0 0,0 0 0 0 0,1 0 0 0 0,-1 0 1 0 0,0-1-1 0 0,1 1 0 0 0,-1 0 0 0 0,0 0 0 0 0,1 0 1 0 0,-1 0-1 0 0,0 0 0 0 0,1-1 0 0 0,-1 1 0 0 0,0 0 0 0 0,0 0 1 0 0,1 0-1 0 0,-1-1 0 0 0,0 1 0 0 0,0 0 0 0 0,1-1 1 0 0,-1 1-1 0 0,0 0 0 0 0,0 0 0 0 0,0-1 0 0 0,0 1 1 0 0,0 0-1 0 0,1-1 0 0 0,-1 1 0 0 0,0 0 0 0 0,0-1 1 0 0,0 1-1 0 0,0 0 0 0 0,0-1 0 0 0,0 1 0 0 0,0 0 1 0 0,0-1-1 0 0,0 1 0 0 0,0 0 0 0 0,0-1 0 0 0,-10-25-436 0 0,0 1 380 0 0,10 22 70 0 0,0 1-1 0 0,0 0 0 0 0,1-1 1 0 0,-1 1-1 0 0,0 0 0 0 0,1 0 0 0 0,-1-1 1 0 0,1 1-1 0 0,0 0 0 0 0,0 0 0 0 0,0 0 1 0 0,0 0-1 0 0,0 0 0 0 0,0 0 0 0 0,1 0 1 0 0,1-2-1 0 0,0 1 22 0 0,1 0 1 0 0,-1 1-1 0 0,1-1 0 0 0,-1 1 0 0 0,1 0 1 0 0,0 0-1 0 0,7-3 0 0 0,-5 3-21 0 0,-3 1-26 0 0,0-1-1 0 0,0 1 1 0 0,0 0-1 0 0,0 0 1 0 0,0 1-1 0 0,0-1 1 0 0,5 0 0 0 0,2 29-141 0 0,-6-19 164 0 0,1-1 0 0 0,0 1 0 0 0,1-1 0 0 0,-1-1 0 0 0,2 1 0 0 0,-1-1 0 0 0,1 0 0 0 0,0 0 0 0 0,1-1 0 0 0,-1 0 0 0 0,13 7 0 0 0,-19-12-11 0 0,0-1-1 0 0,-1 0 0 0 0,1 1 1 0 0,0-1-1 0 0,0 0 0 0 0,-1 0 1 0 0,1 0-1 0 0,0 0 0 0 0,0 0 1 0 0,-1 0-1 0 0,1 0 0 0 0,0 0 1 0 0,0 0-1 0 0,0 0 0 0 0,-1 0 1 0 0,1-1-1 0 0,0 1 0 0 0,0 0 1 0 0,-1 0-1 0 0,1-1 0 0 0,0 1 1 0 0,-1-1-1 0 0,1 1 0 0 0,0-1 1 0 0,-1 1-1 0 0,1-1 0 0 0,0 1 1 0 0,-1-1-1 0 0,1 1 0 0 0,-1-1 1 0 0,1 1-1 0 0,-1-1 0 0 0,0 0 1 0 0,1 1-1 0 0,-1-1 0 0 0,0 0 1 0 0,1 0-1 0 0,-1 1 0 0 0,1-2 1 0 0,12-40-15 0 0,-9 29 8 0 0,1 0 79 0 0,0 0 0 0 0,-1 0 0 0 0,-1-1 0 0 0,0 1-1 0 0,-1-1 1 0 0,0 0 0 0 0,-1 0 0 0 0,-2-26 0 0 0,-6 12 448 0 0,7 28-553 0 0,0 2 26 0 0,0-1 0 0 0,0 1 0 0 0,0-1 0 0 0,1 1 0 0 0,-1-1 0 0 0,1 1 0 0 0,-1-1 0 0 0,1 1 1 0 0,-1-1-1 0 0,2 2 0 0 0,27 55-58 0 0,2-1 0 0 0,60 83 0 0 0,-84-132 38 0 0,0-1 0 0 0,0 0 0 0 0,1 0 0 0 0,10 8 0 0 0,-15-13 33 0 0,0 0 0 0 0,-1 0 0 0 0,1 0 0 0 0,1 0 0 0 0,-1-1 0 0 0,0 1 0 0 0,0-1 0 0 0,1 0 0 0 0,-1 0 0 0 0,0 0 0 0 0,1 0-1 0 0,-1-1 1 0 0,1 1 0 0 0,-1-1 0 0 0,8 0 0 0 0,-10-1-1 0 0,0 0-1 0 0,0 1 1 0 0,-1-1 0 0 0,1 0-1 0 0,0 0 1 0 0,0 0-1 0 0,-1 0 1 0 0,1 0 0 0 0,-1 0-1 0 0,1 0 1 0 0,-1 0-1 0 0,1 0 1 0 0,-1 0 0 0 0,1 0-1 0 0,-1 0 1 0 0,0 0-1 0 0,0-1 1 0 0,0 1 0 0 0,1 0-1 0 0,-1 0 1 0 0,0 0-1 0 0,0 0 1 0 0,-1-2 0 0 0,0-29 20 0 0,-17-72 62 0 0,10 68 153 0 0,2 1 1 0 0,-2-58-1 0 0,38 126-108 0 0,-13-3 112 0 0,-1 1 1 0 0,13 36 0 0 0,17 35 44 0 0,-28-74-317 0 0,-17-26 47 0 0,0-1 0 0 0,0 0 0 0 0,0 1 0 0 0,0-1 0 0 0,0 0 0 0 0,1 0 0 0 0,-1 0 0 0 0,0 0 0 0 0,1 0 0 0 0,-1 0 0 0 0,1 0 0 0 0,-1 0 0 0 0,1-1 0 0 0,-1 1 0 0 0,1 0 0 0 0,2 0 0 0 0,-3-2-13 0 0,-1 1 1 0 0,1-1-1 0 0,-1 1 0 0 0,1-1 1 0 0,-1 0-1 0 0,1 1 0 0 0,-1-1 0 0 0,0 1 1 0 0,1-1-1 0 0,-1 0 0 0 0,0 1 1 0 0,1-1-1 0 0,-1 0 0 0 0,0 0 1 0 0,0 1-1 0 0,0-1 0 0 0,0 0 0 0 0,1 0 1 0 0,-1 1-1 0 0,0-1 0 0 0,0 0 1 0 0,-1 0-1 0 0,1 1 0 0 0,0-1 1 0 0,0-1-1 0 0,-3-23-98 0 0,1 18 63 0 0,1 0 0 0 0,-1 0 0 0 0,1-1 0 0 0,1 1 0 0 0,-1-1 0 0 0,1 1 0 0 0,2-14 0 0 0,-2 21 24 0 0,0 0 0 0 0,1-1 0 0 0,-1 1 0 0 0,0 0 0 0 0,1 0 0 0 0,-1-1 0 0 0,0 1 0 0 0,1 0-1 0 0,-1 0 1 0 0,0 0 0 0 0,1-1 0 0 0,-1 1 0 0 0,0 0 0 0 0,1 0 0 0 0,-1 0 0 0 0,1 0 0 0 0,-1 0 0 0 0,0 0 0 0 0,1 0-1 0 0,-1 0 1 0 0,1 0 0 0 0,-1 0 0 0 0,1 0 0 0 0,-1 0 0 0 0,0 0 0 0 0,1 0 0 0 0,-1 0 0 0 0,0 0 0 0 0,1 0-1 0 0,-1 1 1 0 0,1-1 0 0 0,-1 0 0 0 0,0 0 0 0 0,1 0 0 0 0,-1 1 0 0 0,0-1 0 0 0,1 0 0 0 0,-1 1 0 0 0,0-1-1 0 0,18 12-96 0 0,-16-11 97 0 0,6 5-336 0 0,11 7 721 0 0,23 21 1 0 0,-16-5-1955 0 0,-24-25 712 0 0,0-1 0 0 0,0 1 0 0 0,0-1 0 0 0,0 1 0 0 0,-1 0 0 0 0,3 7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282 111 17884 0 0,'0'0'2688'0'0,"-131"-78"-17771"0"0</inkml:trace>
  <inkml:trace contextRef="#ctx0" brushRef="#br0" timeOffset="1">0 1 11851 0 0,'0'0'6401'0'0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4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15603 0 0,'0'0'1159'0'0,"24"-9"-2223"0"0,6-4 1011 0 0,-1 0 25 0 0,49-14 0 0 0,-72 25 74 0 0,-1 0 0 0 0,1-1 0 0 0,0 1 1 0 0,-1-1-1 0 0,1 0 0 0 0,-1 0 0 0 0,0-1 1 0 0,0 1-1 0 0,0-1 0 0 0,4-5 0 0 0,-8 7-62 0 0,0 1 0 0 0,1 0-1 0 0,-2-1 1 0 0,1 1-1 0 0,0-1 1 0 0,0 1-1 0 0,0-1 1 0 0,-1 0 0 0 0,1 1-1 0 0,-1-1 1 0 0,1 0-1 0 0,-1 1 1 0 0,0-1 0 0 0,1 0-1 0 0,-1 0 1 0 0,0 1-1 0 0,0-1 1 0 0,0 0-1 0 0,0 0 1 0 0,-1 1 0 0 0,1-1-1 0 0,0 0 1 0 0,-1 1-1 0 0,1-1 1 0 0,-1 0 0 0 0,0 1-1 0 0,0-1 1 0 0,1 1-1 0 0,-1-1 1 0 0,0 1-1 0 0,0-1 1 0 0,0 1 0 0 0,0 0-1 0 0,-1-1 1 0 0,1 1-1 0 0,0 0 1 0 0,-1 0-1 0 0,1 0 1 0 0,-3-1 0 0 0,-2-4-55 0 0,0 1 1 0 0,-1 0 0 0 0,0 1-1 0 0,0 0 1 0 0,0 0 0 0 0,0 0 0 0 0,-1 1-1 0 0,1 0 1 0 0,-1 1 0 0 0,0 0-1 0 0,0 0 1 0 0,0 0 0 0 0,0 1 0 0 0,0 0-1 0 0,0 1 1 0 0,-11 0 0 0 0,19 0 59 0 0,-1 0 0 0 0,1 0 0 0 0,-1 0 1 0 0,0 1-1 0 0,1-1 0 0 0,-1 0 0 0 0,1 0 1 0 0,-1 1-1 0 0,1-1 0 0 0,-1 0 0 0 0,1 1 0 0 0,-1-1 1 0 0,1 0-1 0 0,-1 1 0 0 0,1-1 0 0 0,-1 1 1 0 0,1-1-1 0 0,0 1 0 0 0,-1-1 0 0 0,1 1 1 0 0,0-1-1 0 0,-1 1 0 0 0,1-1 0 0 0,0 1 0 0 0,0 0 1 0 0,-1 0-1 0 0,1 20-104 0 0,1-16 117 0 0,1 0 1 0 0,-1 1-1 0 0,1-1 1 0 0,0 0-1 0 0,4 7 1 0 0,25 31-16 0 0,2-1-1 0 0,1-2 1 0 0,50 46 0 0 0,-53-56-40 0 0,-2 0 1 0 0,49 68-1 0 0,-76-97 56 0 0,-1 1 1 0 0,0 0-1 0 0,0 0 0 0 0,0 0 0 0 0,0 0 0 0 0,0 0 0 0 0,0 0 0 0 0,-1 0 0 0 0,1 0 1 0 0,-1 0-1 0 0,1 0 0 0 0,-1 0 0 0 0,0 3 0 0 0,0-4 4 0 0,0-1 0 0 0,0 1 0 0 0,0-1-1 0 0,0 0 1 0 0,0 1 0 0 0,0-1 0 0 0,-1 1 0 0 0,1-1 0 0 0,0 0-1 0 0,0 1 1 0 0,-1-1 0 0 0,1 0 0 0 0,0 1 0 0 0,-1-1 0 0 0,1 0-1 0 0,0 0 1 0 0,-1 1 0 0 0,1-1 0 0 0,0 0 0 0 0,-1 0-1 0 0,1 1 1 0 0,0-1 0 0 0,-1 0 0 0 0,1 0 0 0 0,-1 0 0 0 0,-19-1 253 0 0,8-3-219 0 0,1-1 1 0 0,-1 0 0 0 0,1-1 0 0 0,0 0-1 0 0,1-1 1 0 0,-1 0 0 0 0,2-1-1 0 0,-1 0 1 0 0,1 0 0 0 0,-14-16-1 0 0,21 22-80 0 0,0 0 0 0 0,0 0-1 0 0,1-1 1 0 0,-1 1-1 0 0,0-1 1 0 0,1 1 0 0 0,-1-1-1 0 0,1 0 1 0 0,0 0-1 0 0,0 1 1 0 0,0-1 0 0 0,0 0-1 0 0,1 0 1 0 0,-1 0-1 0 0,1 0 1 0 0,-1 0-1 0 0,1 0 1 0 0,0 0 0 0 0,0 0-1 0 0,1 0 1 0 0,-1 0-1 0 0,0 0 1 0 0,1 0 0 0 0,0 0-1 0 0,0 0 1 0 0,0 1-1 0 0,0-1 1 0 0,0 0 0 0 0,1 0-1 0 0,-1 1 1 0 0,1-1-1 0 0,-1 1 1 0 0,1-1 0 0 0,0 1-1 0 0,0 0 1 0 0,0 0-1 0 0,1 0 1 0 0,-1 0-1 0 0,0 0 1 0 0,1 0 0 0 0,-1 1-1 0 0,1-1 1 0 0,-1 1-1 0 0,1 0 1 0 0,0-1 0 0 0,0 1-1 0 0,0 0 1 0 0,5 0-1 0 0,8-3 131 0 0,1 1-1 0 0,-1 0 1 0 0,1 2-1 0 0,0 0 0 0 0,0 1 1 0 0,0 0-1 0 0,-1 2 0 0 0,21 3 1 0 0,-36-5-58 0 0,-1 1 0 0 0,1-1 0 0 0,0 0 0 0 0,0 1 0 0 0,0-1 0 0 0,-1 1 0 0 0,1-1 0 0 0,0 1 0 0 0,0 0 0 0 0,-1-1 0 0 0,1 1 0 0 0,-1 0 0 0 0,1-1 0 0 0,0 1 0 0 0,-1 0 0 0 0,0 0-1 0 0,1-1 1 0 0,-1 1 0 0 0,1 0 0 0 0,-1 0 0 0 0,0 0 0 0 0,1 0 0 0 0,-1 0 0 0 0,0-1 0 0 0,0 1 0 0 0,0 0 0 0 0,0 0 0 0 0,0 0 0 0 0,0 0 0 0 0,0 0 0 0 0,0 0 0 0 0,0 0 0 0 0,0 0 0 0 0,-1 1 0 0 0,1 3-160 0 0,2-5 104 0 0,0 1 0 0 0,-1 0 1 0 0,1-1-1 0 0,0 1 0 0 0,0-1 1 0 0,0 0-1 0 0,0 0 0 0 0,0 0 1 0 0,0 0-1 0 0,0 0 0 0 0,0 0 1 0 0,3-1-1 0 0,1-3-112 0 0,1 1 0 0 0,-1-1 1 0 0,0-1-1 0 0,0 1 0 0 0,-1-1 0 0 0,1 0 1 0 0,-1-1-1 0 0,0 1 0 0 0,-1-1 0 0 0,1 0 0 0 0,5-10 1 0 0,3-2-225 0 0,-12 17 343 0 0,-1 1 1 0 0,1-1-1 0 0,0 1 1 0 0,-1-1-1 0 0,1 1 1 0 0,0-1 0 0 0,0 1-1 0 0,-1 0 1 0 0,1-1-1 0 0,0 1 1 0 0,0 0-1 0 0,0 0 1 0 0,0 0 0 0 0,0-1-1 0 0,-1 1 1 0 0,1 0-1 0 0,0 0 1 0 0,0 0-1 0 0,0 0 1 0 0,0 0 0 0 0,0 1-1 0 0,-1-1 1 0 0,1 0-1 0 0,0 0 1 0 0,0 1-1 0 0,0-1 1 0 0,0 0 0 0 0,-1 1-1 0 0,1-1 1 0 0,0 1-1 0 0,0 0 1 0 0,29 19-75 0 0,-22-14 186 0 0,2 0 47 0 0,0 0 1 0 0,0-1 0 0 0,18 8 0 0 0,-24-12-79 0 0,0 1 0 0 0,1-1 0 0 0,0 1 0 0 0,-1-1 0 0 0,1 0 0 0 0,0-1 0 0 0,-1 1 0 0 0,1-1 1 0 0,0 0-1 0 0,0 0 0 0 0,6-2 0 0 0,-10 2-61 0 0,-1 0 1 0 0,0-1-1 0 0,1 1 0 0 0,-1 0 1 0 0,0-1-1 0 0,1 1 1 0 0,-1-1-1 0 0,0 1 1 0 0,1-1-1 0 0,-1 1 0 0 0,0 0 1 0 0,0-1-1 0 0,1 1 1 0 0,-1-1-1 0 0,0 1 0 0 0,0-1 1 0 0,0 1-1 0 0,0-1 1 0 0,0 1-1 0 0,0-1 1 0 0,0 1-1 0 0,0-1 0 0 0,0 1 1 0 0,0-1-1 0 0,0 1 1 0 0,0-1-1 0 0,0 1 0 0 0,0-1 1 0 0,0 1-1 0 0,-1-1 1 0 0,1 1-1 0 0,0-1 0 0 0,0 1 1 0 0,0-1-1 0 0,-1 1 1 0 0,1-1-1 0 0,0 1 1 0 0,-1-1-1 0 0,-11-20-141 0 0,11 20 135 0 0,-20-26-74 0 0,16 22 122 0 0,1 1 0 0 0,0-1-1 0 0,1 0 1 0 0,-1 1 0 0 0,1-2-1 0 0,0 1 1 0 0,0 0 0 0 0,0-1 0 0 0,1 1-1 0 0,0-1 1 0 0,0 0 0 0 0,0 1 0 0 0,-1-11-1 0 0,3 15-42 0 0,1 0 0 0 0,-1 1 0 0 0,0-1-1 0 0,1 0 1 0 0,-1 1 0 0 0,0-1 0 0 0,1 0-1 0 0,-1 1 1 0 0,1-1 0 0 0,-1 0 0 0 0,1 1 0 0 0,-1-1-1 0 0,1 1 1 0 0,-1-1 0 0 0,1 1 0 0 0,0-1 0 0 0,-1 1-1 0 0,1-1 1 0 0,0 1 0 0 0,-1 0 0 0 0,1-1-1 0 0,0 1 1 0 0,-1 0 0 0 0,1 0 0 0 0,0-1 0 0 0,0 1-1 0 0,-1 0 1 0 0,1 0 0 0 0,1 0 0 0 0,28-3 5 0 0,-23 3 10 0 0,31-1 59 0 0,-1 2 0 0 0,0 2 0 0 0,42 8 0 0 0,-79-11-99 0 0,1 0 1 0 0,-1 0-1 0 0,1 0 1 0 0,-1 0-1 0 0,0 0 1 0 0,1 0 0 0 0,-1 0-1 0 0,1 0 1 0 0,-1 0-1 0 0,0 0 1 0 0,1 0-1 0 0,-1 0 1 0 0,1 1-1 0 0,-1-1 1 0 0,0 0 0 0 0,1 0-1 0 0,-1 0 1 0 0,0 0-1 0 0,1 1 1 0 0,-1-1-1 0 0,0 0 1 0 0,1 1-1 0 0,-1-1 1 0 0,0 0 0 0 0,0 0-1 0 0,1 1 1 0 0,-1-1-1 0 0,0 1 1 0 0,-9 5-255 0 0,-27 5 0 0 0,31-10 107 0 0,1 0 56 0 0,1 0 1 0 0,0 1-1 0 0,-1-1 1 0 0,1 1-1 0 0,0 0 1 0 0,0 0-1 0 0,-5 4 1 0 0,8-6 107 0 0,-1 1 0 0 0,1-1 0 0 0,0 0 0 0 0,-1 1 0 0 0,1-1 1 0 0,-1 0-1 0 0,1 1 0 0 0,0-1 0 0 0,-1 1 0 0 0,1-1 0 0 0,0 1 0 0 0,-1-1 0 0 0,1 1 0 0 0,0-1 0 0 0,0 1 1 0 0,0-1-1 0 0,0 1 0 0 0,-1-1 0 0 0,1 1 0 0 0,0-1 0 0 0,0 1 0 0 0,0 0 0 0 0,0-1 0 0 0,0 1 0 0 0,0-1 0 0 0,0 1 1 0 0,0-1-1 0 0,0 1 0 0 0,1-1 0 0 0,-1 1 0 0 0,0 0 0 0 0,0-1 0 0 0,0 1 0 0 0,1-1 0 0 0,-1 1 0 0 0,0-1 0 0 0,1 0 1 0 0,-1 1-1 0 0,0-1 0 0 0,1 1 0 0 0,-1-1 0 0 0,0 1 0 0 0,1-1 0 0 0,-1 0 0 0 0,1 1 0 0 0,-1-1 0 0 0,1 0 1 0 0,-1 0-1 0 0,1 1 0 0 0,-1-1 0 0 0,1 0 0 0 0,-1 0 0 0 0,1 0 0 0 0,0 1 0 0 0,36 13 155 0 0,-27-11-140 0 0,-1 0 0 0 0,1 1 0 0 0,-1 1 0 0 0,0-1 1 0 0,16 12-1 0 0,-25-16-14 0 0,1 0-1 0 0,-1 1 1 0 0,0-1 0 0 0,1 0 0 0 0,-1 0 0 0 0,0 0-1 0 0,1 1 1 0 0,-1-1 0 0 0,0 0 0 0 0,0 1-1 0 0,1-1 1 0 0,-1 0 0 0 0,0 1 0 0 0,0-1 0 0 0,1 0-1 0 0,-1 1 1 0 0,0-1 0 0 0,0 0 0 0 0,0 1-1 0 0,0-1 1 0 0,0 1 0 0 0,0-1 0 0 0,1 0 0 0 0,-1 1-1 0 0,0-1 1 0 0,0 1 0 0 0,0-1 0 0 0,0 0 0 0 0,0 1-1 0 0,0-1 1 0 0,-1 1 0 0 0,1-1 0 0 0,0 0-1 0 0,0 1 1 0 0,0-1 0 0 0,0 0 0 0 0,0 1 0 0 0,-1-1-1 0 0,1 1 1 0 0,0-1 0 0 0,0 0 0 0 0,0 1-1 0 0,-1-1 1 0 0,0 1 48 0 0,0-1 0 0 0,0 1 1 0 0,0 0-1 0 0,0-1 0 0 0,0 1 0 0 0,0-1 0 0 0,0 0 0 0 0,0 1 0 0 0,0-1 0 0 0,0 0 1 0 0,0 0-1 0 0,-1 0 0 0 0,0 1 0 0 0,7-26 871 0 0,27-55 159 0 0,-21 57-923 0 0,-1-1 0 0 0,-2-1 0 0 0,7-26 0 0 0,-10 20 287 0 0,0 1 1 0 0,0-44 0 0 0,22 176-398 0 0,42 144-2181 0 0,-28-144-8032 0 0,-36-89 6298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4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610 178 14123 0 0,'0'0'5065'0'0</inkml:trace>
  <inkml:trace contextRef="#ctx0" brushRef="#br0" timeOffset="1">1 0 19900 0 0,'0'0'584'0'0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4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91 181 20348 0 0,'0'0'88'0'0,"-14"23"-4393"0"0,-45 73 4457 0 0,42-59-26 0 0,16-18-31 0 0,2-8-59 0 0,-2 19-463 0 0,2 0 0 0 0,4 33 0 0 0,-4-52-193 0 0,1-1 1 0 0,1 0-1 0 0,0 0 1 0 0,0-1 0 0 0,1 1-1 0 0,0-1 1 0 0,1 1-1 0 0,0-1 1 0 0,11 15 0 0 0,-15-23 611 0 0,-1 0 1 0 0,1 0 0 0 0,-1 0 0 0 0,1 0 0 0 0,0-1 0 0 0,0 1 0 0 0,-1 0 0 0 0,1-1-1 0 0,0 1 1 0 0,0 0 0 0 0,0-1 0 0 0,0 1 0 0 0,0-1 0 0 0,-1 1 0 0 0,1-1-1 0 0,0 0 1 0 0,0 1 0 0 0,0-1 0 0 0,0 0 0 0 0,0 0 0 0 0,0 0 0 0 0,0 0-1 0 0,1 0 1 0 0,-1 0 0 0 0,0 0 0 0 0,0 0 0 0 0,0 0 0 0 0,0 0 0 0 0,0 0 0 0 0,0-1-1 0 0,0 1 1 0 0,0 0 0 0 0,0-1 0 0 0,-1 1 0 0 0,1-1 0 0 0,0 1 0 0 0,0-1-1 0 0,0 1 1 0 0,0-1 0 0 0,0 0 0 0 0,-1 1 0 0 0,1-1 0 0 0,0 0 0 0 0,-1 0 0 0 0,1 1-1 0 0,0-1 1 0 0,0-2 0 0 0,4-4 70 0 0,0-1 0 0 0,0 1 0 0 0,-1-1 0 0 0,4-10 0 0 0,-8 17-63 0 0,53-115 1656 0 0,65-169 3005 0 0,-109 260-4085 0 0,-1 3 376 0 0,8-41 0 0 0,-8 95-1034 0 0,2 26 160 0 0,-2 37 31 0 0,8 56-80 0 0,-12-132-32 0 0,0 0 1 0 0,1 0 0 0 0,1-1 0 0 0,0 0 0 0 0,15 28 0 0 0,-20-44 2 0 0,-1-1 0 0 0,1 0 0 0 0,-1 0 0 0 0,1 0 1 0 0,0 0-1 0 0,-1 0 0 0 0,1 0 0 0 0,0 0 0 0 0,0 0 1 0 0,0 0-1 0 0,0 0 0 0 0,0 0 0 0 0,0 0 0 0 0,0 0 1 0 0,0-1-1 0 0,0 1 0 0 0,0 0 0 0 0,0-1 0 0 0,0 1 1 0 0,1-1-1 0 0,-1 1 0 0 0,0-1 0 0 0,1 0 0 0 0,-1 1 1 0 0,0-1-1 0 0,0 0 0 0 0,1 0 0 0 0,-1 0 0 0 0,0 0 1 0 0,1 0-1 0 0,-1 0 0 0 0,0-1 0 0 0,1 1 0 0 0,-1 0 1 0 0,0-1-1 0 0,0 1 0 0 0,3-1 0 0 0,-2-1-6 0 0,1 0-1 0 0,-1 0 1 0 0,0 0-1 0 0,1 0 0 0 0,-1 0 1 0 0,0 0-1 0 0,0 0 1 0 0,0-1-1 0 0,-1 1 1 0 0,1-1-1 0 0,-1 1 0 0 0,1-1 1 0 0,-1 1-1 0 0,0-1 1 0 0,2-5-1 0 0,14-100-1240 0 0,-17 108 1225 0 0,0 0-1 0 0,0 0 1 0 0,0 0-1 0 0,0 0 1 0 0,0-1-1 0 0,0 1 1 0 0,0 0-1 0 0,0 0 1 0 0,0 0-1 0 0,0 0 1 0 0,0 0-1 0 0,0-1 1 0 0,1 1-1 0 0,-1 0 1 0 0,0 0 0 0 0,0 0-1 0 0,0 0 1 0 0,0 0-1 0 0,0 0 1 0 0,1-1-1 0 0,-1 1 1 0 0,0 0-1 0 0,0 0 1 0 0,0 0-1 0 0,0 0 1 0 0,0 0-1 0 0,1 0 1 0 0,-1 0-1 0 0,0 0 1 0 0,0 0-1 0 0,0 0 1 0 0,0 0-1 0 0,1 0 1 0 0,-1 0-1 0 0,0 0 1 0 0,0 0-1 0 0,0 0 1 0 0,1 0-1 0 0,-1 0 1 0 0,0 0-1 0 0,0 0 1 0 0,0 0-1 0 0,0 0 1 0 0,0 0 0 0 0,1 0-1 0 0,-1 1 1 0 0,0-1-1 0 0,0 0 1 0 0,0 0-1 0 0,12 10-229 0 0,7 15 343 0 0,-16-21-74 0 0,0 0 1 0 0,0 0-1 0 0,0 0 1 0 0,1-1-1 0 0,0 1 1 0 0,0-1-1 0 0,0 0 1 0 0,0 0 0 0 0,8 4-1 0 0,-10-6 7 0 0,0 0 0 0 0,0 0 0 0 0,0 0 0 0 0,0 0 0 0 0,1 0 0 0 0,-1 0 0 0 0,0-1-1 0 0,1 1 1 0 0,-1-1 0 0 0,0 0 0 0 0,1 0 0 0 0,-1 0 0 0 0,0 0 0 0 0,1 0 0 0 0,-1 0 0 0 0,0-1 0 0 0,1 1 0 0 0,-1-1-1 0 0,0 0 1 0 0,1 1 0 0 0,-1-1 0 0 0,3-2 0 0 0,-2 1-19 0 0,0-1 0 0 0,-1 0 0 0 0,0 1 0 0 0,0-1 0 0 0,1 0 0 0 0,-2 0 0 0 0,1 0 0 0 0,0 0 0 0 0,-1 0 0 0 0,1 0 0 0 0,-1-1 0 0 0,0 1 0 0 0,1-6 0 0 0,7-14-1355 0 0,-9 23 1246 0 0,1 0 0 0 0,-1 0 0 0 0,1 0 0 0 0,0 0 0 0 0,-1 0 0 0 0,1 0 0 0 0,-1 0 0 0 0,1 0 0 0 0,-1 0 0 0 0,1 0 0 0 0,-1 0 1 0 0,1 1-1 0 0,-1-1 0 0 0,1 0 0 0 0,-1 0 0 0 0,1 1 0 0 0,-1-1 0 0 0,1 0 0 0 0,-1 1 0 0 0,0-1 0 0 0,1 0 0 0 0,-1 1 0 0 0,1-1 0 0 0,-1 0 0 0 0,0 1 0 0 0,0-1 0 0 0,1 1 0 0 0,-1 0 1 0 0,18 18 305 0 0,-14-14-287 0 0,6 6 345 0 0,-2-2-17 0 0,0-1 1 0 0,14 11 0 0 0,-20-16-78 0 0,1-2-1 0 0,0 1 1 0 0,0 0 0 0 0,0 0 0 0 0,0-1-1 0 0,0 0 1 0 0,1 0 0 0 0,-1 0 0 0 0,0 0-1 0 0,1 0 1 0 0,-1 0 0 0 0,0-1 0 0 0,4 0 0 0 0,-6 0-138 0 0,-1 0 1 0 0,0 0 0 0 0,1 0-1 0 0,-1-1 1 0 0,1 1 0 0 0,-1 0 0 0 0,0 0-1 0 0,1-1 1 0 0,-1 1 0 0 0,0 0-1 0 0,1 0 1 0 0,-1-1 0 0 0,0 1 0 0 0,0 0-1 0 0,1-1 1 0 0,-1 1 0 0 0,0-1-1 0 0,0 1 1 0 0,0 0 0 0 0,0-1 0 0 0,1 1-1 0 0,-1-1 1 0 0,0 1 0 0 0,0 0-1 0 0,0-1 1 0 0,0 1 0 0 0,0-2 0 0 0,2-16 199 0 0,-1 8-92 0 0,8-30 70 0 0,-1-1 0 0 0,-3 0 1 0 0,-1-1-1 0 0,-2 1 0 0 0,-1-1 1 0 0,-8-53-1 0 0,6 69-169 0 0,2 22 0 0 0,-1-1 0 0 0,-1 0-1 0 0,1 1 1 0 0,0-1 0 0 0,-1 1-1 0 0,0-1 1 0 0,-2-6 0 0 0,0 39-692 0 0,5-10 650 0 0,1 0 0 0 0,1-1 1 0 0,7 23-1 0 0,3 14-1 0 0,-6-17-53 0 0,0 0 0 0 0,3-1 0 0 0,1 0-1 0 0,2-1 1 0 0,1 0 0 0 0,28 46 0 0 0,-40-77 48 0 0,0 1-1 0 0,1-1 1 0 0,0 1-1 0 0,0-1 1 0 0,6 5-1 0 0,-9-8 25 0 0,0 0 0 0 0,1 0 0 0 0,-1 0-1 0 0,1 0 1 0 0,-1 0 0 0 0,1 0 0 0 0,-1 0-1 0 0,1-1 1 0 0,0 1 0 0 0,-1-1 0 0 0,1 1-1 0 0,0-1 1 0 0,-1 0 0 0 0,1 0-1 0 0,0 0 1 0 0,-1 1 0 0 0,1-2 0 0 0,0 1-1 0 0,-1 0 1 0 0,1 0 0 0 0,0 0 0 0 0,2-2-1 0 0,-2 1-3 0 0,-1 1 0 0 0,0-1 0 0 0,1-1 0 0 0,-1 1 0 0 0,0 0 0 0 0,0 0 0 0 0,0 0 0 0 0,0-1 0 0 0,0 1 1 0 0,0 0-1 0 0,0-1 0 0 0,0 1 0 0 0,0-1 0 0 0,-1 1 0 0 0,2-4 0 0 0,7-27 47 0 0,-7 23-18 0 0,1-6-67 0 0,0 1 1 0 0,0-1-1 0 0,0-26 0 0 0,-3 41-224 0 0,-1 0 167 0 0,0 1 1 0 0,-1 0-1 0 0,1 0 0 0 0,0 0 1 0 0,0 0-1 0 0,0 0 0 0 0,1 0 1 0 0,-1 0-1 0 0,0 1 0 0 0,0-1 1 0 0,0 0-1 0 0,1 0 0 0 0,-1 1 1 0 0,1-1-1 0 0,-1 0 1 0 0,1 1-1 0 0,0-1 0 0 0,-1 1 1 0 0,1-1-1 0 0,0 0 0 0 0,0 3 1 0 0,-3 30-458 0 0,3-31 505 0 0,0 1 1 0 0,0-1-1 0 0,0 1 1 0 0,1-1-1 0 0,-1 1 1 0 0,1-1 0 0 0,0 1-1 0 0,0-1 1 0 0,0 0-1 0 0,0 1 1 0 0,1-1-1 0 0,3 6 1 0 0,-4-7 57 0 0,1 0 0 0 0,0 0 0 0 0,1-1 0 0 0,-1 1 0 0 0,0-1 0 0 0,0 1 0 0 0,1-1 1 0 0,-1 0-1 0 0,1 0 0 0 0,-1 0 0 0 0,1 0 0 0 0,-1 0 0 0 0,1 0 0 0 0,0-1 0 0 0,-1 1 0 0 0,1-1 0 0 0,4 0 0 0 0,-2 1 42 0 0,0-1 0 0 0,0 0-1 0 0,0 0 1 0 0,0 0 0 0 0,0 0-1 0 0,-1-1 1 0 0,1 0 0 0 0,0 0-1 0 0,0 0 1 0 0,0-1 0 0 0,-1 1-1 0 0,1-1 1 0 0,-1 0 0 0 0,1-1-1 0 0,-1 1 1 0 0,0-1 0 0 0,0 1-1 0 0,0-2 1 0 0,0 1-1 0 0,0 0 1 0 0,-1-1 0 0 0,1 1-1 0 0,-1-1 1 0 0,0 0 0 0 0,0 0-1 0 0,-1 0 1 0 0,1-1 0 0 0,-1 1-1 0 0,0 0 1 0 0,0-1 0 0 0,0 0-1 0 0,-1 1 1 0 0,1-1 0 0 0,0-5-1 0 0,-2-1-70 0 0,1 0 0 0 0,-2 1-1 0 0,1-1 1 0 0,-1 0 0 0 0,-1 1 0 0 0,0-1-1 0 0,-1 1 1 0 0,0 0 0 0 0,-8-19 0 0 0,0 6-133 0 0,0 0 0 0 0,-2 1 0 0 0,-16-22 0 0 0,10 19 290 0 0,-1 0 0 0 0,-1 1 0 0 0,-1 2 0 0 0,-1 0 0 0 0,-47-34 0 0 0,67 54-142 0 0,0-1 0 0 0,0 1 0 0 0,-1 0 0 0 0,1 0 0 0 0,-1 0 0 0 0,1 1 0 0 0,-1-1 0 0 0,0 1 0 0 0,1 0 0 0 0,-1 0 0 0 0,0 0 0 0 0,0 1 0 0 0,0-1 0 0 0,-7 1 0 0 0,10 0-14 0 0,0 0 1 0 0,1 1 0 0 0,-1-1 0 0 0,0 0 0 0 0,0 1 0 0 0,1-1 0 0 0,-1 1-1 0 0,0-1 1 0 0,1 1 0 0 0,-1-1 0 0 0,0 1 0 0 0,1-1 0 0 0,-1 1-1 0 0,1-1 1 0 0,-1 1 0 0 0,1 0 0 0 0,-1-1 0 0 0,1 1 0 0 0,0 0-1 0 0,-1 0 1 0 0,1-1 0 0 0,0 1 0 0 0,-1 0 0 0 0,1 0 0 0 0,0 0 0 0 0,0-1-1 0 0,0 1 1 0 0,0 0 0 0 0,0 0 0 0 0,0 1 0 0 0,2 29-9 0 0,0-19 12 0 0,2 0-1 0 0,-1 0 0 0 0,2 0 1 0 0,-1 0-1 0 0,2-1 1 0 0,10 17-1 0 0,46 62-303 0 0,48 36-829 0 0,-61-75-2712 0 0,-30-31 865 0 0,2-1-5520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4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23277 0 0,'0'0'656'0'0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130 487 14179 0 0,'0'0'8482'0'0,"-21"-21"-7734"0"0,-85-80 31 0 0,104 121-530 0 0,2 15-155 0 0,2 1 0 0 0,6 39 0 0 0,0-13-58 0 0,-2 124-1 0 0,-6-155-66 0 0,-1-22 28 0 0,0-12 24 0 0,-1-14-45 0 0,15-172-440 0 0,0 14-55 0 0,-11-214 365 0 0,-2 389 148 0 0,0 0 0 0 0,0 0 1 0 0,0 0-1 0 0,-1-1 0 0 0,1 1 1 0 0,0 0-1 0 0,0 0 0 0 0,0 0 1 0 0,0 0-1 0 0,0 0 0 0 0,0 0 1 0 0,0-1-1 0 0,0 1 0 0 0,0 0 1 0 0,0 0-1 0 0,0 0 0 0 0,0 0 1 0 0,0 0-1 0 0,0 0 0 0 0,0 0 0 0 0,1-1 1 0 0,-1 1-1 0 0,0 0 0 0 0,0 0 1 0 0,0 0-1 0 0,0 0 0 0 0,0 0 1 0 0,0 0-1 0 0,0 0 0 0 0,0-1 1 0 0,0 1-1 0 0,0 0 0 0 0,0 0 1 0 0,1 0-1 0 0,-1 0 0 0 0,0 0 1 0 0,0 0-1 0 0,0 0 0 0 0,0 0 1 0 0,0 0-1 0 0,0 0 0 0 0,0 0 1 0 0,1 0-1 0 0,-1 0 0 0 0,0 0 1 0 0,0 0-1 0 0,0 0 0 0 0,0 0 1 0 0,0 0-1 0 0,7 5-88 0 0,3 12 122 0 0,28 69 432 0 0,46 98 166 0 0,-59-136-442 0 0,54 78-1 0 0,-76-121-163 0 0,23 27 46 0 0,-25-30-51 0 0,1-1-1 0 0,-1 1 1 0 0,1 0-1 0 0,0-1 1 0 0,-1 0-1 0 0,1 1 1 0 0,0-1-1 0 0,0 0 1 0 0,0 0-1 0 0,0 0 1 0 0,0 0-1 0 0,0 0 1 0 0,0-1-1 0 0,0 1 1 0 0,2 0-1 0 0,-3-1-9 0 0,0 0 1 0 0,0-1-1 0 0,0 1 0 0 0,0 0 0 0 0,0-1 0 0 0,0 1 0 0 0,0-1 0 0 0,-1 1 0 0 0,1 0 0 0 0,0-1 0 0 0,0 0 0 0 0,0 1 1 0 0,-1-1-1 0 0,1 0 0 0 0,0 1 0 0 0,-1-1 0 0 0,1 0 0 0 0,-1 0 0 0 0,1 1 0 0 0,-1-1 0 0 0,1 0 0 0 0,-1 0 0 0 0,1 0 1 0 0,-1 0-1 0 0,0 0 0 0 0,1 0 0 0 0,-1-1 0 0 0,6-31-32 0 0,-4 25 21 0 0,0-18-53 0 0,0 1 0 0 0,-2-32 1 0 0,-2 38 16 0 0,2-1 1 0 0,1 1 0 0 0,0-1-1 0 0,1 1 1 0 0,7-24 0 0 0,-9 41 28 0 0,1 1 1 0 0,-1-1 0 0 0,1 0 0 0 0,-1 1 0 0 0,1-1 0 0 0,0 1 0 0 0,0-1 0 0 0,0 1-1 0 0,0-1 1 0 0,0 1 0 0 0,0 0 0 0 0,0-1 0 0 0,0 1 0 0 0,1 0 0 0 0,-1 0-1 0 0,0 0 1 0 0,1 0 0 0 0,-1 0 0 0 0,1 0 0 0 0,-1 0 0 0 0,1 1 0 0 0,-1-1 0 0 0,1 1-1 0 0,0-1 1 0 0,-1 1 0 0 0,4-1 0 0 0,-1 1-1 0 0,0 0-1 0 0,0 0 1 0 0,0 1 0 0 0,0-1 0 0 0,0 1-1 0 0,0 0 1 0 0,-1 0 0 0 0,1 0 0 0 0,0 1-1 0 0,6 3 1 0 0,5 4 55 0 0,0 1 0 0 0,0 0-1 0 0,-1 2 1 0 0,-1-1 0 0 0,0 2-1 0 0,0 0 1 0 0,-2 0 0 0 0,14 20-1 0 0,22 23 66 0 0,49 53 106 0 0,-95-107-213 0 0,1 0 0 0 0,0-1-1 0 0,0 0 1 0 0,0 1 0 0 0,0-1 0 0 0,0 0 0 0 0,0 0-1 0 0,1 0 1 0 0,-1 0 0 0 0,0-1 0 0 0,0 1 0 0 0,1 0 0 0 0,-1-1-1 0 0,1 0 1 0 0,-1 0 0 0 0,0 1 0 0 0,1-1 0 0 0,-1-1-1 0 0,1 1 1 0 0,-1 0 0 0 0,0-1 0 0 0,1 1 0 0 0,-1-1-1 0 0,0 1 1 0 0,4-3 0 0 0,-3 2-12 0 0,1-1 0 0 0,-1 1-1 0 0,0-1 1 0 0,0 0 0 0 0,0 0-1 0 0,0 0 1 0 0,-1-1 0 0 0,1 1 0 0 0,-1-1-1 0 0,1 1 1 0 0,-1-1 0 0 0,0 0 0 0 0,0 0-1 0 0,0 0 1 0 0,0 0 0 0 0,2-6 0 0 0,1-10-81 0 0,-1-1 0 0 0,0 1 0 0 0,-2-1 0 0 0,1-30 0 0 0,-2 24 49 0 0,0 24 39 0 0,-1-1 0 0 0,0 0 0 0 0,0 1-1 0 0,1-1 1 0 0,0 1 0 0 0,-1-1-1 0 0,1 1 1 0 0,0-1 0 0 0,0 1-1 0 0,2-4 1 0 0,-2 5-5 0 0,0 0 0 0 0,0 0 0 0 0,0 0-1 0 0,-1 0 1 0 0,1 0 0 0 0,0 1 0 0 0,0-1 0 0 0,0 0 0 0 0,0 0 0 0 0,0 1 0 0 0,1-1-1 0 0,-1 1 1 0 0,0-1 0 0 0,0 1 0 0 0,0-1 0 0 0,0 1 0 0 0,2 0 0 0 0,0 0 11 0 0,1 0 1 0 0,-1 0-1 0 0,0 1 0 0 0,0-1 1 0 0,1 1-1 0 0,-1 0 1 0 0,0 0-1 0 0,0 0 1 0 0,0 0-1 0 0,0 1 1 0 0,0-1-1 0 0,0 1 1 0 0,0 0-1 0 0,-1-1 1 0 0,1 1-1 0 0,2 3 0 0 0,12 10 52 0 0,-1 1-1 0 0,-1 1 0 0 0,15 20 0 0 0,18 21-32 0 0,-33-39-17 0 0,-14-16-1 0 0,0 0 1 0 0,1-1-1 0 0,0 1 0 0 0,0-1 1 0 0,-1 1-1 0 0,2-1 0 0 0,-1 0 1 0 0,0 1-1 0 0,0-1 1 0 0,1 0-1 0 0,-1-1 0 0 0,1 1 1 0 0,-1 0-1 0 0,1-1 0 0 0,0 1 1 0 0,0-1-1 0 0,0 0 0 0 0,0 0 1 0 0,5 1-1 0 0,-6-2 1 0 0,-1-1-1 0 0,1 1 0 0 0,0-1 1 0 0,-1 1-1 0 0,1-1 1 0 0,-1 0-1 0 0,1 1 1 0 0,-1-1-1 0 0,1 0 1 0 0,-1 0-1 0 0,0 0 0 0 0,1 0 1 0 0,-1-1-1 0 0,0 1 1 0 0,2-2-1 0 0,17-25 19 0 0,-16 23-18 0 0,5-9 29 0 0,-2 3-13 0 0,1 1 0 0 0,0-1 0 0 0,13-12 0 0 0,-18 20-30 0 0,0 0 0 0 0,0 1 0 0 0,1-1 0 0 0,-1 1 0 0 0,0 0 0 0 0,1 0 0 0 0,-1 1-1 0 0,1-1 1 0 0,0 1 0 0 0,0-1 0 0 0,0 1 0 0 0,-1 0 0 0 0,1 1 0 0 0,0-1 0 0 0,7 0 0 0 0,-1 1 1 0 0,14 0-21 0 0,-23 0 32 0 0,-1 0-1 0 0,1 0 0 0 0,0 1 0 0 0,0-1 0 0 0,-1 0 0 0 0,1 0 1 0 0,0 0-1 0 0,-1 1 0 0 0,1-1 0 0 0,0 0 0 0 0,-1 1 0 0 0,1-1 0 0 0,-1 0 1 0 0,1 1-1 0 0,0-1 0 0 0,-1 1 0 0 0,1-1 0 0 0,-1 1 0 0 0,1-1 0 0 0,-1 1 1 0 0,0 0-1 0 0,1-1 0 0 0,-1 1 0 0 0,0-1 0 0 0,1 1 0 0 0,-1 1 1 0 0,3 6 378 0 0,0-8-131 0 0,-1-16-37 0 0,0-29-165 0 0,-7-62-70 0 0,1 59 36 0 0,4-60 0 0 0,0 105-5 0 0,0 0 0 0 0,0 0 1 0 0,1 0-1 0 0,-1 0 1 0 0,1 0-1 0 0,0 1 0 0 0,-1-1 1 0 0,1 0-1 0 0,1 0 1 0 0,-1 0-1 0 0,0 1 0 0 0,1-1 1 0 0,-1 1-1 0 0,1-1 1 0 0,0 1-1 0 0,-1-1 0 0 0,1 1 1 0 0,4-3-1 0 0,-2 3 1 0 0,-1 0 0 0 0,1 0 0 0 0,0 1 0 0 0,0-1 0 0 0,0 1 1 0 0,0 0-1 0 0,0 0 0 0 0,0 0 0 0 0,1 1 0 0 0,-1-1 0 0 0,0 1 0 0 0,5 1 0 0 0,-1-1-3 0 0,-1 1-1 0 0,1 1 0 0 0,-1 0 1 0 0,1 0-1 0 0,-1 0 1 0 0,0 1-1 0 0,0 0 1 0 0,0 0-1 0 0,0 1 1 0 0,-1 0-1 0 0,1 0 1 0 0,9 8-1 0 0,6 7 11 0 0,38 41-1 0 0,30 47-52 0 0,-16-19-1688 0 0,-22-33-3302 0 0,-37-37-3122 0 0,-6-6-2367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72 159 22813 0 0,'0'0'4386'0'0,"18"12"-4339"0"0,55 37 6 0 0,-73-49-38 0 0,0 0 1 0 0,0 0-1 0 0,0 1 0 0 0,0-1 0 0 0,0 0 1 0 0,1 0-1 0 0,-1 0 0 0 0,0 1 0 0 0,0-1 1 0 0,0 0-1 0 0,1 0 0 0 0,-1 0 0 0 0,0 1 1 0 0,0-1-1 0 0,0 0 0 0 0,1 0 0 0 0,-1 0 1 0 0,0 0-1 0 0,1 0 0 0 0,-1 1 0 0 0,0-1 1 0 0,0 0-1 0 0,1 0 0 0 0,-1 0 0 0 0,0 0 1 0 0,0 0-1 0 0,1 0 0 0 0,-1 0 0 0 0,0 0 1 0 0,1 0-1 0 0,-1 0 0 0 0,0 0 0 0 0,0 0 1 0 0,1-1-1 0 0,-1 1 0 0 0,0 0 0 0 0,1 0 1 0 0,-1 0-1 0 0,0 0 0 0 0,0 0 0 0 0,1 0 1 0 0,-1-1-1 0 0,-5-13 84 0 0,-16-19-179 0 0,-1 5 29 0 0,-34-33 0 0 0,-6-7 14 0 0,55 53 82 0 0,7 15-43 0 0,0 0 0 0 0,1 0 0 0 0,-1 0 0 0 0,0-1 1 0 0,0 1-1 0 0,0 0 0 0 0,1 0 0 0 0,-1 0 0 0 0,0 0 1 0 0,0-1-1 0 0,0 1 0 0 0,1 0 0 0 0,-1 0 0 0 0,0 0 0 0 0,0 0 1 0 0,1 0-1 0 0,-1 0 0 0 0,0 0 0 0 0,0 0 0 0 0,1 0 0 0 0,-1 0 1 0 0,0 0-1 0 0,0 0 0 0 0,1 0 0 0 0,-1 0 0 0 0,0 0 0 0 0,0 0 1 0 0,1 0-1 0 0,-1 0 0 0 0,0 0 0 0 0,0 0 0 0 0,1 0 1 0 0,2 1 7 0 0,0 0 1 0 0,1 1-1 0 0,-1-1 1 0 0,0 0 0 0 0,0 1-1 0 0,4 3 1 0 0,17 15 109 0 0,41 45 0 0 0,-62-61-1003 0 0,6 5 2677 0 0,-6-9-4319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308 829 16732 0 0,'0'0'9679'0'0,"1"-15"-9459"0"0,0-10-137 0 0,3-46 275 0 0,-3 64-309 0 0,1 1 0 0 0,-1-1 0 0 0,2 0 0 0 0,-1 1 0 0 0,5-10 0 0 0,8-21 38 0 0,-11 20-48 0 0,3-15-8 0 0,1 0 0 0 0,2 0 0 0 0,2 1 0 0 0,27-55 0 0 0,-32 76-5 0 0,1 0-1 0 0,0 0 1 0 0,0 1-1 0 0,1 0 1 0 0,0 1-1 0 0,0 0 1 0 0,1 0-1 0 0,0 1 0 0 0,17-9 1 0 0,-25 15-20 0 0,0-1 0 0 0,1 0 0 0 0,-1 1 1 0 0,-1-1-1 0 0,1 0 0 0 0,0 0 0 0 0,0-1 0 0 0,-1 1 0 0 0,1 0 0 0 0,-1-1 0 0 0,0 1 1 0 0,0 0-1 0 0,0-1 0 0 0,0 0 0 0 0,0 1 0 0 0,0-1 0 0 0,-1 1 0 0 0,1-1 1 0 0,-1 0-1 0 0,0 1 0 0 0,0-1 0 0 0,0 0 0 0 0,0 0 0 0 0,0 1 0 0 0,-1-1 1 0 0,1 0-1 0 0,-1 1 0 0 0,-1-4 0 0 0,0-2-4 0 0,0 1 0 0 0,-1 0 0 0 0,0 0 0 0 0,0 0 0 0 0,0 0 0 0 0,-1 0 0 0 0,0 1-1 0 0,-1 0 1 0 0,-6-8 0 0 0,-7-5-29 0 0,-2 0 0 0 0,0 2-1 0 0,-1 0 1 0 0,-45-27-1 0 0,54 38-26 0 0,1 0-1 0 0,-1 0 1 0 0,-1 1-1 0 0,1 1 0 0 0,-1 0 1 0 0,0 0-1 0 0,0 2 1 0 0,0 0-1 0 0,0 0 0 0 0,0 1 1 0 0,-1 1-1 0 0,-13 0 0 0 0,19 2-48 0 0,1 1-1 0 0,-1-1 0 0 0,0 1 1 0 0,1 0-1 0 0,-1 1 0 0 0,1 0 1 0 0,-13 9-1 0 0,-24 12-319 0 0,29-19 308 0 0,7-3-64 0 0,0 0 0 0 0,0 0-1 0 0,-13 3 1 0 0,9-2-674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29310 0 0,'0'0'-96'0'0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117 135 21997 0 0,'0'0'804'0'0,"-10"33"-460"0"0,-28 105 21 0 0,36-128-300 0 0,-1-1-1 0 0,1 0 0 0 0,1 0 0 0 0,-1 1 0 0 0,2-1 0 0 0,0 17 0 0 0,1-7 37 0 0,-3 187 259 0 0,0-192-371 0 0,1 1 1 0 0,-6 18-1 0 0,2-24 41 0 0,0-12 23 0 0,-4-20-40 0 0,7 18-73 0 0,-4-16-77 0 0,1 1 0 0 0,1-1 0 0 0,1 0 0 0 0,-2-23-1 0 0,3-90-195 0 0,3 91 257 0 0,-3-259 283 0 0,2 302-196 0 0,0-1 0 0 0,-1 1 0 0 0,1-1 0 0 0,0 1 0 0 0,0-1 0 0 0,0 1-1 0 0,0 0 1 0 0,0-1 0 0 0,0 1 0 0 0,0-1 0 0 0,1 1 0 0 0,-1-1 0 0 0,0 1 0 0 0,0 0 0 0 0,0-1 0 0 0,0 1 0 0 0,0-1 0 0 0,1 1 0 0 0,-1 0 0 0 0,0-1 0 0 0,0 1 0 0 0,1 0 0 0 0,-1-1 0 0 0,0 1 0 0 0,0 0 0 0 0,1-1 0 0 0,-1 1 0 0 0,9 6 113 0 0,9 20-61 0 0,-17-24-47 0 0,23 42 312 0 0,24 64 0 0 0,-11-23-85 0 0,-30-70-210 0 0,-3-4-14 0 0,1 0 1 0 0,0-1 0 0 0,1 1 0 0 0,0-1 0 0 0,1 0-1 0 0,0-1 1 0 0,9 10 0 0 0,-14-17-12 0 0,-1-1-1 0 0,0 0 1 0 0,1 0-1 0 0,-1 1 1 0 0,1-1-1 0 0,-1 0 1 0 0,1 0-1 0 0,-1-1 1 0 0,1 1-1 0 0,0 0 1 0 0,-1 0-1 0 0,1-1 1 0 0,0 1-1 0 0,0-1 1 0 0,-1 0-1 0 0,1 1 1 0 0,0-1-1 0 0,0 0 1 0 0,0 0 0 0 0,2 0-1 0 0,-2-1-3 0 0,-1 0 1 0 0,1 1-1 0 0,-1-1 0 0 0,1 0 0 0 0,-1 0 1 0 0,0 0-1 0 0,1 0 0 0 0,-1 0 1 0 0,0 0-1 0 0,0 0 0 0 0,1-1 0 0 0,-1 1 1 0 0,0 0-1 0 0,0-1 0 0 0,0 1 0 0 0,-1-1 1 0 0,2-2-1 0 0,2-4-20 0 0,-1-1-1 0 0,-1 1 1 0 0,0-1-1 0 0,0 0 1 0 0,0 0-1 0 0,0-16 1 0 0,-5-193-275 0 0,2 189 239 0 0,2-30 0 0 0,-1 58 41 0 0,0 0 0 0 0,0 0 0 0 0,0 0-1 0 0,0 0 1 0 0,0 0 0 0 0,0 1 0 0 0,1-1-1 0 0,-1 0 1 0 0,0 0 0 0 0,1 0 0 0 0,-1 0-1 0 0,1 1 1 0 0,-1-1 0 0 0,1 0 0 0 0,-1 0 0 0 0,1 1-1 0 0,-1-1 1 0 0,1 0 0 0 0,0 1 0 0 0,-1-1-1 0 0,1 1 1 0 0,0-1 0 0 0,0 1 0 0 0,1-1-1 0 0,0 0-1 0 0,0 0-1 0 0,0 1 0 0 0,-1 0 0 0 0,1 0 0 0 0,0-1 0 0 0,0 1 0 0 0,0 0 0 0 0,0 0 1 0 0,0 1-1 0 0,0-1 0 0 0,2 1 0 0 0,3 0 7 0 0,-1 1 0 0 0,1 1 0 0 0,-1-1 0 0 0,0 1 0 0 0,8 5 0 0 0,2 3 57 0 0,0 1-1 0 0,-1 0 1 0 0,-1 1 0 0 0,0 1-1 0 0,-1 0 1 0 0,15 22 0 0 0,61 104 187 0 0,-62-93-126 0 0,50 66 0 0 0,-73-108-79 0 0,-2-3-10 0 0,-1 1 0 0 0,1-1 0 0 0,0 0 0 0 0,0 1 0 0 0,0-1 0 0 0,0 0 0 0 0,0 0 0 0 0,0 0 0 0 0,1-1 0 0 0,-1 1 0 0 0,1 0 0 0 0,-1-1 0 0 0,1 0 0 0 0,0 1 0 0 0,-1-1 0 0 0,5 1 0 0 0,4-22 285 0 0,-3 1-295 0 0,-1-1 0 0 0,-1 0 0 0 0,5-26 0 0 0,-5 19-5 0 0,-3 15-11 0 0,6-33 11 0 0,3 2-1 0 0,1 0 1 0 0,26-56 0 0 0,-36 92-4 0 0,-3 6-7 0 0,0 1 1 0 0,0-1 0 0 0,0 1-1 0 0,1-1 1 0 0,-1 1 0 0 0,0-1-1 0 0,0 0 1 0 0,1 1 0 0 0,-1-1 0 0 0,0 1-1 0 0,1-1 1 0 0,-1 1 0 0 0,1 0-1 0 0,-1-1 1 0 0,0 1 0 0 0,1-1-1 0 0,-1 1 1 0 0,1 0 0 0 0,-1-1-1 0 0,1 1 1 0 0,-1 0 0 0 0,1-1 0 0 0,0 1-1 0 0,-1 0 1 0 0,1 0 0 0 0,-1 0-1 0 0,1-1 1 0 0,-1 1 0 0 0,1 0-1 0 0,0 0 1 0 0,-1 0 0 0 0,1 0-1 0 0,1 0 1 0 0,-2 0-58 0 0,0 17-42 0 0,-4 14 106 0 0,-14 53 0 0 0,12-58 0 0 0,0 1 1 0 0,2-1-1 0 0,-2 39 0 0 0,6-61-4 0 0,0 1 1 0 0,0-1 0 0 0,0 1-1 0 0,1-1 1 0 0,-1 0 0 0 0,1 1-1 0 0,1-1 1 0 0,-1 0-1 0 0,1 0 1 0 0,-1 1 0 0 0,3 3-1 0 0,-2-6 1 0 0,0 1-1 0 0,0-1 1 0 0,0 0-1 0 0,1 0 1 0 0,-1 0-1 0 0,0 0 1 0 0,1 0-1 0 0,-1 0 1 0 0,1-1-1 0 0,0 1 1 0 0,0-1-1 0 0,-1 1 1 0 0,1-1-1 0 0,0 0 1 0 0,0-1-1 0 0,6 2 0 0 0,0 0-1 0 0,1 0-1 0 0,0-1 0 0 0,0-1 0 0 0,0 0 0 0 0,-1 0 0 0 0,1 0 1 0 0,0-1-1 0 0,0-1 0 0 0,-1 0 0 0 0,17-5 0 0 0,-22 5 1 0 0,0 1 1 0 0,0-1-1 0 0,0 0 0 0 0,0-1 1 0 0,0 1-1 0 0,0-1 0 0 0,0 0 1 0 0,-1 1-1 0 0,1-2 0 0 0,-1 1 1 0 0,0 0-1 0 0,0-1 0 0 0,0 1 1 0 0,0-1-1 0 0,-1 0 0 0 0,0 0 1 0 0,0 0-1 0 0,0 0 0 0 0,0 0 1 0 0,0-1-1 0 0,-1 1 0 0 0,0 0 1 0 0,0-1-1 0 0,0 1 0 0 0,0-6 1 0 0,0 2-10 0 0,-1 1 0 0 0,0 0 0 0 0,-1-1 0 0 0,0 1 0 0 0,0 0 0 0 0,-1 0 0 0 0,1 0 1 0 0,-2 0-1 0 0,1 0 0 0 0,-1 0 0 0 0,0 0 0 0 0,0 1 0 0 0,-1-1 0 0 0,0 1 0 0 0,-5-6 0 0 0,-4-4-3 0 0,-1 0 0 0 0,-1 2 1 0 0,0 0-1 0 0,-19-14 0 0 0,31 26 6 0 0,0 0 1 0 0,1 0 0 0 0,-1 0-1 0 0,0 1 1 0 0,0-1 0 0 0,0 1-1 0 0,0-1 1 0 0,0 1 0 0 0,0 0-1 0 0,0 0 1 0 0,0 1 0 0 0,0-1-1 0 0,-4 0 1 0 0,6 1 5 0 0,1 1 1 0 0,0-1-1 0 0,0 0 0 0 0,-1 1 1 0 0,1-1-1 0 0,0 0 0 0 0,0 1 1 0 0,0-1-1 0 0,0 0 1 0 0,0 1-1 0 0,-1-1 0 0 0,1 0 1 0 0,0 1-1 0 0,0-1 0 0 0,0 1 1 0 0,0-1-1 0 0,0 0 0 0 0,0 1 1 0 0,0-1-1 0 0,0 0 0 0 0,0 1 1 0 0,0-1-1 0 0,0 1 0 0 0,1-1 1 0 0,-1 0-1 0 0,0 1 0 0 0,0-1 1 0 0,0 0-1 0 0,0 1 0 0 0,1-1 1 0 0,-1 0-1 0 0,0 1 0 0 0,1-1 1 0 0,5 14 29 0 0,11 13 21 0 0,2-2-1 0 0,1 0 1 0 0,0-1 0 0 0,2 0-1 0 0,30 23 1 0 0,-24-23 23 0 0,0-2 0 0 0,36 22 1 0 0,-49-35-47 0 0,0-1 1 0 0,0-1-1 0 0,1 0 1 0 0,0-1 0 0 0,0 0-1 0 0,29 4 1 0 0,-41-9-29 0 0,1 0 1 0 0,0-1 0 0 0,0 1-1 0 0,0-1 1 0 0,-1 0-1 0 0,1-1 1 0 0,0 1-1 0 0,0-1 1 0 0,-1 0 0 0 0,1 0-1 0 0,0-1 1 0 0,-1 1-1 0 0,1-1 1 0 0,7-4-1 0 0,-10 4 0 0 0,1 0-1 0 0,0-1 0 0 0,-1 1 1 0 0,1-1-1 0 0,-1 1 0 0 0,1-1 1 0 0,-1 0-1 0 0,0 0 0 0 0,-1 0 1 0 0,1 0-1 0 0,0 0 0 0 0,-1 0 1 0 0,1-1-1 0 0,-1 1 0 0 0,0 0 1 0 0,0-1-1 0 0,-1 1 0 0 0,1-1 1 0 0,-1 1-1 0 0,1-7 1 0 0,-2-11-10 0 0,0 0 1 0 0,-1 0 0 0 0,-1 1 0 0 0,-1-1 0 0 0,0 0 0 0 0,-2 1 0 0 0,0 0-1 0 0,-2 0 1 0 0,0 1 0 0 0,-1 0 0 0 0,-1 1 0 0 0,-1 0 0 0 0,-13-18-1 0 0,21 30-51 0 0,5 5 29 0 0,14 8 30 0 0,30 20 75 0 0,-40-23-73 0 0,60 41 125 0 0,76 69-1 0 0,13 11 17 0 0,-126-106-145 0 0,0 0 0 0 0,0-2-1 0 0,60 24 1 0 0,-85-40-79 0 0,0 1 0 0 0,1-1 0 0 0,0 0 0 0 0,-1 0 0 0 0,1 0 0 0 0,0 0 0 0 0,6-1 0 0 0,-10 0-17 0 0,0 0-1 0 0,0 0 1 0 0,0 0 0 0 0,0 0-1 0 0,0-1 1 0 0,0 1 0 0 0,0 0-1 0 0,0-1 1 0 0,0 1 0 0 0,0 0-1 0 0,0-1 1 0 0,0 1 0 0 0,0-1-1 0 0,0 0 1 0 0,0 1 0 0 0,0-1-1 0 0,-1 0 1 0 0,1 1 0 0 0,0-1-1 0 0,0 0 1 0 0,-1 0 0 0 0,1 1-1 0 0,-1-1 1 0 0,1 0 0 0 0,0 0-1 0 0,-1 0 1 0 0,0 0 0 0 0,1 0-1 0 0,-1 0 1 0 0,0 0 0 0 0,1 0-1 0 0,-1 0 1 0 0,0 0 0 0 0,0 0-1 0 0,0 0 1 0 0,0 0 0 0 0,0-2-1 0 0,-1-10-1513 0 0,-1 1-1 0 0,-1-1 0 0 0,0 1 1 0 0,-1-1-1 0 0,0 1 0 0 0,0 0 1 0 0,-2 0-1 0 0,1 1 1 0 0,-9-13-1 0 0,3 3 86 0 0,-12-29 0 0 0,19 38 2215 0 0,0-1 1 0 0,-3-23-1 0 0,5 15 3237 0 0,1-1 3967 0 0,1 22-7772 0 0,0 0 1 0 0,0 1-1 0 0,0-1 1 0 0,1 0 0 0 0,-1 0-1 0 0,1 2 1400 0 0,-1-2-1400 0 0,0 0 1 0 0,0 0-1 0 0,0 0 1 0 0,1 0-1 0 0,-1 0 1 0 0,0 0 0 0 0,0 0-1 0 0,0 0 1 0 0,0 0-1 0 0,1 0 1 0 0,-1 1-1 0 0,0-1 1 0 0,0 0-1 0 0,0 0 1 0 0,0 0 0 0 0,1 0-1 0 0,-1 0 1 0 0,0-1-1 0 0,0 1 1 0 0,0 0-1 0 0,0 0 1 0 0,1 0 0 0 0,0-1 1398 0 0,-1 1-1398 0 0,0 0-1 0 0,1 0 1 0 0,-1-1-1 0 0,-1 12 267 0 0,0 0-1 0 0,0 0 1 0 0,-1 0-1 0 0,-1-1 1 0 0,1 1-1 0 0,-6 12 1 0 0,-31 61 142 0 0,22-50-310 0 0,-4 6-336 0 0,-2-1 0 0 0,-2-1 0 0 0,-39 48 0 0 0,-3-8-6220 0 0,48-58-5384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36 247 22765 0 0,'0'0'711'0'0,"-5"-12"-1126"0"0,-14-37 276 0 0,16 45-69 0 0,0 11 177 0 0,1 12 97 0 0,1 212 707 0 0,-1 18-293 0 0,1-215-488 0 0,4-83-348 0 0,16-87 0 0 0,-9 78 354 0 0,6-45 371 0 0,44-147 0 0 0,-56 237-261 0 0,0 0-1 0 0,1 0 1 0 0,1 1-1 0 0,0-1 0 0 0,1 1 1 0 0,0 0-1 0 0,14-17 0 0 0,-20 28-105 0 0,0 0-1 0 0,-1 1 0 0 0,1-1 1 0 0,0 0-1 0 0,0 1 1 0 0,-1-1-1 0 0,1 1 0 0 0,0-1 1 0 0,0 1-1 0 0,0-1 0 0 0,0 1 1 0 0,0 0-1 0 0,0 0 1 0 0,0-1-1 0 0,0 1 0 0 0,0 0 1 0 0,0 0-1 0 0,-1 0 1 0 0,1 0-1 0 0,0 0 0 0 0,0 0 1 0 0,0 0-1 0 0,0 0 0 0 0,0 0 1 0 0,0 1-1 0 0,0-1 1 0 0,0 0-1 0 0,0 1 0 0 0,0-1 1 0 0,0 0-1 0 0,0 1 0 0 0,-1-1 1 0 0,1 1-1 0 0,0 0 1 0 0,1 0-1 0 0,3 4-14 0 0,-1-1-1 0 0,0 1 1 0 0,0-1-1 0 0,6 10 1 0 0,-3-4 28 0 0,38 51 34 0 0,-3 2-1 0 0,49 100 1 0 0,-42-39 146 0 0,-49-123-191 0 0,0-1 1 0 0,0 0-1 0 0,0 0 0 0 0,1 0 0 0 0,-1 0 0 0 0,0 1 1 0 0,0-1-1 0 0,1 0 0 0 0,-1 0 0 0 0,0 0 1 0 0,0 0-1 0 0,1 0 0 0 0,-1 1 0 0 0,0-1 1 0 0,1 0-1 0 0,-1 0 0 0 0,0 0 0 0 0,0 0 1 0 0,1 0-1 0 0,-1 0 0 0 0,0 0 0 0 0,0 0 0 0 0,1 0 1 0 0,-1 0-1 0 0,0 0 0 0 0,1 0 0 0 0,-1 0 1 0 0,0-1-1 0 0,0 1 0 0 0,1 0 0 0 0,-1 0 1 0 0,0 0-1 0 0,0 0 0 0 0,1 0 0 0 0,-1-1 1 0 0,0 1-1 0 0,1 0 0 0 0,8-8 56 0 0,22-35-10 0 0,-3 0 0 0 0,25-51 0 0 0,-23 40 84 0 0,-28 51-110 0 0,0-1 0 0 0,0 1-1 0 0,0-1 1 0 0,1 1-1 0 0,-1 0 1 0 0,1 0 0 0 0,0 0-1 0 0,0 0 1 0 0,0 1-1 0 0,6-5 1 0 0,-7 6-20 0 0,-1 1 1 0 0,0-1-1 0 0,1 1 1 0 0,-1 0-1 0 0,0-1 1 0 0,1 1-1 0 0,-1 0 1 0 0,0 0-1 0 0,1 0 1 0 0,-1 0-1 0 0,0 0 1 0 0,1 0-1 0 0,-1 0 1 0 0,0 1-1 0 0,1-1 0 0 0,-1 0 1 0 0,0 1-1 0 0,0-1 1 0 0,1 1-1 0 0,-1 0 1 0 0,0-1-1 0 0,0 1 1 0 0,0 0-1 0 0,1-1 1 0 0,-1 1-1 0 0,0 0 1 0 0,0 0-1 0 0,-1 0 1 0 0,1 0-1 0 0,0 0 1 0 0,0 0-1 0 0,0 0 1 0 0,-1 1-1 0 0,2 0 1 0 0,6 12 58 0 0,0 0 0 0 0,-1 1 0 0 0,9 27 0 0 0,1 1 65 0 0,-3-8-80 0 0,-9-21-15 0 0,1 0 1 0 0,0-1 0 0 0,1 0 0 0 0,0 0 0 0 0,12 15-1 0 0,-18-27-19 0 0,0 0-1 0 0,0 0 1 0 0,0 0-1 0 0,0 0 1 0 0,0 0-1 0 0,0-1 0 0 0,0 1 1 0 0,1 0-1 0 0,-1-1 1 0 0,0 1-1 0 0,0-1 1 0 0,1 1-1 0 0,-1-1 1 0 0,0 1-1 0 0,0-1 0 0 0,1 0 1 0 0,-1 0-1 0 0,0 0 1 0 0,1 0-1 0 0,-1 0 1 0 0,2 0-1 0 0,1 0 20 0 0,-1-1 1 0 0,1 0-1 0 0,-1 0 0 0 0,1 0 1 0 0,-1-1-1 0 0,0 1 0 0 0,7-4 0 0 0,0-2 12 0 0,0-1 0 0 0,0 0 0 0 0,16-16 0 0 0,-20 17-32 0 0,0 1-1 0 0,0 0 1 0 0,1 1-1 0 0,0-1 1 0 0,0 1 0 0 0,0 1-1 0 0,10-5 1 0 0,-15 8-14 0 0,1 0 1 0 0,-1 0 0 0 0,1 0-1 0 0,-1 0 1 0 0,1 0-1 0 0,0 1 1 0 0,-1 0-1 0 0,1-1 1 0 0,0 1 0 0 0,0 0-1 0 0,-1 0 1 0 0,1 0-1 0 0,0 1 1 0 0,-1-1-1 0 0,1 1 1 0 0,0 0 0 0 0,-1-1-1 0 0,1 1 1 0 0,0 0-1 0 0,-1 0 1 0 0,0 1-1 0 0,1-1 1 0 0,-1 0 0 0 0,0 1-1 0 0,1 0 1 0 0,1 2-1 0 0,108 118 50 0 0,-6-5 169 0 0,-35-59-21 0 0,-70-57-186 0 0,1 0-1 0 0,-1 0 1 0 0,0 0-1 0 0,1 0 1 0 0,-1 0-1 0 0,1-1 0 0 0,-1 1 1 0 0,1-1-1 0 0,-1 1 1 0 0,1-1-1 0 0,-1 1 1 0 0,1-1-1 0 0,0 0 0 0 0,-1 0 1 0 0,1 0-1 0 0,0 0 1 0 0,-1 0-1 0 0,1 0 1 0 0,-1-1-1 0 0,1 1 1 0 0,0 0-1 0 0,-1-1 0 0 0,1 1 1 0 0,-1-1-1 0 0,1 1 1 0 0,-1-1-1 0 0,1 0 1 0 0,-1 0-1 0 0,2-1 1 0 0,4-4 19 0 0,-1 0 0 0 0,1 0 1 0 0,-1 0-1 0 0,8-12 0 0 0,11-10-39 0 0,-8 12 45 0 0,-1 0 0 0 0,17-22 0 0 0,-22 24-26 0 0,2-2 0 0 0,1 1 0 0 0,0 1 0 0 0,1 0 0 0 0,1 1 0 0 0,23-15 0 0 0,-34 24 39 0 0,0-1-1 0 0,0 1 1 0 0,0-1 0 0 0,8-10 0 0 0,-5 2 11 0 0,-5 12-7 0 0,-3 23-18 0 0,0-11-54 0 0,-12 217 67 0 0,12-225-51 0 0,0-2 3 0 0,0 0 0 0 0,0 0 0 0 0,1-1 0 0 0,-1 1 0 0 0,0 0 0 0 0,0 0 0 0 0,0 0 0 0 0,0 0 0 0 0,-1-1 0 0 0,1 1 0 0 0,0 0 0 0 0,0 0 0 0 0,0 0 0 0 0,-1 0 0 0 0,1-1 0 0 0,0 1-1 0 0,-1 0 1 0 0,1 0 0 0 0,-1-1 0 0 0,0 2 0 0 0,1-1 83 0 0,3-39 13 0 0,16-126-88 0 0,5-38-87 0 0,-22 189 78 0 0,-1 4 4 0 0,0 1-1 0 0,1 0 0 0 0,-1 0 1 0 0,2 0-1 0 0,4-13 0 0 0,-6 19-2 0 0,0 0-1 0 0,0 1 1 0 0,1-1-1 0 0,-1 0 1 0 0,0 1 0 0 0,0-1-1 0 0,1 1 1 0 0,-1 0-1 0 0,1-1 1 0 0,0 1-1 0 0,-1 0 1 0 0,1 0-1 0 0,0 0 1 0 0,-1 0 0 0 0,1 0-1 0 0,0 0 1 0 0,0 0-1 0 0,0 1 1 0 0,0-1-1 0 0,0 1 1 0 0,0-1-1 0 0,0 1 1 0 0,0 0-1 0 0,0 0 1 0 0,0 0 0 0 0,0 0-1 0 0,0 0 1 0 0,3 1-1 0 0,2 0-5 0 0,0 1-1 0 0,0 0 1 0 0,0 0-1 0 0,0 0 1 0 0,-1 1-1 0 0,1 0 1 0 0,-1 1 0 0 0,0-1-1 0 0,0 1 1 0 0,11 9-1 0 0,3 5-10 0 0,29 32 1 0 0,-22-22-5 0 0,43 45-1400 0 0,115 152 0 0 0,-173-205-54 0 0,-5-7-836 0 0,1-2-3646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23349 0 0,'0'0'777'0'0,"-5"25"-1153"0"0,-12 77 391 0 0,16-92-21 0 0,-1 0 0 0 0,2 0 1 0 0,-1 0-1 0 0,1 0 0 0 0,1 0 0 0 0,0 0 1 0 0,1 0-1 0 0,4 19 0 0 0,2 4-287 0 0,5 33-2144 0 0,-3-22-7573 0 0,-6-29-963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21749 0 0,'0'0'457'0'0,"24"6"-588"0"0,75 23 346 0 0,-96-28-196 0 0,1 0 1 0 0,-1 0-1 0 0,0 0 0 0 0,0 0 1 0 0,0 1-1 0 0,0-1 0 0 0,-1 1 1 0 0,1 0-1 0 0,0 0 0 0 0,-1 0 1 0 0,1 0-1 0 0,-1 0 0 0 0,0 0 1 0 0,1 1-1 0 0,-1-1 0 0 0,0 1 1 0 0,-1 0-1 0 0,3 3 0 0 0,2 5 68 0 0,1-2-86 0 0,-1 1 0 0 0,0-1 1 0 0,0 2-1 0 0,-1-1 1 0 0,-1 0-1 0 0,0 1 1 0 0,0 0-1 0 0,-1 0 0 0 0,-1 0 1 0 0,0 0-1 0 0,0 1 1 0 0,-1-1-1 0 0,0 17 1 0 0,-1-26-10 0 0,-1 1 1 0 0,1-1-1 0 0,-1 0 1 0 0,0 1-1 0 0,1-1 1 0 0,-1 0-1 0 0,0 0 1 0 0,0 0 0 0 0,-1 0-1 0 0,1 1 1 0 0,0-1-1 0 0,-1-1 1 0 0,1 1-1 0 0,-1 0 1 0 0,1 0 0 0 0,-1-1-1 0 0,0 1 1 0 0,0-1-1 0 0,0 1 1 0 0,0-1-1 0 0,0 0 1 0 0,0 1-1 0 0,0-1 1 0 0,0 0 0 0 0,-1-1-1 0 0,1 1 1 0 0,0 0-1 0 0,0-1 1 0 0,-1 1-1 0 0,-3-1 1 0 0,-7 2-75 0 0,-1 0 0 0 0,0-1 0 0 0,-25-2 0 0 0,21-2 19 0 0,0 0 0 0 0,0-1 1 0 0,0-1-1 0 0,1-1 0 0 0,-1-1 1 0 0,-18-9-1 0 0,6 3 83 0 0,16 4 34 0 0,14 9-50 0 0,0 0 1 0 0,0 0-1 0 0,0 0 0 0 0,0 0 0 0 0,0-1 0 0 0,0 1 0 0 0,0 0 0 0 0,0 0 0 0 0,1 0 0 0 0,-1 0 0 0 0,0-1 0 0 0,0 1 0 0 0,0 0 0 0 0,0 0 0 0 0,0 0 0 0 0,0 0 0 0 0,0 0 0 0 0,0 0 0 0 0,1-1 0 0 0,-1 1 0 0 0,0 0 0 0 0,0 0 0 0 0,0 0 1 0 0,0 0-1 0 0,0 0 0 0 0,1 0 0 0 0,-1 0 0 0 0,0 0 0 0 0,0 0 0 0 0,0 0 0 0 0,0 0 0 0 0,1 0 0 0 0,-1 0 0 0 0,0 0 0 0 0,0 0 0 0 0,0 0 0 0 0,0 0 0 0 0,1 0 0 0 0,-1 0 0 0 0,0 0 0 0 0,0 0 0 0 0,0 0 0 0 0,32 3 156 0 0,-7 3-54 0 0,-1 2 1 0 0,0 1-1 0 0,0 1 0 0 0,-1 1 0 0 0,32 21 0 0 0,-18-7 52 0 0,-2 1 0 0 0,44 41 0 0 0,-76-65-148 0 0,0 1 0 0 0,-1-1 0 0 0,0 1 0 0 0,1 0 0 0 0,-1 0-1 0 0,0 0 1 0 0,0 0 0 0 0,-1 0 0 0 0,1 0 0 0 0,-1 0 0 0 0,1 0 0 0 0,1 7 0 0 0,-3-9-7 0 0,0 0 0 0 0,0 0 0 0 0,0 0 1 0 0,0 0-1 0 0,0 0 0 0 0,0 0 0 0 0,-1 0 0 0 0,1 0 1 0 0,0 0-1 0 0,0 0 0 0 0,-1 0 0 0 0,1 0 0 0 0,-1 0 1 0 0,1 0-1 0 0,-1 0 0 0 0,1-1 0 0 0,-1 1 0 0 0,-1 1 1 0 0,1 0 0 0 0,-1-1 1 0 0,1 0-1 0 0,-1 0 1 0 0,0 0 0 0 0,1 0-1 0 0,-1 0 1 0 0,0 0-1 0 0,0-1 1 0 0,0 1 0 0 0,0-1-1 0 0,0 1 1 0 0,-3 0-1 0 0,-34 2-837 0 0,0-2 0 0 0,-59-5 0 0 0,69 2-1019 0 0,-10 0-4803 0 0,9-1-4841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27102 0 0,'0'0'1168'0'0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62 2264 0 0,'0'0'18027'0'0,"-6"-8"-17096"0"0,-2-3-592 0 0,3 6 20 0 0,1 0 1 0 0,0 0-1 0 0,1-1 1 0 0,-5-9-1 0 0,8 15-321 0 0,0 0 1 0 0,0 0-1 0 0,-1 0 0 0 0,1-1 0 0 0,0 1 0 0 0,0 0 0 0 0,0 0 0 0 0,0 0 1 0 0,0 0-1 0 0,0-1 0 0 0,0 1 0 0 0,0 0 0 0 0,0 0 0 0 0,0 0 0 0 0,0 0 1 0 0,0-1-1 0 0,0 1 0 0 0,0 0 0 0 0,0 0 0 0 0,0 0 0 0 0,0 0 0 0 0,0-1 0 0 0,0 1 1 0 0,0 0-1 0 0,0 0 0 0 0,0 0 0 0 0,0 0 0 0 0,0-1 0 0 0,1 1 0 0 0,-1 0 1 0 0,0 0-1 0 0,0 0 0 0 0,0 0 0 0 0,0 0 0 0 0,0-1 0 0 0,0 1 0 0 0,1 0 1 0 0,-1 0-1 0 0,0 0 0 0 0,0 0 0 0 0,0 0 0 0 0,0 0 0 0 0,1 0 0 0 0,-1 0 1 0 0,0 0-1 0 0,0 0 0 0 0,1-1 0 0 0,12 2 257 0 0,16 5-532 0 0,14 8-504 0 0,61 17-460 0 0,-90-28-2166 0 0,1-1-1 0 0,26 1 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 0 0,'0'0'6861'0'0,"2"26"-6595"0"0,7 80 22 0 0,-8-92-166 0 0,1 1 1 0 0,0-1-1 0 0,1-1 1 0 0,1 1-1 0 0,8 20 1 0 0,-3-9-82 0 0,14 30-968 0 0,-18-43-4250 0 0,1 0-5003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16876 0 0,'0'0'2072'0'0,"7"25"-1845"0"0,3 6-142 0 0,22 86 282 0 0,-8-9-1279 0 0,-17-63-9809 0 0,-5-34 2727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18260 0 0,'0'0'3978'0'0,"-7"-14"-3910"0"0,-19-43-19 0 0,26 57-48 0 0,-1 0 0 0 0,1-1 0 0 0,0 1 0 0 0,0-1 0 0 0,0 1 0 0 0,0-1 0 0 0,0 1 0 0 0,0 0 0 0 0,-1-1 0 0 0,1 1 0 0 0,0-1 0 0 0,0 1 0 0 0,0-1 0 0 0,0 1 0 0 0,0 0 0 0 0,1-1 0 0 0,-1 1 0 0 0,0-1 0 0 0,0 1 0 0 0,0-1 0 0 0,0 1 0 0 0,0 0 0 0 0,1-1 0 0 0,-1 1 0 0 0,0 0 0 0 0,0-1 0 0 0,0 1 0 0 0,1-1 0 0 0,-1 1 0 0 0,0 0 0 0 0,1 0 0 0 0,-1-1 0 0 0,0 1 0 0 0,1 0 0 0 0,-1 0 0 0 0,0-1 0 0 0,1 1 0 0 0,-1 0 0 0 0,1 0 0 0 0,-1 0 0 0 0,0-1 0 0 0,1 1 0 0 0,-1 0 0 0 0,1 0 0 0 0,0 0 0 0 0,21 1 14 0 0,-17-1-13 0 0,51 7 172 0 0,-7-1-3309 0 0,-17-4-8243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19412 0 0,'0'0'1596'0'0,"8"23"-1463"0"0,3 8-97 0 0,0 0 6 0 0,11 44 0 0 0,-17-52-280 0 0,-1 1 0 0 0,1 27 0 0 0,-4-30-4327 0 0,0-1-4468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29494 0 0,'0'0'977'0'0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18188 0 0,'0'0'2136'0'0,"38"143"-2112"0"0,-30-117-128 0 0,7 1-344 0 0,-1 3-784 0 0,-2-7-2481 0 0,-5-8-8153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31 448 14843 0 0,'0'0'5764'0'0,"-6"-5"-5484"0"0,2 2-231 0 0,-13-10 330 0 0,17 13-374 0 0,0 0 1 0 0,0 0-1 0 0,0 0 0 0 0,0 0 1 0 0,-1 0-1 0 0,1 0 0 0 0,0 0 1 0 0,0 0-1 0 0,0 0 1 0 0,0 0-1 0 0,0 0 0 0 0,0-1 1 0 0,0 1-1 0 0,0 0 1 0 0,0 0-1 0 0,0 0 0 0 0,0 0 1 0 0,0 0-1 0 0,0 0 1 0 0,-1 0-1 0 0,1 0 0 0 0,0 0 1 0 0,0 0-1 0 0,0 0 0 0 0,0 0 1 0 0,0 0-1 0 0,0 0 1 0 0,0 0-1 0 0,0 0 0 0 0,0 0 1 0 0,0 0-1 0 0,0 1 1 0 0,0-1-1 0 0,-1 0 0 0 0,1 0 1 0 0,0 0-1 0 0,0 0 0 0 0,0 0 1 0 0,0 0-1 0 0,0 0 1 0 0,0 0-1 0 0,0 0 0 0 0,0 0 1 0 0,0 0-1 0 0,0 0 1 0 0,0 0-1 0 0,0 0 0 0 0,0 0 1 0 0,0 0-1 0 0,0 0 0 0 0,0 1 1 0 0,0-1-1 0 0,0 0 1 0 0,0 0-1 0 0,0 0 0 0 0,0 0 1 0 0,0 0-1 0 0,0 0 1 0 0,0 0-1 0 0,0 0 0 0 0,0 0 1 0 0,0 0-1 0 0,0 0 1 0 0,0 1-1 0 0,0-1 0 0 0,0 0 1 0 0,7 14 504 0 0,-4-10-424 0 0,120 198 1548 0 0,-107-162-1380 0 0,-12-28-189 0 0,-4-12-37 0 0,1 1 1 0 0,-1-1-1 0 0,1 1 0 0 0,-1-1 0 0 0,1 1 0 0 0,-1-1 1 0 0,1 1-1 0 0,-1-1 0 0 0,1 0 0 0 0,-1 1 0 0 0,1-1 1 0 0,-1 0-1 0 0,1 1 0 0 0,-1-1 0 0 0,1 0 0 0 0,0 0 0 0 0,-1 0 1 0 0,1 1-1 0 0,0-1 0 0 0,-1 0 0 0 0,1 0 0 0 0,0 0 1 0 0,-1 0-1 0 0,1 0 0 0 0,-1 0 0 0 0,1 0 0 0 0,0 0 1 0 0,-1-1-1 0 0,1 1 0 0 0,0 0 0 0 0,-1 0 0 0 0,1 0 1 0 0,0-1-1 0 0,23-9 372 0 0,188-111 1114 0 0,-156 85-1083 0 0,86-71 1 0 0,-60 35-298 0 0,148-121 195 0 0,-192 164-326 0 0,2 3 0 0 0,1 1-1 0 0,1 1 1 0 0,53-20 0 0 0,-86 41-666 0 0,22-9 1059 0 0,-11 9-8731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0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98 24061 0 0,'0'0'1871'0'0,"-7"6"-1593"0"0,-23 22 26 0 0,28-25-262 0 0,1 0-1 0 0,-1 0 1 0 0,1 0 0 0 0,0 0 0 0 0,0 0 0 0 0,0 1 0 0 0,1-1 0 0 0,-1 0 0 0 0,1 1 0 0 0,0-1 0 0 0,0 0 0 0 0,0 1-1 0 0,0-1 1 0 0,0 0 0 0 0,1 1 0 0 0,0-1 0 0 0,-1 0 0 0 0,3 5 0 0 0,34 93 193 0 0,-36-90-230 0 0,-7-16-76 0 0,-6-17-53 0 0,8 7 97 0 0,1 0 0 0 0,0-1-1 0 0,2 0 1 0 0,0 1 0 0 0,1-1 0 0 0,0 0 0 0 0,1 0-1 0 0,4-20 1 0 0,-3 28 33 0 0,0 0 0 0 0,0 0 0 0 0,1 0 0 0 0,0 0 0 0 0,1 0 0 0 0,0 1 0 0 0,7-12 0 0 0,-8 15 1 0 0,1 0 0 0 0,-1 0 0 0 0,1 0 1 0 0,-1 1-1 0 0,1-1 0 0 0,0 1 0 0 0,0 0 0 0 0,1 0 0 0 0,-1 1 0 0 0,1-1 0 0 0,-1 1 1 0 0,1 0-1 0 0,7-2 0 0 0,-8 3-9 0 0,0 0 0 0 0,1 1 1 0 0,-1-1-1 0 0,1 1 0 0 0,-1 0 0 0 0,1 0 0 0 0,-1 1 1 0 0,0-1-1 0 0,1 1 0 0 0,-1 0 0 0 0,0 0 1 0 0,1 0-1 0 0,-1 1 0 0 0,0 0 0 0 0,0-1 0 0 0,0 2 1 0 0,0-1-1 0 0,-1 0 0 0 0,1 1 0 0 0,0-1 1 0 0,-1 1-1 0 0,0 0 0 0 0,0 0 0 0 0,0 1 0 0 0,0-1 1 0 0,3 5-1 0 0,3 4-2 0 0,-1 0 0 0 0,-1 0 0 0 0,0 0 0 0 0,-1 1 0 0 0,0 1 0 0 0,7 25 0 0 0,1 32-178 0 0,-14-70 182 0 0,1-1 0 0 0,-1 1-1 0 0,1-1 1 0 0,-1 1 0 0 0,1-1-1 0 0,0 1 1 0 0,-1-1 0 0 0,1 1 0 0 0,0-1-1 0 0,-1 0 1 0 0,1 1 0 0 0,0-1-1 0 0,-1 0 1 0 0,1 0 0 0 0,0 1-1 0 0,0-1 1 0 0,0 0 0 0 0,-1 0-1 0 0,1 0 1 0 0,0 0 0 0 0,0 0-1 0 0,-1 0 1 0 0,1 0 0 0 0,0 0-1 0 0,0 0 1 0 0,-1-1 0 0 0,2 1-1 0 0,22-5-39 0 0,-1-4 23 0 0,-1-1 0 0 0,1 0 0 0 0,-2-1 0 0 0,1-2-1 0 0,-2 0 1 0 0,33-27 0 0 0,-47 31 23 0 0,-12 7-193 0 0,3 2 156 0 0,1 0 0 0 0,0 1 1 0 0,0 0-1 0 0,0-1 1 0 0,0 1-1 0 0,0 0 1 0 0,0 0-1 0 0,0 0 1 0 0,-2 1-1 0 0,-7 8-337 0 0,0 1-1 0 0,-17 20 1 0 0,25-27 315 0 0,0 0 1 0 0,0 0 0 0 0,0 0-1 0 0,1 1 1 0 0,0-1 0 0 0,0 0-1 0 0,0 1 1 0 0,0 0 0 0 0,1 0 0 0 0,-1-1-1 0 0,1 1 1 0 0,0 8 0 0 0,1-12 53 0 0,0 0 1 0 0,1 0 0 0 0,-1 0 0 0 0,1 0 0 0 0,-1 0 0 0 0,1-1-1 0 0,0 1 1 0 0,-1 0 0 0 0,1 0 0 0 0,0-1 0 0 0,-1 1 0 0 0,1 0-1 0 0,0-1 1 0 0,0 1 0 0 0,-1-1 0 0 0,1 1 0 0 0,0-1-1 0 0,0 1 1 0 0,0-1 0 0 0,0 0 0 0 0,0 1 0 0 0,0-1 0 0 0,0 0-1 0 0,0 0 1 0 0,0 1 0 0 0,0-1 0 0 0,0 0 0 0 0,0 0 0 0 0,0 0-1 0 0,1-1 1 0 0,33 0 99 0 0,-28 0-74 0 0,-1-1 0 0 0,0 0-1 0 0,0-1 1 0 0,0 0 0 0 0,0 0 0 0 0,0 0 0 0 0,0 0 0 0 0,-1-1 0 0 0,0 0-1 0 0,1 0 1 0 0,-2 0 0 0 0,1-1 0 0 0,6-7 0 0 0,-9 10-18 0 0,-1 0 0 0 0,1 0 1 0 0,-1 0-1 0 0,0 0 0 0 0,1 0 1 0 0,-1 0-1 0 0,0-1 0 0 0,0 1 0 0 0,0 0 1 0 0,-1-1-1 0 0,1 1 0 0 0,-1 0 1 0 0,1-1-1 0 0,-1 1 0 0 0,0-1 1 0 0,0 1-1 0 0,0-1 0 0 0,0 1 1 0 0,0-1-1 0 0,0 1 0 0 0,-1-1 0 0 0,1 1 1 0 0,-1 0-1 0 0,0-1 0 0 0,1 1 1 0 0,-1 0-1 0 0,0 0 0 0 0,-1-1 1 0 0,1 1-1 0 0,0 0 0 0 0,-1 0 1 0 0,1 0-1 0 0,-1 0 0 0 0,1 0 0 0 0,-1 1 1 0 0,0-1-1 0 0,-4-2 0 0 0,-35-18-218 0 0,25 14 71 0 0,13 6 89 0 0,4 1 25 0 0,36 0-624 0 0,0-2 0 0 0,59-13 0 0 0,-25 0-3380 0 0,-40 9 738 0 0,-13 4-4907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32 263 20940 0 0,'0'0'1471'0'0,"-5"13"-1963"0"0,-16 43 476 0 0,20-53-17 0 0,0 1-1 0 0,0-1 0 0 0,0 1 1 0 0,0-1-1 0 0,1 1 0 0 0,-1-1 1 0 0,1 1-1 0 0,0-1 0 0 0,0 1 1 0 0,0 0-1 0 0,1-1 0 0 0,-1 1 1 0 0,1-1-1 0 0,0 1 0 0 0,0-1 1 0 0,0 0-1 0 0,1 1 0 0 0,-1-1 1 0 0,1 0-1 0 0,0 0 1 0 0,-1 0-1 0 0,2 0 0 0 0,-1 0 1 0 0,0 0-1 0 0,0 0 0 0 0,4 2 1 0 0,-3-3-1 0 0,-1 0 0 0 0,0 0 0 0 0,1-1 0 0 0,-1 1 0 0 0,1-1 1 0 0,-1 0-1 0 0,1 0 0 0 0,0 0 0 0 0,-1 0 0 0 0,1 0 0 0 0,0-1 1 0 0,0 1-1 0 0,0-1 0 0 0,-1 0 0 0 0,1 0 0 0 0,0 0 1 0 0,0 0-1 0 0,0 0 0 0 0,0 0 0 0 0,0-1 0 0 0,-1 0 0 0 0,1 1 1 0 0,0-1-1 0 0,-1 0 0 0 0,1 0 0 0 0,0-1 0 0 0,-1 1 0 0 0,5-3 1 0 0,1-3 22 0 0,0 1 0 0 0,0-2 1 0 0,-1 1-1 0 0,0-1 0 0 0,0 0 1 0 0,0 0-1 0 0,-1-1 0 0 0,-1 0 0 0 0,0 0 1 0 0,0-1-1 0 0,0 1 0 0 0,5-19 1 0 0,-2-3 98 0 0,-2 0 1 0 0,6-59 0 0 0,-8 51 499 0 0,10-47 0 0 0,-13 85-533 0 0,-1-1 1 0 0,0 1-1 0 0,0 0 1 0 0,0-1 0 0 0,1 1-1 0 0,-1 0 1 0 0,1 0-1 0 0,-1-1 1 0 0,1 1-1 0 0,0 0 1 0 0,-1 0 0 0 0,1 0-1 0 0,0 0 1 0 0,0 0-1 0 0,0 0 1 0 0,-1 0 0 0 0,1 0-1 0 0,0 0 1 0 0,2-1-1 0 0,-2 2-31 0 0,0 0 0 0 0,0 1 0 0 0,0-1-1 0 0,0 0 1 0 0,0 1 0 0 0,-1-1-1 0 0,1 1 1 0 0,0-1 0 0 0,0 1 0 0 0,0-1-1 0 0,-1 1 1 0 0,1 0 0 0 0,0-1 0 0 0,-1 1-1 0 0,1 0 1 0 0,-1 0 0 0 0,1-1-1 0 0,0 1 1 0 0,-1 0 0 0 0,0 0 0 0 0,1 0-1 0 0,-1 0 1 0 0,0 0 0 0 0,1-1-1 0 0,-1 1 1 0 0,0 2 0 0 0,12 30 295 0 0,13 59-1 0 0,4 13-219 0 0,-20-76-55 0 0,9 24 18 0 0,-16-49-55 0 0,-1 0-1 0 0,1 0 1 0 0,1-1 0 0 0,-1 1-1 0 0,0 0 1 0 0,1-1-1 0 0,0 1 1 0 0,0-1 0 0 0,5 5-1 0 0,-8-8-6 0 0,1 0 0 0 0,-1 1-1 0 0,1-1 1 0 0,0 0 0 0 0,-1 1 0 0 0,1-1-1 0 0,-1 0 1 0 0,1 1 0 0 0,-1-1-1 0 0,1 0 1 0 0,0 0 0 0 0,-1 0 0 0 0,1 0-1 0 0,0 0 1 0 0,-1 0 0 0 0,1 0 0 0 0,-1 0-1 0 0,1 0 1 0 0,0 0 0 0 0,-1 0-1 0 0,1 0 1 0 0,0 0 0 0 0,-1 0 0 0 0,1-1-1 0 0,-1 1 1 0 0,1 0 0 0 0,-1 0 0 0 0,1-1-1 0 0,0 1 1 0 0,-1 0 0 0 0,1-1-1 0 0,-1 1 1 0 0,1 0 0 0 0,-1-1 0 0 0,0 1-1 0 0,1-1 1 0 0,-1 1 0 0 0,1-1 0 0 0,-1 1-1 0 0,0-1 1 0 0,1 1 0 0 0,-1-1-1 0 0,0 0 1 0 0,0 1 0 0 0,1-2 0 0 0,10-33-234 0 0,-8 23 117 0 0,-1 8 73 0 0,0 0 0 0 0,-1 0 0 0 0,1 0-1 0 0,0 1 1 0 0,1-1 0 0 0,-1 1 0 0 0,1-1-1 0 0,-1 1 1 0 0,1 0 0 0 0,0 0-1 0 0,0 0 1 0 0,1 0 0 0 0,-1 0 0 0 0,6-3-1 0 0,-6 5 26 0 0,-1 0-1 0 0,1 0 0 0 0,-1 0 0 0 0,1 0 0 0 0,-1 1 0 0 0,1-1 0 0 0,-1 1 1 0 0,1-1-1 0 0,0 1 0 0 0,-1 0 0 0 0,1 0 0 0 0,-1 0 0 0 0,1 1 1 0 0,0-1-1 0 0,-1 1 0 0 0,1-1 0 0 0,-1 1 0 0 0,1 0 0 0 0,-1 0 0 0 0,1 0 1 0 0,-1 0-1 0 0,0 0 0 0 0,0 1 0 0 0,4 2 0 0 0,8 7 167 0 0,23 24 0 0 0,-27-25-41 0 0,1 1 0 0 0,0-2 0 0 0,19 14 0 0 0,-28-22-100 0 0,-1-1 0 0 0,1 1 1 0 0,0-1-1 0 0,-1 1 0 0 0,1-1 1 0 0,0 0-1 0 0,0 1 1 0 0,-1-1-1 0 0,1 0 0 0 0,0 0 1 0 0,0 0-1 0 0,-1-1 0 0 0,1 1 1 0 0,0 0-1 0 0,0-1 0 0 0,-1 1 1 0 0,1-1-1 0 0,0 1 0 0 0,-1-1 1 0 0,1 0-1 0 0,-1 0 1 0 0,1 0-1 0 0,-1 0 0 0 0,1 0 1 0 0,-1 0-1 0 0,2-2 0 0 0,6-5 17 0 0,0 0-1 0 0,13-18 0 0 0,-12 15-19 0 0,3-2 58 0 0,1 1 0 0 0,0 1 1 0 0,1 0-1 0 0,0 0 0 0 0,0 2 0 0 0,20-9 0 0 0,-20 9 71 0 0,-14 9-126 0 0,-1 0 0 0 0,0 0 0 0 0,0-1 0 0 0,1 1 0 0 0,-1 0 0 0 0,0 0 0 0 0,0 0 0 0 0,1-1 0 0 0,-1 1 0 0 0,0 0 0 0 0,1 0 0 0 0,-1 0 0 0 0,0 0-1 0 0,1-1 1 0 0,-1 1 0 0 0,0 0 0 0 0,1 0 0 0 0,-1 0 0 0 0,0 0 0 0 0,1 0 0 0 0,-1 0 0 0 0,0 0 0 0 0,1 0 0 0 0,-1 0 0 0 0,0 0 0 0 0,1 0 0 0 0,-1 1 0 0 0,0-1 0 0 0,1 0 0 0 0,-1 0 0 0 0,-3 10 87 0 0,-2 3-131 0 0,2 0 13 0 0,1 0 0 0 0,-1 1 0 0 0,2-1 0 0 0,0 0-1 0 0,1 0 1 0 0,1 16 0 0 0,-1-29 24 0 0,0 1 0 0 0,0 0 0 0 0,0-1 0 0 0,0 1 0 0 0,0-1 0 0 0,0 1 0 0 0,0-1 0 0 0,0 1 0 0 0,0 0 0 0 0,0-1 0 0 0,1 1 0 0 0,-1-1 0 0 0,0 1 0 0 0,0-1 0 0 0,1 1 0 0 0,-1-1 0 0 0,0 1 0 0 0,1-1 0 0 0,-1 1 0 0 0,0-1 0 0 0,1 0 0 0 0,-1 1 0 0 0,1-1 0 0 0,-1 1 0 0 0,1-1 0 0 0,-1 0 0 0 0,1 0 0 0 0,-1 1 0 0 0,1-1 0 0 0,-1 0 0 0 0,1 0 0 0 0,-1 1 0 0 0,1-1 0 0 0,-1 0 0 0 0,1 0 0 0 0,0 0 0 0 0,-1 0 0 0 0,1 0 0 0 0,-1 0 0 0 0,1 0 0 0 0,0 0 0 0 0,-1 0 0 0 0,1 0 0 0 0,-1 0 0 0 0,1-1 0 0 0,-1 1 0 0 0,1 0 0 0 0,-1 0 0 0 0,1 0 0 0 0,-1-1 0 0 0,1 1 0 0 0,-1 0 0 0 0,1-1 0 0 0,0 1 0 0 0,2-2-24 0 0,0 0 0 0 0,0 0 0 0 0,0-1 0 0 0,-1 1 0 0 0,1-1 0 0 0,0 1 0 0 0,2-5 0 0 0,3-4-159 0 0,-1 0 0 0 0,-1-1 0 0 0,0 0-1 0 0,-1 0 1 0 0,8-25 0 0 0,-12 30 12 0 0,-1 6 70 0 0,0 0 0 0 0,1 0 0 0 0,-1 0 0 0 0,0 0 0 0 0,0 0 0 0 0,1 0 1 0 0,-1 0-1 0 0,0 0 0 0 0,1 0 0 0 0,-1 0 0 0 0,1 0 0 0 0,-1 0 0 0 0,2-1 0 0 0,-1 2 62 0 0,-1 0 1 0 0,1 0-1 0 0,0-1 1 0 0,0 1-1 0 0,-1 0 1 0 0,1 0-1 0 0,0 0 1 0 0,0 0-1 0 0,0 1 1 0 0,-1-1-1 0 0,1 0 1 0 0,0 0-1 0 0,0 0 0 0 0,0 0 1 0 0,-1 1-1 0 0,1-1 1 0 0,0 0-1 0 0,0 1 1 0 0,-1-1-1 0 0,1 1 1 0 0,0-1-1 0 0,-1 1 1 0 0,1-1-1 0 0,0 2 1 0 0,7 2 124 0 0,0 1 0 0 0,0-1 0 0 0,0-1 0 0 0,1 0 0 0 0,0 0 0 0 0,-1 0 0 0 0,1-1 0 0 0,13 1 0 0 0,9 0 386 0 0,35-2 1 0 0,-48-1-441 0 0,-17 2-32 0 0,0 0 0 0 0,0 0 0 0 0,0 0 0 0 0,-1 1 0 0 0,1-1 0 0 0,-1 0 0 0 0,0 0 1 0 0,0 0-1 0 0,0 3 0 0 0,1-2 7 0 0,0 3 37 0 0,4 19 143 0 0,-4-24-169 0 0,-1 0-1 0 0,0-1 0 0 0,0 1 1 0 0,0 0-1 0 0,0 0 1 0 0,1 0-1 0 0,-1-1 0 0 0,0 1 1 0 0,1 0-1 0 0,-1-1 0 0 0,0 1 1 0 0,1 0-1 0 0,-1-1 1 0 0,1 1-1 0 0,-1-1 0 0 0,1 1 1 0 0,0 0-1 0 0,-1-1 0 0 0,1 1 1 0 0,-1-1-1 0 0,2 1 0 0 0,1-3-4 0 0,-1 0 0 0 0,1 0 0 0 0,-1 0 0 0 0,0 0 0 0 0,0-1 0 0 0,1 1-1 0 0,-1 0 1 0 0,-1-1 0 0 0,1 0 0 0 0,1-2 0 0 0,0 1-13 0 0,7-12-79 0 0,14-29 1 0 0,-17 30 21 0 0,1 1 1 0 0,16-24 0 0 0,-23 37 61 0 0,-1 0-1 0 0,0 1 1 0 0,1-1 0 0 0,-1 1-1 0 0,1-1 1 0 0,-1 1-1 0 0,1-1 1 0 0,-1 1 0 0 0,1-1-1 0 0,-1 1 1 0 0,1-1 0 0 0,-1 1-1 0 0,1 0 1 0 0,-1-1-1 0 0,1 1 1 0 0,0 0 0 0 0,-1-1-1 0 0,1 1 1 0 0,0 0 0 0 0,-1 0-1 0 0,1 0 1 0 0,0 0-1 0 0,-1-1 1 0 0,1 1 0 0 0,0 0-1 0 0,-1 0 1 0 0,1 0-1 0 0,0 0 1 0 0,0 1 0 0 0,-1-1-1 0 0,1 0 1 0 0,0 0 0 0 0,-1 0-1 0 0,1 1 1 0 0,-1-1-1 0 0,1 0 1 0 0,0 0 0 0 0,-1 1-1 0 0,1-1 1 0 0,-1 1 0 0 0,1-1-1 0 0,0 0 1 0 0,-1 1-1 0 0,0-1 1 0 0,1 1 0 0 0,-1 0-1 0 0,1-1 1 0 0,-1 1 0 0 0,1-1-1 0 0,-1 1 1 0 0,0-1-1 0 0,1 2 1 0 0,3 5 53 0 0,-1 0 1 0 0,1 1-1 0 0,3 13 1 0 0,-1-6 80 0 0,3 4 119 0 0,20 33 0 0 0,-25-46-218 0 0,0 0 0 0 0,0-1 0 0 0,1 1 0 0 0,0-1 0 0 0,0 0-1 0 0,1 0 1 0 0,-1 0 0 0 0,1-1 0 0 0,6 4 0 0 0,-10-7-19 0 0,0 0 1 0 0,0 0-1 0 0,-1-1 0 0 0,1 1 0 0 0,0-1 1 0 0,0 1-1 0 0,0-1 0 0 0,0 1 0 0 0,0-1 1 0 0,0 0-1 0 0,0 0 0 0 0,0 0 0 0 0,0 0 1 0 0,0-1-1 0 0,0 1 0 0 0,0 0 0 0 0,0-1 1 0 0,3 0-1 0 0,-1-1 0 0 0,-1 0-1 0 0,1 0 1 0 0,-1 0 0 0 0,0 0 0 0 0,1-1-1 0 0,-1 0 1 0 0,0 1 0 0 0,4-7 0 0 0,1-1-16 0 0,0-1 1 0 0,-1 0-1 0 0,0 0 1 0 0,8-22 0 0 0,-14 30-7 0 0,0 0 1 0 0,0 0 0 0 0,0 0 0 0 0,-1 0 0 0 0,1 0 0 0 0,-1 0-1 0 0,0-4 1 0 0,0 7-33 0 0,-4 25 96 0 0,2-18-62 0 0,1 0 0 0 0,-1 0 0 0 0,1 0 0 0 0,0 0 0 0 0,1 0 0 0 0,0 12 1 0 0,0-17-5 0 0,0-1 0 0 0,0 0 0 0 0,1 0 0 0 0,-1 0-1 0 0,0 1 1 0 0,1-1 0 0 0,-1 0 0 0 0,0 0 0 0 0,1 0 0 0 0,0 0 0 0 0,-1 0 0 0 0,1 0 0 0 0,0 0 0 0 0,-1 0 0 0 0,1 0 0 0 0,0 0 0 0 0,0 0 0 0 0,0 0 0 0 0,1 0 0 0 0,-1 0-4 0 0,1-1 0 0 0,-1 1 1 0 0,1-1-1 0 0,-1 0 0 0 0,1 0 0 0 0,0 1 0 0 0,-1-1 0 0 0,1 0 0 0 0,-1 0 0 0 0,1-1 0 0 0,-1 1 0 0 0,1 0 0 0 0,0 0 0 0 0,-1-1 0 0 0,1 1 0 0 0,-1-1 0 0 0,1 1 0 0 0,-1-1 0 0 0,2-1 0 0 0,1 0 1 0 0,-1 1-1 0 0,0-1 1 0 0,0 0-1 0 0,0 0 1 0 0,-1-1-1 0 0,1 1 1 0 0,0-1-1 0 0,-1 1 1 0 0,0-1-1 0 0,1 0 1 0 0,-1 0-1 0 0,0 0 1 0 0,0 0-1 0 0,-1 0 1 0 0,1 0-1 0 0,-1 0 0 0 0,0-1 1 0 0,1 1-1 0 0,-1-1 1 0 0,-1 1-1 0 0,1-1 1 0 0,0 1-1 0 0,-1-1 1 0 0,0 1-1 0 0,0-1 1 0 0,0 0-1 0 0,0 1 1 0 0,-1-1-1 0 0,1 1 1 0 0,-2-5-1 0 0,-1 3-313 0 0,0 12 221 0 0,2 13 152 0 0,2-7-45 0 0,1 0 0 0 0,1 0 0 0 0,0 0 0 0 0,1-1 0 0 0,0 1 0 0 0,10 18 0 0 0,1 4-7 0 0,-8-16 2 0 0,-2-9-10 0 0,-1 1 1 0 0,0 0-1 0 0,-1 0 1 0 0,0 1-1 0 0,-1-1 1 0 0,2 20-1 0 0,-5-30 5 0 0,1-1 0 0 0,0 1-1 0 0,0-1 1 0 0,0 1 0 0 0,0 0-1 0 0,0-1 1 0 0,-1 1-1 0 0,1-1 1 0 0,0 1 0 0 0,0 0-1 0 0,-1-1 1 0 0,1 1 0 0 0,0-1-1 0 0,-1 1 1 0 0,1-1 0 0 0,-1 1-1 0 0,1-1 1 0 0,-1 0 0 0 0,1 1-1 0 0,-1-1 1 0 0,1 1-1 0 0,-1-1 1 0 0,1 0 0 0 0,-1 0-1 0 0,0 1 1 0 0,-22 4-90 0 0,16-5 8 0 0,0 0-1 0 0,-1 0 1 0 0,1-1 0 0 0,-9-2 0 0 0,12 2 19 0 0,0 0 1 0 0,1 0-1 0 0,-1 0 1 0 0,1-1-1 0 0,0 0 1 0 0,-1 1-1 0 0,1-1 1 0 0,0 0-1 0 0,0-1 1 0 0,0 1-1 0 0,0 0 1 0 0,1-1-1 0 0,-5-4 1 0 0,7 6 70 0 0,-1-1 0 0 0,0 0 0 0 0,0 1 0 0 0,0-1 0 0 0,1 0 0 0 0,-1 1 0 0 0,1-1 1 0 0,-1 0-1 0 0,1 0 0 0 0,0 1 0 0 0,0-1 0 0 0,0 0 0 0 0,0 0 0 0 0,0 1 0 0 0,0-1 0 0 0,0 0 0 0 0,0 0 0 0 0,1 0 0 0 0,-1 1 1 0 0,1-1-1 0 0,0 0 0 0 0,-1 1 0 0 0,1-1 0 0 0,0 0 0 0 0,0 1 0 0 0,0-1 0 0 0,0 1 0 0 0,0 0 0 0 0,2-3 0 0 0,11-11 166 0 0,1 1-1 0 0,0 0 0 0 0,1 1 1 0 0,0 1-1 0 0,20-12 0 0 0,36-27 34 0 0,-61 42-189 0 0,5-4 34 0 0,21-22 0 0 0,-34 32-24 0 0,0-1 0 0 0,0 1 0 0 0,-1-1-1 0 0,1 1 1 0 0,-1-1 0 0 0,0 0 0 0 0,0 0 0 0 0,0 0 0 0 0,0 0 0 0 0,-1 0 0 0 0,1 0 0 0 0,-1 0 0 0 0,0-5-1 0 0,-1 7-28 0 0,0 1 0 0 0,0 0-1 0 0,0-1 1 0 0,-1 1-1 0 0,1-1 1 0 0,0 1-1 0 0,-1 0 1 0 0,0 0-1 0 0,1-1 1 0 0,-1 1 0 0 0,0 0-1 0 0,1 0 1 0 0,-1 0-1 0 0,0 0 1 0 0,0 0-1 0 0,0 0 1 0 0,0 0-1 0 0,0 0 1 0 0,0 0-1 0 0,0 0 1 0 0,0 0 0 0 0,-1 1-1 0 0,1-1 1 0 0,0 0-1 0 0,0 1 1 0 0,-1-1-1 0 0,1 1 1 0 0,0-1-1 0 0,-1 1 1 0 0,1 0 0 0 0,0 0-1 0 0,-1-1 1 0 0,-2 1-1 0 0,0 0-11 0 0,-1-1 0 0 0,1 1-1 0 0,0 0 1 0 0,-1 0 0 0 0,1 1-1 0 0,-1-1 1 0 0,1 1 0 0 0,0 0-1 0 0,0 0 1 0 0,-5 2 0 0 0,3 0-7 0 0,0 0 1 0 0,0 1-1 0 0,0 0 0 0 0,1 0 1 0 0,0 0-1 0 0,-1 1 1 0 0,1 0-1 0 0,1 0 1 0 0,-1 0-1 0 0,-4 7 1 0 0,8-10 17 0 0,-1 0 1 0 0,1 0 0 0 0,0 1 0 0 0,0-1-1 0 0,0 0 1 0 0,0 0 0 0 0,0 1 0 0 0,1-1-1 0 0,-1 0 1 0 0,1 1 0 0 0,0-1 0 0 0,-1 0-1 0 0,1 1 1 0 0,0-1 0 0 0,0 1 0 0 0,1-1-1 0 0,-1 0 1 0 0,0 1 0 0 0,1-1 0 0 0,-1 1 0 0 0,1-1-1 0 0,0 0 1 0 0,0 0 0 0 0,0 1 0 0 0,0-1-1 0 0,0 0 1 0 0,1 0 0 0 0,-1 0 0 0 0,0 0-1 0 0,1 0 1 0 0,0-1 0 0 0,2 3 0 0 0,6 5-109 0 0,1-1 1 0 0,-1 0 0 0 0,2-1 0 0 0,-1 0-1 0 0,1 0 1 0 0,22 7 0 0 0,38 9-7223 0 0,-55-20-3499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9098 0 0,'0'0'7984'0'0,"-7"-8"-7027"0"0,-23-24-320 0 0,22 24-260 0 0,13 23 608 0 0,93 145 2525 0 0,69 69-2773 0 0,-165-227-759 0 0,0 1 42 0 0,0-1 1 0 0,0 1-1 0 0,1 0 0 0 0,-1-1 1 0 0,1 0-1 0 0,-1 0 1 0 0,5 3-1 0 0,-6-5-4 0 0,-1 0 0 0 0,1 1 0 0 0,0-1 0 0 0,0 0 0 0 0,0 0 0 0 0,-1 0 0 0 0,1 0 0 0 0,0 0 0 0 0,0 0 0 0 0,0 0 0 0 0,-1 0-1 0 0,1 0 1 0 0,0-1 0 0 0,0 1 0 0 0,0 0 0 0 0,-1 0 0 0 0,1-1 0 0 0,0 1 0 0 0,0 0 0 0 0,-1-1 0 0 0,1 1 0 0 0,0-1 0 0 0,-1 1 0 0 0,1-1 0 0 0,-1 1 0 0 0,1-1 0 0 0,0 0-1 0 0,-1 1 1 0 0,1-1 0 0 0,-1 1 0 0 0,0-1 0 0 0,1 0 0 0 0,-1 0 0 0 0,1 1 0 0 0,-1-2 0 0 0,36-59 178 0 0,15-24-144 0 0,354-528 163 0 0,-391 590-208 0 0,63-88 58 0 0,-69 101-68 0 0,0 0 0 0 0,2 0 0 0 0,-1 1 0 0 0,1 0 0 0 0,0 1 0 0 0,1 0 0 0 0,21-12 0 0 0,-27 18-70 0 0,0 0-1 0 0,-1 0 1 0 0,1 1-1 0 0,0-1 1 0 0,0 1-1 0 0,0 1 1 0 0,0-1-1 0 0,0 1 1 0 0,6-1-1 0 0,-8 2-587 0 0,0-1-1 0 0,0 0 0 0 0,0 1 0 0 0,0 0 0 0 0,-1-1 0 0 0,1 1 0 0 0,0 0 0 0 0,0 0 0 0 0,0 1 1 0 0,2 1-1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17396 0 0,'0'0'2495'0'0,"6"23"-2339"0"0,0 7-120 0 0,0-3 10 0 0,18 54 1 0 0,-13-37-46 0 0,-10-34-48 0 0,1-1-1 0 0,0 1 1 0 0,1-1 0 0 0,4 11-1 0 0,-3-50 203 0 0,-18-137-329 0 0,0-1 480 0 0,14 167-303 0 0,0 0 0 0 0,0-1 0 0 0,0 1 0 0 0,0 0 0 0 0,0 0 0 0 0,0 0 0 0 0,0 0 0 0 0,0-1 0 0 0,1 1 0 0 0,-1 0 0 0 0,0 0 0 0 0,1 0-1 0 0,-1 0 1 0 0,1 0 0 0 0,0 0 0 0 0,-1 0 0 0 0,1 0 0 0 0,0 0 0 0 0,-1 0 0 0 0,1 0 0 0 0,2-1 0 0 0,-2 1-6 0 0,0 1 1 0 0,0 0-1 0 0,0-1 0 0 0,0 1 1 0 0,0 0-1 0 0,0 0 0 0 0,0 0 1 0 0,1 0-1 0 0,-1 0 0 0 0,0 0 1 0 0,0 0-1 0 0,0 0 0 0 0,0 0 1 0 0,0 0-1 0 0,1 1 0 0 0,-1-1 0 0 0,0 0 1 0 0,1 1-1 0 0,3 2-3 0 0,0 0 0 0 0,1-1-1 0 0,-1 2 1 0 0,0-1 0 0 0,-1 1 0 0 0,1-1-1 0 0,5 7 1 0 0,8 12 22 0 0,-1 1-1 0 0,14 25 1 0 0,-16-25-8 0 0,0 0 1 0 0,26 28-1 0 0,-40-49 0 0 0,1 0 0 0 0,-1-1 0 0 0,1 1 0 0 0,0-1 0 0 0,-1 1 1 0 0,1-1-1 0 0,0 0 0 0 0,0 1 0 0 0,0-1 0 0 0,0 0 0 0 0,0 0 0 0 0,0-1 0 0 0,0 1 0 0 0,0 0 0 0 0,0-1 0 0 0,0 1 0 0 0,0-1 1 0 0,0 1-1 0 0,1-1 0 0 0,-1 0 0 0 0,0 0 0 0 0,0 0 0 0 0,1-1 0 0 0,-1 1 0 0 0,0 0 0 0 0,0-1 0 0 0,4 0 0 0 0,-3-1 3 0 0,0 0-1 0 0,1 0 0 0 0,-1-1 0 0 0,0 1 1 0 0,0-1-1 0 0,0 1 0 0 0,0-1 0 0 0,0 0 1 0 0,-1 0-1 0 0,0 0 0 0 0,1-1 0 0 0,-1 1 1 0 0,0 0-1 0 0,2-7 0 0 0,48-115 87 0 0,-52 125-166 0 0,0 13-278 0 0,-3 41 345 0 0,2-37-28 0 0,0-1 0 0 0,0 1 0 0 0,2-1 0 0 0,2 21 0 0 0,-3-35 29 0 0,1 0-1 0 0,-1 0 0 0 0,0 0 1 0 0,1-1-1 0 0,-1 1 0 0 0,1 0 1 0 0,-1 0-1 0 0,1-1 0 0 0,0 1 1 0 0,0 0-1 0 0,0-1 0 0 0,0 1 1 0 0,0-1-1 0 0,0 1 0 0 0,0-1 1 0 0,0 0-1 0 0,1 0 1 0 0,-1 1-1 0 0,0-1 0 0 0,1 0 1 0 0,-1 0-1 0 0,1 0 0 0 0,0 0 1 0 0,-1 0-1 0 0,1-1 0 0 0,0 1 1 0 0,-1 0-1 0 0,1-1 0 0 0,0 1 1 0 0,0-1-1 0 0,-1 0 0 0 0,1 0 1 0 0,0 1-1 0 0,0-1 0 0 0,0 0 1 0 0,-1 0-1 0 0,5-1 0 0 0,-1 0 13 0 0,0-1-1 0 0,0 1 1 0 0,-1-1-1 0 0,1 0 1 0 0,0-1-1 0 0,-1 1 1 0 0,1-1-1 0 0,-1 1 1 0 0,0-2-1 0 0,0 1 1 0 0,0 0-1 0 0,5-6 1 0 0,-5 4-7 0 0,0 1 0 0 0,0-1 0 0 0,0 0 0 0 0,-1 0 1 0 0,0 0-1 0 0,0-1 0 0 0,0 1 0 0 0,-1-1 0 0 0,0 1 0 0 0,0-1 1 0 0,0 0-1 0 0,1-10 0 0 0,-3 13-8 0 0,0-1-1 0 0,0 1 1 0 0,0-1 0 0 0,-1 1-1 0 0,1-1 1 0 0,-1 1 0 0 0,0-1-1 0 0,0 1 1 0 0,0 0 0 0 0,0 0-1 0 0,-1-1 1 0 0,1 1 0 0 0,-1 0-1 0 0,0 0 1 0 0,0 0 0 0 0,0 1 0 0 0,0-1-1 0 0,-1 0 1 0 0,1 1 0 0 0,-1 0-1 0 0,1-1 1 0 0,-1 1 0 0 0,-3-2-1 0 0,-5-4 20 0 0,0 1 0 0 0,-1 0-1 0 0,1 1 1 0 0,-1 0 0 0 0,-16-5-1 0 0,28 11-11 0 0,-1 0 0 0 0,1 0 1 0 0,-1 0-1 0 0,1-1 0 0 0,-1 1 0 0 0,1 0 0 0 0,-1 0 0 0 0,1 0 0 0 0,-1 0 0 0 0,1 0 0 0 0,0-1 0 0 0,-1 1 0 0 0,1 0 0 0 0,-1 0 0 0 0,1-1 0 0 0,0 1 1 0 0,-1 0-1 0 0,1-1 0 0 0,-1 1 0 0 0,1 0 0 0 0,0-1 0 0 0,0 1 0 0 0,-1 0 0 0 0,1-1 0 0 0,0 1 0 0 0,0-1 0 0 0,-1 1 0 0 0,1-1 0 0 0,0 1 1 0 0,0-1-1 0 0,0 1 0 0 0,0-1 0 0 0,0 1 0 0 0,-1-1 0 0 0,2 0-6 0 0,0 0 0 0 0,-1 0 1 0 0,1 0-1 0 0,0 0 0 0 0,-1 0 1 0 0,1 1-1 0 0,0-1 0 0 0,0 0 0 0 0,0 0 1 0 0,0 1-1 0 0,0-1 0 0 0,0 1 1 0 0,1-2-1 0 0,38-13-388 0 0,-18 11-668 0 0,1 1 1 0 0,25 0-1 0 0,-4 1-6585 0 0,-32 1-1499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70 291 14099 0 0,'0'0'4253'0'0,"-11"18"-4193"0"0,-34 59-39 0 0,43-74-23 0 0,1 0 1 0 0,-1 0-1 0 0,0 0 0 0 0,1 0 0 0 0,0 0 1 0 0,0 0-1 0 0,0 1 0 0 0,0-1 0 0 0,1 0 0 0 0,-1 1 1 0 0,1-1-1 0 0,0 0 0 0 0,-1 1 0 0 0,2-1 1 0 0,-1 1-1 0 0,1 3 0 0 0,0 4-29 0 0,0-6 17 0 0,-1-1 1 0 0,1 1-1 0 0,0-1 1 0 0,0 0-1 0 0,0 1 0 0 0,1-1 1 0 0,-1 0-1 0 0,1 0 1 0 0,0 0-1 0 0,4 6 0 0 0,-4-8 13 0 0,-1 0 0 0 0,1 0 0 0 0,-1-1 0 0 0,1 1 0 0 0,0-1 0 0 0,-1 1-1 0 0,1-1 1 0 0,0 0 0 0 0,0 1 0 0 0,0-1 0 0 0,0 0 0 0 0,0 0-1 0 0,0-1 1 0 0,1 1 0 0 0,-1 0 0 0 0,0-1 0 0 0,0 1 0 0 0,1-1 0 0 0,-1 0-1 0 0,0 1 1 0 0,0-1 0 0 0,4-1 0 0 0,4 0 14 0 0,-1-1 0 0 0,0 0 1 0 0,1-1-1 0 0,-1 0 0 0 0,0-1 0 0 0,0 1 1 0 0,-1-2-1 0 0,1 1 0 0 0,-1-1 1 0 0,0-1-1 0 0,0 1 0 0 0,-1-1 0 0 0,0-1 1 0 0,0 1-1 0 0,0-1 0 0 0,-1 0 0 0 0,10-14 1 0 0,-8 9-15 0 0,0-1 0 0 0,0 0 0 0 0,-1 0 1 0 0,-1 0-1 0 0,-1-1 0 0 0,0 0 1 0 0,0 0-1 0 0,-1-1 0 0 0,-1 1 0 0 0,3-30 1 0 0,-6 15-26 0 0,-1 0 0 0 0,-1 0 0 0 0,-2 0 1 0 0,-1 1-1 0 0,-1-1 0 0 0,-10-27 1 0 0,13 45 108 0 0,-2-4-27 0 0,11 22-62 0 0,60 119 1670 0 0,13 22-336 0 0,-59-114-1059 0 0,2 0-1 0 0,32 35 1 0 0,-50-64-235 0 0,0-1 1 0 0,1 1-1 0 0,-1-1 0 0 0,1 0 0 0 0,9 5 1 0 0,-13-8-28 0 0,-1-1 0 0 0,1 1 0 0 0,0 0 0 0 0,0-1 0 0 0,0 0 0 0 0,0 1 0 0 0,0-1 1 0 0,0 0-1 0 0,-1 1 0 0 0,1-1 0 0 0,0 0 0 0 0,0 0 0 0 0,0 0 0 0 0,0 0 0 0 0,0 1 1 0 0,0-2-1 0 0,0 1 0 0 0,0 0 0 0 0,0 0 0 0 0,0 0 0 0 0,0 0 0 0 0,0-1 0 0 0,0 1 0 0 0,0 0 1 0 0,0-1-1 0 0,0 1 0 0 0,-1 0 0 0 0,1-1 0 0 0,0 0 0 0 0,0 1 0 0 0,0-1 0 0 0,-1 1 1 0 0,1-1-1 0 0,0 0 0 0 0,-1 1 0 0 0,1-1 0 0 0,0 0 0 0 0,-1 0 0 0 0,1 0 0 0 0,-1 0 0 0 0,1 1 1 0 0,-1-1-1 0 0,1-1 0 0 0,4-13 23 0 0,-2 8-97 0 0,0 1-1 0 0,-1-1 1 0 0,2 0-1 0 0,-1 1 1 0 0,1 0-1 0 0,7-10 1 0 0,-9 15 47 0 0,-1-1 1 0 0,1 1-1 0 0,0 0 0 0 0,-1-1 0 0 0,1 1 1 0 0,0 0-1 0 0,0 0 0 0 0,0 0 1 0 0,0 1-1 0 0,0-1 0 0 0,0 0 1 0 0,0 1-1 0 0,0-1 0 0 0,0 1 0 0 0,0 0 1 0 0,1 0-1 0 0,-1 0 0 0 0,0 0 1 0 0,0 0-1 0 0,0 0 0 0 0,0 0 1 0 0,0 1-1 0 0,0-1 0 0 0,0 1 0 0 0,1 0 1 0 0,-2-1-1 0 0,5 3 0 0 0,9 4-7 0 0,-1 1 0 0 0,1 0 0 0 0,17 15 0 0 0,-21-15 46 0 0,1 0-1 0 0,-1-1 1 0 0,1 0-1 0 0,0-1 1 0 0,23 9-1 0 0,-32-14-13 0 0,0-1 0 0 0,0 0 0 0 0,1 0-1 0 0,-1 0 1 0 0,0 0 0 0 0,0 0 0 0 0,0 0 0 0 0,0-1 0 0 0,0 1 0 0 0,1-1 0 0 0,-1 0-1 0 0,0 0 1 0 0,-1 0 0 0 0,1-1 0 0 0,0 1 0 0 0,0-1 0 0 0,0 1 0 0 0,-1-1 0 0 0,1 0-1 0 0,-1 0 1 0 0,0 0 0 0 0,1-1 0 0 0,-1 1 0 0 0,0 0 0 0 0,2-4 0 0 0,7-8 16 0 0,-1 0 0 0 0,-1-2 0 0 0,11-19-1 0 0,-12 18 35 0 0,21-30 111 0 0,-28 47-171 0 0,-1-1 0 0 0,0 1 0 0 0,0 0 0 0 0,0 0 1 0 0,0 0-1 0 0,0 0 0 0 0,1 0 0 0 0,-1 0 0 0 0,0 1 0 0 0,0-1 1 0 0,0 0-1 0 0,0 0 0 0 0,0 0 0 0 0,1 0 0 0 0,-1 0 1 0 0,0 0-1 0 0,0 0 0 0 0,0 0 0 0 0,0 0 0 0 0,0 0 0 0 0,0 0 1 0 0,1 0-1 0 0,-1 0 0 0 0,0 1 0 0 0,0-1 0 0 0,0 0 0 0 0,0 0 1 0 0,0 0-1 0 0,0 0 0 0 0,0 0 0 0 0,0 0 0 0 0,0 1 0 0 0,0-1 1 0 0,1 0-1 0 0,-1 0 0 0 0,0 0 0 0 0,0 0 0 0 0,0 0 1 0 0,0 1-1 0 0,0-1 0 0 0,0 0 0 0 0,0 0 0 0 0,0 0 0 0 0,0 0 1 0 0,0 0-1 0 0,0 1 0 0 0,-1-1 0 0 0,1 0 0 0 0,0 0 0 0 0,0 0 1 0 0,0 0-1 0 0,0 0 0 0 0,0 1 0 0 0,0-1 0 0 0,0 0 0 0 0,0 0 1 0 0,0 21-54 0 0,-3 25 76 0 0,-2-12-25 0 0,5-32 7 0 0,0 0 0 0 0,0 0 1 0 0,0 0-1 0 0,0 0 0 0 0,1 0 1 0 0,-1 0-1 0 0,0 0 0 0 0,1-1 1 0 0,-1 1-1 0 0,1 0 0 0 0,0 0 0 0 0,0 0 1 0 0,0 0-1 0 0,1 2 0 0 0,-1-3 3 0 0,0-1 0 0 0,0 1-1 0 0,0 0 1 0 0,0-1-1 0 0,0 0 1 0 0,1 1-1 0 0,-1-1 1 0 0,0 0 0 0 0,0 1-1 0 0,0-1 1 0 0,0 0-1 0 0,0 0 1 0 0,0 0 0 0 0,0 0-1 0 0,1 0 1 0 0,-1 0-1 0 0,0 0 1 0 0,0 0-1 0 0,0-1 1 0 0,0 1 0 0 0,0 0-1 0 0,0-1 1 0 0,0 1-1 0 0,1-1 1 0 0,1 0-3 0 0,-1 0 0 0 0,1 0-1 0 0,-1-1 1 0 0,0 1 0 0 0,0 0 0 0 0,0-1 0 0 0,0 0-1 0 0,0 1 1 0 0,3-4 0 0 0,-2 0-39 0 0,0 1 0 0 0,0-1 0 0 0,-1 0 0 0 0,0 1 0 0 0,1-1 0 0 0,-2 0 0 0 0,1 0 0 0 0,0-1 0 0 0,-1 1 0 0 0,0 0 0 0 0,-1 0 0 0 0,1-1 0 0 0,-1 1 0 0 0,0-1 0 0 0,0 1 0 0 0,0 0 0 0 0,-1-1 0 0 0,0 1 0 0 0,0 0 0 0 0,-3-10 0 0 0,8 23 40 0 0,0-1 0 0 0,1 0 0 0 0,1 0-1 0 0,-1 0 1 0 0,1 0 0 0 0,0-1 0 0 0,0 0 0 0 0,1 0-1 0 0,0-1 1 0 0,0 0 0 0 0,0 0 0 0 0,1 0 0 0 0,-1-1 0 0 0,1 0-1 0 0,0-1 1 0 0,0 0 0 0 0,1 0 0 0 0,-1 0 0 0 0,1-1-1 0 0,-1-1 1 0 0,1 1 0 0 0,16-1 0 0 0,-24-1 7 0 0,1 0-1 0 0,-1 1 1 0 0,1-1 0 0 0,0-1-1 0 0,-1 1 1 0 0,1 0 0 0 0,-1 0 0 0 0,1 0-1 0 0,-1-1 1 0 0,1 1 0 0 0,-1-1-1 0 0,1 1 1 0 0,-1-1 0 0 0,0 0-1 0 0,1 0 1 0 0,-1 1 0 0 0,0-1 0 0 0,1 0-1 0 0,-1 0 1 0 0,0 0 0 0 0,1-2-1 0 0,-1 1-13 0 0,1-1 0 0 0,-1 0-1 0 0,-1 1 1 0 0,1-1 0 0 0,0 0-1 0 0,-1 0 1 0 0,1 0 0 0 0,-1 0 0 0 0,0 1-1 0 0,0-7 1 0 0,0-45-106 0 0,0 53 110 0 0,0 1 0 0 0,0 0 0 0 0,0-1 1 0 0,0 1-1 0 0,0 0 0 0 0,0 0 0 0 0,0-1 1 0 0,0 1-1 0 0,0 0 0 0 0,0 0 0 0 0,0-1 0 0 0,1 1 1 0 0,-1 0-1 0 0,0 0 0 0 0,0-1 0 0 0,0 1 0 0 0,0 0 1 0 0,1 0-1 0 0,-1 0 0 0 0,0-1 0 0 0,0 1 0 0 0,0 0 1 0 0,1 0-1 0 0,-1 0 0 0 0,0 0 0 0 0,0 0 1 0 0,1-1-1 0 0,-1 1 0 0 0,0 0 0 0 0,0 0 0 0 0,1 0 1 0 0,-1 0-1 0 0,0 0 0 0 0,0 0 0 0 0,1 0 0 0 0,-1 0 1 0 0,0 0-1 0 0,0 0 0 0 0,1 0 0 0 0,-1 0 0 0 0,0 0 1 0 0,1 0-1 0 0,-1 0 0 0 0,0 0 0 0 0,0 0 1 0 0,1 0-1 0 0,-1 1 0 0 0,0-1 0 0 0,0 0 0 0 0,1 0 1 0 0,-1 0-1 0 0,0 0 0 0 0,0 1 0 0 0,0-1 0 0 0,1 0 1 0 0,15 11-9 0 0,-14-10 18 0 0,9 9 70 0 0,-1 0 0 0 0,0 0 0 0 0,0 1 0 0 0,-2 0-1 0 0,1 1 1 0 0,-1 0 0 0 0,-1 0 0 0 0,9 20 0 0 0,-16-32-66 0 0,0 0 1 0 0,0 0 0 0 0,0 0 0 0 0,0 0-1 0 0,0 0 1 0 0,0 1 0 0 0,0-1 0 0 0,0 0-1 0 0,0 0 1 0 0,0 0 0 0 0,0 0 0 0 0,0 0-1 0 0,0 0 1 0 0,0 0 0 0 0,1 0 0 0 0,-1 1-1 0 0,0-1 1 0 0,0 0 0 0 0,0 0 0 0 0,0 0-1 0 0,0 0 1 0 0,0 0 0 0 0,0 0 0 0 0,0 0-1 0 0,0 0 1 0 0,0 0 0 0 0,1 0 0 0 0,-1 0-1 0 0,0 0 1 0 0,0 1 0 0 0,0-1 0 0 0,0 0-1 0 0,0 0 1 0 0,0 0 0 0 0,0 0 0 0 0,0 0-1 0 0,1 0 1 0 0,-1 0 0 0 0,0 0 0 0 0,0 0-1 0 0,0 0 1 0 0,0 0 0 0 0,0 0 0 0 0,0 0-1 0 0,0 0 1 0 0,1 0 0 0 0,-1 0 0 0 0,0-1-1 0 0,0 1 1 0 0,0 0 0 0 0,0 0 0 0 0,0 0-1 0 0,0 0 1 0 0,0 0 0 0 0,0 0 0 0 0,1 0-1 0 0,-1 0 1 0 0,0 0 0 0 0,4-12 256 0 0,1-29-481 0 0,-1 14 91 0 0,-3 19 52 0 0,1-1 0 0 0,1 0 1 0 0,-1 1-1 0 0,1-1 0 0 0,1 1 1 0 0,8-14-1 0 0,-11 20 61 0 0,0 1 1 0 0,0-1-1 0 0,0 1 1 0 0,0 0-1 0 0,1-1 1 0 0,-1 1-1 0 0,0 0 1 0 0,1 0-1 0 0,-1 0 1 0 0,1 0-1 0 0,-1 0 1 0 0,1 0-1 0 0,0 0 1 0 0,-1 1-1 0 0,1-1 1 0 0,2 0-1 0 0,-2 1 8 0 0,0 0 0 0 0,0 0-1 0 0,0 0 1 0 0,1 1 0 0 0,-1-1 0 0 0,0 0-1 0 0,0 1 1 0 0,0 0 0 0 0,0-1-1 0 0,0 1 1 0 0,0 0 0 0 0,-1 0 0 0 0,1 0-1 0 0,0 0 1 0 0,0 0 0 0 0,-1 1 0 0 0,3 1-1 0 0,86 82 221 0 0,-65-60-234 0 0,-24-24 22 0 0,-1 0 1 0 0,1 0-1 0 0,0 0 1 0 0,0 0-1 0 0,0 0 1 0 0,0 0-1 0 0,0 0 1 0 0,0 0-1 0 0,1-1 1 0 0,-1 1-1 0 0,0 0 1 0 0,0-1-1 0 0,0 1 1 0 0,1-1-1 0 0,-1 1 0 0 0,0-1 1 0 0,1 0-1 0 0,-1 1 1 0 0,0-1-1 0 0,1 0 1 0 0,-1 0-1 0 0,0 0 1 0 0,1 0-1 0 0,1 0 1 0 0,-2-1 4 0 0,1-1 1 0 0,0 1-1 0 0,-1 0 1 0 0,0 0-1 0 0,1-1 1 0 0,-1 1-1 0 0,0 0 1 0 0,0-1-1 0 0,1 1 1 0 0,-1-1-1 0 0,0 0 1 0 0,-1 1-1 0 0,1-1 1 0 0,0 0-1 0 0,0 0 1 0 0,0-2-1 0 0,6-13 9 0 0,16-26 0 0 0,-14 26-19 0 0,0 1-1 0 0,9-29 1 0 0,-23 58-219 0 0,3-8 211 0 0,0 1 0 0 0,-1 0-1 0 0,2 0 1 0 0,-1 1-1 0 0,1-1 1 0 0,-1 9 0 0 0,2-9 2 0 0,0 0 1 0 0,0 0 0 0 0,1-1 0 0 0,-1 1-1 0 0,1 0 1 0 0,1-1 0 0 0,-1 1-1 0 0,5 8 1 0 0,-6-12 5 0 0,1-1 1 0 0,0 1-1 0 0,0-1 1 0 0,1 1-1 0 0,-1-1 0 0 0,0 0 1 0 0,0 0-1 0 0,1 0 0 0 0,-1 1 1 0 0,0-1-1 0 0,1 0 1 0 0,-1-1-1 0 0,1 1 0 0 0,0 0 1 0 0,-1 0-1 0 0,1-1 0 0 0,0 1 1 0 0,-1-1-1 0 0,1 1 1 0 0,0-1-1 0 0,-1 0 0 0 0,1 0 1 0 0,0 1-1 0 0,0-1 0 0 0,-1-1 1 0 0,1 1-1 0 0,0 0 1 0 0,0 0-1 0 0,-1-1 0 0 0,1 1 1 0 0,0 0-1 0 0,1-2 0 0 0,0 1 0 0 0,0 0 0 0 0,0 0 0 0 0,0-1 0 0 0,0 1 0 0 0,-1-1-1 0 0,1 0 1 0 0,-1 0 0 0 0,1 0 0 0 0,-1 0 0 0 0,0 0 0 0 0,0 0-1 0 0,0-1 1 0 0,0 1 0 0 0,0-1 0 0 0,0 1 0 0 0,-1-1 0 0 0,1 0-1 0 0,-1 0 1 0 0,0 0 0 0 0,0 0 0 0 0,1-4 0 0 0,1-3-63 0 0,-1 0 1 0 0,0 0 0 0 0,0-1-1 0 0,-1-20 1 0 0,-1 30-63 0 0,2 3 96 0 0,-1-1 0 0 0,0 0 0 0 0,0 1 0 0 0,0-1 0 0 0,1 1-1 0 0,-1-1 1 0 0,-1 1 0 0 0,1 0 0 0 0,0-1 0 0 0,1 4 0 0 0,1 1 36 0 0,26 39 111 0 0,27 47 82 0 0,-48-76-179 0 0,-1-1 0 0 0,0 1 1 0 0,-1 0-1 0 0,4 19 0 0 0,-9-33-21 0 0,-1 0-1 0 0,1-1 0 0 0,-1 1 0 0 0,1 0 1 0 0,-1 0-1 0 0,0 0 0 0 0,0-1 0 0 0,0 1 1 0 0,0 0-1 0 0,0 0 0 0 0,0 0 0 0 0,0 0 1 0 0,0-1-1 0 0,-1 1 0 0 0,1 0 0 0 0,-1 0 0 0 0,0-1 1 0 0,1 1-1 0 0,-1 0 0 0 0,0-1 0 0 0,0 1 1 0 0,0-1-1 0 0,0 1 0 0 0,0-1 0 0 0,0 1 1 0 0,-1-1-1 0 0,1 0 0 0 0,0 1 0 0 0,-1-1 1 0 0,1 0-1 0 0,-1 0 0 0 0,1 0 0 0 0,-1 0 1 0 0,0 0-1 0 0,1-1 0 0 0,-1 1 0 0 0,0 0 1 0 0,0-1-1 0 0,1 1 0 0 0,-1-1 0 0 0,0 0 1 0 0,0 1-1 0 0,0-1 0 0 0,1 0 0 0 0,-1 0 1 0 0,-3-1-1 0 0,-14 1-12 0 0,-1-1 0 0 0,-19-4 0 0 0,31 3-11 0 0,-1 1 0 0 0,1-2 1 0 0,0 1-1 0 0,0-1 1 0 0,0 0-1 0 0,0-1 1 0 0,-8-5-1 0 0,15 9 20 0 0,0-1 0 0 0,0 1-1 0 0,0-1 1 0 0,0 1 0 0 0,1-1 0 0 0,-1 1 0 0 0,0-1-1 0 0,0 1 1 0 0,1-1 0 0 0,-1 0 0 0 0,0 0 0 0 0,1 1 0 0 0,-1-1-1 0 0,1 0 1 0 0,-1 0 0 0 0,1 0 0 0 0,-1 0 0 0 0,1 1-1 0 0,0-1 1 0 0,-1 0 0 0 0,1 0 0 0 0,0 0 0 0 0,0 0-1 0 0,0 0 1 0 0,-1 0 0 0 0,1 0 0 0 0,0 0 0 0 0,0 0-1 0 0,1 0 1 0 0,-1 0 0 0 0,0 0 0 0 0,0 0 0 0 0,0 0-1 0 0,1 0 1 0 0,-1 0 0 0 0,0 1 0 0 0,1-1 0 0 0,-1 0-1 0 0,1 0 1 0 0,-1 0 0 0 0,1 0 0 0 0,-1 1 0 0 0,1-1 0 0 0,0 0-1 0 0,-1 0 1 0 0,1 1 0 0 0,0-1 0 0 0,1 0 0 0 0,5-5-21 0 0,1 0 0 0 0,-1 1 0 0 0,1 1 0 0 0,11-6 0 0 0,-10 5 41 0 0,36-16 20 0 0,64-22-1 0 0,-71 29 6 0 0,0-1 0 0 0,-1-1 0 0 0,36-23 0 0 0,-71 38-39 0 0,0 0 0 0 0,0 0 1 0 0,-1 0-1 0 0,1-1 0 0 0,0 1 0 0 0,-1 0 0 0 0,1-1 0 0 0,-1 0 1 0 0,1 1-1 0 0,-1-1 0 0 0,0 0 0 0 0,1 0 0 0 0,-1 0 0 0 0,0 1 1 0 0,0-1-1 0 0,-1 0 0 0 0,1 0 0 0 0,0-1 0 0 0,-1 1 0 0 0,1 0 1 0 0,-1 0-1 0 0,1-3 0 0 0,-2 4-6 0 0,1-1 0 0 0,-1 0 0 0 0,1 0 0 0 0,-1 1-1 0 0,0-1 1 0 0,1 0 0 0 0,-1 1 0 0 0,0-1 0 0 0,0 1 0 0 0,0-1 0 0 0,-1 1 0 0 0,1 0 0 0 0,0-1 0 0 0,0 1 0 0 0,-1 0-1 0 0,1 0 1 0 0,-1 0 0 0 0,1 0 0 0 0,-1 0 0 0 0,1 0 0 0 0,-1 0 0 0 0,0 1 0 0 0,1-1 0 0 0,-1 0 0 0 0,0 1-1 0 0,-3-1 1 0 0,-5-2-30 0 0,0 1 0 0 0,0 1 0 0 0,0 0 0 0 0,0 0 0 0 0,0 1 0 0 0,0 0 0 0 0,0 1 0 0 0,-14 2 0 0 0,19-2 17 0 0,0 0-1 0 0,0 0 0 0 0,0 1 1 0 0,0-1-1 0 0,0 1 0 0 0,0 0 1 0 0,0 1-1 0 0,1-1 0 0 0,-1 1 1 0 0,1 0-1 0 0,0 0 0 0 0,0 0 1 0 0,0 1-1 0 0,0-1 1 0 0,0 1-1 0 0,1 0 0 0 0,-6 8 1 0 0,8-11 16 0 0,0 1 0 0 0,1-1 1 0 0,-1 1-1 0 0,0-1 0 0 0,1 1 1 0 0,-1-1-1 0 0,1 1 0 0 0,0-1 1 0 0,-1 1-1 0 0,1-1 0 0 0,0 1 1 0 0,0-1-1 0 0,0 1 1 0 0,0 0-1 0 0,0-1 0 0 0,1 1 1 0 0,-1-1-1 0 0,0 1 0 0 0,1-1 1 0 0,0 4-1 0 0,1-3 4 0 0,-1 1 0 0 0,1-1 0 0 0,0 0 0 0 0,0 0 0 0 0,-1 1 0 0 0,2-1 0 0 0,-1 0 0 0 0,0-1 0 0 0,0 1 0 0 0,5 3 0 0 0,5 1 18 0 0,0 0 0 0 0,1 0-1 0 0,24 6 1 0 0,-31-10-22 0 0,28 6-556 0 0,62 9-1 0 0,-44-9-6175 0 0,-38-6-3839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20:08:4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22493 0 0,'0'0'2668'0'0,"22"-2"-3444"0"0,-2-1 681 0 0,1 0-68 0 0,1 1 0 0 0,0 1 0 0 0,-1 0 0 0 0,39 6-1 0 0,592 65-5476 0 0,-444-52 562 0 0,-72-1-6156 0 0,-112-15 9712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4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18420 0 0,'0'0'3199'0'0,"21"9"-2967"0"0,127 52-2 0 0,-80-31-171 0 0,64 39 0 0 0,-101-50-126 0 0,0 1 0 0 0,-2 1 0 0 0,0 2 0 0 0,27 29 1 0 0,-50-48 40 0 0,-1 1 0 0 0,0 0 0 0 0,-1 1 0 0 0,1-1 0 0 0,-1 1 0 0 0,-1 0 0 0 0,1 0 0 0 0,-1 0 0 0 0,0 1 0 0 0,0-1 0 0 0,0 1 0 0 0,-1-1 0 0 0,0 1 0 0 0,-1 0 0 0 0,1 0 0 0 0,-1 0 0 0 0,-1 0 0 0 0,1 10 0 0 0,-2-15 32 0 0,1 0-1 0 0,-1 1 1 0 0,0-1 0 0 0,1 0-1 0 0,-1 0 1 0 0,0 0 0 0 0,-1 0-1 0 0,1 0 1 0 0,0 0 0 0 0,0 0-1 0 0,-1-1 1 0 0,1 1-1 0 0,-1 0 1 0 0,0-1 0 0 0,1 1-1 0 0,-1-1 1 0 0,0 1 0 0 0,0-1-1 0 0,0 0 1 0 0,0 0-1 0 0,0 0 1 0 0,0 0 0 0 0,-2 0-1 0 0,-8 4 70 0 0,1-2 0 0 0,-1 0 0 0 0,-13 2-1 0 0,15-3-40 0 0,-14 2 80 0 0,1-2 0 0 0,-36 0 0 0 0,63-3-96 0 0,-1 0 0 0 0,1 0 0 0 0,-1 0 0 0 0,0 0 1 0 0,1-1-1 0 0,-1 0 0 0 0,5-2 0 0 0,4-3-23 0 0,80-30 192 0 0,31-14 222 0 0,-64 25-223 0 0,-28 13-70 0 0,-1-1 0 0 0,0-1 0 0 0,-1-2 0 0 0,40-29-1 0 0,-67 44-81 0 0,1 0-1 0 0,-1 0 0 0 0,1 0 0 0 0,-1-1 0 0 0,0 1 0 0 0,0-1 1 0 0,0 0-1 0 0,0 1 0 0 0,0-1 0 0 0,-1 0 0 0 0,1 0 0 0 0,-1 0 1 0 0,0 0-1 0 0,0 0 0 0 0,0-1 0 0 0,0 1 0 0 0,-1 0 0 0 0,1 0 1 0 0,-1-1-1 0 0,0-4 0 0 0,0 4 11 0 0,-1 0 1 0 0,0 1-1 0 0,0-1 0 0 0,0 1 0 0 0,-1-1 1 0 0,1 1-1 0 0,-1-1 0 0 0,0 1 1 0 0,0 0-1 0 0,0 0 0 0 0,0 0 0 0 0,-1 0 1 0 0,1 0-1 0 0,-1 1 0 0 0,1-1 0 0 0,-1 1 1 0 0,-6-5-1 0 0,-15-8 45 0 0,0 1-1 0 0,-1 1 1 0 0,0 1 0 0 0,-1 2 0 0 0,-1 0-1 0 0,1 2 1 0 0,-52-10 0 0 0,-6 6-454 0 0,-107-3 0 0 0,82 15-1403 0 0,73 2-1624 0 0,1 2-4025 0 0,12-1-4618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28094 0 0,'0'0'1072'0'0,"-1"12"-1440"0"0,-1 6 345 0 0,1-1-1 0 0,1 0 1 0 0,0 1-1 0 0,3 17 1 0 0,10 126-1437 0 0,-6-50-6606 0 0,-6-96 1290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19292 0 0,'0'0'2110'0'0,"16"23"-1746"0"0,51 69-127 0 0,-54-74-190 0 0,-10-13-25 0 0,0-1 1 0 0,1 1 0 0 0,-1-1 0 0 0,1 1-1 0 0,0-1 1 0 0,0 0 0 0 0,5 4-1 0 0,-4-5-19 0 0,-4-2-22 0 0,-1 0 1 0 0,1-1-1 0 0,-1 1 1 0 0,1-1-1 0 0,0 1 0 0 0,-1-1 1 0 0,1 1-1 0 0,0-1 0 0 0,0 1 1 0 0,-1-1-1 0 0,1 1 0 0 0,0-1 1 0 0,0 0-1 0 0,-1 0 0 0 0,1 1 1 0 0,0-1-1 0 0,0 0 0 0 0,0 0 1 0 0,0 0-1 0 0,-1 0 1 0 0,1 0-1 0 0,0 0 0 0 0,0 0 1 0 0,0 0-1 0 0,0 0 0 0 0,-1-1 1 0 0,1 1-1 0 0,0 0 0 0 0,0 0 1 0 0,0-1-1 0 0,-1 1 0 0 0,1 0 1 0 0,0-1-1 0 0,0 1 1 0 0,-1-1-1 0 0,1 1 0 0 0,0-1 1 0 0,-1 1-1 0 0,1-1 0 0 0,-1 0 1 0 0,1 1-1 0 0,-1-1 0 0 0,1 0 1 0 0,-1 1-1 0 0,1-1 0 0 0,-1 0 1 0 0,0 0-1 0 0,1 1 1 0 0,-1-1-1 0 0,0 0 0 0 0,0 0 1 0 0,1 0-1 0 0,-1 1 0 0 0,0-1 1 0 0,0 0-1 0 0,0-1 0 0 0,2-8-318 0 0,-1 1-1 0 0,0-1 0 0 0,-1-16 0 0 0,0 21 286 0 0,0-9-148 0 0,0-23 50 0 0,0 35 136 0 0,0 0 0 0 0,0 1 0 0 0,0-1 0 0 0,1 0 0 0 0,-1 1 0 0 0,0-1 0 0 0,1 1 0 0 0,-1-1 0 0 0,1 0 0 0 0,0 1 0 0 0,0-1 0 0 0,-1 1-1 0 0,1 0 1 0 0,0-1 0 0 0,0 1 0 0 0,0 0 0 0 0,2-2 0 0 0,-1 2 11 0 0,0 1-1 0 0,0-1 0 0 0,0 0 1 0 0,0 1-1 0 0,0-1 0 0 0,0 1 1 0 0,0 0-1 0 0,0 0 0 0 0,0 0 1 0 0,0 0-1 0 0,0 0 0 0 0,0 0 1 0 0,0 0-1 0 0,0 1 0 0 0,0-1 1 0 0,0 1-1 0 0,0-1 0 0 0,0 1 1 0 0,0 0-1 0 0,0 0 0 0 0,-1 0 1 0 0,1 0-1 0 0,0 0 0 0 0,0 0 1 0 0,-1 1-1 0 0,3 1 0 0 0,4 3 168 0 0,-1 1-1 0 0,0 0 0 0 0,12 15 0 0 0,72 96 646 0 0,-90-117-795 0 0,0 0 0 0 0,-1 0 0 0 0,1 1 0 0 0,0-1 0 0 0,0 0 0 0 0,0 0 0 0 0,0 0 0 0 0,0 0 0 0 0,1 0 0 0 0,-1 0 0 0 0,0 0 0 0 0,0-1 0 0 0,1 1 0 0 0,-1 0 0 0 0,0-1 0 0 0,1 1 0 0 0,-1 0 0 0 0,3-1 0 0 0,-3 0-29 0 0,1-1 0 0 0,-1 0 0 0 0,0 1 0 0 0,0-1 0 0 0,0 0 0 0 0,0 0 0 0 0,0 0 0 0 0,0 0-1 0 0,0 0 1 0 0,0 0 0 0 0,0 0 0 0 0,0 0 0 0 0,-1 0 0 0 0,1-1 0 0 0,0 1 0 0 0,-1 0 0 0 0,1-1 0 0 0,-1 1-1 0 0,1-2 1 0 0,18-42-845 0 0,-11 23 865 0 0,1 1-1 0 0,18-30 1 0 0,-27 50-2 0 0,1 0 0 0 0,-1 0 1 0 0,0 1-1 0 0,1-1 0 0 0,-1 0 1 0 0,1 1-1 0 0,-1-1 0 0 0,1 0 1 0 0,-1 1-1 0 0,1-1 0 0 0,0 1 1 0 0,-1-1-1 0 0,1 1 0 0 0,-1-1 1 0 0,1 1-1 0 0,0 0 0 0 0,0-1 1 0 0,-1 1-1 0 0,1 0 0 0 0,0-1 1 0 0,0 1-1 0 0,-1 0 0 0 0,1 0 1 0 0,0 0-1 0 0,0 0 1 0 0,0 0-1 0 0,-1 0 0 0 0,1 0 1 0 0,0 0-1 0 0,0 0 0 0 0,0 0 1 0 0,-1 0-1 0 0,1 0 0 0 0,0 0 1 0 0,0 1-1 0 0,-1-1 0 0 0,1 0 1 0 0,0 1-1 0 0,0-1 0 0 0,-1 1 1 0 0,1-1-1 0 0,0 0 0 0 0,-1 1 1 0 0,1 0-1 0 0,-1-1 0 0 0,1 1 1 0 0,0-1-1 0 0,-1 1 0 0 0,1 0 1 0 0,0 0-1 0 0,4 6 100 0 0,-1 1-1 0 0,1-1 0 0 0,6 16 1 0 0,-5-11-83 0 0,15 28 286 0 0,-1 1 0 0 0,-2 1 0 0 0,-2 1 1 0 0,-1 0-1 0 0,-3 1 0 0 0,-2 0 0 0 0,6 51 1 0 0,-3-5-191 0 0,-13-148-175 0 0,-12-29-252 0 0,4 0-1 0 0,4-1 1 0 0,4 1 0 0 0,20-158 0 0 0,-20 243 346 0 0,0 1 0 0 0,0-1 0 0 0,0 0 0 0 0,0 1 0 0 0,1-1 0 0 0,-1 1 0 0 0,1-1 0 0 0,0 1 0 0 0,-1-1 0 0 0,1 1 0 0 0,0-1 0 0 0,0 1 0 0 0,-1 0 0 0 0,1-1 1 0 0,0 1-1 0 0,1 0 0 0 0,0-1 0 0 0,-2 1-23 0 0,1 1 0 0 0,-1 0 1 0 0,0 0-1 0 0,1 0 1 0 0,-1 0-1 0 0,1 0 0 0 0,-1 0 1 0 0,0 0-1 0 0,1 0 1 0 0,-1 0-1 0 0,1 0 0 0 0,-1 0 1 0 0,0 0-1 0 0,1 0 0 0 0,-1 0 1 0 0,0 0-1 0 0,1 1 1 0 0,-1-1-1 0 0,1 0 0 0 0,-1 0 1 0 0,0 0-1 0 0,1 0 0 0 0,-1 1 1 0 0,0-1-1 0 0,1 0 1 0 0,10 17 14 0 0,-3-1 5 0 0,-1 0 0 0 0,-1 1 0 0 0,0 0 0 0 0,-1 1 0 0 0,-1-1 1 0 0,-1 1-1 0 0,0 0 0 0 0,-2 0 0 0 0,0 20 0 0 0,-1-34-71 0 0,-1 0 0 0 0,0-1 0 0 0,0 1 0 0 0,0 0 0 0 0,-1-1-1 0 0,1 1 1 0 0,-1-1 0 0 0,0 0 0 0 0,0 1 0 0 0,0-1 0 0 0,0 0 0 0 0,-1 0 0 0 0,1 0-1 0 0,-4 2 1 0 0,6-4 135 0 0,9-19 553 0 0,0-1-680 0 0,2 1 1 0 0,0 0 0 0 0,1 1 0 0 0,0 0 0 0 0,17-15 0 0 0,-22 24 12 0 0,1 1 1 0 0,0 0-1 0 0,0 0 1 0 0,1 1-1 0 0,0 0 1 0 0,0 1-1 0 0,0 0 1 0 0,1 0-1 0 0,-1 1 1 0 0,1 0-1 0 0,19-4 1 0 0,5 3 222 0 0,-34 5-241 0 0,0 21-363 0 0,-1-5 288 0 0,0 0 0 0 0,-8 29 0 0 0,6-33 33 0 0,0 1-1 0 0,1-1 1 0 0,1 0-1 0 0,-1 1 1 0 0,2-1-1 0 0,1 22 1 0 0,0-32 94 0 0,-1-1 0 0 0,0 1 0 0 0,0-1 1 0 0,0 0-1 0 0,1 1 0 0 0,-1-1 0 0 0,1 1 0 0 0,-1-1 1 0 0,1 0-1 0 0,-1 1 0 0 0,1-1 0 0 0,0 0 1 0 0,0 1-1 0 0,0-1 0 0 0,0 0 0 0 0,0 0 1 0 0,0 0-1 0 0,0 0 0 0 0,0 0 0 0 0,0 0 1 0 0,0 0-1 0 0,0 0 0 0 0,1-1 0 0 0,-1 1 1 0 0,0 0-1 0 0,1-1 0 0 0,-1 1 0 0 0,0-1 1 0 0,1 1-1 0 0,-1-1 0 0 0,1 0 0 0 0,-1 0 1 0 0,1 1-1 0 0,-1-1 0 0 0,1 0 0 0 0,-1 0 1 0 0,0 0-1 0 0,1-1 0 0 0,-1 1 0 0 0,1 0 1 0 0,-1 0-1 0 0,3-2 0 0 0,1 1 60 0 0,0-1 0 0 0,0 0 0 0 0,0-1 0 0 0,-1 1 0 0 0,1-1 0 0 0,-1 0-1 0 0,1 0 1 0 0,-1 0 0 0 0,0-1 0 0 0,7-7 0 0 0,-6 3-100 0 0,0 0 1 0 0,0 0-1 0 0,0 0 0 0 0,-1-1 1 0 0,-1 0-1 0 0,1 0 0 0 0,-1 0 1 0 0,-1 0-1 0 0,3-17 0 0 0,-1-4-481 0 0,-1-53 0 0 0,-4 46-274 0 0,-2 0-1 0 0,-1 0 0 0 0,-2 0 1 0 0,-17-55-1 0 0,5 36 552 0 0,-3 0-1 0 0,-30-57 1 0 0,50 132-1951 0 0,8 19 3316 0 0,17 42 156 0 0,112 343 2558 0 0,-124-391-3669 0 0,2 0 1 0 0,26 45-1 0 0,-35-70-129 0 0,-1 1-1 0 0,2-1 1 0 0,-1 0-1 0 0,1 0 1 0 0,0 0 0 0 0,0-1-1 0 0,1 0 1 0 0,0 0-1 0 0,0-1 1 0 0,0 0-1 0 0,1 0 1 0 0,-1 0-1 0 0,1-1 1 0 0,0 0 0 0 0,10 2-1 0 0,-13-4-39 0 0,1-1 1 0 0,-1 0-1 0 0,0 0 0 0 0,1-1 0 0 0,-1 0 0 0 0,1 0 1 0 0,-1 0-1 0 0,1-1 0 0 0,-1 1 0 0 0,0-1 0 0 0,1 0 1 0 0,-1-1-1 0 0,0 0 0 0 0,0 1 0 0 0,0-2 0 0 0,0 1 1 0 0,0 0-1 0 0,0-1 0 0 0,-1 0 0 0 0,1 0 0 0 0,5-6 1 0 0,5-5-128 0 0,-1-1 0 0 0,-1-1 1 0 0,0 0-1 0 0,15-26 0 0 0,10-14-159 0 0,-47 70-290 0 0,0-1-1 0 0,-13 29 1 0 0,18-34 556 0 0,1-1 1 0 0,0 1 0 0 0,0-1-1 0 0,1 1 1 0 0,0 0 0 0 0,0 0-1 0 0,1 0 1 0 0,0 0 0 0 0,1 1-1 0 0,0 14 1 0 0,0-22 13 0 0,1 0 0 0 0,-1 0-1 0 0,1 0 1 0 0,-1 0 0 0 0,1 0 0 0 0,-1 0 0 0 0,1 0 0 0 0,0 0-1 0 0,-1 0 1 0 0,1 0 0 0 0,0 0 0 0 0,0 0 0 0 0,0-1-1 0 0,0 1 1 0 0,0 0 0 0 0,0-1 0 0 0,0 1 0 0 0,0 0 0 0 0,0-1-1 0 0,0 1 1 0 0,0-1 0 0 0,0 0 0 0 0,0 1 0 0 0,0-1 0 0 0,0 0-1 0 0,1 0 1 0 0,-1 0 0 0 0,0 1 0 0 0,0-1 0 0 0,0 0-1 0 0,1-1 1 0 0,-1 1 0 0 0,0 0 0 0 0,0 0 0 0 0,0 0 0 0 0,2-1-1 0 0,1 0-24 0 0,0 0 0 0 0,1 0 0 0 0,-1 0 0 0 0,0 0 0 0 0,0-1 0 0 0,0 0 0 0 0,0 0-1 0 0,6-3 1 0 0,-6 1-213 0 0,1 0 1 0 0,-1-1-1 0 0,0 1 0 0 0,0-1 0 0 0,0 0 0 0 0,-1 0 0 0 0,0 0 1 0 0,0 0-1 0 0,0-1 0 0 0,0 1 0 0 0,-1-1 0 0 0,0 0 0 0 0,0 0 0 0 0,-1 1 1 0 0,2-9-1 0 0,-2 9 41 0 0,-1 0 1 0 0,1 0-1 0 0,-1-1 0 0 0,0 1 1 0 0,-1 0-1 0 0,1 0 0 0 0,-1-1 1 0 0,0 1-1 0 0,0 0 0 0 0,-1 0 1 0 0,0 0-1 0 0,1 0 1 0 0,-2 0-1 0 0,1 1 0 0 0,0-1 1 0 0,-1 1-1 0 0,-6-8 0 0 0,9 12 159 0 0,0-1 1 0 0,0 1-1 0 0,0 0 0 0 0,0 0 0 0 0,0 0 0 0 0,0-1 0 0 0,0 1 0 0 0,-1 0 0 0 0,1 0 0 0 0,0 0 0 0 0,0 0 0 0 0,0 0 0 0 0,0 0 0 0 0,0-1 0 0 0,-1 1 0 0 0,1 0 0 0 0,0 0 0 0 0,0 0 0 0 0,0 0 0 0 0,0 0 0 0 0,-1 0 1 0 0,1 0-1 0 0,0 0 0 0 0,0 0 0 0 0,0 0 0 0 0,0 0 0 0 0,-1 0 0 0 0,1-1 0 0 0,0 1 0 0 0,0 0 0 0 0,0 1 0 0 0,-1-1 0 0 0,1 0 0 0 0,0 0 0 0 0,0 0 0 0 0,0 0 0 0 0,0 0 0 0 0,-1 0 0 0 0,1 0 0 0 0,0 0 0 0 0,-2 9-141 0 0,5 12 1024 0 0,0-12-403 0 0,1 0-1 0 0,0-1 1 0 0,1 1-1 0 0,0-1 1 0 0,0 0-1 0 0,11 12 1 0 0,-12-15-282 0 0,0-1 1 0 0,0 0-1 0 0,1 0 0 0 0,-1 0 0 0 0,1 0 1 0 0,0-1-1 0 0,0 0 0 0 0,0 0 0 0 0,0 0 1 0 0,0 0-1 0 0,1-1 0 0 0,5 2 0 0 0,-8-4-107 0 0,0 1 1 0 0,0 0-1 0 0,0-1 0 0 0,0 0 0 0 0,0 0 0 0 0,0 0 0 0 0,0 0 0 0 0,0 0 0 0 0,0-1 0 0 0,0 1 0 0 0,0-1 0 0 0,0 0 0 0 0,0 0 0 0 0,0 0 0 0 0,0 0 0 0 0,0 0 0 0 0,-1-1 0 0 0,1 1 0 0 0,2-3 0 0 0,-1 1-31 0 0,-1 0-1 0 0,1-1 0 0 0,-1 0 1 0 0,0 1-1 0 0,-1-1 0 0 0,1 0 1 0 0,-1 0-1 0 0,1-1 0 0 0,-1 1 1 0 0,0-1-1 0 0,1-4 0 0 0,1-8-68 0 0,0 1 0 0 0,-1-1 1 0 0,-1 0-1 0 0,0 0 0 0 0,-2-31 0 0 0,-3-6-1360 0 0,-2 0 1 0 0,-2 1-1 0 0,-16-55 0 0 0,13 73 1641 0 0,-16-38-1 0 0,8 37 1137 0 0,17 59-1442 0 0,4 5 1405 0 0,15 52 1 0 0,-3-17-655 0 0,-8-28-411 0 0,34 145 1096 0 0,-34-156-1173 0 0,2 0 1 0 0,0-1-1 0 0,1 0 1 0 0,1 0-1 0 0,18 25 1 0 0,-23-39-135 0 0,1 0-1 0 0,1 0 1 0 0,0-1 0 0 0,0 1-1 0 0,1-2 1 0 0,-1 0 0 0 0,2 0-1 0 0,-1 0 1 0 0,1-1 0 0 0,0 0-1 0 0,0-1 1 0 0,1 0 0 0 0,-1-1-1 0 0,18 4 1 0 0,-21-6-58 0 0,1 0 1 0 0,0-1-1 0 0,0 0 0 0 0,0-1 0 0 0,-1 0 0 0 0,1 0 0 0 0,0-1 1 0 0,0 1-1 0 0,-1-2 0 0 0,1 1 0 0 0,0-1 0 0 0,-1-1 1 0 0,1 1-1 0 0,-1-1 0 0 0,0 0 0 0 0,0-1 0 0 0,0 0 1 0 0,-1 0-1 0 0,1 0 0 0 0,-1-1 0 0 0,0 0 0 0 0,6-6 1 0 0,-2 2-206 0 0,-2-1 1 0 0,1 0-1 0 0,-1 0 1 0 0,7-14 0 0 0,-12 19 63 0 0,0-1-1 0 0,0 0 1 0 0,-1 0 0 0 0,1-1 0 0 0,-1 1 0 0 0,-1 0 0 0 0,1-1 0 0 0,-1 1-1 0 0,0-14 1 0 0,-1 20 94 0 0,0 0 0 0 0,1-1-1 0 0,-1 1 1 0 0,0 0-1 0 0,0-1 1 0 0,0 1 0 0 0,0 0-1 0 0,0-1 1 0 0,0 1-1 0 0,0 0 1 0 0,0-1 0 0 0,0 1-1 0 0,0 0 1 0 0,0-1 0 0 0,0 1-1 0 0,0 0 1 0 0,-1 0-1 0 0,1-1 1 0 0,0 1 0 0 0,0 0-1 0 0,0-1 1 0 0,0 1-1 0 0,-1 0 1 0 0,1-1 0 0 0,0 1-1 0 0,0 0 1 0 0,0 0 0 0 0,-1-1-1 0 0,1 1 1 0 0,0 0-1 0 0,0 0 1 0 0,-1 0 0 0 0,1-1-1 0 0,0 1 1 0 0,-1 0-1 0 0,1 0 1 0 0,0 0 0 0 0,0 0-1 0 0,-1 0 1 0 0,1 0 0 0 0,0 0-1 0 0,-1-1 1 0 0,1 1-1 0 0,0 0 1 0 0,-1 0 0 0 0,1 0-1 0 0,0 0 1 0 0,-1 0-1 0 0,1 1 1 0 0,0-1 0 0 0,-1 0-1 0 0,1 0 1 0 0,0 0-1 0 0,-1 0 1 0 0,1 0 0 0 0,0 0-1 0 0,-1 0 1 0 0,1 1 0 0 0,-2 0-56 0 0,1-1 0 0 0,0 1 0 0 0,0 0 0 0 0,-1 0 1 0 0,1 0-1 0 0,0 0 0 0 0,0 0 0 0 0,0 1 0 0 0,0-1 0 0 0,0 0 1 0 0,-1 2-1 0 0,-1 5 138 0 0,0 0 0 0 0,1 0 0 0 0,0 0 0 0 0,0 0 0 0 0,0 1 0 0 0,1-1-1 0 0,0 0 1 0 0,1 1 0 0 0,0-1 0 0 0,2 15 0 0 0,-2-20 35 0 0,1-1 0 0 0,-1 1 0 0 0,1 0-1 0 0,0 0 1 0 0,0 0 0 0 0,0 0 0 0 0,0-1 0 0 0,0 1-1 0 0,1-1 1 0 0,-1 1 0 0 0,1-1 0 0 0,0 1 0 0 0,0-1-1 0 0,0 0 1 0 0,0 0 0 0 0,0 0 0 0 0,0 0 0 0 0,0 0-1 0 0,1 0 1 0 0,-1-1 0 0 0,1 1 0 0 0,-1-1-1 0 0,1 1 1 0 0,0-1 0 0 0,-1 0 0 0 0,1 0 0 0 0,0 0-1 0 0,0-1 1 0 0,0 1 0 0 0,0-1 0 0 0,0 1 0 0 0,0-1-1 0 0,4 0 1 0 0,-2 0-48 0 0,1-1-1 0 0,-1 1 1 0 0,0-1-1 0 0,1 0 1 0 0,-1-1-1 0 0,0 1 1 0 0,1-1-1 0 0,-1 0 1 0 0,0 0 0 0 0,0-1-1 0 0,-1 1 1 0 0,1-1-1 0 0,0 0 1 0 0,4-5-1 0 0,4-4-168 0 0,-1 0 0 0 0,0-1 0 0 0,11-16 0 0 0,4-4 145 0 0,-27 33-30 0 0,0-1-1 0 0,0 1 0 0 0,1 0 0 0 0,-1-1 0 0 0,0 1 1 0 0,0 0-1 0 0,0 0 0 0 0,0-1 0 0 0,0 1 0 0 0,1 0 1 0 0,-1 0-1 0 0,0-1 0 0 0,0 1 0 0 0,0 0 0 0 0,1 0 1 0 0,-1-1-1 0 0,0 1 0 0 0,0 0 0 0 0,1 0 0 0 0,-1 0 1 0 0,0 0-1 0 0,0 0 0 0 0,1-1 0 0 0,-1 1 0 0 0,0 0 1 0 0,1 0-1 0 0,-1 0 0 0 0,0 0 0 0 0,1 0 0 0 0,-1 0 1 0 0,0 0-1 0 0,1 0 0 0 0,-1 0 0 0 0,0 0 0 0 0,0 0 1 0 0,1 0-1 0 0,-1 0 0 0 0,1 0 0 0 0,-1 14-1889 0 0,0 2 2249 0 0,1-11-287 0 0,0 0 0 0 0,0-1 0 0 0,1 1 0 0 0,0-1 0 0 0,3 6 0 0 0,6 22 550 0 0,-6-5-138 0 0,-3-16-431 0 0,0 1 0 0 0,-1 0 0 0 0,0 22 0 0 0,-1-33-79 0 0,-1 1 0 0 0,1-1 0 0 0,0 0 0 0 0,-1 0 0 0 0,1 1 0 0 0,-1-1 0 0 0,1 0 0 0 0,-1 0 0 0 0,1 0 0 0 0,-1 0 0 0 0,0 0 0 0 0,0 0 0 0 0,1 0 0 0 0,-1 0 0 0 0,0 0 0 0 0,-2 1 0 0 0,-10 8-5698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19164 0 0,'0'0'48'0'0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18460 0 0,'0'0'3157'0'0,"22"2"-2452"0"0,67 6-190 0 0,-87-8-496 0 0,1 1-1 0 0,-1-1 1 0 0,1 0 0 0 0,-1 0-1 0 0,1 0 1 0 0,-1 0 0 0 0,1-1 0 0 0,-1 1-1 0 0,1-1 1 0 0,-1 1 0 0 0,1-1-1 0 0,-1 0 1 0 0,0 0 0 0 0,1 0 0 0 0,-1 0-1 0 0,0 0 1 0 0,0-1 0 0 0,0 1-1 0 0,0-1 1 0 0,0 1 0 0 0,0-1 0 0 0,0 0-1 0 0,0 0 1 0 0,-1 0 0 0 0,1 0-1 0 0,-1 0 1 0 0,3-4 0 0 0,-2 1-97 0 0,-1-1 1 0 0,1 0-1 0 0,-1 1 1 0 0,0-1-1 0 0,-1 0 1 0 0,1 0-1 0 0,-1 0 1 0 0,0-6-1 0 0,-1 3-158 0 0,1 3-224 0 0,0-1-1 0 0,-1 0 0 0 0,0 0 0 0 0,0 0 1 0 0,-1 0-1 0 0,0 1 0 0 0,0-1 0 0 0,-1 1 0 0 0,0-1 1 0 0,0 1-1 0 0,0 0 0 0 0,-1 0 0 0 0,-5-7 1 0 0,6 9 158 0 0,0 1 1 0 0,-1-1 0 0 0,1 1 0 0 0,-1 0-1 0 0,1 0 1 0 0,-1 0 0 0 0,0 1 0 0 0,0 0 0 0 0,-1-1-1 0 0,1 1 1 0 0,-5-1 0 0 0,5 1 448 0 0,-1 1 1 0 0,1 1-1 0 0,0-1 1 0 0,-1 0-1 0 0,1 1 1 0 0,0 0 0 0 0,-1 0-1 0 0,-4 1 1 0 0,7-1 41 0 0,1 1 1 0 0,-1-1-1 0 0,0 1 1 0 0,1 0-1 0 0,-1-1 1 0 0,0 1-1 0 0,1 0 1 0 0,-1 0-1 0 0,1 0 1 0 0,-1 0 0 0 0,1 0-1 0 0,0 1 1 0 0,-1-1-1 0 0,1 0 1 0 0,0 1-1 0 0,0-1 1 0 0,0 1-1 0 0,0-1 1 0 0,0 1-1 0 0,0-1 1 0 0,1 1-1 0 0,-1 0 1 0 0,0-1 0 0 0,1 1-1 0 0,-1 0 1 0 0,1-1-1 0 0,0 1 1 0 0,-1 0-1 0 0,1 0 1 0 0,0 0-1 0 0,0 2 1 0 0,0 2 8 0 0,0 1 0 0 0,0-1 0 0 0,1 1-1 0 0,0-1 1 0 0,0 1 0 0 0,0-1 0 0 0,4 10 0 0 0,17 32 57 0 0,2-2 0 0 0,44 64 0 0 0,10 18 311 0 0,-65-104-501 0 0,-1 1-1 0 0,-2-1 1 0 0,11 40 0 0 0,-18-52-108 0 0,0 0 0 0 0,-1 0 1 0 0,-1 0-1 0 0,0 13 0 0 0,0-22 33 0 0,-1-1-1 0 0,0 1 1 0 0,0 0-1 0 0,0 0 0 0 0,-1-1 1 0 0,1 1-1 0 0,-1 0 1 0 0,1-1-1 0 0,-1 1 1 0 0,0-1-1 0 0,0 1 0 0 0,0-1 1 0 0,-1 1-1 0 0,1-1 1 0 0,0 0-1 0 0,-1 1 1 0 0,0-1-1 0 0,1 0 1 0 0,-1 0-1 0 0,0 0 0 0 0,0 0 1 0 0,0 0-1 0 0,-4 2 1 0 0,4-3-8 0 0,1-1 0 0 0,-1 1 0 0 0,1 0 0 0 0,-1-1-1 0 0,1 0 1 0 0,-1 1 0 0 0,1-1 0 0 0,-1 0 0 0 0,1 0 0 0 0,-1 1 0 0 0,0-1 0 0 0,1 0 0 0 0,-1-1 0 0 0,1 1 0 0 0,-1 0 0 0 0,0 0 0 0 0,1-1 0 0 0,-1 1-1 0 0,1-1 1 0 0,-1 1 0 0 0,1-1 0 0 0,-3-1 0 0 0,2 0 1 0 0,-1 0-1 0 0,1 0 1 0 0,0-1-1 0 0,0 1 0 0 0,0 0 1 0 0,0-1-1 0 0,0 0 1 0 0,1 1-1 0 0,-1-1 1 0 0,1 0-1 0 0,-2-3 1 0 0,0-3-13 0 0,0-1-1 0 0,0 0 1 0 0,1 0 0 0 0,0-1 0 0 0,1 1 0 0 0,-1-11-1 0 0,3 7 6 0 0,0 0 0 0 0,0 0 0 0 0,1 0 0 0 0,1 1 0 0 0,0-1 0 0 0,1 1-1 0 0,1-1 1 0 0,0 1 0 0 0,0 1 0 0 0,1-1 0 0 0,1 1 0 0 0,0 0 0 0 0,1 0 0 0 0,0 1-1 0 0,1 0 1 0 0,0 1 0 0 0,1 0 0 0 0,17-15 0 0 0,-25 24 70 0 0,0-1 0 0 0,0 1 0 0 0,0-1 0 0 0,0 1-1 0 0,0 0 1 0 0,0 0 0 0 0,0 0 0 0 0,0 0 0 0 0,1 0 0 0 0,-1 1 0 0 0,0-1 0 0 0,0 1 0 0 0,1-1 0 0 0,-1 1 0 0 0,1 0 0 0 0,-1 0-1 0 0,0 0 1 0 0,1 0 0 0 0,-1 0 0 0 0,5 1 0 0 0,-4 1 5 0 0,1-1-1 0 0,-1 1 1 0 0,0 0 0 0 0,0 0-1 0 0,0 0 1 0 0,0 0-1 0 0,0 0 1 0 0,0 1 0 0 0,-1-1-1 0 0,1 1 1 0 0,-1 0-1 0 0,3 3 1 0 0,4 9 75 0 0,0-1-1 0 0,-1 1 1 0 0,-1 1-1 0 0,8 22 1 0 0,3 20-118 0 0,-21-101-1544 0 0,-7 2 873 0 0,5 25 346 0 0,0-1-1 0 0,2 0 1 0 0,0 0 0 0 0,1 0-1 0 0,0 0 1 0 0,2-20 0 0 0,0 35 329 0 0,0 0 1 0 0,1 0 0 0 0,-1 0-1 0 0,1 0 1 0 0,-1 0 0 0 0,1 0-1 0 0,0 0 1 0 0,0 1 0 0 0,0-1-1 0 0,0 0 1 0 0,0 0 0 0 0,0 1-1 0 0,0-1 1 0 0,1 1-1 0 0,-1-1 1 0 0,0 1 0 0 0,1-1-1 0 0,1 0 1 0 0,1 0 100 0 0,-1 0-1 0 0,1 0 1 0 0,0 0-1 0 0,0 0 1 0 0,0 1-1 0 0,0-1 1 0 0,0 1-1 0 0,5 0 1 0 0,6-1 491 0 0,1 1-1 0 0,-1 0 1 0 0,26 3-1 0 0,-32-1-410 0 0,1 0 1 0 0,0 1-1 0 0,18 5 0 0 0,-27-7-191 0 0,1 1 0 0 0,0-1 0 0 0,0 1 0 0 0,0 0 1 0 0,-1 0-1 0 0,1-1 0 0 0,0 1 0 0 0,-1 0 0 0 0,1 1 0 0 0,-1-1 0 0 0,1 0 0 0 0,-1 0 1 0 0,0 1-1 0 0,1-1 0 0 0,-1 0 0 0 0,0 1 0 0 0,0 0 0 0 0,0-1 0 0 0,0 1 0 0 0,0 0 0 0 0,0-1 1 0 0,-1 1-1 0 0,1 0 0 0 0,-1 0 0 0 0,1-1 0 0 0,-1 1 0 0 0,1 3 0 0 0,-5 46-551 0 0,2-41 1 0 0,0 1 0 0 0,2-1 0 0 0,-1 1 0 0 0,1 0-1 0 0,1-1 1 0 0,3 22 0 0 0,-4-30 400 0 0,1 0-1 0 0,0 0 1 0 0,0 1-1 0 0,0-1 0 0 0,0 0 1 0 0,0 0-1 0 0,0 0 1 0 0,1 0-1 0 0,-1 0 1 0 0,1-1-1 0 0,-1 1 1 0 0,1 0-1 0 0,0-1 1 0 0,-1 1-1 0 0,1-1 1 0 0,0 1-1 0 0,0-1 1 0 0,4 2-1 0 0,-3-2 92 0 0,1 0-1 0 0,0 0 0 0 0,0 0 1 0 0,-1 0-1 0 0,1-1 1 0 0,0 0-1 0 0,0 0 0 0 0,0 0 1 0 0,0 0-1 0 0,5-1 0 0 0,3-1 24 0 0,-1-1-1 0 0,1-1 0 0 0,-1 0 1 0 0,0 0-1 0 0,0-1 0 0 0,14-8 1 0 0,-11 5 93 0 0,-1-1 0 0 0,0-1 0 0 0,15-13 0 0 0,-25 21 0 0 0,-1 0 0 0 0,1-1 0 0 0,-1 1 0 0 0,0-1-1 0 0,0 0 1 0 0,0 0 0 0 0,0 1 0 0 0,0-1 0 0 0,0-1 0 0 0,-1 1 0 0 0,0 0 0 0 0,1 0-1 0 0,-1-1 1 0 0,0 1 0 0 0,-1 0 0 0 0,1-1 0 0 0,0 1 0 0 0,-1-1 0 0 0,0 1 0 0 0,0-1-1 0 0,-1-5 1 0 0,0 7-73 0 0,0 0 0 0 0,0 0 0 0 0,0 0 1 0 0,0 0-1 0 0,-1 0 0 0 0,1 0 0 0 0,0 1 0 0 0,-1-1 0 0 0,0 0 0 0 0,1 1 0 0 0,-1-1 0 0 0,0 1 0 0 0,0 0 0 0 0,0-1 0 0 0,0 1 1 0 0,0 0-1 0 0,0 0 0 0 0,-5-1 0 0 0,-40-12-534 0 0,33 11 262 0 0,0 1 1 0 0,-26-1-1 0 0,54 13 1678 0 0,3-4-958 0 0,-1 0 1 0 0,0 0-1 0 0,-1 1 1 0 0,1 1 0 0 0,-1 1-1 0 0,-1 0 1 0 0,0 1-1 0 0,0 1 1 0 0,-1 0-1 0 0,0 0 1 0 0,14 18-1 0 0,9 27-57 0 0,-17-24-372 0 0,-18-31-18 0 0,-1 1 0 0 0,1-1 0 0 0,0 1 0 0 0,1 0 0 0 0,-1-1 0 0 0,0 0 0 0 0,0 1 0 0 0,0-1 0 0 0,1 0 0 0 0,-1 0 0 0 0,1 1 0 0 0,-1-1 0 0 0,1 0 0 0 0,-1 0 0 0 0,1-1 0 0 0,0 1 0 0 0,0 0 0 0 0,-1 0 0 0 0,1-1 0 0 0,0 1 0 0 0,0-1 0 0 0,-1 0 0 0 0,1 0 0 0 0,0 1 0 0 0,3-1 0 0 0,-3-3-146 0 0,0 0 0 0 0,0 1 0 0 0,0-1 0 0 0,-1 0-1 0 0,1 0 1 0 0,-1 0 0 0 0,0 0 0 0 0,0 0 0 0 0,0 0-1 0 0,0 0 1 0 0,1-6 0 0 0,-1 4-10 0 0,9-48-773 0 0,-8 40 617 0 0,0-1-1 0 0,1 1 1 0 0,8-23-1 0 0,-11 35 316 0 0,1-1-1 0 0,-1 1 1 0 0,1 0 0 0 0,-1 0-1 0 0,1 0 1 0 0,-1 0-1 0 0,1 0 1 0 0,0 0-1 0 0,0 0 1 0 0,-1 0-1 0 0,1 0 1 0 0,0 0-1 0 0,0 0 1 0 0,0 1-1 0 0,0-1 1 0 0,0 0 0 0 0,0 1-1 0 0,0-1 1 0 0,0 0-1 0 0,0 1 1 0 0,1-1-1 0 0,-1 1 1 0 0,2-1-1 0 0,-2 1 84 0 0,1 0 0 0 0,0 1-1 0 0,-1-1 1 0 0,1 0 0 0 0,0 1-1 0 0,-1-1 1 0 0,1 1 0 0 0,0-1-1 0 0,-1 1 1 0 0,1 0 0 0 0,-1 0-1 0 0,1-1 1 0 0,-1 1 0 0 0,3 2 0 0 0,3 4 452 0 0,0 0 0 0 0,0 0 0 0 0,-1 1 0 0 0,8 11 0 0 0,15 33 970 0 0,-29-56-1489 0 0,0 0 0 0 0,0 0 0 0 0,0 0 0 0 0,0 1 0 0 0,1-1 0 0 0,-1 0 0 0 0,2-4 0 0 0,0-4-283 0 0,-1 5 208 0 0,0 1-1 0 0,0 0 1 0 0,1 0-1 0 0,-1 1 1 0 0,1-1-1 0 0,0 0 1 0 0,1 0-1 0 0,-1 1 1 0 0,1 0-1 0 0,1-1 1 0 0,3-4-1 0 0,-5 8 65 0 0,0-1 1 0 0,1 1-1 0 0,-1 0 1 0 0,1 0-1 0 0,0 0 1 0 0,0 0-1 0 0,0 1 0 0 0,0-1 1 0 0,0 1-1 0 0,0 0 1 0 0,0 0-1 0 0,0 0 0 0 0,0 0 1 0 0,1 0-1 0 0,-1 1 1 0 0,0-1-1 0 0,1 1 0 0 0,-1 0 1 0 0,0 0-1 0 0,1 0 1 0 0,-1 1-1 0 0,3 0 0 0 0,7 2 181 0 0,0 0 0 0 0,0 1 0 0 0,-1 0 0 0 0,0 1 0 0 0,0 0 0 0 0,0 1 0 0 0,11 7 0 0 0,3 4-146 0 0,45 38 0 0 0,-53-38-806 0 0,-4-4-4903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16259 0 0,'0'0'3564'0'0,"21"-5"-3079"0"0,66-14-169 0 0,-80 17-267 0 0,0 1-1 0 0,0-1 0 0 0,0-1 0 0 0,-1 1 0 0 0,1-1 0 0 0,6-4 1 0 0,-9 5-25 0 0,-1-1 0 0 0,0 0 1 0 0,1 0-1 0 0,-1 0 0 0 0,0-1 1 0 0,3-4-1 0 0,-3 4-5 0 0,-1 1-102 0 0,1-2 0 0 0,0 1 0 0 0,-1 0 0 0 0,0-1-1 0 0,0 1 1 0 0,0-1 0 0 0,-1 1 0 0 0,0-1 0 0 0,0 0 0 0 0,0 0 0 0 0,0 1-1 0 0,0-1 1 0 0,-1 0 0 0 0,0 0 0 0 0,0 0 0 0 0,-1 0 0 0 0,1 0-1 0 0,-1 0 1 0 0,0 1 0 0 0,0-1 0 0 0,-1 0 0 0 0,1 1 0 0 0,-1-1 0 0 0,0 1-1 0 0,0-1 1 0 0,-1 1 0 0 0,1 0 0 0 0,-1 0 0 0 0,0 0 0 0 0,0 0-1 0 0,-1 0 1 0 0,1 1 0 0 0,-1 0 0 0 0,1-1 0 0 0,-1 1 0 0 0,0 1 0 0 0,0-1-1 0 0,0 0 1 0 0,-8-2 0 0 0,5 2 160 0 0,0 2 0 0 0,0-1-1 0 0,0 0 1 0 0,0 1 0 0 0,0 1 0 0 0,-13-1 0 0 0,19 1-101 0 0,0 1 0 0 0,1-1 0 0 0,-1 0 0 0 0,0 1 0 0 0,0-1 1 0 0,0 0-1 0 0,1 1 0 0 0,-1-1 0 0 0,0 1 0 0 0,1-1 0 0 0,-1 1 1 0 0,0-1-1 0 0,1 1 0 0 0,-1 0 0 0 0,0-1 0 0 0,1 1 0 0 0,-1 0 1 0 0,1 0-1 0 0,0-1 0 0 0,-1 1 0 0 0,1 0 0 0 0,-1 0 1 0 0,1 0-1 0 0,0-1 0 0 0,0 1 0 0 0,-1 0 0 0 0,1 0 0 0 0,0 0 1 0 0,0 0-1 0 0,0 0 0 0 0,0 0 0 0 0,0 1 0 0 0,1 34-294 0 0,-1-34 318 0 0,4 19 13 0 0,1 0-1 0 0,1-1 0 0 0,0 0 0 0 0,2 0 1 0 0,0 0-1 0 0,15 24 0 0 0,-7-12 8 0 0,34 68 88 0 0,-14-33 764 0 0,49 136-1 0 0,-81-189-694 0 0,0 0 1 0 0,3 25 0 0 0,-7-36-172 0 0,1-1 1 0 0,-1 1 0 0 0,0-1-1 0 0,1 1 1 0 0,-1-1 0 0 0,-1 1-1 0 0,1-1 1 0 0,0 1 0 0 0,0-1 0 0 0,-1 1-1 0 0,0-1 1 0 0,1 1 0 0 0,-1-1-1 0 0,0 0 1 0 0,0 1 0 0 0,0-1-1 0 0,-1 0 1 0 0,1 0 0 0 0,0 0-1 0 0,-1 0 1 0 0,1 0 0 0 0,-1 0 0 0 0,-3 3-1 0 0,3-4-54 0 0,-1 0-1 0 0,1 0 1 0 0,0 0-1 0 0,0-1 1 0 0,-1 1-1 0 0,1-1 1 0 0,-1 1-1 0 0,1-1 1 0 0,-1 0-1 0 0,1 0 1 0 0,0 0-1 0 0,-1 0 1 0 0,1-1-1 0 0,-1 1 1 0 0,1-1-1 0 0,0 1 1 0 0,-1-1-1 0 0,1 0 1 0 0,0 0-1 0 0,-1 0 1 0 0,1 0-1 0 0,0 0 1 0 0,0 0-1 0 0,0-1 1 0 0,0 1-1 0 0,0-1 1 0 0,0 1-1 0 0,1-1 1 0 0,-4-3-1 0 0,1 0-158 0 0,-1 0 0 0 0,1 0 0 0 0,1 0-1 0 0,-1-1 1 0 0,1 1 0 0 0,0-1 0 0 0,0 0 0 0 0,1 0 0 0 0,-1 0-1 0 0,-1-8 1 0 0,3 5 278 0 0,0 0 0 0 0,1-1-1 0 0,-1 1 1 0 0,2-1 0 0 0,-1 1-1 0 0,1-1 1 0 0,1 1 0 0 0,0-1-1 0 0,0 1 1 0 0,1 0 0 0 0,0 0 0 0 0,0 0-1 0 0,1 1 1 0 0,1-1 0 0 0,-1 1-1 0 0,11-14 1 0 0,3-2 133 0 0,2 1 0 0 0,0 1 0 0 0,47-38 0 0 0,-55 50-208 0 0,-1 1-1 0 0,19-11 1 0 0,-26 18 10 0 0,0 0 0 0 0,-1 0 1 0 0,1 0-1 0 0,0 1 0 0 0,0 0 0 0 0,0-1 1 0 0,0 1-1 0 0,0 0 0 0 0,1 1 1 0 0,-1-1-1 0 0,0 1 0 0 0,0 0 0 0 0,6 0 1 0 0,-6 3 20 0 0,0-1 1 0 0,0 0 0 0 0,0 1-1 0 0,0 0 1 0 0,-1 0 0 0 0,1 0-1 0 0,-1 0 1 0 0,1 0 0 0 0,-1 1-1 0 0,4 6 1 0 0,10 9 152 0 0,-14-17-159 0 0,-1 0 1 0 0,0-1-1 0 0,1 1 1 0 0,-1-1 0 0 0,1 1-1 0 0,0-1 1 0 0,-1 0-1 0 0,1 0 1 0 0,0 0 0 0 0,0-1-1 0 0,0 1 1 0 0,0 0-1 0 0,0-1 1 0 0,0 0 0 0 0,0 0-1 0 0,5 0 1 0 0,5-2-1 0 0,0 0 0 0 0,21-6 0 0 0,-24 4-8 0 0,0 2 0 0 0,1 0 0 0 0,17-2 0 0 0,-21 4-46 0 0,-1 0-1 0 0,0 1 0 0 0,1 0 0 0 0,-1 0 1 0 0,0 0-1 0 0,0 1 0 0 0,0 0 0 0 0,0 0 1 0 0,0 1-1 0 0,0-1 0 0 0,-1 1 0 0 0,1 0 1 0 0,-1 1-1 0 0,0-1 0 0 0,7 6 0 0 0,-17-15-94 0 0,0 0 0 0 0,1 0 0 0 0,0-1 0 0 0,0 1 0 0 0,1-1 0 0 0,0 0 0 0 0,0 0 0 0 0,1-1 0 0 0,0 1 0 0 0,0 0 0 0 0,0-1 0 0 0,1 0 0 0 0,0 1 0 0 0,1-1 0 0 0,0 1 0 0 0,0-1 0 0 0,2-9 0 0 0,-1 14 241 0 0,0 0 1 0 0,0-1-1 0 0,1 1 0 0 0,0 0 1 0 0,-1 0-1 0 0,1 0 0 0 0,0 0 1 0 0,1 1-1 0 0,-1-1 0 0 0,0 1 1 0 0,1-1-1 0 0,-1 1 0 0 0,1 0 1 0 0,0 0-1 0 0,0 0 1 0 0,0 0-1 0 0,0 0 0 0 0,0 1 1 0 0,0-1-1 0 0,0 1 0 0 0,5-2 1 0 0,7 0 219 0 0,1-1-1 0 0,-1 2 1 0 0,26-2 0 0 0,-3 0-408 0 0,1-1 485 0 0,61-2 0 0 0,-100 9-459 0 0,0-1 0 0 0,0 1 0 0 0,-1 0 0 0 0,1 0-1 0 0,-1-1 1 0 0,1 1 0 0 0,-1 0 0 0 0,1-1 0 0 0,-1 1 0 0 0,0-1 0 0 0,0 1-1 0 0,-1 1 1 0 0,-3 6-105 0 0,-1-1-1 0 0,0 0 0 0 0,-1 0 1 0 0,1 0-1 0 0,-2-1 0 0 0,1 0 0 0 0,-9 6 1 0 0,6-3-573 0 0,10-10 720 0 0,0 0 0 0 0,0 0 1 0 0,0 0-1 0 0,0 1 0 0 0,0-1 0 0 0,0 0 0 0 0,0 0 0 0 0,0 0 0 0 0,0 0 0 0 0,0 1 0 0 0,0-1 1 0 0,0 0-1 0 0,1 0 0 0 0,-1 0 0 0 0,0 0 0 0 0,0 0 0 0 0,0 1 0 0 0,0-1 0 0 0,0 0 0 0 0,1 0 0 0 0,-1 0 1 0 0,0 0-1 0 0,0 0 0 0 0,0 0 0 0 0,1 0 0 0 0,-1 0 0 0 0,0 1 0 0 0,0-1 0 0 0,0 0 0 0 0,0 0 1 0 0,1 0-1 0 0,-1 0 0 0 0,0 0 0 0 0,0 0 0 0 0,0 0 0 0 0,1 0 0 0 0,29-1 136 0 0,-18 0-132 0 0,-7 1 9 0 0,0 0 0 0 0,0 0 0 0 0,-1 0 0 0 0,1 1 0 0 0,0 0 0 0 0,0 0 0 0 0,-1 0 0 0 0,1 1 1 0 0,-1 0-1 0 0,1 0 0 0 0,7 4 0 0 0,-10-4-21 0 0,1 0-1 0 0,-1 0 1 0 0,0 0-1 0 0,1 1 1 0 0,-1-1 0 0 0,0 1-1 0 0,0 0 1 0 0,-1 0 0 0 0,1-1-1 0 0,0 1 1 0 0,-1 0-1 0 0,0 0 1 0 0,0 0 0 0 0,0 1-1 0 0,0-1 1 0 0,0 0 0 0 0,-1 0-1 0 0,1 5 1 0 0,0 61-271 0 0,-1-68 985 0 0,3-14 241 0 0,10-38-341 0 0,20-92 35 0 0,-30 128-629 0 0,42-206-594 0 0,-42 211 567 0 0,8-26 100 0 0,-11 34-81 0 0,1 0-1 0 0,-1 1 1 0 0,1-1-1 0 0,0 0 1 0 0,0 1-1 0 0,0-1 1 0 0,0 0-1 0 0,0 1 1 0 0,0-1-1 0 0,0 1 1 0 0,1 0-1 0 0,-1-1 1 0 0,0 1-1 0 0,3-2 1 0 0,-3 3-17 0 0,0 0 1 0 0,-1 0-1 0 0,1 0 1 0 0,0-1-1 0 0,0 1 1 0 0,-1 0-1 0 0,1 0 1 0 0,0 0-1 0 0,0 1 1 0 0,-1-1-1 0 0,1 0 1 0 0,0 0-1 0 0,0 0 1 0 0,-1 0 0 0 0,1 1-1 0 0,0-1 1 0 0,-1 0-1 0 0,1 1 1 0 0,0-1-1 0 0,-1 0 1 0 0,1 1-1 0 0,-1-1 1 0 0,1 1-1 0 0,-1-1 1 0 0,1 1-1 0 0,-1-1 1 0 0,1 1-1 0 0,-1 0 1 0 0,1-1-1 0 0,-1 1 1 0 0,1 1 0 0 0,12 25 78 0 0,-11-20-13 0 0,8 24 120 0 0,-2 0 0 0 0,-1 1 1 0 0,4 46-1 0 0,11 49-163 0 0,-14-98-43 0 0,18 46-1 0 0,0-26-1963 0 0,6-6-5326 0 0,-25-36 1693 0 0,-1-4 525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903 370 17292 0 0,'0'0'1904'0'0,"-137"-73"-3216"0"0,105 70-168 0 0,8-2-1825 0 0,8 5-5329 0 0</inkml:trace>
  <inkml:trace contextRef="#ctx0" brushRef="#br0" timeOffset="1">0 1 23005 0 0,'0'0'1592'0'0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67 538 26102 0 0,'0'0'1745'0'0,"-8"13"-1725"0"0,-1 2-20 0 0,0-2-9 0 0,1 1-1 0 0,1 0 1 0 0,-11 27 0 0 0,17-37 1 0 0,-1 0 0 0 0,1 0 0 0 0,0 0-1 0 0,0 0 1 0 0,0 0 0 0 0,1 0 0 0 0,0 0 0 0 0,-1 0 0 0 0,1 0 0 0 0,1 0 0 0 0,-1 0 0 0 0,0 0-1 0 0,1 0 1 0 0,0 0 0 0 0,0 0 0 0 0,0 0 0 0 0,1-1 0 0 0,-1 1 0 0 0,1 0 0 0 0,0-1-1 0 0,0 1 1 0 0,0-1 0 0 0,0 1 0 0 0,1-1 0 0 0,-1 0 0 0 0,1 0 0 0 0,0 0 0 0 0,0 0 0 0 0,0-1-1 0 0,0 1 1 0 0,0-1 0 0 0,1 0 0 0 0,-1 0 0 0 0,6 2 0 0 0,2 1 43 0 0,0 0-1 0 0,1-1 1 0 0,-1-1 0 0 0,1 0-1 0 0,0-1 1 0 0,0 0 0 0 0,0 0-1 0 0,0-2 1 0 0,0 1 0 0 0,13-2-1 0 0,-18 0-26 0 0,0 0 0 0 0,0-1 0 0 0,0 1 0 0 0,0-1 0 0 0,0-1 0 0 0,0 1-1 0 0,-1-1 1 0 0,1 0 0 0 0,-1-1 0 0 0,0 0 0 0 0,0 0 0 0 0,0 0 0 0 0,0 0-1 0 0,-1-1 1 0 0,0 0 0 0 0,0 0 0 0 0,0-1 0 0 0,4-6 0 0 0,1-4-139 0 0,-1 0 1 0 0,-1 0-1 0 0,-1-1 1 0 0,0 0-1 0 0,-1 0 1 0 0,-1-1-1 0 0,-1 1 1 0 0,4-37-1 0 0,-4 7-481 0 0,-2 0-1 0 0,-5-60 0 0 0,-5 42 177 0 0,-21-88 0 0 0,8 49 811 0 0,19 90 509 0 0,6 24-467 0 0,10 38-129 0 0,-10-36-64 0 0,13 58 436 0 0,8 73 1 0 0,-5-24-367 0 0,-5-43-88 0 0,44 131 0 0 0,-58-202-213 0 0,1 1 0 0 0,0 0 0 0 0,1-1 0 0 0,0 1 0 0 0,-1-1-1 0 0,2 0 1 0 0,-1 0 0 0 0,1 0 0 0 0,-1 0 0 0 0,7 4 0 0 0,-10-8-20 0 0,0-1-1 0 0,1 0 1 0 0,-1 0 0 0 0,1 0 0 0 0,-1 0-1 0 0,1 0 1 0 0,-1 0 0 0 0,1 0 0 0 0,-1 0 0 0 0,1 0-1 0 0,-1 0 1 0 0,1 0 0 0 0,-1 0 0 0 0,0 0 0 0 0,1 0-1 0 0,-1 0 1 0 0,1 0 0 0 0,-1 0 0 0 0,1 0-1 0 0,-1-1 1 0 0,0 1 0 0 0,1 0 0 0 0,-1 0 0 0 0,1-1-1 0 0,-1 1 1 0 0,0 0 0 0 0,1 0 0 0 0,-1-1 0 0 0,0 1-1 0 0,1-1 1 0 0,-1 1 0 0 0,0 0 0 0 0,0-1-1 0 0,1 1 1 0 0,-1 0 0 0 0,0-1 0 0 0,0 0 0 0 0,10-21-658 0 0,-7 13 294 0 0,18-42-1538 0 0,-17 37 1357 0 0,1 1 0 0 0,0 0 0 0 0,1 0 0 0 0,1 0 0 0 0,0 1 0 0 0,11-14 0 0 0,-17 25 526 0 0,-1 1-1 0 0,1-1 1 0 0,0 0 0 0 0,-1 0 0 0 0,1 0 0 0 0,0 0 0 0 0,0 1 0 0 0,0-1-1 0 0,0 0 1 0 0,0 1 0 0 0,0-1 0 0 0,0 1 0 0 0,0-1 0 0 0,0 1 0 0 0,0 0-1 0 0,0-1 1 0 0,0 1 0 0 0,0 0 0 0 0,0 0 0 0 0,0-1 0 0 0,0 1 0 0 0,0 0 0 0 0,0 0-1 0 0,2 1 1 0 0,-1-1 38 0 0,-1 1 0 0 0,1 0 0 0 0,-1-1 0 0 0,0 1 0 0 0,1 0 0 0 0,-1 0 0 0 0,0 0 0 0 0,1 0 0 0 0,-1 0 0 0 0,0 1 0 0 0,0-1 0 0 0,0 0 0 0 0,0 1 0 0 0,1 1-1 0 0,4 7 276 0 0,-1 0-1 0 0,-1 0 1 0 0,7 19-1 0 0,-10-24-143 0 0,3 7 309 0 0,1-1-1 0 0,0 1 0 0 0,0-1 0 0 0,9 12 1 0 0,-13-21-345 0 0,0 0 0 0 0,1 1 0 0 0,-1-1 0 0 0,1 0 0 0 0,0 0 0 0 0,0 0 0 0 0,0 0 0 0 0,0 0 0 0 0,0-1 0 0 0,0 1 0 0 0,0 0 0 0 0,1-1 0 0 0,-1 0 0 0 0,0 1 0 0 0,1-1 0 0 0,-1 0 0 0 0,1 0 0 0 0,0 0 0 0 0,-1-1 0 0 0,1 1 0 0 0,0-1 0 0 0,-1 1 0 0 0,1-1 0 0 0,5 0 0 0 0,-5-1-97 0 0,0-1 1 0 0,-1 1-1 0 0,1 0 0 0 0,0-1 0 0 0,-1 0 1 0 0,1 1-1 0 0,-1-1 0 0 0,0 0 1 0 0,1 0-1 0 0,-1-1 0 0 0,0 1 1 0 0,0 0-1 0 0,0-1 0 0 0,-1 1 0 0 0,1-1 1 0 0,2-4-1 0 0,0-1-188 0 0,0 0-1 0 0,-1 0 0 0 0,0 0 1 0 0,4-15-1 0 0,-4 10-265 0 0,2-29-1799 0 0,11 64 1999 0 0,-14-19 311 0 0,12 19 1309 0 0,32 39 0 0 0,-41-56-1206 0 0,-1-1-1 0 0,1 0 1 0 0,0 0-1 0 0,0 0 1 0 0,0-1-1 0 0,10 6 1 0 0,-14-8-130 0 0,1 0 0 0 0,-1-1 0 0 0,1 1 0 0 0,0-1 0 0 0,-1 1-1 0 0,1-1 1 0 0,0 1 0 0 0,-1-1 0 0 0,1 0 0 0 0,0 0 0 0 0,0 0 0 0 0,-1 0 0 0 0,1 0 0 0 0,0 0 0 0 0,-1-1 0 0 0,1 1 0 0 0,0 0 0 0 0,-1-1-1 0 0,1 1 1 0 0,0-1 0 0 0,-1 0 0 0 0,1 0 0 0 0,-1 1 0 0 0,1-1 0 0 0,-1 0 0 0 0,1 0 0 0 0,-1 0 0 0 0,0-1 0 0 0,2 0 0 0 0,6-8-33 0 0,-5 6 22 0 0,0 1 0 0 0,0-1 0 0 0,-1 0-1 0 0,1 0 1 0 0,-1-1 0 0 0,0 1-1 0 0,0-1 1 0 0,-1 1 0 0 0,1-1 0 0 0,-1 0-1 0 0,0 0 1 0 0,0 0 0 0 0,-1 0-1 0 0,0-1 1 0 0,1 1 0 0 0,-1-8 0 0 0,-3-43-256 0 0,-18-93 1 0 0,11 94-409 0 0,-4-96 0 0 0,14 147 731 0 0,-1 0 0 0 0,0-1 0 0 0,0 1 0 0 0,-1 0 0 0 0,1 0 0 0 0,-1-1 0 0 0,0 1 0 0 0,0 0 0 0 0,0 0 0 0 0,-1 0 0 0 0,1 0 0 0 0,-4-6 0 0 0,4 12-77 0 0,0 1-1 0 0,0-1 1 0 0,1 1 0 0 0,-1-1 0 0 0,1 1 0 0 0,0-1 0 0 0,0 1-1 0 0,0 3 1 0 0,1 20 182 0 0,1 0-1 0 0,11 52 1 0 0,22 51 360 0 0,-17-66-230 0 0,29 83 457 0 0,-38-124-643 0 0,2 0 0 0 0,-1-1 0 0 0,2 0 0 0 0,20 26 0 0 0,-30-44-108 0 0,1 1 1 0 0,0-1-1 0 0,0 0 0 0 0,0 0 0 0 0,0 0 0 0 0,1 0 0 0 0,0 0 0 0 0,-1-1 0 0 0,1 0 0 0 0,0 1 0 0 0,0-1 0 0 0,0-1 0 0 0,0 1 0 0 0,0-1 0 0 0,1 1 1 0 0,-1-1-1 0 0,8 0 0 0 0,-7-1-14 0 0,0 0 0 0 0,0 0 0 0 0,0-1 0 0 0,1 1 0 0 0,-1-1 0 0 0,0-1 0 0 0,0 1 0 0 0,0-1 0 0 0,0 0 0 0 0,-1 0 0 0 0,1 0 0 0 0,0-1 0 0 0,-1 1-1 0 0,7-6 1 0 0,0-1-21 0 0,0 0-1 0 0,0-1 0 0 0,-1 0 0 0 0,0 0 0 0 0,0-1 1 0 0,-2 0-1 0 0,1-1 0 0 0,12-24 0 0 0,-20 35 3 0 0,0-1 0 0 0,-1 1 0 0 0,1 0-1 0 0,-1 0 1 0 0,1-1 0 0 0,-1 1 0 0 0,1 0 0 0 0,-1-1 0 0 0,0 1 0 0 0,0 0-1 0 0,0-1 1 0 0,1 1 0 0 0,-1 0 0 0 0,-1-1 0 0 0,1 1 0 0 0,0-1-1 0 0,0 1 1 0 0,0 0 0 0 0,-1-1 0 0 0,1 1 0 0 0,-1 0 0 0 0,0-2 0 0 0,0 3-6 0 0,1-1 1 0 0,-1 1-1 0 0,0-1 1 0 0,1 1-1 0 0,-1-1 1 0 0,0 1-1 0 0,0-1 1 0 0,0 1-1 0 0,1 0 1 0 0,-1 0-1 0 0,0-1 1 0 0,0 1-1 0 0,0 0 1 0 0,0 0 0 0 0,1 0-1 0 0,-1 0 1 0 0,0 0-1 0 0,0 0 1 0 0,0 0-1 0 0,0 0 1 0 0,0 0-1 0 0,1 1 1 0 0,-1-1-1 0 0,0 0 1 0 0,0 1-1 0 0,0-1 1 0 0,1 0-1 0 0,-1 1 1 0 0,0-1 0 0 0,0 1-1 0 0,1-1 1 0 0,-1 1-1 0 0,0-1 1 0 0,0 2-1 0 0,-2 0-6 0 0,1 0-1 0 0,-1 0 0 0 0,1 1 1 0 0,-1-1-1 0 0,1 1 0 0 0,0 0 1 0 0,0 0-1 0 0,0-1 0 0 0,1 1 1 0 0,-1 1-1 0 0,1-1 0 0 0,0 0 1 0 0,-1 0-1 0 0,1 0 0 0 0,1 1 1 0 0,-1-1-1 0 0,0 0 0 0 0,1 1 1 0 0,0-1-1 0 0,0 1 0 0 0,0-1 1 0 0,1 6-1 0 0,-1-2 54 0 0,1-1 1 0 0,0 0-1 0 0,0 0 0 0 0,1 0 0 0 0,0 0 1 0 0,0 0-1 0 0,1-1 0 0 0,-1 1 0 0 0,1-1 1 0 0,0 1-1 0 0,7 7 0 0 0,-6-8-3 0 0,0-1 0 0 0,1 0-1 0 0,0 1 1 0 0,0-2 0 0 0,0 1-1 0 0,0 0 1 0 0,1-1 0 0 0,-1 0-1 0 0,9 3 1 0 0,-12-5-20 0 0,0-1 1 0 0,0 1-1 0 0,0 0 0 0 0,0-1 0 0 0,0 1 0 0 0,0-1 1 0 0,1 0-1 0 0,-1 0 0 0 0,0 0 0 0 0,0 0 1 0 0,0 0-1 0 0,0 0 0 0 0,0-1 0 0 0,0 1 0 0 0,1 0 1 0 0,-1-1-1 0 0,0 0 0 0 0,0 0 0 0 0,0 1 1 0 0,-1-1-1 0 0,1 0 0 0 0,0-1 0 0 0,0 1 0 0 0,0 0 1 0 0,-1 0-1 0 0,1-1 0 0 0,-1 1 0 0 0,1-1 1 0 0,-1 1-1 0 0,1-1 0 0 0,0-2 0 0 0,1-2-20 0 0,1-1-1 0 0,-2 1 1 0 0,1-1-1 0 0,-1 0 1 0 0,0 1-1 0 0,-1-1 1 0 0,1 0-1 0 0,-1 0 1 0 0,-1 0-1 0 0,1-1 1 0 0,-2-7-1 0 0,0-7-205 0 0,-1 0 0 0 0,-7-30-1 0 0,2 24 144 0 0,0-1 0 0 0,-3 1 0 0 0,0 0-1 0 0,-1 1 1 0 0,-2 0 0 0 0,-1 1 0 0 0,-1 1 0 0 0,-1 0-1 0 0,-1 1 1 0 0,-32-35 0 0 0,49 59 82 0 0,-14-13-20 0 0,14 14 11 0 0,0-1-1 0 0,0 0 1 0 0,0 0-1 0 0,0 0 1 0 0,0 1-1 0 0,0-1 1 0 0,0 0-1 0 0,0 0 1 0 0,0 0-1 0 0,0 0 1 0 0,0 1-1 0 0,0-1 1 0 0,0 0-1 0 0,0 0 1 0 0,0 0-1 0 0,0 0 1 0 0,0 1-1 0 0,0-1 1 0 0,0 0-1 0 0,-1 0 1 0 0,1 0-1 0 0,0 0 1 0 0,0 1-1 0 0,0-1 1 0 0,0 0-1 0 0,0 0 1 0 0,-1 0-1 0 0,1 0 1 0 0,0 0-1 0 0,0 0 1 0 0,0 0-1 0 0,0 0 0 0 0,-1 0 1 0 0,1 1-1 0 0,0-1 1 0 0,0 0-1 0 0,0 0 1 0 0,0 0-1 0 0,-1 0 1 0 0,1 0-1 0 0,0 0 1 0 0,0 0-1 0 0,0 0 1 0 0,-1 0-1 0 0,1 0 1 0 0,0 0-1 0 0,0 0 1 0 0,0-1-1 0 0,0 1 1 0 0,-1 0-1 0 0,1 0 1 0 0,5 13 67 0 0,1 0-1 0 0,14 21 1 0 0,0 1 38 0 0,171 283 285 0 0,-144-254-4045 0 0,1-1-3844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27022 0 0,'0'0'-416'0'0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12555 0 0,'0'0'10655'0'0,"-4"-4"-10104"0"0,2 2-541 0 0,-10-10 454 0 0,13 11-436 0 0,1 1 0 0 0,-1-1 0 0 0,1 1 0 0 0,-1 0 0 0 0,0 0 0 0 0,1 0 0 0 0,-1 0 0 0 0,1 0 0 0 0,-1 0 0 0 0,1 0 0 0 0,-1 0 0 0 0,0 0 0 0 0,1 1 0 0 0,-1-1 0 0 0,2 1 0 0 0,85 16 749 0 0,-25-5-3041 0 0,-20-5-6089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14051 0 0,'0'0'4869'0'0,"21"2"-4622"0"0,66 9-91 0 0,-58-3-75 0 0,-20 2-21 0 0,-4-3-31 0 0,13 10-7 0 0,-8-7-30 0 0,0 0-1 0 0,15 20 1 0 0,-23-27-18 0 0,0-1 0 0 0,0 1 0 0 0,-1 0-1 0 0,1 0 1 0 0,-1-1 0 0 0,0 1 0 0 0,0 0 0 0 0,0 0 0 0 0,0 0 0 0 0,-1 0-1 0 0,1 0 1 0 0,-1 0 0 0 0,0 0 0 0 0,1 0 0 0 0,-2 1 0 0 0,1-1 0 0 0,0 0 0 0 0,-1 4-1 0 0,0-5 32 0 0,0-1 1 0 0,0 0-1 0 0,1 0 0 0 0,-1 1 0 0 0,0-1 0 0 0,0 0 0 0 0,0 0 0 0 0,0 0 0 0 0,-1 0 0 0 0,1 0 0 0 0,0 0 0 0 0,0-1 0 0 0,-1 1 0 0 0,1 0 0 0 0,0-1 1 0 0,-1 1-1 0 0,1-1 0 0 0,-1 1 0 0 0,1-1 0 0 0,0 1 0 0 0,-1-1 0 0 0,1 0 0 0 0,-1 0 0 0 0,1 0 0 0 0,-1 0 0 0 0,-1 0 0 0 0,-1 0 102 0 0,-1 0-1 0 0,0 0 1 0 0,1-1 0 0 0,-1 1-1 0 0,1-1 1 0 0,-1 0-1 0 0,-5-3 1 0 0,2 1-1 0 0,0-2-1 0 0,1 1 1 0 0,-1-1 0 0 0,1-1-1 0 0,0 1 1 0 0,1-1 0 0 0,-1 0-1 0 0,1-1 1 0 0,0 0 0 0 0,1 0-1 0 0,0 0 1 0 0,0 0 0 0 0,0-1-1 0 0,1 0 1 0 0,0 0 0 0 0,-3-9 0 0 0,2 3 31 0 0,1 0 1 0 0,1 0 0 0 0,0 0 0 0 0,0 0 0 0 0,1 0 0 0 0,1-1 0 0 0,1 1 0 0 0,0 0-1 0 0,3-17 1 0 0,-2 21-130 0 0,1 1 0 0 0,1 0-1 0 0,0 0 1 0 0,0 0 0 0 0,1 1-1 0 0,0-1 1 0 0,0 1 0 0 0,1 0-1 0 0,0 0 1 0 0,0 0 0 0 0,1 1-1 0 0,0 0 1 0 0,1 0 0 0 0,-1 0-1 0 0,1 1 1 0 0,1 0 0 0 0,-1 0 0 0 0,1 1-1 0 0,0 0 1 0 0,0 1 0 0 0,0-1-1 0 0,1 1 1 0 0,-1 1 0 0 0,1 0-1 0 0,0 0 1 0 0,0 1 0 0 0,0 0-1 0 0,17-2 1 0 0,16 3-1503 0 0,-15 2-2550 0 0,-4 1-7131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7834 0 0,'0'0'7036'0'0,"15"-4"-6489"0"0,44-9 78 0 0,-56 13-420 0 0,0-1 0 0 0,0 1 0 0 0,0-1 0 0 0,0 1 0 0 0,0 0-1 0 0,0 0 1 0 0,0 0 0 0 0,0 1 0 0 0,0-1 0 0 0,0 1 0 0 0,-1 0 0 0 0,1-1 0 0 0,0 1 0 0 0,5 3-1 0 0,8 2 671 0 0,138 17 1920 0 0,-126-19-2824 0 0,4-1-747 0 0,-18-3-6862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26038 0 0,'0'0'441'0'0,"35"10"-701"0"0,112 40 260 0 0,-142-48-1 0 0,0 0-1 0 0,0 0 1 0 0,-1 1 0 0 0,1-1 0 0 0,-1 1 0 0 0,1 0-1 0 0,-1 1 1 0 0,0-1 0 0 0,0 1 0 0 0,-1 0-1 0 0,1-1 1 0 0,-1 2 0 0 0,5 6 0 0 0,155 270-98 0 0,-102-170 82 0 0,-58-106 15 0 0,6 9-7 0 0,-1 1 1 0 0,0 0-1 0 0,-1 1 1 0 0,0 0-1 0 0,-2 0 1 0 0,8 31-1 0 0,-13-47 7 0 0,0 1-1 0 0,0-1 0 0 0,0 1 1 0 0,0 0-1 0 0,0-1 0 0 0,0 1 1 0 0,0 0-1 0 0,0-1 1 0 0,-1 1-1 0 0,1-1 0 0 0,0 1 1 0 0,0-1-1 0 0,0 1 0 0 0,-1 0 1 0 0,1-1-1 0 0,0 1 0 0 0,-1-1 1 0 0,1 1-1 0 0,0-1 1 0 0,-1 1-1 0 0,1-1 0 0 0,-1 1 1 0 0,1-1-1 0 0,0 0 0 0 0,-1 1 1 0 0,1-1-1 0 0,-1 0 1 0 0,0 1-1 0 0,1-1 0 0 0,-1 0 1 0 0,1 1-1 0 0,-1-1 0 0 0,1 0 1 0 0,-1 0-1 0 0,0 0 1 0 0,1 0-1 0 0,-1 0 0 0 0,1 0 1 0 0,-1 1-1 0 0,0-1 0 0 0,1-1 1 0 0,-1 1-1 0 0,0 0 0 0 0,1 0 1 0 0,-1 0-1 0 0,1 0 1 0 0,-2-1-1 0 0,-2 1-2 0 0,-1-1 0 0 0,1 0-1 0 0,-1 0 1 0 0,1-1 0 0 0,-6-2 0 0 0,-24-16-13 0 0,1-1 0 0 0,1-1 0 0 0,-50-46 0 0 0,39 31-17 0 0,17 15-74 0 0,-112-98-18 0 0,117 99-479 0 0,1 0-1 0 0,0-1 1 0 0,2-2-1 0 0,-17-27 0 0 0,27 32-2462 0 0,5 7-4166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135 417 18444 0 0,'0'0'1704'0'0,"15"-4"-5199"0"0,47-12 3519 0 0,-60 15-7 0 0,1 1 0 0 0,-1-1 1 0 0,0 1-1 0 0,0-1 0 0 0,1 1 1 0 0,-1 0-1 0 0,0 0 0 0 0,1 0 0 0 0,-1 1 1 0 0,0-1-1 0 0,0 0 0 0 0,1 1 0 0 0,-1-1 1 0 0,0 1-1 0 0,0 0 0 0 0,0 0 0 0 0,0 0 1 0 0,2 1-1 0 0,5 3 156 0 0,-5-4-73 0 0,0 1-1 0 0,0 0 0 0 0,0 0 0 0 0,0 0 0 0 0,0 1 0 0 0,-1-1 1 0 0,1 1-1 0 0,-1 0 0 0 0,0 0 0 0 0,3 4 0 0 0,-5-6-88 0 0,0 0 0 0 0,-1 0 0 0 0,1-1 0 0 0,-1 1-1 0 0,1 0 1 0 0,-1 0 0 0 0,1 0 0 0 0,-1 1 0 0 0,0-1 0 0 0,1 0 0 0 0,-1 0-1 0 0,0 0 1 0 0,0 0 0 0 0,0 0 0 0 0,0 0 0 0 0,0 0 0 0 0,0 0 0 0 0,0 0-1 0 0,0 0 1 0 0,-1 1 0 0 0,1-1 0 0 0,0 0 0 0 0,-1 0 0 0 0,1 0 0 0 0,0 0-1 0 0,-1 0 1 0 0,1 0 0 0 0,-1 0 0 0 0,0-1 0 0 0,1 1 0 0 0,-1 0-1 0 0,0 0 1 0 0,1 0 0 0 0,-1 0 0 0 0,0-1 0 0 0,0 1 0 0 0,0 0 0 0 0,0-1-1 0 0,0 1 1 0 0,0-1 0 0 0,0 1 0 0 0,0-1 0 0 0,-1 1 0 0 0,-2 1 6 0 0,-1 0 0 0 0,1-1 0 0 0,0 1 0 0 0,-1-1 0 0 0,1 0 0 0 0,-1 0 0 0 0,1-1 0 0 0,-1 1 0 0 0,1-1 0 0 0,-1 0 0 0 0,0 0 0 0 0,1-1 0 0 0,-8-1 0 0 0,1 0 34 0 0,1-1 0 0 0,-1 0 0 0 0,1-1 0 0 0,-17-8 0 0 0,15 6 124 0 0,0-1 1 0 0,0-1-1 0 0,1 0 1 0 0,0 0-1 0 0,1-1 0 0 0,-1 0 1 0 0,2-1-1 0 0,-1 0 0 0 0,2-1 1 0 0,-1 0-1 0 0,-9-17 0 0 0,14 22-95 0 0,1-1 0 0 0,0 0 0 0 0,0 0 0 0 0,1 0 0 0 0,0-1 0 0 0,0 1 0 0 0,0-1 0 0 0,1 1 0 0 0,0-1-1 0 0,1 1 1 0 0,0-1 0 0 0,0 1 0 0 0,1-1 0 0 0,-1 1 0 0 0,2-1 0 0 0,-1 1 0 0 0,1-1 0 0 0,0 1 0 0 0,0 0 0 0 0,1 0-1 0 0,0 0 1 0 0,5-8 0 0 0,-1 3-1 0 0,1 1 0 0 0,0 0 0 0 0,1 0 0 0 0,0 1-1 0 0,1 0 1 0 0,0 1 0 0 0,0 0 0 0 0,1 0 0 0 0,0 1 0 0 0,1 1-1 0 0,-1 0 1 0 0,25-10 0 0 0,-21 11-375 0 0,0 0 0 0 0,1 2 0 0 0,-1 0 0 0 0,22-3 1 0 0,-22 6-1345 0 0,0 0 0 0 0,0 0 1 0 0,0 2-1 0 0,25 3 1 0 0,-21-1-9866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290 604 20204 0 0,'0'0'2744'0'0,"12"-32"-2651"0"0,36-100 23 0 0,-34 86-21 0 0,-14 30-16 0 0,-2 5-32 0 0,2 4-29 0 0,-1 1 0 0 0,1 0 0 0 0,-2 0 0 0 0,1 0-1 0 0,-1 0 1 0 0,0 1 0 0 0,0-1 0 0 0,0 0 0 0 0,-1 1 0 0 0,0-1-1 0 0,0 1 1 0 0,-7-9 0 0 0,-4-4 3 0 0,-2 1-1 0 0,-19-17 1 0 0,-4-4 11 0 0,2-10-24 0 0,37 46 0 0 0,-1 0 1 0 0,1 0 0 0 0,-1 0-1 0 0,1-1 1 0 0,0 1 0 0 0,0 0-1 0 0,0 0 1 0 0,1 0 0 0 0,-1-1-1 0 0,0 1 1 0 0,1 0 0 0 0,-1 0-1 0 0,2-2 1 0 0,-1-3 3 0 0,0 4-19 0 0,-1-1 0 0 0,1 1-1 0 0,-1 0 1 0 0,0-1 0 0 0,0 1 0 0 0,0-1-1 0 0,0 1 1 0 0,-1-1 0 0 0,0 1 0 0 0,1-1-1 0 0,-1 1 1 0 0,0 0 0 0 0,-2-4 0 0 0,-3-3-48 0 0,4 7 15 0 0,1 1 0 0 0,-1-1-1 0 0,1 0 1 0 0,0 0-1 0 0,-1 0 1 0 0,1 0 0 0 0,-1-4-1 0 0,-17 7-683 0 0,14 5 701 0 0,1-1 0 0 0,0 1 0 0 0,-1 0 0 0 0,2 0 0 0 0,-1 0 0 0 0,1 0 0 0 0,0 1 0 0 0,0-1 0 0 0,-3 8 0 0 0,-13 21 32 0 0,4-8 6 0 0,0 1 0 0 0,2 0 1 0 0,-14 38-1 0 0,25-58 1 0 0,-2 0 31 0 0,1 1 0 0 0,1-1 0 0 0,-1 1 0 0 0,1 0 0 0 0,0-1 0 0 0,1 1 0 0 0,0 0 0 0 0,0 0-1 0 0,1 0 1 0 0,0 12 0 0 0,1-19-32 0 0,-1 0-1 0 0,0-1 1 0 0,0 1 0 0 0,1 0-1 0 0,-1 0 1 0 0,0 0 0 0 0,1-1-1 0 0,-1 1 1 0 0,1 0-1 0 0,-1-1 1 0 0,1 1 0 0 0,-1 0-1 0 0,1-1 1 0 0,-1 1 0 0 0,1 0-1 0 0,0-1 1 0 0,0 1-1 0 0,-1-1 1 0 0,1 1 0 0 0,0-1-1 0 0,0 0 1 0 0,-1 1-1 0 0,1-1 1 0 0,0 0 0 0 0,0 1-1 0 0,0-1 1 0 0,-1 0 0 0 0,1 0-1 0 0,0 0 1 0 0,0 0-1 0 0,0 0 1 0 0,0 0 0 0 0,0 0-1 0 0,-1 0 1 0 0,1 0-1 0 0,0 0 1 0 0,0 0 0 0 0,0-1-1 0 0,0 1 1 0 0,0 0 0 0 0,0-1-1 0 0,2 0-20 0 0,-1 0 0 0 0,1 0 0 0 0,-1 0 0 0 0,1-1 0 0 0,-1 1 0 0 0,0-1 0 0 0,0 1 0 0 0,1-1 0 0 0,-1 0 0 0 0,0 0 0 0 0,2-2 0 0 0,-4 3-65 0 0,0 0 0 0 0,1 1 1 0 0,-1-1-1 0 0,1 1 0 0 0,-1 0 1 0 0,0-1-1 0 0,1 1 0 0 0,-1-1 1 0 0,1 1-1 0 0,-1 0 0 0 0,1-1 1 0 0,-1 1-1 0 0,1 0 1 0 0,-1-1-1 0 0,1 1 0 0 0,-1 0 1 0 0,1 0-1 0 0,-1 0 0 0 0,1-1 1 0 0,0 1-1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18196 0 0,'0'0'3249'0'0,"6"12"-3197"0"0,18 34 17 0 0,-23-45-36 0 0,-1 0 0 0 0,1 0 0 0 0,-1 0-1 0 0,1 0 1 0 0,-1 0 0 0 0,0 0 0 0 0,0 0 0 0 0,1-1 0 0 0,-1 1 0 0 0,0 0 0 0 0,0 0 0 0 0,0 0-1 0 0,0 0 1 0 0,0 0 0 0 0,0 0 0 0 0,0 0 0 0 0,0 0 0 0 0,0 0 0 0 0,-1 1 0 0 0,1-1-6 0 0,0-1 1 0 0,-1 0 0 0 0,1 0-1 0 0,-1 1 1 0 0,1-1 0 0 0,0 0-1 0 0,-1 0 1 0 0,1 0 0 0 0,-1 1-1 0 0,1-1 1 0 0,-1 0 0 0 0,1 0-1 0 0,-1 0 1 0 0,1 0 0 0 0,-1 0 0 0 0,1 0-1 0 0,-1 0 1 0 0,1 0 0 0 0,-1 0-1 0 0,1 0 1 0 0,0 0 0 0 0,-1 0-1 0 0,1 0 1 0 0,-2-1 0 0 0,-23-10 480 0 0,-69-67-431 0 0,87 71-10 0 0,11 6 173 0 0,11 9 133 0 0,116 97 1293 0 0,-122-98-2169 0 0,-19-15-411 0 0,-21-18-3245 0 0,17 10-2612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193 637 12363 0 0,'0'0'11649'0'0,"-2"-10"-11386"0"0,1 2-228 0 0,-3-11 256 0 0,1-1-1 0 0,-1-22 0 0 0,4 40-252 0 0,1 0 0 0 0,-1-1-1 0 0,1 1 1 0 0,0 0 0 0 0,0 0-1 0 0,-1 0 1 0 0,1 0 0 0 0,0 0-1 0 0,1 0 1 0 0,-1 0 0 0 0,0 0-1 0 0,1 1 1 0 0,-1-1 0 0 0,1 0-1 0 0,-1 1 1 0 0,1-1 0 0 0,0 1-1 0 0,-1 0 1 0 0,1-1-1 0 0,0 1 1 0 0,0 0 0 0 0,3-1-1 0 0,7-4 225 0 0,0 1 0 0 0,19-6-1 0 0,-22 8-135 0 0,-4 1-70 0 0,-1 0 0 0 0,1 0 0 0 0,0 0 0 0 0,-1 0 0 0 0,1-1 0 0 0,-1 0 0 0 0,0 0 0 0 0,0 0 0 0 0,0 0 0 0 0,0-1 0 0 0,5-5 0 0 0,-2-1 17 0 0,-1 0 1 0 0,0-1-1 0 0,9-21 0 0 0,-7 16-60 0 0,-2 4 63 0 0,-1-1 0 0 0,0 0 1 0 0,7-27-1 0 0,-11 36-62 0 0,-1 0 0 0 0,1 0 1 0 0,-1 0-1 0 0,0 0 0 0 0,0 0 0 0 0,-1 0 0 0 0,1 0 1 0 0,-1 0-1 0 0,1 0 0 0 0,-1 1 0 0 0,-1-1 0 0 0,1 0 1 0 0,0 1-1 0 0,-1-1 0 0 0,0 0 0 0 0,0 1 0 0 0,0 0 0 0 0,0-1 1 0 0,-3-2-1 0 0,-9-10-4 0 0,-1 1 0 0 0,-1 0 0 0 0,-1 2 0 0 0,0 0 0 0 0,-34-21 1 0 0,-101-39-174 0 0,104 57 69 0 0,45 15 0 0 0,-1 0 0 0 0,0 0 0 0 0,0 1-1 0 0,1-1 1 0 0,-1 1 0 0 0,0 0 0 0 0,0 0 0 0 0,0 0 0 0 0,0 1 0 0 0,-6 1 0 0 0,9 0-149 0 0,0 0 0 0 0,1-1 0 0 0,-1 1 1 0 0,1 0-1 0 0,0 0 0 0 0,0 0 0 0 0,-1 0 0 0 0,1 0 1 0 0,0 0-1 0 0,1-1 0 0 0,-1 1 0 0 0,0 0 0 0 0,1 0 1 0 0,0 2-1 0 0,5 10-5005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29222 0 0,'0'0'296'0'0,"238"159"-2096"0"0,-174-137 1016 0 0,1 0-617 0 0,-15-4-1583 0 0,-17-11-10651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195 165 16283 0 0,'0'0'10800'0'0,"-6"-27"-10635"0"0,-16-81-66 0 0,12 81-46 0 0,10 27-52 0 0,0 0 0 0 0,0 0 1 0 0,0 0-1 0 0,-1-1 0 0 0,1 1 0 0 0,0 0 1 0 0,0 0-1 0 0,0 0 0 0 0,-1 0 0 0 0,1 0 0 0 0,0-1 1 0 0,0 1-1 0 0,0 0 0 0 0,-1 0 0 0 0,1 0 0 0 0,0 0 1 0 0,0 0-1 0 0,0 0 0 0 0,-1 0 0 0 0,1 0 0 0 0,0 0 1 0 0,0 0-1 0 0,-1 0 0 0 0,1 0 0 0 0,0 0 0 0 0,0 0 1 0 0,-1 0-1 0 0,1 0 0 0 0,0 0 0 0 0,0 0 1 0 0,0 0-1 0 0,-1 1 0 0 0,1-1 0 0 0,0 0 0 0 0,-4 1 14 0 0,-8 0 8 0 0,0 1 1 0 0,-1 0 0 0 0,1 0 0 0 0,0 2 0 0 0,0-1 0 0 0,0 2-1 0 0,-20 9 1 0 0,30-12-30 0 0,0-1 0 0 0,0 1-1 0 0,-1 0 1 0 0,1 0 0 0 0,0 0-1 0 0,1 1 1 0 0,-1-1 0 0 0,0 0-1 0 0,1 1 1 0 0,-1-1 0 0 0,1 1-1 0 0,0-1 1 0 0,0 1 0 0 0,0 0-1 0 0,0 0 1 0 0,0-1 0 0 0,1 1-1 0 0,-1 0 1 0 0,1 0 0 0 0,0 0-1 0 0,0 5 1 0 0,-1 2-3 0 0,2-1 1 0 0,-1 1-1 0 0,1 0 1 0 0,1-1-1 0 0,3 13 1 0 0,2-2-15 0 0,1-1 0 0 0,1 0 0 0 0,1-1 1 0 0,12 18-1 0 0,-3-4-20 0 0,-17-29 41 0 0,0-1-15 0 0,-1 1 0 0 0,1 0 0 0 0,-1 0 0 0 0,0-1 0 0 0,1 1 0 0 0,-1 0 0 0 0,0 0 0 0 0,-1 0 0 0 0,2 6 0 0 0,-4-8 20 0 0,0-1 0 0 0,1 1 0 0 0,-1-1 0 0 0,0 1 0 0 0,0-1 0 0 0,1 0 0 0 0,-1 0 0 0 0,0 0 0 0 0,0 0 0 0 0,0 0 0 0 0,0 0 0 0 0,1 0 0 0 0,-1 0 0 0 0,0-1 0 0 0,0 1 0 0 0,1-1 0 0 0,-1 1 0 0 0,0-1 0 0 0,0 0 0 0 0,1 0 0 0 0,-1 0 0 0 0,-1-1-1 0 0,2 1-2 0 0,0 0-1 0 0,0-1 0 0 0,1 1 1 0 0,-1-1-1 0 0,1 1 0 0 0,-1 0 0 0 0,1-1 1 0 0,0 1-1 0 0,-1-1 0 0 0,1 1 0 0 0,0-1 1 0 0,0 1-1 0 0,0-1 0 0 0,0 1 0 0 0,0-1 1 0 0,0 1-1 0 0,1 0 0 0 0,-1-1 0 0 0,0 1 1 0 0,1-1-1 0 0,-1 1 0 0 0,1-1 0 0 0,-1 1 1 0 0,1 0-1 0 0,0-1 0 0 0,0 1 0 0 0,-1 0 1 0 0,1 0-1 0 0,0 0 0 0 0,0 0 1 0 0,0 0-1 0 0,0 0 0 0 0,1 0 0 0 0,-1 0 1 0 0,0 0-1 0 0,0 0 0 0 0,0 0 0 0 0,1 1 1 0 0,-1-1-1 0 0,0 0 0 0 0,1 1 0 0 0,-1-1 1 0 0,1 1-1 0 0,2-1 0 0 0,5-1-1 0 0,1-1 1 0 0,1 2-1 0 0,-1-1 0 0 0,0 1 0 0 0,12 1 0 0 0,1 1 40 0 0,0 1 0 0 0,1 1 0 0 0,42 10 0 0 0,66 30 58 0 0,-78-24-91 0 0,-32-11-7 0 0,0 0 0 0 0,0 2 0 0 0,-1 0 0 0 0,0 2 0 0 0,0 0 0 0 0,24 20 0 0 0,-42-30 2 0 0,-1 0-1 0 0,0 1 0 0 0,0-1 1 0 0,0 0-1 0 0,0 1 0 0 0,-1-1 1 0 0,1 1-1 0 0,0 0 1 0 0,-1 0-1 0 0,0-1 0 0 0,0 1 1 0 0,0 0-1 0 0,0 0 1 0 0,1 5-1 0 0,-2-6 0 0 0,0 0 1 0 0,0 0-1 0 0,0 0 0 0 0,0 0 1 0 0,0 0-1 0 0,-1 0 0 0 0,1 0 1 0 0,0 0-1 0 0,-1 0 0 0 0,0 0 1 0 0,1 0-1 0 0,-1-1 0 0 0,0 1 1 0 0,0 0-1 0 0,0 0 0 0 0,0-1 1 0 0,0 1-1 0 0,-1 0 0 0 0,1-1 1 0 0,0 0-1 0 0,-1 1 0 0 0,1-1 0 0 0,-4 2 1 0 0,-7 5-11 0 0,0-1 0 0 0,-1 0 0 0 0,0-1-1 0 0,-1-1 1 0 0,1 0 0 0 0,-1-1 0 0 0,-19 3 0 0 0,-103 10-656 0 0,28-13-1018 0 0,37-4-3094 0 0,46 0 1359 0 0,-15 0-8745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29494 0 0,'0'0'977'0'0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10290 0 0,'0'0'15941'0'0,"33"-11"-15698"0"0,104-34-70 0 0,-112 36-35 0 0,36-8 1 0 0,-34 11-100 0 0,-20 4-35 0 0,0 0-1 0 0,1 1 1 0 0,-1 0-1 0 0,9 0 0 0 0,5 6-2475 0 0,-20-5 1943 0 0,0 1 0 0 0,0 0 0 0 0,0 0 0 0 0,0-1 0 0 0,0 1 0 0 0,0 0 0 0 0,0 0 0 0 0,-1 0 0 0 0,1 0 0 0 0,0 0 0 0 0,-1 0 0 0 0,1 0 0 0 0,0 0 0 0 0,-1 0-1 0 0,1 2 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23349 0 0,'0'0'777'0'0,"-5"25"-1153"0"0,-12 77 391 0 0,16-92-21 0 0,-1 0 0 0 0,2 0 1 0 0,-1 0-1 0 0,1 0 0 0 0,1 0 0 0 0,0 0 1 0 0,1 0-1 0 0,4 19 0 0 0,2 4-287 0 0,5 33-2144 0 0,-3-22-7573 0 0,-6-29-963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21749 0 0,'0'0'457'0'0,"24"6"-588"0"0,75 23 346 0 0,-96-28-196 0 0,1 0 1 0 0,-1 0-1 0 0,0 0 0 0 0,0 0 1 0 0,0 1-1 0 0,0-1 0 0 0,-1 1 1 0 0,1 0-1 0 0,0 0 0 0 0,-1 0 1 0 0,1 0-1 0 0,-1 0 0 0 0,0 0 1 0 0,1 1-1 0 0,-1-1 0 0 0,0 1 1 0 0,-1 0-1 0 0,3 3 0 0 0,2 5 68 0 0,1-2-86 0 0,-1 1 0 0 0,0-1 1 0 0,0 2-1 0 0,-1-1 1 0 0,-1 0-1 0 0,0 1 1 0 0,0 0-1 0 0,-1 0 0 0 0,-1 0 1 0 0,0 0-1 0 0,0 1 1 0 0,-1-1-1 0 0,0 17 1 0 0,-1-26-10 0 0,-1 1 1 0 0,1-1-1 0 0,-1 0 1 0 0,0 1-1 0 0,1-1 1 0 0,-1 0-1 0 0,0 0 1 0 0,0 0 0 0 0,-1 0-1 0 0,1 1 1 0 0,0-1-1 0 0,-1-1 1 0 0,1 1-1 0 0,-1 0 1 0 0,1 0 0 0 0,-1-1-1 0 0,0 1 1 0 0,0-1-1 0 0,0 1 1 0 0,0-1-1 0 0,0 0 1 0 0,0 1-1 0 0,0-1 1 0 0,0 0 0 0 0,-1-1-1 0 0,1 1 1 0 0,0 0-1 0 0,0-1 1 0 0,-1 1-1 0 0,-3-1 1 0 0,-7 2-75 0 0,-1 0 0 0 0,0-1 0 0 0,-25-2 0 0 0,21-2 19 0 0,0 0 0 0 0,0-1 1 0 0,0-1-1 0 0,1-1 0 0 0,-1-1 1 0 0,-18-9-1 0 0,6 3 83 0 0,16 4 34 0 0,14 9-50 0 0,0 0 1 0 0,0 0-1 0 0,0 0 0 0 0,0 0 0 0 0,0-1 0 0 0,0 1 0 0 0,0 0 0 0 0,0 0 0 0 0,1 0 0 0 0,-1 0 0 0 0,0-1 0 0 0,0 1 0 0 0,0 0 0 0 0,0 0 0 0 0,0 0 0 0 0,0 0 0 0 0,0 0 0 0 0,0 0 0 0 0,1-1 0 0 0,-1 1 0 0 0,0 0 0 0 0,0 0 0 0 0,0 0 1 0 0,0 0-1 0 0,0 0 0 0 0,1 0 0 0 0,-1 0 0 0 0,0 0 0 0 0,0 0 0 0 0,0 0 0 0 0,0 0 0 0 0,1 0 0 0 0,-1 0 0 0 0,0 0 0 0 0,0 0 0 0 0,0 0 0 0 0,0 0 0 0 0,1 0 0 0 0,-1 0 0 0 0,0 0 0 0 0,0 0 0 0 0,0 0 0 0 0,32 3 156 0 0,-7 3-54 0 0,-1 2 1 0 0,0 1-1 0 0,0 1 0 0 0,-1 1 0 0 0,32 21 0 0 0,-18-7 52 0 0,-2 1 0 0 0,44 41 0 0 0,-76-65-148 0 0,0 1 0 0 0,-1-1 0 0 0,0 1 0 0 0,1 0 0 0 0,-1 0-1 0 0,0 0 1 0 0,0 0 0 0 0,-1 0 0 0 0,1 0 0 0 0,-1 0 0 0 0,1 0 0 0 0,1 7 0 0 0,-3-9-7 0 0,0 0 0 0 0,0 0 0 0 0,0 0 1 0 0,0 0-1 0 0,0 0 0 0 0,0 0 0 0 0,-1 0 0 0 0,1 0 1 0 0,0 0-1 0 0,0 0 0 0 0,-1 0 0 0 0,1 0 0 0 0,-1 0 1 0 0,1 0-1 0 0,-1 0 0 0 0,1-1 0 0 0,-1 1 0 0 0,-1 1 1 0 0,1 0 0 0 0,-1-1 1 0 0,1 0-1 0 0,-1 0 1 0 0,0 0 0 0 0,1 0-1 0 0,-1 0 1 0 0,0 0-1 0 0,0-1 1 0 0,0 1 0 0 0,0-1-1 0 0,0 1 1 0 0,-3 0-1 0 0,-34 2-837 0 0,0-2 0 0 0,-59-5 0 0 0,69 2-1019 0 0,-10 0-4803 0 0,9-1-4841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27102 0 0,'0'0'1168'0'0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62 2264 0 0,'0'0'18027'0'0,"-6"-8"-17096"0"0,-2-3-592 0 0,3 6 20 0 0,1 0 1 0 0,0 0-1 0 0,1-1 1 0 0,-5-9-1 0 0,8 15-321 0 0,0 0 1 0 0,0 0-1 0 0,-1 0 0 0 0,1-1 0 0 0,0 1 0 0 0,0 0 0 0 0,0 0 0 0 0,0 0 1 0 0,0 0-1 0 0,0-1 0 0 0,0 1 0 0 0,0 0 0 0 0,0 0 0 0 0,0 0 0 0 0,0 0 1 0 0,0-1-1 0 0,0 1 0 0 0,0 0 0 0 0,0 0 0 0 0,0 0 0 0 0,0 0 0 0 0,0-1 0 0 0,0 1 1 0 0,0 0-1 0 0,0 0 0 0 0,0 0 0 0 0,0 0 0 0 0,0-1 0 0 0,1 1 0 0 0,-1 0 1 0 0,0 0-1 0 0,0 0 0 0 0,0 0 0 0 0,0 0 0 0 0,0-1 0 0 0,0 1 0 0 0,1 0 1 0 0,-1 0-1 0 0,0 0 0 0 0,0 0 0 0 0,0 0 0 0 0,0 0 0 0 0,1 0 0 0 0,-1 0 1 0 0,0 0-1 0 0,0 0 0 0 0,1-1 0 0 0,12 2 257 0 0,16 5-532 0 0,14 8-504 0 0,61 17-460 0 0,-90-28-2166 0 0,1-1-1 0 0,26 1 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 0 0,'0'0'6861'0'0,"2"26"-6595"0"0,7 80 22 0 0,-8-92-166 0 0,1 1 1 0 0,0-1-1 0 0,1-1 1 0 0,1 1-1 0 0,8 20 1 0 0,-3-9-82 0 0,14 30-968 0 0,-18-43-4250 0 0,1 0-5003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343 120 20796 0 0,'0'0'4668'0'0,"-32"-19"-4423"0"0,-95-60-90 0 0,124 77-150 0 0,-29-17 60 0 0,27 18-31 0 0,1 3-15 0 0,3-1-15 0 0,1-1 0 0 0,-1 0 0 0 0,0 0 0 0 0,0 1 0 0 0,0-1 0 0 0,0 0 0 0 0,1 1 0 0 0,-1-1 0 0 0,0 1 0 0 0,0-1 0 0 0,1 1 0 0 0,-1-1 0 0 0,0 1 0 0 0,1 0 0 0 0,-1-1 0 0 0,1 1 0 0 0,-1 0 0 0 0,1 0 0 0 0,-1-1 0 0 0,1 1 0 0 0,-1 0 0 0 0,1 0 0 0 0,0 0 0 0 0,0-1 0 0 0,-1 1 0 0 0,1 2 1 0 0,-6 30 17 0 0,4-20-9 0 0,-6 21-45 0 0,3-13-7 0 0,1-1 0 0 0,1 1 0 0 0,-1 26 0 0 0,5-38 2 0 0,1 1 0 0 0,0 0 0 0 0,0-1 0 0 0,1 1 1 0 0,0-1-1 0 0,0 0 0 0 0,1 0 0 0 0,1 0 0 0 0,-1 0 0 0 0,1 0 1 0 0,1-1-1 0 0,0 0 0 0 0,0-1 0 0 0,0 1 0 0 0,1-1 0 0 0,0 0 0 0 0,0-1 1 0 0,13 9-1 0 0,-16-13 49 0 0,0 0-1 0 0,0-1 1 0 0,1 1 0 0 0,-1-1 0 0 0,0 0 0 0 0,1-1-1 0 0,-1 1 1 0 0,0-1 0 0 0,1 0 0 0 0,-1 0 0 0 0,1 0-1 0 0,-1 0 1 0 0,1-1 0 0 0,-1 0 0 0 0,7-2 0 0 0,25-1-7 0 0,-21 4 17 0 0,1 1-1 0 0,-1 1 0 0 0,0 1 1 0 0,0 0-1 0 0,0 1 0 0 0,0 0 1 0 0,-1 1-1 0 0,1 1 0 0 0,-1 0 1 0 0,19 12-1 0 0,-22-11-3 0 0,0 0 0 0 0,0 0-1 0 0,0 1 1 0 0,-1 1 0 0 0,0 0 0 0 0,-1 0-1 0 0,10 13 1 0 0,-15-18-5 0 0,-1 1 0 0 0,0 0 0 0 0,0 0 0 0 0,0 0-1 0 0,0 0 1 0 0,-1 0 0 0 0,0 0 0 0 0,0 1 0 0 0,0-1 0 0 0,-1 1 0 0 0,0 0 0 0 0,0-1 0 0 0,0 1-1 0 0,-1 0 1 0 0,0-1 0 0 0,0 1 0 0 0,0 0 0 0 0,-3 11 0 0 0,2-14 7 0 0,0 0 0 0 0,-1 0 0 0 0,0 0 0 0 0,1 0 0 0 0,-1-1-1 0 0,0 1 1 0 0,0 0 0 0 0,-1-1 0 0 0,1 1 0 0 0,0-1 0 0 0,-1 0 0 0 0,0 0 0 0 0,1 0 0 0 0,-1 0 0 0 0,0 0 0 0 0,0-1 0 0 0,0 1 0 0 0,0-1 0 0 0,-3 1-1 0 0,-9 3 70 0 0,1 0 0 0 0,-27 4 0 0 0,16-6-16 0 0,0 0 0 0 0,0-2 0 0 0,-1-1-1 0 0,1-1 1 0 0,0-1 0 0 0,0-1 0 0 0,-31-8-1 0 0,-56-22-1898 0 0,6-10-6176 0 0,70 27-4179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16876 0 0,'0'0'2072'0'0,"7"25"-1845"0"0,3 6-142 0 0,22 86 282 0 0,-8-9-1279 0 0,-17-63-9809 0 0,-5-34 2727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18260 0 0,'0'0'3978'0'0,"-7"-14"-3910"0"0,-19-43-19 0 0,26 57-48 0 0,-1 0 0 0 0,1-1 0 0 0,0 1 0 0 0,0-1 0 0 0,0 1 0 0 0,0-1 0 0 0,0 1 0 0 0,0 0 0 0 0,-1-1 0 0 0,1 1 0 0 0,0-1 0 0 0,0 1 0 0 0,0-1 0 0 0,0 1 0 0 0,0 0 0 0 0,1-1 0 0 0,-1 1 0 0 0,0-1 0 0 0,0 1 0 0 0,0-1 0 0 0,0 1 0 0 0,0 0 0 0 0,1-1 0 0 0,-1 1 0 0 0,0 0 0 0 0,0-1 0 0 0,0 1 0 0 0,1-1 0 0 0,-1 1 0 0 0,0 0 0 0 0,1 0 0 0 0,-1-1 0 0 0,0 1 0 0 0,1 0 0 0 0,-1 0 0 0 0,0-1 0 0 0,1 1 0 0 0,-1 0 0 0 0,1 0 0 0 0,-1 0 0 0 0,0-1 0 0 0,1 1 0 0 0,-1 0 0 0 0,1 0 0 0 0,0 0 0 0 0,21 1 14 0 0,-17-1-13 0 0,51 7 172 0 0,-7-1-3309 0 0,-17-4-8243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19412 0 0,'0'0'1596'0'0,"8"23"-1463"0"0,3 8-97 0 0,0 0 6 0 0,11 44 0 0 0,-17-52-280 0 0,-1 1 0 0 0,1 27 0 0 0,-4-30-4327 0 0,0-1-4468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18188 0 0,'0'0'2136'0'0,"38"143"-2112"0"0,-30-117-128 0 0,7 1-344 0 0,-1 3-784 0 0,-2-7-2481 0 0,-5-8-8153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31 448 14843 0 0,'0'0'5764'0'0,"-6"-5"-5484"0"0,2 2-231 0 0,-13-10 330 0 0,17 13-374 0 0,0 0 1 0 0,0 0-1 0 0,0 0 0 0 0,0 0 1 0 0,-1 0-1 0 0,1 0 0 0 0,0 0 1 0 0,0 0-1 0 0,0 0 1 0 0,0 0-1 0 0,0 0 0 0 0,0-1 1 0 0,0 1-1 0 0,0 0 1 0 0,0 0-1 0 0,0 0 0 0 0,0 0 1 0 0,0 0-1 0 0,0 0 1 0 0,-1 0-1 0 0,1 0 0 0 0,0 0 1 0 0,0 0-1 0 0,0 0 0 0 0,0 0 1 0 0,0 0-1 0 0,0 0 1 0 0,0 0-1 0 0,0 0 0 0 0,0 0 1 0 0,0 0-1 0 0,0 1 1 0 0,0-1-1 0 0,-1 0 0 0 0,1 0 1 0 0,0 0-1 0 0,0 0 0 0 0,0 0 1 0 0,0 0-1 0 0,0 0 1 0 0,0 0-1 0 0,0 0 0 0 0,0 0 1 0 0,0 0-1 0 0,0 0 1 0 0,0 0-1 0 0,0 0 0 0 0,0 0 1 0 0,0 0-1 0 0,0 0 0 0 0,0 1 1 0 0,0-1-1 0 0,0 0 1 0 0,0 0-1 0 0,0 0 0 0 0,0 0 1 0 0,0 0-1 0 0,0 0 1 0 0,0 0-1 0 0,0 0 0 0 0,0 0 1 0 0,0 0-1 0 0,0 0 1 0 0,0 1-1 0 0,0-1 0 0 0,0 0 1 0 0,7 14 504 0 0,-4-10-424 0 0,120 198 1548 0 0,-107-162-1380 0 0,-12-28-189 0 0,-4-12-37 0 0,1 1 1 0 0,-1-1-1 0 0,1 1 0 0 0,-1-1 0 0 0,1 1 0 0 0,-1-1 1 0 0,1 1-1 0 0,-1-1 0 0 0,1 0 0 0 0,-1 1 0 0 0,1-1 1 0 0,-1 0-1 0 0,1 1 0 0 0,-1-1 0 0 0,1 0 0 0 0,0 0 0 0 0,-1 0 1 0 0,1 1-1 0 0,0-1 0 0 0,-1 0 0 0 0,1 0 0 0 0,0 0 1 0 0,-1 0-1 0 0,1 0 0 0 0,-1 0 0 0 0,1 0 0 0 0,0 0 1 0 0,-1-1-1 0 0,1 1 0 0 0,0 0 0 0 0,-1 0 0 0 0,1 0 1 0 0,0-1-1 0 0,23-9 372 0 0,188-111 1114 0 0,-156 85-1083 0 0,86-71 1 0 0,-60 35-298 0 0,148-121 195 0 0,-192 164-326 0 0,2 3 0 0 0,1 1-1 0 0,1 1 1 0 0,53-20 0 0 0,-86 41-666 0 0,22-9 1059 0 0,-11 9-8731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9098 0 0,'0'0'7984'0'0,"-7"-8"-7027"0"0,-23-24-320 0 0,22 24-260 0 0,13 23 608 0 0,93 145 2525 0 0,69 69-2773 0 0,-165-227-759 0 0,0 1 42 0 0,0-1 1 0 0,0 1-1 0 0,1 0 0 0 0,-1-1 1 0 0,1 0-1 0 0,-1 0 1 0 0,5 3-1 0 0,-6-5-4 0 0,-1 0 0 0 0,1 1 0 0 0,0-1 0 0 0,0 0 0 0 0,0 0 0 0 0,-1 0 0 0 0,1 0 0 0 0,0 0 0 0 0,0 0 0 0 0,0 0 0 0 0,-1 0-1 0 0,1 0 1 0 0,0-1 0 0 0,0 1 0 0 0,0 0 0 0 0,-1 0 0 0 0,1-1 0 0 0,0 1 0 0 0,0 0 0 0 0,-1-1 0 0 0,1 1 0 0 0,0-1 0 0 0,-1 1 0 0 0,1-1 0 0 0,-1 1 0 0 0,1-1 0 0 0,0 0-1 0 0,-1 1 1 0 0,1-1 0 0 0,-1 1 0 0 0,0-1 0 0 0,1 0 0 0 0,-1 0 0 0 0,1 1 0 0 0,-1-2 0 0 0,36-59 178 0 0,15-24-144 0 0,354-528 163 0 0,-391 590-208 0 0,63-88 58 0 0,-69 101-68 0 0,0 0 0 0 0,2 0 0 0 0,-1 1 0 0 0,1 0 0 0 0,0 1 0 0 0,1 0 0 0 0,21-12 0 0 0,-27 18-70 0 0,0 0-1 0 0,-1 0 1 0 0,1 1-1 0 0,0-1 1 0 0,0 1-1 0 0,0 1 1 0 0,0-1-1 0 0,0 1 1 0 0,6-1-1 0 0,-8 2-587 0 0,0-1-1 0 0,0 0 0 0 0,0 1 0 0 0,0 0 0 0 0,-1-1 0 0 0,1 1 0 0 0,0 0 0 0 0,0 0 0 0 0,0 1 1 0 0,2 1-1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12555 0 0,'0'0'10655'0'0,"-4"-4"-10104"0"0,2 2-541 0 0,-10-10 454 0 0,13 11-436 0 0,1 1 0 0 0,-1-1 0 0 0,1 1 0 0 0,-1 0 0 0 0,0 0 0 0 0,1 0 0 0 0,-1 0 0 0 0,1 0 0 0 0,-1 0 0 0 0,1 0 0 0 0,-1 0 0 0 0,0 0 0 0 0,1 1 0 0 0,-1-1 0 0 0,2 1 0 0 0,85 16 749 0 0,-25-5-3041 0 0,-20-5-6089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14051 0 0,'0'0'4869'0'0,"21"2"-4622"0"0,66 9-91 0 0,-58-3-75 0 0,-20 2-21 0 0,-4-3-31 0 0,13 10-7 0 0,-8-7-30 0 0,0 0-1 0 0,15 20 1 0 0,-23-27-18 0 0,0-1 0 0 0,0 1 0 0 0,-1 0-1 0 0,1 0 1 0 0,-1-1 0 0 0,0 1 0 0 0,0 0 0 0 0,0 0 0 0 0,0 0 0 0 0,-1 0-1 0 0,1 0 1 0 0,-1 0 0 0 0,0 0 0 0 0,1 0 0 0 0,-2 1 0 0 0,1-1 0 0 0,0 0 0 0 0,-1 4-1 0 0,0-5 32 0 0,0-1 1 0 0,0 0-1 0 0,1 0 0 0 0,-1 1 0 0 0,0-1 0 0 0,0 0 0 0 0,0 0 0 0 0,0 0 0 0 0,-1 0 0 0 0,1 0 0 0 0,0 0 0 0 0,0-1 0 0 0,-1 1 0 0 0,1 0 0 0 0,0-1 1 0 0,-1 1-1 0 0,1-1 0 0 0,-1 1 0 0 0,1-1 0 0 0,0 1 0 0 0,-1-1 0 0 0,1 0 0 0 0,-1 0 0 0 0,1 0 0 0 0,-1 0 0 0 0,-1 0 0 0 0,-1 0 102 0 0,-1 0-1 0 0,0 0 1 0 0,1-1 0 0 0,-1 1-1 0 0,1-1 1 0 0,-1 0-1 0 0,-5-3 1 0 0,2 1-1 0 0,0-2-1 0 0,1 1 1 0 0,-1-1 0 0 0,1-1-1 0 0,0 1 1 0 0,1-1 0 0 0,-1 0-1 0 0,1-1 1 0 0,0 0 0 0 0,1 0-1 0 0,0 0 1 0 0,0 0 0 0 0,0-1-1 0 0,1 0 1 0 0,0 0 0 0 0,-3-9 0 0 0,2 3 31 0 0,1 0 1 0 0,1 0 0 0 0,0 0 0 0 0,0 0 0 0 0,1 0 0 0 0,1-1 0 0 0,1 1 0 0 0,0 0-1 0 0,3-17 1 0 0,-2 21-130 0 0,1 1 0 0 0,1 0-1 0 0,0 0 1 0 0,0 0 0 0 0,1 1-1 0 0,0-1 1 0 0,0 1 0 0 0,1 0-1 0 0,0 0 1 0 0,0 0 0 0 0,1 1-1 0 0,0 0 1 0 0,1 0 0 0 0,-1 0-1 0 0,1 1 1 0 0,1 0 0 0 0,-1 0 0 0 0,1 1-1 0 0,0 0 1 0 0,0 1 0 0 0,0-1-1 0 0,1 1 1 0 0,-1 1 0 0 0,1 0-1 0 0,0 0 1 0 0,0 1 0 0 0,0 0-1 0 0,17-2 1 0 0,16 3-1503 0 0,-15 2-2550 0 0,-4 1-7131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7834 0 0,'0'0'7036'0'0,"15"-4"-6489"0"0,44-9 78 0 0,-56 13-420 0 0,0-1 0 0 0,0 1 0 0 0,0-1 0 0 0,0 1 0 0 0,0 0-1 0 0,0 0 1 0 0,0 0 0 0 0,0 1 0 0 0,0-1 0 0 0,0 1 0 0 0,-1 0 0 0 0,1-1 0 0 0,0 1 0 0 0,5 3-1 0 0,8 2 671 0 0,138 17 1920 0 0,-126-19-2824 0 0,4-1-747 0 0,-18-3-6862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135 417 18444 0 0,'0'0'1704'0'0,"15"-4"-5199"0"0,47-12 3519 0 0,-60 15-7 0 0,1 1 0 0 0,-1-1 1 0 0,0 1-1 0 0,0-1 0 0 0,1 1 1 0 0,-1 0-1 0 0,0 0 0 0 0,1 0 0 0 0,-1 1 1 0 0,0-1-1 0 0,0 0 0 0 0,1 1 0 0 0,-1-1 1 0 0,0 1-1 0 0,0 0 0 0 0,0 0 0 0 0,0 0 1 0 0,2 1-1 0 0,5 3 156 0 0,-5-4-73 0 0,0 1-1 0 0,0 0 0 0 0,0 0 0 0 0,0 0 0 0 0,0 1 0 0 0,-1-1 1 0 0,1 1-1 0 0,-1 0 0 0 0,0 0 0 0 0,3 4 0 0 0,-5-6-88 0 0,0 0 0 0 0,-1 0 0 0 0,1-1 0 0 0,-1 1-1 0 0,1 0 1 0 0,-1 0 0 0 0,1 0 0 0 0,-1 1 0 0 0,0-1 0 0 0,1 0 0 0 0,-1 0-1 0 0,0 0 1 0 0,0 0 0 0 0,0 0 0 0 0,0 0 0 0 0,0 0 0 0 0,0 0 0 0 0,0 0-1 0 0,0 0 1 0 0,-1 1 0 0 0,1-1 0 0 0,0 0 0 0 0,-1 0 0 0 0,1 0 0 0 0,0 0-1 0 0,-1 0 1 0 0,1 0 0 0 0,-1 0 0 0 0,0-1 0 0 0,1 1 0 0 0,-1 0-1 0 0,0 0 1 0 0,1 0 0 0 0,-1 0 0 0 0,0-1 0 0 0,0 1 0 0 0,0 0 0 0 0,0-1-1 0 0,0 1 1 0 0,0-1 0 0 0,0 1 0 0 0,0-1 0 0 0,-1 1 0 0 0,-2 1 6 0 0,-1 0 0 0 0,1-1 0 0 0,0 1 0 0 0,-1-1 0 0 0,1 0 0 0 0,-1 0 0 0 0,1-1 0 0 0,-1 1 0 0 0,1-1 0 0 0,-1 0 0 0 0,0 0 0 0 0,1-1 0 0 0,-8-1 0 0 0,1 0 34 0 0,1-1 0 0 0,-1 0 0 0 0,1-1 0 0 0,-17-8 0 0 0,15 6 124 0 0,0-1 1 0 0,0-1-1 0 0,1 0 1 0 0,0 0-1 0 0,1-1 0 0 0,-1 0 1 0 0,2-1-1 0 0,-1 0 0 0 0,2-1 1 0 0,-1 0-1 0 0,-9-17 0 0 0,14 22-95 0 0,1-1 0 0 0,0 0 0 0 0,0 0 0 0 0,1 0 0 0 0,0-1 0 0 0,0 1 0 0 0,0-1 0 0 0,1 1 0 0 0,0-1-1 0 0,1 1 1 0 0,0-1 0 0 0,0 1 0 0 0,1-1 0 0 0,-1 1 0 0 0,2-1 0 0 0,-1 1 0 0 0,1-1 0 0 0,0 1 0 0 0,0 0 0 0 0,1 0-1 0 0,0 0 1 0 0,5-8 0 0 0,-1 3-1 0 0,1 1 0 0 0,0 0 0 0 0,1 0 0 0 0,0 1-1 0 0,1 0 1 0 0,0 1 0 0 0,0 0 0 0 0,1 0 0 0 0,0 1 0 0 0,1 1-1 0 0,-1 0 1 0 0,25-10 0 0 0,-21 11-375 0 0,0 0 0 0 0,1 2 0 0 0,-1 0 0 0 0,22-3 1 0 0,-22 6-1345 0 0,0 0 0 0 0,0 0 1 0 0,0 2-1 0 0,25 3 1 0 0,-21-1-9866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15891 0 0,'0'0'10303'0'0,"35"-16"-10035"0"0,110-47-36 0 0,-138 61-207 0 0,0-1-1 0 0,0 1 1 0 0,0 1 0 0 0,0-1 0 0 0,0 1 0 0 0,10 0-1 0 0,-14 1-3 0 0,0 0 0 0 0,0 1 0 0 0,1-1 0 0 0,-1 1 0 0 0,0 0 0 0 0,0 0-1 0 0,5 3 1 0 0,7 2 63 0 0,34 8 180 0 0,2 0 185 0 0,83 36 1 0 0,-132-49-447 0 0,0 0 1 0 0,0 0-1 0 0,-1 0 1 0 0,1 0-1 0 0,-1 0 1 0 0,1 0-1 0 0,-1 1 1 0 0,1-1-1 0 0,-1 1 1 0 0,0-1-1 0 0,1 1 1 0 0,-1-1-1 0 0,0 1 1 0 0,0 0-1 0 0,0-1 1 0 0,0 1-1 0 0,0 0 1 0 0,-1 0-1 0 0,1 0 1 0 0,-1 0-1 0 0,1 0 1 0 0,-1 0-1 0 0,0-1 1 0 0,1 1-1 0 0,-1 0 1 0 0,0 0-1 0 0,0 0 1 0 0,0 0-1 0 0,-1 0 1 0 0,1 0-1 0 0,0 0 1 0 0,-1 0-1 0 0,1 0 1 0 0,-2 3-1 0 0,-3 6 31 0 0,0 0-1 0 0,0 0 1 0 0,-1 0-1 0 0,-10 14 1 0 0,13-20-15 0 0,-49 67 145 0 0,-3-3-1 0 0,-74 73 1 0 0,126-139-229 0 0,-6 7-367 0 0,0 0 1 0 0,0-1-1 0 0,-1 0 1 0 0,-1-1-1 0 0,1 0 0 0 0,-23 12 1 0 0,26-19-1563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21477 0 0,'0'0'1920'0'0,"22"-1"-1611"0"0,107-3-58 0 0,-43 0-988 0 0,-49-1-9101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18564 0 0,'0'0'4456'0'0,"23"-9"-4415"0"0,71-29-28 0 0,-92 37-11 0 0,1 0 0 0 0,-1 1-1 0 0,1-1 1 0 0,0 0-1 0 0,-1 1 1 0 0,1-1 0 0 0,0 1-1 0 0,-1 0 1 0 0,5 0-1 0 0,-7 0 0 0 0,1 1 0 0 0,-1-1-1 0 0,1 0 1 0 0,-1 0 0 0 0,1 0-1 0 0,-1 1 1 0 0,1-1 0 0 0,-1 0-1 0 0,1 1 1 0 0,-1-1-1 0 0,0 0 1 0 0,1 1 0 0 0,-1-1-1 0 0,0 0 1 0 0,1 1 0 0 0,-1-1-1 0 0,0 1 1 0 0,1-1-1 0 0,-1 1 1 0 0,0-1 0 0 0,0 1-1 0 0,3 3 2 0 0,1 2-45 0 0,0-1-1 0 0,0 1 1 0 0,0 0-1 0 0,-1 0 1 0 0,0 0-1 0 0,0 0 1 0 0,3 12-1 0 0,-5-16 29 0 0,-1 0-1 0 0,1 0 0 0 0,-1 1 1 0 0,1-1-1 0 0,-1 0 1 0 0,0 0-1 0 0,0 1 1 0 0,0-1-1 0 0,0 0 0 0 0,-1 0 1 0 0,1 1-1 0 0,0-1 1 0 0,-1 0-1 0 0,0 0 1 0 0,1 0-1 0 0,-1 0 0 0 0,0 0 1 0 0,0 0-1 0 0,0 0 1 0 0,0 0-1 0 0,-1 0 1 0 0,1 0-1 0 0,0 0 0 0 0,-1-1 1 0 0,1 1-1 0 0,-1 0 1 0 0,-2 1-1 0 0,3-2-8 0 0,-1 0-1 0 0,1 0 1 0 0,-1 0-1 0 0,0-1 1 0 0,1 1-1 0 0,-1 0 1 0 0,0-1 0 0 0,1 1-1 0 0,-1-1 1 0 0,0 1-1 0 0,0-1 1 0 0,0 0-1 0 0,1 0 1 0 0,-1 0-1 0 0,0 0 1 0 0,0 0 0 0 0,0 0-1 0 0,0 0 1 0 0,-1-1-1 0 0,-1 0 13 0 0,1-1 0 0 0,0 1 0 0 0,0 0 0 0 0,0-1 0 0 0,0 0 0 0 0,0 0 0 0 0,1 0 0 0 0,-1 0 0 0 0,-4-4 0 0 0,2 0 35 0 0,0 1 1 0 0,1-1-1 0 0,-1 0 1 0 0,1 0 0 0 0,1 0-1 0 0,-1-1 1 0 0,1 1-1 0 0,0-1 1 0 0,-2-8 0 0 0,3 6 85 0 0,1 0 0 0 0,0 0 0 0 0,0-1 0 0 0,1 1 0 0 0,0-1-1 0 0,1 1 1 0 0,0 0 0 0 0,1-1 0 0 0,-1 1 0 0 0,2 0 0 0 0,-1 0 0 0 0,1 0 0 0 0,1 0 0 0 0,0 1 0 0 0,0-1 0 0 0,6-8 0 0 0,-6 11-110 0 0,0-1 0 0 0,1 1 0 0 0,-1 0 0 0 0,2 1-1 0 0,-1-1 1 0 0,0 1 0 0 0,1 0 0 0 0,0 0 0 0 0,0 1 0 0 0,1-1 0 0 0,-1 1-1 0 0,1 1 1 0 0,0-1 0 0 0,0 1 0 0 0,0 1 0 0 0,0-1 0 0 0,0 1 0 0 0,1 0-1 0 0,-1 1 1 0 0,10-1 0 0 0,30 1-1768 0 0,-17 4-4761 0 0,-15-1-4843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20732 0 0,'0'0'2641'0'0,"22"-3"-2149"0"0,73-7-64 0 0,-65 8-173 0 0,-1 1 0 0 0,42 4 0 0 0,-10 0-189 0 0,-61-3-98 0 0,1 0 1 0 0,-1 0-1 0 0,0 0 0 0 0,0 0 0 0 0,1 0 1 0 0,-1 0-1 0 0,0 0 0 0 0,0 0 0 0 0,0-1 1 0 0,1 1-1 0 0,-1 0 0 0 0,0 0 0 0 0,0 0 1 0 0,0 0-1 0 0,0 0 0 0 0,1 0 0 0 0,-1 0 1 0 0,0-1-1 0 0,0 1 0 0 0,0 0 0 0 0,0 0 1 0 0,0 0-1 0 0,1-1 0 0 0,-1 1 0 0 0,0 0 1 0 0,0 0-1 0 0,0 0 0 0 0,0-1 0 0 0,0 1 1 0 0,0 0-1 0 0,0 0 0 0 0,0 0 0 0 0,0-1 1 0 0,0 1-1 0 0,0 0 0 0 0,0 0 0 0 0,0 0 1 0 0,0-1-1 0 0,0 1 0 0 0,0 0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190 204 0 0 0,'0'0'16881'0'0,"-2"-14"-16053"0"0,-1-1-653 0 0,-1-13 1029 0 0,-15-50 0 0 0,17 73-1177 0 0,0 1 0 0 0,1-1 0 0 0,-2 1 0 0 0,1 0-1 0 0,0 0 1 0 0,-1 0 0 0 0,0 0 0 0 0,0 0 0 0 0,0 1 0 0 0,0-1-1 0 0,0 1 1 0 0,-1 0 0 0 0,1 0 0 0 0,-5-2 0 0 0,5 3-45 0 0,0 1 0 0 0,0-1 0 0 0,0 1 0 0 0,1 0 1 0 0,-1 1-1 0 0,-1-1 0 0 0,1 0 0 0 0,0 1 1 0 0,0 0-1 0 0,0-1 0 0 0,0 1 0 0 0,0 1 0 0 0,0-1 1 0 0,0 0-1 0 0,0 1 0 0 0,0-1 0 0 0,0 1 1 0 0,0 0-1 0 0,0 0 0 0 0,0 0 0 0 0,0 0 0 0 0,-3 3 1 0 0,1-2-3 0 0,1 1 1 0 0,0-1 0 0 0,0 1 0 0 0,1 0 0 0 0,-1 0 0 0 0,0 0-1 0 0,-3 5 1 0 0,6-7 13 0 0,0 0 0 0 0,0 1 1 0 0,0-1-1 0 0,0 1 0 0 0,0-1 0 0 0,1 1 0 0 0,-1 0 0 0 0,0-1 1 0 0,1 1-1 0 0,-1 0 0 0 0,1-1 0 0 0,0 1 0 0 0,0 0 0 0 0,-1 0 0 0 0,1-1 1 0 0,0 1-1 0 0,0 0 0 0 0,1 0 0 0 0,-1-1 0 0 0,0 1 0 0 0,1 0 0 0 0,0 3 1 0 0,1-2 25 0 0,0 0 1 0 0,1-1 0 0 0,-1 1 0 0 0,1 0-1 0 0,-1-1 1 0 0,1 0 0 0 0,0 0 0 0 0,0 1-1 0 0,3 0 1 0 0,5 6 18 0 0,-1-2-28 0 0,0 0 0 0 0,0-1 1 0 0,0 0-1 0 0,1-1 0 0 0,0 0 0 0 0,0 0 0 0 0,0-1 0 0 0,0-1 0 0 0,1 0 0 0 0,0 0 0 0 0,-1-1 0 0 0,15 0 0 0 0,15 0 41 0 0,-1-2-1 0 0,47-7 0 0 0,-84 7-46 0 0,-3 0-2 0 0,11-1 10 0 0,0 0-1 0 0,-1 1 0 0 0,1 0 0 0 0,12 2 1 0 0,-20-2-16 0 0,-1 1 0 0 0,0-1 0 0 0,1 1 0 0 0,-1 0 0 0 0,0-1 0 0 0,1 1 0 0 0,-1 0 0 0 0,0 1-1 0 0,0-1 1 0 0,0 0 0 0 0,0 1 0 0 0,0-1 0 0 0,0 1 0 0 0,0-1 0 0 0,0 1 0 0 0,-1 0 0 0 0,1 0 0 0 0,-1 0 0 0 0,1 0 0 0 0,-1 0 0 0 0,0 0 0 0 0,0 0 0 0 0,2 4 0 0 0,1 6-14 0 0,-1 0 1 0 0,4 21-1 0 0,-6-27 8 0 0,-1-1 1 0 0,1 1-1 0 0,-1-1 1 0 0,0 0-1 0 0,-1 1 1 0 0,1-1-1 0 0,-1 1 1 0 0,-3 9-1 0 0,4-14 13 0 0,0-1 0 0 0,-1 1 0 0 0,1 0-1 0 0,-1 0 1 0 0,1-1 0 0 0,-1 1 0 0 0,1 0-1 0 0,-1-1 1 0 0,0 1 0 0 0,1-1 0 0 0,-1 1-1 0 0,0-1 1 0 0,1 1 0 0 0,-1-1 0 0 0,0 1-1 0 0,0-1 1 0 0,0 1 0 0 0,1-1 0 0 0,-1 0 0 0 0,0 0-1 0 0,0 1 1 0 0,0-1 0 0 0,0 0 0 0 0,1 0-1 0 0,-1 0 1 0 0,0 0 0 0 0,0 0 0 0 0,0 0-1 0 0,0 0 1 0 0,0 0 0 0 0,0-1 0 0 0,1 1-1 0 0,-1 0 1 0 0,0 0 0 0 0,0-1 0 0 0,0 1-1 0 0,1 0 1 0 0,-1-1 0 0 0,-1 0 0 0 0,-32-20 181 0 0,31 19-179 0 0,-40-32 13 0 0,2-1 1 0 0,-49-54-1 0 0,18 27 306 0 0,70 60-839 0 0,3 4 260 0 0,7 9-1310 0 0,0 1-5278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26254 0 0,'0'0'1385'0'0,"21"-4"-1425"0"0,70-14 39 0 0,-86 17 1 0 0,0 0 1 0 0,0 0-1 0 0,-1 1 1 0 0,1 0-1 0 0,0 0 1 0 0,0 0-1 0 0,0 1 0 0 0,0-1 1 0 0,9 3-1 0 0,-1 1 4 0 0,49 10-210 0 0,90 32-1 0 0,-44-11-2014 0 0,-70-25-792 0 0,-25-8-706 0 0,0-1-3721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54 17172 0 0,'0'0'4330'0'0,"-15"-5"-4223"0"0,-106-35 66 0 0,114 38-190 0 0,0 0 0 0 0,0 0 0 0 0,0 1 0 0 0,0 0 1 0 0,0 1-1 0 0,-12 0 0 0 0,17 0 15 0 0,0 0 0 0 0,1 0 0 0 0,-1 0 0 0 0,1 0 0 0 0,-1 1 0 0 0,1-1 1 0 0,-1 1-1 0 0,1-1 0 0 0,-1 1 0 0 0,1-1 0 0 0,-1 1 0 0 0,1 0 0 0 0,-1 0 0 0 0,1 0 0 0 0,0 0 0 0 0,0 0 0 0 0,-1 0 1 0 0,1 0-1 0 0,0 0 0 0 0,0 0 0 0 0,0 1 0 0 0,0-1 0 0 0,0 0 0 0 0,1 1 0 0 0,-1-1 0 0 0,0 1 0 0 0,0-1 1 0 0,1 1-1 0 0,-1-1 0 0 0,1 1 0 0 0,0-1 0 0 0,-1 1 0 0 0,1-1 0 0 0,0 1 0 0 0,0 3 0 0 0,1 7 8 0 0,0 1-1 0 0,0-1 1 0 0,2 0 0 0 0,-1 0-1 0 0,2 1 1 0 0,0-2-1 0 0,7 17 1 0 0,45 78-89 0 0,-38-76 63 0 0,-11-15 153 0 0,-7-15-121 0 0,0 1 0 0 0,0-1 0 0 0,0 0 0 0 0,0 1 0 0 0,0-1-1 0 0,1 1 1 0 0,-1-1 0 0 0,0 0 0 0 0,0 1 0 0 0,1-1 0 0 0,-1 0 0 0 0,0 0-1 0 0,0 1 1 0 0,1-1 0 0 0,-1 0 0 0 0,0 1 0 0 0,1-1 0 0 0,-1 0 0 0 0,0 0-1 0 0,1 0 1 0 0,-1 0 0 0 0,1 1 0 0 0,-1-1 0 0 0,0 0 0 0 0,1 0 0 0 0,-1 0-1 0 0,1 0 1 0 0,-1 0 0 0 0,0 0 0 0 0,1 0 0 0 0,-1 0 0 0 0,1 0 0 0 0,-1 0-1 0 0,1 0 1 0 0,-1 0 0 0 0,0 0 0 0 0,1 0 0 0 0,-1 0 0 0 0,0-1 0 0 0,1 1-1 0 0,0 0 1 0 0,2 0-59 0 0,14 1 126 0 0,-1 0-1 0 0,1 1 1 0 0,-1 1 0 0 0,23 7 0 0 0,64 26 710 0 0,-77-26-552 0 0,0 0 105 0 0,30 17-1 0 0,-46-22-214 0 0,0 1-1 0 0,0 1 1 0 0,-1-1-1 0 0,0 2 0 0 0,14 13 1 0 0,-22-21-114 0 0,0 1 0 0 0,-1 0 1 0 0,1-1-1 0 0,0 1 0 0 0,-1 0 0 0 0,1 0 1 0 0,-1-1-1 0 0,1 1 0 0 0,-1 0 1 0 0,1 0-1 0 0,-1 0 0 0 0,0 0 0 0 0,1 0 1 0 0,-1 0-1 0 0,0 0 0 0 0,0 0 0 0 0,0 0 1 0 0,1 0-1 0 0,-1 0 0 0 0,0 0 1 0 0,0-1-1 0 0,0 1 0 0 0,-1 0 0 0 0,1 0 1 0 0,0 0-1 0 0,-1 2 0 0 0,0-2-3 0 0,0 0 0 0 0,0 1-1 0 0,0-1 1 0 0,0 0-1 0 0,0 0 1 0 0,0 0 0 0 0,0 0-1 0 0,-1 0 1 0 0,1 0 0 0 0,-1 0-1 0 0,1 0 1 0 0,-1-1-1 0 0,1 1 1 0 0,-2 0 0 0 0,-7 2-34 0 0,1 0 1 0 0,-1-1-1 0 0,1 0 1 0 0,-12 0-1 0 0,-16 0-1063 0 0,-50-5-1 0 0,46 0-2525 0 0,0-2-3847 0 0,14 2-4444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26534 0 0,'0'0'1399'0'0,"0"-10"-1345"0"0,2-32-18 0 0,-2 41-36 0 0,1 1 0 0 0,-1-1 0 0 0,0 0-1 0 0,0 1 1 0 0,1-1 0 0 0,-1 1 0 0 0,0-1-1 0 0,1 1 1 0 0,-1-1 0 0 0,0 0 0 0 0,1 1 0 0 0,-1-1-1 0 0,1 1 1 0 0,-1 0 0 0 0,1-1 0 0 0,-1 1-1 0 0,1-1 1 0 0,0 1 0 0 0,-1 0 0 0 0,1-1 0 0 0,-1 1-1 0 0,1 0 1 0 0,0 0 0 0 0,-1 0 0 0 0,1-1-1 0 0,0 1 1 0 0,-1 0 0 0 0,1 0 0 0 0,0 0-1 0 0,-1 0 1 0 0,1 0 0 0 0,0 0 0 0 0,0 0 0 0 0,23 6-84 0 0,-21-5 51 0 0,29 9-663 0 0,27 8-724 0 0,-19-14-8220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340 164 21181 0 0,'0'0'1046'0'0,"-5"-19"-1107"0"0,-17-58 49 0 0,21 75 11 0 0,1 0 1 0 0,-1 0-1 0 0,1 0 0 0 0,-1 0 1 0 0,0 0-1 0 0,0 0 0 0 0,0 0 0 0 0,0 0 1 0 0,-1 0-1 0 0,1 1 0 0 0,0-1 1 0 0,-1 0-1 0 0,1 1 0 0 0,-1-1 0 0 0,0 1 1 0 0,1 0-1 0 0,-1-1 0 0 0,0 1 1 0 0,0 0-1 0 0,0 0 0 0 0,0 0 1 0 0,0 0-1 0 0,0 1 0 0 0,0-1 0 0 0,0 0 1 0 0,-3 1-1 0 0,-5-3 1 0 0,-7-3-104 0 0,1 1-1 0 0,0 1 1 0 0,-1 0-1 0 0,0 2 0 0 0,0 0 1 0 0,0 0-1 0 0,0 2 0 0 0,-34 3 1 0 0,47-2 42 0 0,-1 0 1 0 0,0 1-1 0 0,1-1 0 0 0,-1 1 1 0 0,1 0-1 0 0,-1 1 0 0 0,1-1 1 0 0,0 1-1 0 0,0 0 0 0 0,0 0 0 0 0,-6 6 1 0 0,8-8 48 0 0,1 0 1 0 0,-1 1-1 0 0,1-1 1 0 0,0 1-1 0 0,0-1 1 0 0,-1 1-1 0 0,1 0 0 0 0,0 0 1 0 0,0-1-1 0 0,1 1 1 0 0,-1 0-1 0 0,0 0 1 0 0,0 0-1 0 0,1 0 1 0 0,-1 0-1 0 0,1 0 1 0 0,0 0-1 0 0,0 0 0 0 0,0 0 1 0 0,0 0-1 0 0,0 0 1 0 0,0 0-1 0 0,0 0 1 0 0,0 0-1 0 0,1 0 1 0 0,-1 0-1 0 0,1-1 0 0 0,0 1 1 0 0,-1 0-1 0 0,1 0 1 0 0,1 2-1 0 0,0-2 29 0 0,1 1 0 0 0,-1-1 0 0 0,1 0 0 0 0,-1 0 0 0 0,1 0 0 0 0,0 0 0 0 0,0 0 0 0 0,0-1 0 0 0,0 0 0 0 0,0 1 0 0 0,0-1 0 0 0,0 0 0 0 0,0 0 0 0 0,1 0 0 0 0,5 0-1 0 0,6 1 67 0 0,30 0-1 0 0,-8-2 80 0 0,135 4 79 0 0,-144-1-266 0 0,0 1 0 0 0,0 2-1 0 0,0 0 1 0 0,28 11-1 0 0,-35-9 6 0 0,1 2 0 0 0,-1 0 0 0 0,22 14 0 0 0,-32-17-27 0 0,-1 1 0 0 0,0 0 0 0 0,0 0 0 0 0,-1 1 0 0 0,0 0 0 0 0,0 1 0 0 0,8 12 0 0 0,-15-20-26 0 0,-1 0-1 0 0,0 0 1 0 0,0 0-1 0 0,0 0 1 0 0,0 0 0 0 0,0 0-1 0 0,0 0 1 0 0,-1 1-1 0 0,1-1 1 0 0,-1 0 0 0 0,1 1-1 0 0,-1-1 1 0 0,0 0-1 0 0,0 1 1 0 0,0-1 0 0 0,0 1-1 0 0,0-1 1 0 0,-1 0-1 0 0,1 1 1 0 0,-1-1 0 0 0,1 0-1 0 0,-1 0 1 0 0,0 1-1 0 0,0-1 1 0 0,0 0 0 0 0,0 0-1 0 0,0 0 1 0 0,-1 0 0 0 0,1 0-1 0 0,0 0 1 0 0,-4 3-1 0 0,1-2-39 0 0,1 0 0 0 0,-1 0 0 0 0,0-1 0 0 0,1 1-1 0 0,-1-1 1 0 0,0 0 0 0 0,-1 0 0 0 0,1 0 0 0 0,0 0 0 0 0,-1-1-1 0 0,1 1 1 0 0,-1-1 0 0 0,1 0 0 0 0,-1-1 0 0 0,-6 1-1 0 0,5-1 206 0 0,-1 0 0 0 0,1-1-1 0 0,0 0 1 0 0,-1 0-1 0 0,1-1 1 0 0,0 1 0 0 0,0-1-1 0 0,0-1 1 0 0,0 1-1 0 0,0-1 1 0 0,1 0 0 0 0,-1 0-1 0 0,1-1 1 0 0,0 1-1 0 0,0-1 1 0 0,0-1 0 0 0,0 1-1 0 0,1-1 1 0 0,0 1-1 0 0,0-1 1 0 0,0 0 0 0 0,-4-8-1 0 0,-1-3 336 0 0,1 0-1 0 0,0-1 1 0 0,2 0-1 0 0,0-1 1 0 0,1 0-1 0 0,-5-27 1 0 0,9 37-971 0 0,-12-45 1457 0 0,6 36-4052 0 0,-3 0-4757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24053 0 0,'0'0'3126'0'0,"9"-4"-3115"0"0,-4 2-17 0 0,5-3-5 0 0,0 1 0 0 0,1 0 0 0 0,-1 1 0 0 0,22-4-1 0 0,-15 5-585 0 0,33-2-1961 0 0,-34 5-2076 0 0,-1 2-3620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102 287 16420 0 0,'0'0'4755'0'0,"22"0"-4443"0"0,71 3-80 0 0,-90-3-210 0 0,1 0 0 0 0,0 1 0 0 0,-1-1 0 0 0,1 1 0 0 0,0 0-1 0 0,-1 0 1 0 0,6 2 0 0 0,2 9 69 0 0,-6-5-67 0 0,-3-5-28 0 0,-1 0 0 0 0,1 0 0 0 0,-1 0 0 0 0,1 0 0 0 0,-1 0 0 0 0,0 0-1 0 0,0 1 1 0 0,0-1 0 0 0,0 0 0 0 0,0 0 0 0 0,0 1 0 0 0,0-1 0 0 0,-1 1 0 0 0,0-1 0 0 0,1 1 0 0 0,-1-1 0 0 0,0 1 0 0 0,0-1 0 0 0,0 1 0 0 0,0-1 0 0 0,-2 4 0 0 0,2-4-10 0 0,-1 0 0 0 0,1-1 0 0 0,-1 1 1 0 0,0 0-1 0 0,0-1 0 0 0,0 1 0 0 0,0-1 0 0 0,0 1 0 0 0,0-1 1 0 0,-1 0-1 0 0,1 0 0 0 0,0 1 0 0 0,-1-1 0 0 0,1 0 0 0 0,0 0 0 0 0,-1 0 1 0 0,0 0-1 0 0,1 0 0 0 0,-1-1 0 0 0,1 1 0 0 0,-1 0 0 0 0,0-1 1 0 0,0 1-1 0 0,1-1 0 0 0,-1 0 0 0 0,0 0 0 0 0,0 1 0 0 0,0-1 0 0 0,-1-1 1 0 0,-9 1-37 0 0,1-1 1 0 0,0-1-1 0 0,0 0 1 0 0,0 0-1 0 0,0-1 1 0 0,1 0-1 0 0,-1-1 1 0 0,1 0-1 0 0,0-1 1 0 0,0 0-1 0 0,0-1 1 0 0,1 0-1 0 0,-1-1 1 0 0,1 1-1 0 0,-13-15 1 0 0,16 15 135 0 0,0 0 0 0 0,1 0 0 0 0,-1-1 0 0 0,1 0 0 0 0,1 0 0 0 0,-1-1 0 0 0,1 1 1 0 0,1-1-1 0 0,-1 0 0 0 0,1 0 0 0 0,1 0 0 0 0,-1 0 0 0 0,1-1 0 0 0,1 1 1 0 0,0-1-1 0 0,0 1 0 0 0,0-1 0 0 0,1 1 0 0 0,1-1 0 0 0,-1 1 0 0 0,3-11 1 0 0,-1 13 36 0 0,0 0 1 0 0,0 0-1 0 0,1 0 1 0 0,0 0-1 0 0,0 1 1 0 0,0-1-1 0 0,1 1 1 0 0,0-1-1 0 0,0 1 1 0 0,0 1 0 0 0,1-1-1 0 0,0 0 1 0 0,-1 1-1 0 0,10-6 1 0 0,-4 3-65 0 0,1 0 1 0 0,0 1-1 0 0,1 1 1 0 0,-1-1-1 0 0,1 2 1 0 0,18-6-1 0 0,-11 6-239 0 0,0 1-1 0 0,0 1 0 0 0,0 1 1 0 0,21 1-1 0 0,-2 2-2612 0 0,-2 2-3646 0 0,-16-1-5326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680 333 19692 0 0,'0'0'3096'0'0,"-2"8"-2584"0"0,-1-3-464 0 0,-1 0 0 0 0,0-1 1 0 0,-1 1-1 0 0,1-1 0 0 0,-1 0 1 0 0,0-1-1 0 0,1 1 0 0 0,-2-1 0 0 0,1 0 1 0 0,0 0-1 0 0,-11 4 0 0 0,-9 3 82 0 0,-33 8-1 0 0,51-16-100 0 0,-61 15 131 0 0,-1-3 1 0 0,-79 6 0 0 0,-52-4-119 0 0,188-12-59 0 0,10-3 14 0 0,0 0 0 0 0,0 0 0 0 0,0 0 0 0 0,0-1 0 0 0,0 1 0 0 0,0-1 0 0 0,0 1 0 0 0,0-1 0 0 0,-4 0 0 0 0,5 0 14 0 0,29 0 85 0 0,-24 0-84 0 0,1-1 0 0 0,0 0 0 0 0,-1 0 0 0 0,1 0 0 0 0,-1 0 0 0 0,1-1 0 0 0,-1 0 0 0 0,0 0 0 0 0,1 0 0 0 0,-1-1 0 0 0,6-4 0 0 0,43-38 164 0 0,-40 32-116 0 0,12-11 109 0 0,-1-2 0 0 0,-2 0 0 0 0,31-47 0 0 0,44-94 454 0 0,-90 154-579 0 0,-1 0 74 0 0,1-1 1 0 0,1 2 0 0 0,0-1-1 0 0,17-18 1 0 0,-25 31-116 0 0,5-4 235 0 0,-2 12-150 0 0,-2-4-105 0 0,2 15 32 0 0,-1-1-1 0 0,0 0 1 0 0,-2 1-1 0 0,-1 24 1 0 0,-1 17 8 0 0,13 96-2307 0 0,0 28-5187 0 0,-11-168-4256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17564 0 0,'0'0'4581'0'0,"14"21"-4488"0"0,42 71-4 0 0,-48-80-48 0 0,0 0-1 0 0,1-1 0 0 0,0 0 0 0 0,1 0 0 0 0,13 11 0 0 0,-1-1 57 0 0,172 185 282 0 0,-39-39-4940 0 0,-136-149 1697 0 0,-6-8-1874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17 18380 0 0,'0'0'1758'0'0,"-15"2"-2547"0"0,10-2 796 0 0,-11 2 18 0 0,-1 0-1 0 0,1 1 1 0 0,0 1 0 0 0,0 0-1 0 0,-21 10 1 0 0,9 1-105 0 0,1 1 1 0 0,1 1-1 0 0,1 2 0 0 0,0 0 0 0 0,-30 32 0 0 0,53-49 43 0 0,0 0 0 0 0,0 0 1 0 0,1 0-1 0 0,-1 0 0 0 0,1 1 0 0 0,-1-1 0 0 0,1 0 0 0 0,0 1 0 0 0,-2 4 0 0 0,3-6 33 0 0,0-1 1 0 0,0 1 0 0 0,-1 0-1 0 0,1 0 1 0 0,0 0 0 0 0,0 0-1 0 0,0-1 1 0 0,0 1-1 0 0,1 0 1 0 0,-1 0 0 0 0,0 0-1 0 0,0 0 1 0 0,0-1 0 0 0,1 1-1 0 0,-1 0 1 0 0,0 0 0 0 0,1-1-1 0 0,-1 1 1 0 0,1 0-1 0 0,-1-1 1 0 0,1 1 0 0 0,-1 0-1 0 0,1-1 1 0 0,-1 1 0 0 0,1 0-1 0 0,0-1 1 0 0,-1 1-1 0 0,1-1 1 0 0,0 0 0 0 0,0 1-1 0 0,-1-1 1 0 0,1 1 0 0 0,1-1-1 0 0,272 149-1436 0 0,-171-88-440 0 0,-78-47 1614 0 0,-11-5 304 0 0,30 14 0 0 0,-44-23-3 0 0,0 0 0 0 0,0 0 0 0 0,1 0 0 0 0,-1 0 0 0 0,0 0 0 0 0,0 0 1 0 0,0 0-1 0 0,0 1 0 0 0,0-1 0 0 0,1 0 0 0 0,-1 0 0 0 0,0 0 0 0 0,0 0 0 0 0,0 0 0 0 0,0 0 0 0 0,0 0 0 0 0,1 0 0 0 0,-1 0 0 0 0,0 0 0 0 0,0 0 0 0 0,0 0 0 0 0,0 0 0 0 0,1 0 0 0 0,-1 0 0 0 0,0 0 0 0 0,0 0 0 0 0,0 0 0 0 0,0 0 0 0 0,1-1 0 0 0,-1 1 1 0 0,0 0-1 0 0,0 0 0 0 0,0 0 0 0 0,0 0 0 0 0,0 0 0 0 0,0 0 0 0 0,1 0 0 0 0,-1 0 0 0 0,0-1 0 0 0,0 1 0 0 0,0 0 0 0 0,0 0 0 0 0,-2-9 605 0 0,-9-9-154 0 0,-282-359 3401 0 0,283 365-4314 0 0,-36-38 930 0 0,42 46-1534 0 0,0 0 1 0 0,-1 1-1 0 0,1 0 0 0 0,-1 0 1 0 0,-8-4-1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2506 21501 0 0,'0'0'2016'0'0,"9"-23"-2004"0"0,33-70-27 0 0,-39 85 11 0 0,1 0-1 0 0,1 0 1 0 0,-1 1-1 0 0,1-1 0 0 0,1 1 1 0 0,-1 0-1 0 0,11-9 1 0 0,-2 2 0 0 0,282-274 370 0 0,-84 86-34 0 0,691-688 1912 0 0,-369 428-1689 0 0,-171 164-650 0 0,-218 160-2376 0 0,-125 120 456 0 0,-6 8-2861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37 313 22933 0 0,'0'0'707'0'0,"25"14"-1071"0"0,77 44 70 0 0,-87-49 39 0 0,0 0 1 0 0,0 1-1 0 0,22 20 0 0 0,-23-17-27 0 0,-4-5 141 0 0,-1 1 1 0 0,0-1 0 0 0,-1 1 0 0 0,0 1 0 0 0,-1 0-1 0 0,0 0 1 0 0,10 19 0 0 0,-14-23 188 0 0,-1-1 0 0 0,0 1 0 0 0,-1-1 0 0 0,1 1 0 0 0,-1 0 0 0 0,0 0 0 0 0,-1-1 0 0 0,1 1 0 0 0,-1 0 0 0 0,0 0 0 0 0,-1 0 0 0 0,1 0 0 0 0,-1 0 0 0 0,0-1 0 0 0,-1 1 0 0 0,0 0 0 0 0,1-1 0 0 0,-4 7 0 0 0,-3 3-23 0 0,0-1 0 0 0,-1 0 0 0 0,0-1-1 0 0,-1 0 1 0 0,-1 0 0 0 0,0-1 0 0 0,-1 0 0 0 0,0-1-1 0 0,-24 17 1 0 0,14-13-276 0 0,0-1-1 0 0,-1-1 1 0 0,-1-1 0 0 0,0-1-1 0 0,-34 10 1 0 0,46-16 236 0 0,-12 0 221 0 0,33-18 338 0 0,32-19-281 0 0,2 1-1 0 0,58-32 1 0 0,-21 15-103 0 0,85-56-21 0 0,127-84-51 0 0,-252 161 220 0 0,-1-1 1 0 0,61-60-1 0 0,-95 83-228 0 0,-1 0 0 0 0,0 0 0 0 0,0 0-1 0 0,-1 0 1 0 0,0 0 0 0 0,1-1 0 0 0,-2 0-1 0 0,1 0 1 0 0,-1 1 0 0 0,0-2 0 0 0,2-6-1 0 0,-4 10-38 0 0,1-1-1 0 0,-1 1 0 0 0,0-1 0 0 0,0 1 0 0 0,0 0 0 0 0,0-1 0 0 0,-1 1 1 0 0,1-1-1 0 0,-1 1 0 0 0,0 0 0 0 0,0-1 0 0 0,0 1 0 0 0,-1 0 0 0 0,1 0 1 0 0,-1 0-1 0 0,1 0 0 0 0,-1 0 0 0 0,0 0 0 0 0,-1 0 0 0 0,1 0 0 0 0,0 1 1 0 0,-3-3-1 0 0,-8-5 25 0 0,0 0 1 0 0,0 1 0 0 0,-1 0 0 0 0,0 1 0 0 0,0 0-1 0 0,-28-9 1 0 0,-2 2 1 0 0,-50-9-1 0 0,49 15-212 0 0,0 2 0 0 0,-1 2 0 0 0,-72 2 0 0 0,12 11-4027 0 0,65-3-5276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5 219 0 0 0,'0'0'11853'0'0,"-1"-2"-11327"0"0,-3-6-140 0 0,6 7 731 0 0,9 14 1561 0 0,4 3-2348 0 0,28 26 279 0 0,-2 3 1 0 0,71 97-1 0 0,-88-106-576 0 0,-2 1 1 0 0,-1 2-1 0 0,-2 0 1 0 0,26 80-1 0 0,-41-107 2 0 0,-1 0-1 0 0,0 0 1 0 0,-1 0-1 0 0,-1 0 1 0 0,0 0-1 0 0,0 15 1 0 0,-1-24 9 0 0,-1 0 0 0 0,1-1 0 0 0,0 1 0 0 0,-1 0 0 0 0,1 0-1 0 0,-1-1 1 0 0,0 1 0 0 0,0 0 0 0 0,0-1 0 0 0,0 1 0 0 0,0-1 0 0 0,0 1 0 0 0,-1-1 0 0 0,0 1 0 0 0,1-1 0 0 0,-1 0 0 0 0,0 0 0 0 0,0 0-1 0 0,0 0 1 0 0,0 0 0 0 0,0 0 0 0 0,-1-1 0 0 0,1 1 0 0 0,0-1 0 0 0,-1 0 0 0 0,1 1 0 0 0,-1-1 0 0 0,0 0 0 0 0,1 0 0 0 0,-1-1 0 0 0,0 1-1 0 0,-3 0 1 0 0,-5 0 37 0 0,1-1 0 0 0,-1 0 0 0 0,1-1 0 0 0,-1 0 0 0 0,1-1 1 0 0,-1 0-1 0 0,1 0 0 0 0,0-1 0 0 0,0-1 0 0 0,0 0 0 0 0,1 0 0 0 0,-1 0 0 0 0,1-2 0 0 0,0 1 0 0 0,0-1 0 0 0,1 0 0 0 0,-1-1 0 0 0,1 0 0 0 0,-8-9 0 0 0,14 13-71 0 0,0 0 0 0 0,0 0 0 0 0,0 0 0 0 0,1-1-1 0 0,-1 1 1 0 0,1 0 0 0 0,0-1 0 0 0,0 1 0 0 0,0-1 0 0 0,0 1 0 0 0,1-1 0 0 0,-1 1 0 0 0,1-1 0 0 0,0 0 0 0 0,0 1 0 0 0,1-1 0 0 0,-1 1 0 0 0,0-1 0 0 0,1 0 0 0 0,0 1 0 0 0,0-1 0 0 0,2-4 0 0 0,4-7 31 0 0,0 0 0 0 0,0 0 1 0 0,15-21-1 0 0,-14 24-14 0 0,24-40 223 0 0,32-70 0 0 0,-50 89-189 0 0,-2 0 1 0 0,-1-1-1 0 0,11-55 1 0 0,2-113 152 0 0,-19 154-194 0 0,-5 45-75 0 0,0 0-1 0 0,1 1 0 0 0,-1-1 0 0 0,1 0 1 0 0,-1 1-1 0 0,1-1 0 0 0,0 1 0 0 0,2-5 0 0 0,-3 7-40 0 0,0-1-1 0 0,1 1 0 0 0,-1 0 0 0 0,0 0 0 0 0,0-1 0 0 0,1 1 0 0 0,-1 0 0 0 0,0 0 1 0 0,0 0-1 0 0,1-1 0 0 0,-1 1 0 0 0,0 0 0 0 0,0 0 0 0 0,1 0 0 0 0,-1 0 0 0 0,0 0 0 0 0,1 0 1 0 0,-1 0-1 0 0,0-1 0 0 0,1 1 0 0 0,-1 0 0 0 0,0 0 0 0 0,1 0 0 0 0,-1 0 0 0 0,0 0 1 0 0,1 0-1 0 0,-1 1 0 0 0,13 9-6524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18980 0 0,'0'0'284'0'0,"8"23"-635"0"0,6 13 378 0 0,27 87 234 0 0,-35-101-107 0 0,0 0-1 0 0,1 26 1 0 0,-6 0-1461 0 0,-1-41 188 0 0,-1 0-1 0 0,0 0 1 0 0,-1-1 0 0 0,-3 11 0 0 0,2-6-6415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86 312 20148 0 0,'0'0'560'0'0,"2"21"-664"0"0,9 71 72 0 0,-7-63 26 0 0,2-1 0 0 0,0 1 0 0 0,13 30 0 0 0,-7-21-35 0 0,-4-21-192 0 0,-6-18 107 0 0,-4-11 112 0 0,-2-8-156 0 0,-2-1 0 0 0,-13-31 0 0 0,-4-10 62 0 0,12 21 92 0 0,-33-122 44 0 0,37 130 160 0 0,1-1-1 0 0,-1-66 1 0 0,7 97-169 0 0,0-1 0 0 0,0 1 1 0 0,0-1-1 0 0,1 1 0 0 0,-1-1 0 0 0,1 1 0 0 0,0 0 1 0 0,0-1-1 0 0,0 1 0 0 0,1 0 0 0 0,-1 0 0 0 0,1 0 0 0 0,0 0 1 0 0,-1 0-1 0 0,1 0 0 0 0,1 0 0 0 0,-1 1 0 0 0,0-1 1 0 0,4-2-1 0 0,-2 2 24 0 0,0 1 0 0 0,0 0 0 0 0,0-1 0 0 0,0 1 1 0 0,1 1-1 0 0,-1-1 0 0 0,1 0 0 0 0,-1 1 0 0 0,1 0 0 0 0,0 0 1 0 0,-1 1-1 0 0,1-1 0 0 0,7 1 0 0 0,7 0 228 0 0,1 1 0 0 0,21 4-1 0 0,-35-4-215 0 0,0 0 0 0 0,0 1 0 0 0,0-1 0 0 0,0 1 0 0 0,0 1 0 0 0,-1-1 0 0 0,1 1 0 0 0,-1 0 0 0 0,1 1 0 0 0,8 7-1 0 0,-12-10-50 0 0,-1 1 0 0 0,0-1 0 0 0,0 0 0 0 0,1 1 0 0 0,-1-1 0 0 0,0 1 0 0 0,-1 0 0 0 0,1-1-1 0 0,0 1 1 0 0,0 0 0 0 0,-1 0 0 0 0,1 0 0 0 0,-1-1 0 0 0,1 1 0 0 0,-1 0 0 0 0,0 0 0 0 0,0 0-1 0 0,0 0 1 0 0,0 0 0 0 0,0-1 0 0 0,0 1 0 0 0,0 0 0 0 0,-1 0 0 0 0,1 0 0 0 0,-1 0-1 0 0,1-1 1 0 0,-1 1 0 0 0,0 0 0 0 0,0 0 0 0 0,0-1 0 0 0,0 1 0 0 0,0-1 0 0 0,0 1 0 0 0,0-1-1 0 0,-2 3 1 0 0,-2 2 14 0 0,0-1 0 0 0,-1 1-1 0 0,1-1 1 0 0,-1-1 0 0 0,0 1-1 0 0,0-1 1 0 0,-12 7 0 0 0,-6 0-11 0 0,0-2-1 0 0,-1 0 1 0 0,0-1 0 0 0,-32 5-1 0 0,93-17-2 0 0,-1 1-1 0 0,63 3 1 0 0,-75 1 18 0 0,-1 1 1 0 0,0 1 0 0 0,0 1 0 0 0,0 1 0 0 0,-1 1 0 0 0,31 13 0 0 0,-49-18-18 0 0,0 0 0 0 0,-1 0 0 0 0,0 1 0 0 0,1-1 0 0 0,-1 1 0 0 0,0 0 0 0 0,1 0 0 0 0,-1 0 0 0 0,0 0 0 0 0,-1 0 0 0 0,1 0 0 0 0,0 0 0 0 0,0 0 1 0 0,-1 1-1 0 0,0-1 0 0 0,1 1 0 0 0,1 4 0 0 0,-3-5 7 0 0,0 0 1 0 0,0 0 0 0 0,0 0 0 0 0,0 0-1 0 0,0 0 1 0 0,0 0 0 0 0,0-1 0 0 0,-1 1-1 0 0,1 0 1 0 0,-1 0 0 0 0,1 0 0 0 0,-1 0-1 0 0,0 0 1 0 0,0-1 0 0 0,0 1 0 0 0,0 0-1 0 0,0-1 1 0 0,0 1 0 0 0,0-1-1 0 0,0 1 1 0 0,-1-1 0 0 0,1 0 0 0 0,-1 1-1 0 0,1-1 1 0 0,-1 0 0 0 0,-2 2 0 0 0,-18 11 157 0 0,0 0 1 0 0,-1-2 0 0 0,0 0 0 0 0,-45 14-1 0 0,-104 22-2917 0 0,94-29-4305 0 0,53-11-4457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29 304 23229 0 0,'0'0'25'0'0,"6"26"-1974"0"0,16 81 1945 0 0,17 25 381 0 0,-13-48-200 0 0,-18-53-162 0 0,-3-8-18 0 0,1 0 0 0 0,1 0 0 0 0,11 25 0 0 0,-18-48 62 0 0,-8-16 95 0 0,-16-35-90 0 0,3-1-1 0 0,-23-88 0 0 0,-12-115 280 0 0,52 232-268 0 0,0 0 0 0 0,1 0 0 0 0,1 0 0 0 0,3-46 1 0 0,0 66-60 0 0,0 0-1 0 0,-1 1 1 0 0,1-1 0 0 0,0 0 0 0 0,1 0 0 0 0,-1 0 0 0 0,0 1 0 0 0,1-1 0 0 0,0 1 0 0 0,-1-1 0 0 0,1 1 0 0 0,0-1 0 0 0,0 1 0 0 0,0 0 0 0 0,1 0 0 0 0,-1 0 0 0 0,0 0 0 0 0,1 1 0 0 0,0-1 0 0 0,-1 1 0 0 0,1-1 0 0 0,0 1 0 0 0,0 0 0 0 0,-1 0-1 0 0,1 0 1 0 0,0 0 0 0 0,0 1 0 0 0,0-1 0 0 0,5 0 0 0 0,-3 1 47 0 0,1-1 0 0 0,0 1 0 0 0,0 0 0 0 0,0 0 0 0 0,0 1 0 0 0,0 0 0 0 0,0 0 0 0 0,-1 0 0 0 0,1 1 0 0 0,0 0 0 0 0,-1 0 0 0 0,1 0 0 0 0,-1 1 0 0 0,7 4 0 0 0,-8-5-55 0 0,0 1 0 0 0,0 1 1 0 0,-1-1-1 0 0,0 0 0 0 0,0 1 1 0 0,0-1-1 0 0,0 1 1 0 0,0 0-1 0 0,0 0 0 0 0,-1 0 1 0 0,0 1-1 0 0,0-1 0 0 0,0 0 1 0 0,-1 1-1 0 0,1-1 1 0 0,-1 1-1 0 0,0 0 0 0 0,0-1 1 0 0,-1 1-1 0 0,0 0 0 0 0,1 0 1 0 0,-1-1-1 0 0,-1 1 1 0 0,1 0-1 0 0,-1 0 0 0 0,0-1 1 0 0,0 1-1 0 0,0 0 0 0 0,-1-1 1 0 0,1 1-1 0 0,-5 6 1 0 0,-9 15-22 0 0,0-1 1 0 0,-2-1-1 0 0,-1-1 1 0 0,-1 0-1 0 0,-27 24 1 0 0,45-46 35 0 0,6-2-15 0 0,-1 0 0 0 0,0 0 0 0 0,0 0 0 0 0,1 0 0 0 0,-1-1 0 0 0,0 0 0 0 0,0 1 0 0 0,-1-1 0 0 0,1-1 0 0 0,0 1 0 0 0,4-4 1 0 0,36-32-30 0 0,-43 37 23 0 0,7-7 2 0 0,1 0 0 0 0,-1 1 0 0 0,1 0 0 0 0,0 0 0 0 0,14-6 0 0 0,-21 12-6 0 0,0 0 0 0 0,0 0 0 0 0,0 0 0 0 0,0 0 0 0 0,0 1 0 0 0,0-1 0 0 0,0 1 0 0 0,0 0 0 0 0,0 0 0 0 0,0-1 0 0 0,0 1 0 0 0,1 1 0 0 0,-1-1 0 0 0,0 0 0 0 0,0 0 0 0 0,0 1 1 0 0,0-1-1 0 0,0 1 0 0 0,0 0 0 0 0,0-1 0 0 0,0 1 0 0 0,0 0 0 0 0,0 0 0 0 0,-1 0 0 0 0,1 1 0 0 0,0-1 0 0 0,-1 0 0 0 0,1 1 0 0 0,-1-1 0 0 0,1 1 0 0 0,-1-1 0 0 0,1 1 0 0 0,-1 0 1 0 0,0-1-1 0 0,2 5 0 0 0,2 4-32 0 0,0 0 0 0 0,0 1 0 0 0,3 12 0 0 0,-4-12 25 0 0,0 0 0 0 0,10 20 0 0 0,-13-30 7 0 0,-1 0 1 0 0,1 0-1 0 0,-1-1 1 0 0,1 1-1 0 0,-1 0 1 0 0,1 0-1 0 0,0 0 1 0 0,-1 0-1 0 0,1-1 1 0 0,0 1-1 0 0,0 0 1 0 0,-1-1-1 0 0,1 1 1 0 0,0-1-1 0 0,0 1 1 0 0,0-1-1 0 0,0 1 1 0 0,0-1-1 0 0,0 1 1 0 0,0-1-1 0 0,0 0 1 0 0,0 0-1 0 0,0 0 1 0 0,0 1-1 0 0,0-1 1 0 0,0 0-1 0 0,0 0 1 0 0,0 0-1 0 0,0 0 1 0 0,0-1-1 0 0,0 1 1 0 0,0 0-1 0 0,0 0 1 0 0,0-1-1 0 0,0 1 1 0 0,0 0-1 0 0,2-2 1 0 0,-2 1-15 0 0,1 0 0 0 0,-1 0 0 0 0,0 0 0 0 0,1 0 0 0 0,-1 0 0 0 0,0-1 0 0 0,0 1 0 0 0,0 0 0 0 0,0-1 0 0 0,0 1 0 0 0,0-1 0 0 0,0 1 0 0 0,0-1 0 0 0,-1 0 1 0 0,1 1-1 0 0,-1-1 0 0 0,1 0 0 0 0,-1 1 0 0 0,0-1 0 0 0,1-3 0 0 0,-1-16-128 0 0,-1 0 0 0 0,-5-32-1 0 0,5 46 138 0 0,-1 1-1 0 0,1 0 0 0 0,-1 0 1 0 0,-1 0-1 0 0,1 0 0 0 0,-1 0 1 0 0,0 0-1 0 0,0 1 0 0 0,0-1 1 0 0,-1 1-1 0 0,0 0 0 0 0,-7-8 1 0 0,10 13 2 0 0,1 0 1 0 0,0-1-1 0 0,0 1 1 0 0,0 0-1 0 0,-1-1 0 0 0,1 1 1 0 0,0 0-1 0 0,0 0 1 0 0,-1-1-1 0 0,1 1 1 0 0,0 0-1 0 0,-1 0 1 0 0,1-1-1 0 0,0 1 1 0 0,-1 0-1 0 0,1 0 0 0 0,0 0 1 0 0,-1 0-1 0 0,1 0 1 0 0,-1 0-1 0 0,1 0 1 0 0,0 0-1 0 0,-1 0 1 0 0,1 0-1 0 0,0 0 0 0 0,-1 0 1 0 0,1 0-1 0 0,-1 0 1 0 0,1 0-1 0 0,0 0 1 0 0,-1 0-1 0 0,1 0 1 0 0,0 0-1 0 0,-1 0 1 0 0,1 0-1 0 0,0 1 0 0 0,-1-1 1 0 0,1 0-1 0 0,0 0 1 0 0,-1 1-1 0 0,1-1 1 0 0,0 0-1 0 0,0 0 1 0 0,-1 1-1 0 0,1-1 1 0 0,0 0-1 0 0,0 1 0 0 0,0-1 1 0 0,-1 0-1 0 0,1 1 1 0 0,0 0-8 0 0,-1 0 1 0 0,1 0 0 0 0,0 1-1 0 0,0-1 1 0 0,0 0-1 0 0,-1 0 1 0 0,1 0-1 0 0,0 0 1 0 0,1 0 0 0 0,-1 1-1 0 0,0-1 1 0 0,0 0-1 0 0,0 0 1 0 0,1 0 0 0 0,-1 0-1 0 0,1 0 1 0 0,0 1-1 0 0,5 8 35 0 0,0-1-1 0 0,1-1 0 0 0,0 1 1 0 0,1-1-1 0 0,0-1 0 0 0,0 1 1 0 0,1-1-1 0 0,0-1 1 0 0,0 1-1 0 0,0-1 0 0 0,1-1 1 0 0,18 8-1 0 0,-24-12-18 0 0,-1-1 0 0 0,1 1-1 0 0,-1-1 1 0 0,1 1 0 0 0,-1-1 0 0 0,1 0 0 0 0,-1-1-1 0 0,1 1 1 0 0,0 0 0 0 0,-1-1 0 0 0,1 0-1 0 0,-1 0 1 0 0,0 0 0 0 0,1 0 0 0 0,-1-1 0 0 0,0 1-1 0 0,0-1 1 0 0,0 0 0 0 0,0 0 0 0 0,0 0 0 0 0,0 0-1 0 0,0 0 1 0 0,-1-1 0 0 0,1 1 0 0 0,-1-1 0 0 0,4-6-1 0 0,6-7 9 0 0,-2 0 0 0 0,0-1 0 0 0,14-32 0 0 0,-11 21-39 0 0,-13 27 33 0 0,1 0 1 0 0,-1 0 0 0 0,1 1-1 0 0,-1-1 1 0 0,1 0 0 0 0,-1 0-1 0 0,1 0 1 0 0,0 1 0 0 0,-1-1-1 0 0,1 0 1 0 0,0 1-1 0 0,-1-1 1 0 0,1 0 0 0 0,2 0-1 0 0,-3 1-1 0 0,1 0 1 0 0,-1 0-1 0 0,1 0 0 0 0,-1 0 0 0 0,0 0 0 0 0,1 0 0 0 0,-1 0 0 0 0,1 0 0 0 0,-1 0 0 0 0,1 0 0 0 0,-1 0 0 0 0,1 0 0 0 0,-1 0 0 0 0,1 0 0 0 0,-1 0 0 0 0,0 1 0 0 0,1-1 0 0 0,-1 0 0 0 0,1 0 0 0 0,-1 1 1 0 0,0-1-1 0 0,1 1 0 0 0,1 1-1 0 0,0 0 1 0 0,0 1-1 0 0,0 0 1 0 0,0-1 0 0 0,0 1-1 0 0,-1 0 1 0 0,1 0-1 0 0,0 3 1 0 0,1 2 7 0 0,-2-5-20 0 0,0 1-1 0 0,1-1 1 0 0,0 1 0 0 0,-1-1 0 0 0,1 0 0 0 0,4 6-1 0 0,-4-8 4 0 0,-1 0 0 0 0,0 0 0 0 0,1 0 0 0 0,-1 0 0 0 0,1 0 0 0 0,0 0 0 0 0,-1-1 0 0 0,1 1 0 0 0,0 0 0 0 0,-1-1 0 0 0,1 1 0 0 0,0-1 0 0 0,0 0 0 0 0,-1 0 0 0 0,1 1 0 0 0,0-1 0 0 0,2-1 0 0 0,6 1 1 0 0,0-1 0 0 0,0-1 0 0 0,0 1 0 0 0,12-5 0 0 0,3-1 63 0 0,-25 7-62 0 0,1 0 0 0 0,-1 0 0 0 0,0 0 0 0 0,0 0 0 0 0,0 0 1 0 0,0 0-1 0 0,0 0 0 0 0,0 0 0 0 0,1-1 0 0 0,-1 1 0 0 0,0 0 0 0 0,0 0 0 0 0,0 0 1 0 0,0 0-1 0 0,1 0 0 0 0,-1 0 0 0 0,0 0 0 0 0,0 0 0 0 0,0 0 0 0 0,0 0 1 0 0,0 0-1 0 0,1 0 0 0 0,-1 0 0 0 0,0 0 0 0 0,0 1 0 0 0,0-1 0 0 0,0 0 1 0 0,0 0-1 0 0,1 0 0 0 0,-1 0 0 0 0,0 0 0 0 0,0 0 0 0 0,0 0 0 0 0,0 0 0 0 0,0 0 1 0 0,0 0-1 0 0,1 1 0 0 0,-1-1 0 0 0,0 0 0 0 0,0 0 0 0 0,0 0 0 0 0,0 0 1 0 0,0 0-1 0 0,0 1 0 0 0,0-1 0 0 0,0 0 0 0 0,0 0 0 0 0,0 0 0 0 0,0 0 0 0 0,0 0 1 0 0,0 1-1 0 0,0-1 0 0 0,0 0 0 0 0,0 0 0 0 0,0 0 0 0 0,-6 12-43 0 0,-12 8 29 0 0,-11 5-17 0 0,22-20 31 0 0,0 1 1 0 0,0 0 0 0 0,1 0-1 0 0,0 1 1 0 0,-7 8 0 0 0,13-15 0 0 0,0 1 0 0 0,0-1 0 0 0,0 0 1 0 0,0 0-1 0 0,-1 0 0 0 0,1 0 1 0 0,0 0-1 0 0,0 0 0 0 0,0 1 0 0 0,0-1 1 0 0,0 0-1 0 0,0 0 0 0 0,0 0 0 0 0,0 0 1 0 0,0 0-1 0 0,0 1 0 0 0,0-1 1 0 0,0 0-1 0 0,0 0 0 0 0,0 0 0 0 0,0 0 1 0 0,0 1-1 0 0,0-1 0 0 0,0 0 0 0 0,0 0 1 0 0,0 0-1 0 0,0 0 0 0 0,0 1 0 0 0,0-1 1 0 0,0 0-1 0 0,0 0 0 0 0,0 0 1 0 0,0 0-1 0 0,0 1 0 0 0,0-1 0 0 0,0 0 1 0 0,0 0-1 0 0,0 0 0 0 0,1 0 0 0 0,-1 0 1 0 0,0 0-1 0 0,0 1 0 0 0,0-1 1 0 0,0 0-1 0 0,0 0 0 0 0,1 0 0 0 0,-1 0 1 0 0,0 0-1 0 0,0 0 0 0 0,13 0-3 0 0,14-10 15 0 0,7-11 2 0 0,0-2-1 0 0,-2-2 0 0 0,45-44 1 0 0,-60 49-8 0 0,6-4 56 0 0,-27 59-19 0 0,0-16-35 0 0,2-14-9 0 0,1 1 1 0 0,-1-1 0 0 0,1 1 0 0 0,1 0 0 0 0,-1 0 0 0 0,1 0 0 0 0,0-1-1 0 0,1 1 1 0 0,0 6 0 0 0,-1-11 2 0 0,1-1 0 0 0,-1 1-1 0 0,0-1 1 0 0,0 1 0 0 0,1 0-1 0 0,-1-1 1 0 0,0 1 0 0 0,1-1 0 0 0,-1 1-1 0 0,0-1 1 0 0,1 1 0 0 0,-1-1 0 0 0,1 0-1 0 0,-1 1 1 0 0,1-1 0 0 0,-1 1 0 0 0,1-1-1 0 0,-1 0 1 0 0,1 1 0 0 0,-1-1 0 0 0,1 0-1 0 0,-1 0 1 0 0,1 0 0 0 0,0 1 0 0 0,-1-1-1 0 0,1 0 1 0 0,-1 0 0 0 0,1 0 0 0 0,0 0-1 0 0,-1 0 1 0 0,1 0 0 0 0,0 0 0 0 0,-1 0-1 0 0,1 0 1 0 0,-1 0 0 0 0,1 0-1 0 0,0-1 1 0 0,-1 1 0 0 0,2 0 0 0 0,26-16 38 0 0,-14 8-46 0 0,-1 3 7 0 0,23-8-8 0 0,-34 12 9 0 0,0 0-1 0 0,0 1 1 0 0,1 0-1 0 0,-1-1 1 0 0,0 1-1 0 0,0 0 1 0 0,1 0 0 0 0,-1 0-1 0 0,0 1 1 0 0,0-1-1 0 0,0 0 1 0 0,1 1-1 0 0,2 1 1 0 0,-3-1-2 0 0,-1 0 0 0 0,0 1 0 0 0,-1-1 1 0 0,1 0-1 0 0,0 1 0 0 0,0-1 0 0 0,0 1 0 0 0,-1 0 0 0 0,1-1 0 0 0,-1 1 0 0 0,1-1 0 0 0,-1 1 1 0 0,0 0-1 0 0,0-1 0 0 0,0 1 0 0 0,0 0 0 0 0,0-1 0 0 0,0 3 0 0 0,-4 31-35 0 0,2-31 32 0 0,0-1 1 0 0,-1 0-1 0 0,1 1 0 0 0,-1-1 1 0 0,0 0-1 0 0,0-1 1 0 0,0 1-1 0 0,0 0 0 0 0,0-1 1 0 0,0 0-1 0 0,-1 1 1 0 0,1-1-1 0 0,-1-1 0 0 0,1 1 1 0 0,-8 2-1 0 0,45-7 31 0 0,14-5-1 0 0,-28 6-19 0 0,30-8 0 0 0,-45 9-12 0 0,0-1 0 0 0,0 0 0 0 0,-1 0 0 0 0,1 0 0 0 0,-1 0 0 0 0,1 0 0 0 0,-1-1 0 0 0,0 0 0 0 0,0 0 0 0 0,0 0 0 0 0,4-5 0 0 0,-6 5-4 0 0,0 0 0 0 0,0 0 1 0 0,-1 0-1 0 0,1 0 0 0 0,-1 0 0 0 0,0 0 1 0 0,0 0-1 0 0,0 0 0 0 0,0-1 0 0 0,-1 1 1 0 0,1 0-1 0 0,-1-1 0 0 0,0 1 0 0 0,0-7 1 0 0,0 9 1 0 0,0 0 0 0 0,0 0 1 0 0,-1-1-1 0 0,1 1 0 0 0,0 0 1 0 0,0 0-1 0 0,-1 0 0 0 0,1-1 1 0 0,-1 1-1 0 0,1 0 0 0 0,-1 0 1 0 0,1 0-1 0 0,-1 0 1 0 0,0 0-1 0 0,1 0 0 0 0,-1 0 1 0 0,0 0-1 0 0,0 1 0 0 0,0-1 1 0 0,0 0-1 0 0,0 0 0 0 0,0 1 1 0 0,0-1-1 0 0,0 0 0 0 0,0 1 1 0 0,0-1-1 0 0,0 1 0 0 0,0-1 1 0 0,0 1-1 0 0,-1 0 1 0 0,1 0-1 0 0,0-1 0 0 0,0 1 1 0 0,0 0-1 0 0,-1 0 0 0 0,1 0 1 0 0,0 0-1 0 0,0 0 0 0 0,-1 0 1 0 0,1 1-1 0 0,0-1 0 0 0,0 0 1 0 0,-2 1-1 0 0,2 0-3 0 0,0 0-1 0 0,0-1 0 0 0,0 1 1 0 0,0 0-1 0 0,0 0 0 0 0,0 0 1 0 0,1 0-1 0 0,-1 0 1 0 0,0 0-1 0 0,1 0 0 0 0,-1 0 1 0 0,0 0-1 0 0,1 0 0 0 0,-1 1 1 0 0,1-1-1 0 0,0 0 0 0 0,-1 0 1 0 0,1 1-1 0 0,0-1 1 0 0,0 0-1 0 0,-1 0 0 0 0,1 1 1 0 0,1 1-1 0 0,0 32-81 0 0,0-30 93 0 0,1 0-1 0 0,0 0 0 0 0,0 0 1 0 0,0 0-1 0 0,1 0 1 0 0,0-1-1 0 0,-1 1 1 0 0,2-1-1 0 0,-1 0 1 0 0,0 0-1 0 0,1 0 0 0 0,0 0 1 0 0,0-1-1 0 0,0 0 1 0 0,0 1-1 0 0,5 1 1 0 0,1 2 13 0 0,0-2 1 0 0,0 0-1 0 0,0 0 1 0 0,1 0-1 0 0,0-2 1 0 0,16 5-1 0 0,-20-7-6 0 0,-1 1 0 0 0,0-2 0 0 0,1 1 0 0 0,-1-1 0 0 0,0 0 0 0 0,1 0 0 0 0,-1-1 0 0 0,1 0-1 0 0,-1 0 1 0 0,0 0 0 0 0,0-1 0 0 0,0 0 0 0 0,0 0 0 0 0,8-4 0 0 0,-10 3-4 0 0,1 0 0 0 0,-1 0 0 0 0,0 0 1 0 0,0 0-1 0 0,-1-1 0 0 0,1 1 1 0 0,-1-1-1 0 0,0 0 0 0 0,0 0 0 0 0,0-1 1 0 0,0 1-1 0 0,-1 0 0 0 0,1-1 0 0 0,-1 0 1 0 0,0 1-1 0 0,-1-1 0 0 0,1 0 1 0 0,0-7-1 0 0,-2 12-3 0 0,4-25 18 0 0,-4 12-14 0 0,0 13-6 0 0,0 0 1 0 0,0-1-1 0 0,0 1 1 0 0,1 0-1 0 0,-1 0 0 0 0,0 0 1 0 0,0 0-1 0 0,0 0 1 0 0,-1-1-1 0 0,1 1 0 0 0,0 0 1 0 0,0 0-1 0 0,0 0 1 0 0,0 0-1 0 0,0 0 0 0 0,0-1 1 0 0,0 1-1 0 0,0 0 1 0 0,0 0-1 0 0,0 0 1 0 0,0 0-1 0 0,0 0 0 0 0,0 0 1 0 0,0 0-1 0 0,-1-1 1 0 0,1 1-1 0 0,0 0 0 0 0,0 0 1 0 0,0 0-1 0 0,0 0 1 0 0,0 0-1 0 0,0 0 0 0 0,0 0 1 0 0,-1 0-1 0 0,1 0 1 0 0,0 0-1 0 0,0 0 1 0 0,0 0-1 0 0,0 0 0 0 0,0 0 1 0 0,0 0-1 0 0,-1 0 1 0 0,1 0-1 0 0,0 0 0 0 0,0 0 1 0 0,0 0-1 0 0,0 0 1 0 0,0 0-1 0 0,-1 0 1 0 0,0 1-5 0 0,0 0 0 0 0,0-1 1 0 0,0 1-1 0 0,1 0 1 0 0,-1 0-1 0 0,0 1 0 0 0,0-1 1 0 0,1 0-1 0 0,-1 0 1 0 0,0 0-1 0 0,1 0 0 0 0,0 1 1 0 0,-1-1-1 0 0,1 0 1 0 0,-1 0-1 0 0,1 1 0 0 0,0-1 1 0 0,0 0-1 0 0,0 2 1 0 0,0 31-18 0 0,0-25-13 0 0,0 2-62 0 0,1 0 0 0 0,0 1 0 0 0,0-1 0 0 0,4 11 0 0 0,-4-19 60 0 0,0 0 0 0 0,0 0 0 0 0,0 0 0 0 0,0 0 0 0 0,1 0 0 0 0,-1-1 0 0 0,1 1 0 0 0,0-1 0 0 0,2 3-1 0 0,-3-4 23 0 0,0 0-1 0 0,0 0 0 0 0,0 0 1 0 0,0-1-1 0 0,0 1 0 0 0,0 0 1 0 0,0-1-1 0 0,0 1 0 0 0,0-1 1 0 0,0 1-1 0 0,1-1 1 0 0,-1 0-1 0 0,0 1 0 0 0,0-1 1 0 0,1 0-1 0 0,-1 0 0 0 0,0 0 1 0 0,0 0-1 0 0,1 0 0 0 0,-1 0 1 0 0,0 0-1 0 0,2-1 0 0 0,-2 1 22 0 0,0-1 0 0 0,0 1 0 0 0,0-1 1 0 0,0 1-1 0 0,0-1 0 0 0,-1 0 0 0 0,1 1 0 0 0,0-1 0 0 0,0 0 0 0 0,-1 0 0 0 0,1 0 0 0 0,0 0 0 0 0,-1 1 1 0 0,1-1-1 0 0,-1 0 0 0 0,1 0 0 0 0,-1 0 0 0 0,1 0 0 0 0,-1 0 0 0 0,0 0 0 0 0,1 0 0 0 0,-1 0 0 0 0,0-1 1 0 0,0 1-1 0 0,0-1 0 0 0,1-32 87 0 0,-1 26-61 0 0,-1-6 18 0 0,0-1 0 0 0,-1 1 0 0 0,0 0 0 0 0,-1 0 0 0 0,-1 0 0 0 0,-9-23 0 0 0,-43-76 291 0 0,37 78 165 0 0,-19-47 0 0 0,37 80-427 0 0,14 18-44 0 0,132 188 136 0 0,4 5-1785 0 0,-125-177-170 0 0,-6-8-3674 0 0,-5-9-5683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168 403 19892 0 0,'0'0'4214'0'0,"-21"5"-4459"0"0,-63 18 213 0 0,83-23 29 0 0,-1 1-1 0 0,1-1 1 0 0,0 1 0 0 0,-1 0-1 0 0,1-1 1 0 0,-1 1 0 0 0,1 0-1 0 0,0 0 1 0 0,0 0-1 0 0,-1 0 1 0 0,1 0 0 0 0,0 0-1 0 0,0 0 1 0 0,0 0 0 0 0,0 0-1 0 0,0 1 1 0 0,0-1 0 0 0,1 0-1 0 0,-1 1 1 0 0,0-1-1 0 0,1 1 1 0 0,-1-1 0 0 0,1 0-1 0 0,-1 1 1 0 0,1-1 0 0 0,0 1-1 0 0,0 0 1 0 0,-1-1 0 0 0,1 1-1 0 0,0-1 1 0 0,0 1-1 0 0,1-1 1 0 0,-1 1 0 0 0,0-1-1 0 0,0 1 1 0 0,1 1 0 0 0,0 5-44 0 0,0-1 5 0 0,-1-1-1 0 0,1 0 1 0 0,0 0-1 0 0,0 0 1 0 0,1 0-1 0 0,-1 0 1 0 0,1 0-1 0 0,1-1 1 0 0,4 10-1 0 0,-6-13 35 0 0,0 0 0 0 0,0-1 0 0 0,0 1 0 0 0,0 0 0 0 0,0-1 0 0 0,1 1-1 0 0,-1-1 1 0 0,1 1 0 0 0,-1-1 0 0 0,1 0 0 0 0,-1 0 0 0 0,1 1 0 0 0,0-1 0 0 0,0 0 0 0 0,-1 0 0 0 0,1-1 0 0 0,0 1 0 0 0,0 0-1 0 0,0-1 1 0 0,0 1 0 0 0,0-1 0 0 0,0 1 0 0 0,0-1 0 0 0,0 0 0 0 0,0 0 0 0 0,0 0 0 0 0,0 0 0 0 0,0 0 0 0 0,0-1-1 0 0,0 1 1 0 0,0-1 0 0 0,3 0 0 0 0,-3 0 9 0 0,0 0-1 0 0,-1-1 0 0 0,1 1 1 0 0,0 0-1 0 0,-1-1 1 0 0,1 1-1 0 0,-1-1 0 0 0,1 1 1 0 0,-1-1-1 0 0,0 0 1 0 0,0 1-1 0 0,1-1 0 0 0,-1 0 1 0 0,-1 0-1 0 0,1 0 1 0 0,0 0-1 0 0,0 0 0 0 0,-1 0 1 0 0,1-3-1 0 0,7-45 54 0 0,-7 41-44 0 0,0-18 36 0 0,0 1 0 0 0,-2-1 0 0 0,0 1 1 0 0,-2-1-1 0 0,-9-38 0 0 0,1 23 38 0 0,-2 1 0 0 0,-28-63 1 0 0,39 99-67 0 0,-3-8 55 0 0,-1 1 1 0 0,0 1 0 0 0,-1-1-1 0 0,0 1 1 0 0,-13-16 0 0 0,8 21 3 0 0,7 12-52 0 0,5-4-23 0 0,-1 0 1 0 0,1 0 0 0 0,0 0-1 0 0,0 1 1 0 0,0-1-1 0 0,0 0 1 0 0,1 0 0 0 0,-1 0-1 0 0,2 4 1 0 0,5 10 10 0 0,1 0 0 0 0,0-1 0 0 0,19 25 0 0 0,1 3-62 0 0,-1 3 38 0 0,3-1-1 0 0,1-1 1 0 0,67 72 0 0 0,-96-114 11 0 0,11 10 2 0 0,1 1 0 0 0,19 12 0 0 0,-30-23-2 0 0,0 0 1 0 0,0 0-1 0 0,0 0 0 0 0,0 0 0 0 0,1 0 1 0 0,-1-1-1 0 0,1 0 0 0 0,-1 1 0 0 0,1-1 1 0 0,-1-1-1 0 0,1 1 0 0 0,0 0 1 0 0,-1-1-1 0 0,1 0 0 0 0,0 0 0 0 0,0 0 1 0 0,-1 0-1 0 0,6-2 0 0 0,-8 1 2 0 0,1 0 0 0 0,-1 0-1 0 0,1 0 1 0 0,-1 0 0 0 0,0-1 0 0 0,0 1 0 0 0,1-1-1 0 0,-1 1 1 0 0,0-1 0 0 0,0 1 0 0 0,0-1-1 0 0,-1 0 1 0 0,1 1 0 0 0,0-1 0 0 0,-1 0-1 0 0,1 0 1 0 0,-1 1 0 0 0,1-1 0 0 0,-1 0-1 0 0,0-2 1 0 0,4-38 40 0 0,-4 18-42 0 0,1 13 8 0 0,-1 0-1 0 0,0 0 1 0 0,-1 1 0 0 0,-3-16 0 0 0,0 73-225 0 0,4-30 218 0 0,-1-10-7 0 0,1 0 0 0 0,0 1 0 0 0,1-1-1 0 0,0 0 1 0 0,0 0 0 0 0,3 10 0 0 0,-3-14 2 0 0,0-1 1 0 0,0 0-1 0 0,0 0 1 0 0,1 1 0 0 0,-1-1-1 0 0,1 0 1 0 0,-1-1-1 0 0,1 1 1 0 0,0 0 0 0 0,0 0-1 0 0,0-1 1 0 0,0 1-1 0 0,0-1 1 0 0,0 1-1 0 0,0-1 1 0 0,1 0 0 0 0,-1 0-1 0 0,0 0 1 0 0,1 0-1 0 0,-1-1 1 0 0,0 1 0 0 0,5 0-1 0 0,1 1 10 0 0,0-1-1 0 0,0 0 1 0 0,0 0 0 0 0,0-1-1 0 0,0 0 1 0 0,0 0 0 0 0,11-3-1 0 0,-17 3-10 0 0,0 0-1 0 0,0-1 0 0 0,0 1 1 0 0,0-1-1 0 0,0 0 1 0 0,0 0-1 0 0,0 0 0 0 0,0 0 1 0 0,-1 0-1 0 0,1 0 1 0 0,0 0-1 0 0,-1 0 0 0 0,1-1 1 0 0,0 1-1 0 0,-1-1 0 0 0,0 1 1 0 0,1-1-1 0 0,-1 0 1 0 0,0 1-1 0 0,0-1 0 0 0,0 0 1 0 0,0 0-1 0 0,0 0 1 0 0,0 0-1 0 0,0 0 0 0 0,-1 0 1 0 0,1 0-1 0 0,-1 0 1 0 0,0 0-1 0 0,1 0 0 0 0,-1 0 1 0 0,0-2-1 0 0,0-3-8 0 0,-1 1-1 0 0,1 0 0 0 0,-1 0 1 0 0,0 0-1 0 0,-1 0 1 0 0,1 0-1 0 0,-1 0 1 0 0,0 1-1 0 0,-1-1 0 0 0,0 0 1 0 0,1 1-1 0 0,-6-7 1 0 0,8 8-40 0 0,6 5 53 0 0,6 4 22 0 0,4 3-12 0 0,0 0-1 0 0,0-1 1 0 0,0-1-1 0 0,1-1 1 0 0,0 0-1 0 0,0-1 1 0 0,0-1-1 0 0,0-1 1 0 0,1 0-1 0 0,28-2 1 0 0,-37 1-41 0 0,0 0 0 0 0,-1 0 0 0 0,1 1 0 0 0,0 0 0 0 0,12 5 0 0 0,-13-4-115 0 0,1 0 0 0 0,0-1-1 0 0,-1 0 1 0 0,1 0 0 0 0,14 0 0 0 0,-22-2 122 0 0,0 0 1 0 0,0 0-1 0 0,0 0 0 0 0,1 0 1 0 0,-1 0-1 0 0,0 0 0 0 0,0-1 1 0 0,0 1-1 0 0,1 0 0 0 0,-1-1 1 0 0,0 1-1 0 0,0-1 0 0 0,0 1 1 0 0,0-1-1 0 0,0 1 0 0 0,0-1 1 0 0,0 0-1 0 0,0 0 0 0 0,0 1 1 0 0,0-1-1 0 0,0 0 0 0 0,0 0 1 0 0,-1 0-1 0 0,2-2 0 0 0,-1 1 8 0 0,-1 0-1 0 0,1 0 0 0 0,-1 1 0 0 0,1-1 0 0 0,-1 0 0 0 0,0 0 0 0 0,0 0 0 0 0,0 0 0 0 0,0 0 0 0 0,0 0 0 0 0,-1 1 0 0 0,1-1 0 0 0,0 0 0 0 0,-1 0 0 0 0,1 0 0 0 0,-2-2 0 0 0,-16-24 70 0 0,15 25-4 0 0,1 1-1 0 0,0-1 0 0 0,0 0 1 0 0,0 0-1 0 0,0 0 0 0 0,1 0 0 0 0,-1 0 1 0 0,1-1-1 0 0,-1 1 0 0 0,1 0 1 0 0,0 0-1 0 0,0-5 0 0 0,1 7-31 0 0,0 1 1 0 0,1-1-1 0 0,-1 1 0 0 0,0-1 1 0 0,1 1-1 0 0,-1 0 0 0 0,1-1 1 0 0,-1 1-1 0 0,0 0 0 0 0,1-1 1 0 0,-1 1-1 0 0,1 0 0 0 0,-1 0 1 0 0,1 0-1 0 0,-1-1 0 0 0,1 1 1 0 0,-1 0-1 0 0,1 0 0 0 0,-1 0 0 0 0,1 0 1 0 0,-1 0-1 0 0,1 0 0 0 0,-1 0 1 0 0,1 0-1 0 0,-1 0 0 0 0,2 0 1 0 0,20 0 172 0 0,-17 0-112 0 0,7 1-4 0 0,0 1 0 0 0,0 0 1 0 0,-1 0-1 0 0,16 6 0 0 0,31 6 94 0 0,-54-14-159 0 0,1 0-1 0 0,-1 1 1 0 0,1 0 0 0 0,-1 0-1 0 0,0 0 1 0 0,7 3-1 0 0,-10-3 2 0 0,0 0 0 0 0,0-1 0 0 0,0 1 0 0 0,0 0 0 0 0,0 0 0 0 0,0 0 0 0 0,0 0 0 0 0,0 0 1 0 0,0 0-1 0 0,0 0 0 0 0,-1 0 0 0 0,1 0 0 0 0,0 1 0 0 0,-1-1 0 0 0,1 0 0 0 0,-1 0 0 0 0,1 1 0 0 0,-1-1 0 0 0,0 0 0 0 0,0 1 0 0 0,1-1 0 0 0,-1 0 0 0 0,0 1 0 0 0,0 1 0 0 0,0-2-4 0 0,0-1-1 0 0,-1 1 1 0 0,1-1-1 0 0,0 1 1 0 0,0-1-1 0 0,0 1 1 0 0,0-1-1 0 0,1 1 1 0 0,-1-1-1 0 0,0 1 1 0 0,0-1-1 0 0,0 1 1 0 0,0-1-1 0 0,0 0 1 0 0,1 1-1 0 0,-1-1 1 0 0,0 1-1 0 0,0-1 1 0 0,1 1-1 0 0,-1-1 1 0 0,0 0-1 0 0,0 1 1 0 0,1-1-1 0 0,-1 0 1 0 0,1 1-1 0 0,-1-1 1 0 0,0 0-1 0 0,1 0 1 0 0,-1 1-1 0 0,1-1 1 0 0,-1 0-1 0 0,0 0 1 0 0,1 0-1 0 0,-1 1 1 0 0,1-1-1 0 0,-1 0 1 0 0,1 0-1 0 0,-1 0 1 0 0,1 0-1 0 0,-1 0 1 0 0,1 0-1 0 0,-1 0 1 0 0,1 0-1 0 0,-1 0 1 0 0,1 0-1 0 0,-1 0 1 0 0,0 0-1 0 0,1-1 1 0 0,-1 1-1 0 0,1 0 1 0 0,-1 0-1 0 0,1 0 1 0 0,-1-1-1 0 0,0 1 1 0 0,1 0-1 0 0,-1 0 1 0 0,1-1-1 0 0,-1 1 1 0 0,0 0-1 0 0,1-1 1 0 0,2-1-6 0 0,0 0 0 0 0,0 0 0 0 0,0-1 0 0 0,0 1 0 0 0,0-1 0 0 0,3-4 0 0 0,17-38-12 0 0,-20 37 28 0 0,0 0 1 0 0,1 0 0 0 0,1 0-1 0 0,-1 0 1 0 0,1 1 0 0 0,11-13-1 0 0,-15 19-8 0 0,1 0 0 0 0,-1-1 0 0 0,1 1 0 0 0,0 0 0 0 0,-1 0 0 0 0,1 0 0 0 0,0 0 0 0 0,0 0 0 0 0,0 1 0 0 0,0-1 0 0 0,0 0 0 0 0,0 1 0 0 0,0 0 0 0 0,2-1 0 0 0,0 1 4 0 0,-1 0 0 0 0,0 1 0 0 0,0-1 0 0 0,1 1 0 0 0,-1 0 0 0 0,0-1-1 0 0,0 2 1 0 0,0-1 0 0 0,0 0 0 0 0,0 0 0 0 0,4 4 0 0 0,5 2 71 0 0,-1 2-1 0 0,0 0 1 0 0,0 0-1 0 0,-1 1 1 0 0,0 0 0 0 0,14 20-1 0 0,12 21-1501 0 0,-4 0-5965 0 0,-28-44 5542 0 0,5 10-10048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487 362 26142 0 0,'0'0'982'0'0,"-16"-14"-983"0"0,3 2 10 0 0,-19-18 50 0 0,-47-35 0 0 0,-132-94 292 0 0,197 149-173 0 0,1 2 0 0 0,-27-14 0 0 0,-3-1-3082 0 0,18 5-5558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19828 0 0,'0'0'2047'0'0,"29"-21"-2801"0"0,90-62 544 0 0,-81 62-6 0 0,-23 20-141 0 0,-7 2 46 0 0,-5-1-31 0 0,0 1 0 0 0,1-1 0 0 0,-1 1 0 0 0,0 0 0 0 0,0 0 0 0 0,1 0 0 0 0,-1 0 0 0 0,0 0 0 0 0,0 1 0 0 0,0-1 0 0 0,0 1 0 0 0,0 0 0 0 0,4 3 0 0 0,18 19-7003 0 0,-20-19 4912 0 0,2 2-3028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2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514 294 24317 0 0,'0'0'154'0'0,"-23"-1"-1419"0"0,-72-3 1356 0 0,63 8-29 0 0,20 4-9 0 0,5-3-24 0 0,-125 78 243 0 0,117-74-273 0 0,7-3 23 0 0,-1 0 1 0 0,1-1-1 0 0,-1 0 1 0 0,0 0-1 0 0,-1-1 1 0 0,1 0 0 0 0,-1-1-1 0 0,1 0 1 0 0,-1-1-1 0 0,0 1 1 0 0,-19 0-1 0 0,26-3-19 0 0,0 0-1 0 0,0 0 1 0 0,0 0-1 0 0,0 0 1 0 0,0-1-1 0 0,1 1 1 0 0,-1-1-1 0 0,0 0 1 0 0,0 0-1 0 0,1 0 1 0 0,-1 0-1 0 0,0 0 1 0 0,1-1-1 0 0,-1 1 0 0 0,-3-4 1 0 0,4 2 5 0 0,0 1 0 0 0,0-1 0 0 0,0 1-1 0 0,1-1 1 0 0,-1 0 0 0 0,1 0 0 0 0,0 0 0 0 0,-1 1 0 0 0,1-1 0 0 0,1-1-1 0 0,-1 1 1 0 0,0 0 0 0 0,1 0 0 0 0,-1-6 0 0 0,1-1 11 0 0,0 1 1 0 0,1-1 0 0 0,-1 0 0 0 0,2 0-1 0 0,0 0 1 0 0,5-15 0 0 0,25-59 164 0 0,-16 45-103 0 0,2-13-2 0 0,-13 36-18 0 0,0 0-1 0 0,1 0 0 0 0,1 0 0 0 0,1 1 0 0 0,11-19 0 0 0,-19 33-56 0 0,1 1 0 0 0,-1-1 0 0 0,1 0 0 0 0,0 0 1 0 0,-1 1-1 0 0,1-1 0 0 0,-1 1 0 0 0,1-1 0 0 0,0 0 1 0 0,-1 1-1 0 0,1-1 0 0 0,0 1 0 0 0,0 0 0 0 0,0-1 0 0 0,-1 1 1 0 0,1 0-1 0 0,0-1 0 0 0,0 1 0 0 0,0 0 0 0 0,0 0 1 0 0,-1 0-1 0 0,1-1 0 0 0,0 1 0 0 0,0 0 0 0 0,0 0 1 0 0,0 1-1 0 0,0-1 0 0 0,0 0 0 0 0,-1 0 0 0 0,1 0 0 0 0,0 0 1 0 0,0 1-1 0 0,0-1 0 0 0,0 0 0 0 0,-1 1 0 0 0,1-1 1 0 0,0 1-1 0 0,0-1 0 0 0,-1 1 0 0 0,1-1 0 0 0,0 1 1 0 0,-1 0-1 0 0,1-1 0 0 0,0 1 0 0 0,-1 0 0 0 0,1-1 0 0 0,-1 1 1 0 0,0 0-1 0 0,1 0 0 0 0,0 0 0 0 0,4 7-9 0 0,0 0-1 0 0,-1 0 0 0 0,6 15 1 0 0,-8-17 2 0 0,12 27-367 0 0,39 88-547 0 0,-15-44-6078 0 0,-26-58-4277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3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92 197 20460 0 0,'0'0'1019'0'0,"5"22"-919"0"0,13 71-12 0 0,-11-63-33 0 0,2 0 0 0 0,1 0 0 0 0,19 39 0 0 0,8 23-124 0 0,-36-89 58 0 0,0 0 0 0 0,0 0 1 0 0,-1 0-1 0 0,1 0 0 0 0,-1 0 0 0 0,1 0 1 0 0,-1 0-1 0 0,0 0 0 0 0,0 0 0 0 0,0 0 0 0 0,-1 0 1 0 0,1 0-1 0 0,-2 4 0 0 0,1-5-1 0 0,0 0 0 0 0,0-1 0 0 0,0 1 1 0 0,0-1-1 0 0,-1 1 0 0 0,1-1 0 0 0,-1 1 0 0 0,1-1 0 0 0,-1 0 0 0 0,0 1 1 0 0,1-1-1 0 0,-1 0 0 0 0,0 0 0 0 0,0-1 0 0 0,0 1 0 0 0,1 0 0 0 0,-1 0 0 0 0,0-1 1 0 0,0 0-1 0 0,0 1 0 0 0,-3-1 0 0 0,-3 2 4 0 0,-1-2 1 0 0,1 1-1 0 0,0-1 1 0 0,0 0-1 0 0,-1-1 1 0 0,1 0-1 0 0,0 0 0 0 0,0-1 1 0 0,0 0-1 0 0,0-1 1 0 0,0 1-1 0 0,0-1 1 0 0,1-1-1 0 0,-1 0 1 0 0,1 0-1 0 0,0 0 0 0 0,-12-11 1 0 0,17 14 7 0 0,0-1 0 0 0,1 0 0 0 0,0 0 0 0 0,-1 1 0 0 0,1-1 0 0 0,0 0 0 0 0,0 0 0 0 0,0 0 0 0 0,0 0 0 0 0,0-1 0 0 0,1 1 0 0 0,-1 0 1 0 0,0 0-1 0 0,1 0 0 0 0,0-1 0 0 0,0 1 0 0 0,-1 0 0 0 0,1 0 0 0 0,1-1 0 0 0,-1 1 0 0 0,0 0 0 0 0,0 0 0 0 0,1-1 0 0 0,-1 1 0 0 0,1 0 0 0 0,0 0 0 0 0,0 0 0 0 0,0 0 0 0 0,0 0 0 0 0,0 0 0 0 0,0 0 0 0 0,0 0 0 0 0,1 0 1 0 0,-1 0-1 0 0,3-1 0 0 0,5-7 31 0 0,0 0 1 0 0,2 0-1 0 0,-1 1 1 0 0,16-11-1 0 0,-24 19-29 0 0,47-35 173 0 0,-20 13 60 0 0,1 1 1 0 0,0 2-1 0 0,2 1 1 0 0,36-16 0 0 0,-66 34-220 0 0,-1 1 0 0 0,0-1 0 0 0,1 1 0 0 0,-1-1 0 0 0,0 1 1 0 0,1-1-1 0 0,-1 1 0 0 0,1 0 0 0 0,-1 0 0 0 0,1 0 1 0 0,-1 0-1 0 0,0 0 0 0 0,1 0 0 0 0,-1 0 0 0 0,1 0 1 0 0,-1 1-1 0 0,1-1 0 0 0,-1 1 0 0 0,0-1 0 0 0,1 1 0 0 0,-1-1 1 0 0,0 1-1 0 0,1 0 0 0 0,-1-1 0 0 0,0 1 0 0 0,0 0 1 0 0,0 0-1 0 0,0 0 0 0 0,0 0 0 0 0,0 0 0 0 0,0 0 1 0 0,0 0-1 0 0,0 1 0 0 0,0-1 0 0 0,-1 0 0 0 0,1 0 1 0 0,0 1-1 0 0,0 1 0 0 0,2 6 51 0 0,0 1 0 0 0,0 0 0 0 0,-1-1 0 0 0,1 19 0 0 0,1-5-16 0 0,-3-19-44 0 0,1 9 10 0 0,0 1-1 0 0,2-1 1 0 0,-1 0 0 0 0,2-1 0 0 0,-1 1-1 0 0,14 22 1 0 0,-18-35-19 0 0,0 0 1 0 0,0-1-1 0 0,0 1 1 0 0,0 0-1 0 0,0 0 0 0 0,0 0 1 0 0,0-1-1 0 0,0 1 0 0 0,0 0 1 0 0,0 0-1 0 0,0-1 0 0 0,0 1 1 0 0,0 0-1 0 0,0 0 1 0 0,0 0-1 0 0,0 0 0 0 0,1-1 1 0 0,-1 1-1 0 0,0 0 0 0 0,0 0 1 0 0,0 0-1 0 0,0 0 0 0 0,0-1 1 0 0,1 1-1 0 0,-1 0 1 0 0,0 0-1 0 0,0 0 0 0 0,0 0 1 0 0,0 0-1 0 0,1 0 0 0 0,-1 0 1 0 0,0 0-1 0 0,0-1 0 0 0,0 1 1 0 0,1 0-1 0 0,-1 0 1 0 0,0 0-1 0 0,0 0 0 0 0,0 0 1 0 0,1 0-1 0 0,-1 0 0 0 0,0 0 1 0 0,0 0-1 0 0,1 0 0 0 0,-1 0 1 0 0,0 1-1 0 0,0-1 1 0 0,0 0-1 0 0,1 0 0 0 0,-1 0 1 0 0,0 0-1 0 0,0 0 0 0 0,0 0 1 0 0,0 0-1 0 0,1 0 0 0 0,-1 1 1 0 0,0-1-1 0 0,0 0 1 0 0,0 0-1 0 0,0 0 0 0 0,0 0 1 0 0,1 1-1 0 0,0-20-207 0 0,-1 19 205 0 0,0-10-73 0 0,0-13-62 0 0,4-36 0 0 0,-3 53 145 0 0,0 0 0 0 0,0 0 0 0 0,1 0 0 0 0,-1 0 0 0 0,2 0 0 0 0,-1 0 0 0 0,0 1 0 0 0,1-1 0 0 0,0 1 0 0 0,8-10 0 0 0,-10 14-2 0 0,0-1 1 0 0,1 1-1 0 0,-1-1 1 0 0,1 1-1 0 0,-1 0 1 0 0,1 0 0 0 0,-1 0-1 0 0,1 0 1 0 0,0 0-1 0 0,-1 0 1 0 0,1 1-1 0 0,0-1 1 0 0,0 0 0 0 0,0 1-1 0 0,-1 0 1 0 0,1-1-1 0 0,0 1 1 0 0,0 0-1 0 0,0 0 1 0 0,0 0 0 0 0,0 0-1 0 0,0 0 1 0 0,0 0-1 0 0,-1 1 1 0 0,1-1-1 0 0,0 1 1 0 0,0-1 0 0 0,0 1-1 0 0,0 0 1 0 0,-1-1-1 0 0,1 1 1 0 0,0 0-1 0 0,-1 0 1 0 0,1 0 0 0 0,2 3-1 0 0,3 1 36 0 0,0 1 0 0 0,-1 1-1 0 0,1-1 1 0 0,-1 1 0 0 0,-1 0 0 0 0,6 8-1 0 0,-1 0 50 0 0,-3-6-61 0 0,-1 0 1 0 0,0 1-1 0 0,0 0 1 0 0,-1 0-1 0 0,-1 1 1 0 0,5 11-1 0 0,-9-22-26 0 0,0 0-1 0 0,0 0 1 0 0,0 1-1 0 0,0-1 1 0 0,0 0-1 0 0,0 0 0 0 0,0 0 1 0 0,0 1-1 0 0,0-1 1 0 0,0 0-1 0 0,0 0 1 0 0,0 1-1 0 0,0-1 0 0 0,0 0 1 0 0,1 0-1 0 0,-1 0 1 0 0,0 0-1 0 0,0 1 1 0 0,0-1-1 0 0,0 0 0 0 0,1 0 1 0 0,-1 0-1 0 0,0 0 1 0 0,0 0-1 0 0,0 0 1 0 0,0 1-1 0 0,1-1 0 0 0,-1 0 1 0 0,0 0-1 0 0,0 0 1 0 0,1 0-1 0 0,-1 0 1 0 0,0 0-1 0 0,0 0 0 0 0,0 0 1 0 0,1 0-1 0 0,-1 0 1 0 0,0 0-1 0 0,0 0 1 0 0,1 0-1 0 0,-1 0 1 0 0,0 0-1 0 0,0 0 0 0 0,0 0 1 0 0,1 0-1 0 0,-1 0 1 0 0,0-1-1 0 0,0 1 1 0 0,0 0-1 0 0,1 0 0 0 0,-1 0 1 0 0,0 0-1 0 0,0 0 1 0 0,0 0-1 0 0,0-1 1 0 0,1 1-1 0 0,-1 0 0 0 0,0 0 1 0 0,0 0-1 0 0,0-1 1 0 0,0 1-1 0 0,12-14 58 0 0,-10 11-52 0 0,10-15 34 0 0,16-34 0 0 0,-22 40-5 0 0,1 0 1 0 0,-1 0 0 0 0,2 0 0 0 0,0 1 0 0 0,0 0 0 0 0,17-17 0 0 0,-17 21 48 0 0,-10 6-74 0 0,-12 13-41 0 0,12-10 11 0 0,1 0 0 0 0,-1 0 1 0 0,1 0-1 0 0,-1 0 0 0 0,1 1 1 0 0,0-1-1 0 0,0 0 0 0 0,0 0 1 0 0,-1 5-1 0 0,1-6 16 0 0,1 0 1 0 0,0 0-1 0 0,0 0 1 0 0,0 0-1 0 0,0-1 0 0 0,0 1 1 0 0,1 0-1 0 0,-1 0 0 0 0,0 0 1 0 0,0 0-1 0 0,0-1 1 0 0,1 1-1 0 0,-1 0 0 0 0,0 0 1 0 0,1 0-1 0 0,-1-1 0 0 0,1 1 1 0 0,-1 0-1 0 0,1-1 1 0 0,-1 1-1 0 0,1 0 0 0 0,0-1 1 0 0,-1 1-1 0 0,1 0 0 0 0,0-1 1 0 0,-1 1-1 0 0,1-1 0 0 0,0 0 1 0 0,0 1-1 0 0,1 0 1 0 0,13 7 2 0 0,2-1 0 0 0,23 8 0 0 0,-39-15-6 0 0,0 1 1 0 0,-1-1 0 0 0,1 1-1 0 0,-1-1 1 0 0,1 1 0 0 0,-1 0-1 0 0,1-1 1 0 0,-1 1 0 0 0,1 0-1 0 0,-1 0 1 0 0,1-1 0 0 0,-1 1-1 0 0,0 0 1 0 0,0 0 0 0 0,1-1-1 0 0,-1 1 1 0 0,0 0 0 0 0,0 0-1 0 0,0 0 1 0 0,0 0 0 0 0,0-1-1 0 0,0 1 1 0 0,0 0 0 0 0,0 0 0 0 0,0 0-1 0 0,0 0 1 0 0,0-1 0 0 0,-1 1-1 0 0,1 0 1 0 0,0 0 0 0 0,-1-1-1 0 0,1 1 1 0 0,0 0 0 0 0,-2 1-1 0 0,-12 28-110 0 0,12-26 115 0 0,0 0 0 0 0,1 0 0 0 0,-1 0 0 0 0,1 0 0 0 0,0 0 0 0 0,0 0 1 0 0,0 0-1 0 0,0 8 0 0 0,1-11 77 0 0,2-1-67 0 0,0 0 0 0 0,-1 0 1 0 0,1 0-1 0 0,0 0 0 0 0,0-1 1 0 0,0 1-1 0 0,-1-1 0 0 0,1 1 1 0 0,0-1-1 0 0,-1 1 0 0 0,1-1 1 0 0,0 0-1 0 0,-1 0 0 0 0,1 0 1 0 0,-1 0-1 0 0,3-2 0 0 0,22-21-27 0 0,-20 16 32 0 0,1-1 1 0 0,-2 0 0 0 0,1 0-1 0 0,-1 0 1 0 0,0 0 0 0 0,-1-1-1 0 0,0 1 1 0 0,-1-1 0 0 0,0 0-1 0 0,3-18 1 0 0,0-12 40 0 0,2-57 1 0 0,-8 83-36 0 0,8-163 436 0 0,-8 176-425 0 0,1 2-23 0 0,0 1 1 0 0,0 0 0 0 0,-1-1 0 0 0,1 1 0 0 0,0 0-1 0 0,-1 0 1 0 0,0 0 0 0 0,1 0 0 0 0,-1-1 0 0 0,0 5-1 0 0,0-3 10 0 0,12 77 115 0 0,3 0 0 0 0,46 145 0 0 0,-55-210-178 0 0,1 0-1 0 0,13 23 1 0 0,-16-33-55 0 0,-1 1 1 0 0,1-1-1 0 0,0 0 0 0 0,0 0 0 0 0,1-1 1 0 0,-1 1-1 0 0,1-1 0 0 0,0 0 0 0 0,8 5 1 0 0,-12-8-7 0 0,-1-1 1 0 0,1 1-1 0 0,0-1 1 0 0,0 0-1 0 0,-1 1 1 0 0,1-1-1 0 0,0 0 1 0 0,0 1-1 0 0,0-1 1 0 0,0 0-1 0 0,-1 0 1 0 0,1 0-1 0 0,0 0 1 0 0,0 0-1 0 0,0 0 1 0 0,0 0-1 0 0,0 0 1 0 0,-1 0-1 0 0,1 0 1 0 0,0 0-1 0 0,0-1 1 0 0,0 1-1 0 0,-1 0 1 0 0,1-1-1 0 0,0 1 1 0 0,0 0-1 0 0,-1-1 1 0 0,2 0-1 0 0,-1 0-862 0 0,0 0-1 0 0,0-1 1 0 0,0 1-1 0 0,0-1 1 0 0,0 1 0 0 0,0-1-1 0 0,-1 0 1 0 0,1 1-1 0 0,0-1 1 0 0,-1 0-1 0 0,1-2 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3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655 405 7882 0 0,'0'0'18124'0'0,"-12"-15"-18051"0"0,-37-48-50 0 0,47 61-35 0 0,0 0 0 0 0,-1 0 1 0 0,1 0-1 0 0,0 0 0 0 0,-1 0 1 0 0,1 1-1 0 0,-1-1 1 0 0,0 1-1 0 0,1 0 0 0 0,-1 0 1 0 0,0 0-1 0 0,0 0 0 0 0,0 0 1 0 0,0 0-1 0 0,0 1 1 0 0,0-1-1 0 0,0 1 0 0 0,0 0 1 0 0,0 0-1 0 0,-6 1 0 0 0,-3-1-101 0 0,-89-7-2564 0 0,59 3-3164 0 0,-71-17 1 0 0,40-3 1316 0 0,56 17 4286 0 0,0-1 0 0 0,-17-12 0 0 0,-7-11 2965 0 0,5-6 3323 0 0,31 31-5626 0 0,0 0 0 0 0,1 0 0 0 0,0-1 0 0 0,0 1 0 0 0,0-1 0 0 0,1 0 0 0 0,0 0 0 0 0,0-1 0 0 0,1 1 0 0 0,0-1 0 0 0,0 1 0 0 0,0-1 0 0 0,1 0 0 0 0,1 1 0 0 0,-1-10 0 0 0,1 16-428 0 0,0 0 0 0 0,1 1 0 0 0,-1-1 1 0 0,0 0-1 0 0,0 0 0 0 0,1 0 0 0 0,-1 0 0 0 0,0 0 1 0 0,1 0-1 0 0,-1 0 0 0 0,1 1 0 0 0,-1-1 1 0 0,1 0-1 0 0,-1 0 0 0 0,1 1 0 0 0,0-1 1 0 0,-1 0-1 0 0,1 1 0 0 0,0-1 0 0 0,0 0 0 0 0,-1 1 1 0 0,1-1-1 0 0,0 1 0 0 0,0 0 0 0 0,0-1 1 0 0,1 0-1 0 0,11-2-1674 0 0,0 3-3333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4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197 397 22101 0 0,'0'0'194'0'0,"0"-22"-3370"0"0,-1-68 2634 0 0,1 85 514 0 0,0 0-1 0 0,0-1 1 0 0,0 1-1 0 0,-1-1 0 0 0,0 1 1 0 0,-1 0-1 0 0,1 0 1 0 0,-1-1-1 0 0,0 1 1 0 0,0 0-1 0 0,0 0 0 0 0,-1 1 1 0 0,-4-8-1 0 0,-1 0 169 0 0,4 8-88 0 0,1-1-1 0 0,-2 1 1 0 0,1 0-1 0 0,0 0 1 0 0,-1 0-1 0 0,0 1 1 0 0,0 0-1 0 0,0 0 1 0 0,0 0-1 0 0,-1 0 0 0 0,1 1 1 0 0,-1 0-1 0 0,1 0 1 0 0,-1 0-1 0 0,0 1 1 0 0,0 0-1 0 0,1 0 1 0 0,-1 1-1 0 0,0-1 1 0 0,0 1-1 0 0,0 0 1 0 0,0 1-1 0 0,0 0 1 0 0,-8 1-1 0 0,13-2-55 0 0,0 1-1 0 0,0-1 0 0 0,-1 1 1 0 0,1-1-1 0 0,0 1 1 0 0,0-1-1 0 0,-1 1 0 0 0,1 0 1 0 0,0-1-1 0 0,0 1 1 0 0,0 0-1 0 0,0 0 0 0 0,0 0 1 0 0,0 0-1 0 0,0 0 1 0 0,0 0-1 0 0,1 0 0 0 0,-1 0 1 0 0,0 0-1 0 0,1 1 1 0 0,-1-1-1 0 0,1 0 0 0 0,-1 2 1 0 0,0 0-3 0 0,1-1 0 0 0,0 1 1 0 0,0 0-1 0 0,0-1 0 0 0,0 1 0 0 0,0 0 1 0 0,0-1-1 0 0,1 1 0 0 0,0-1 0 0 0,-1 1 1 0 0,2 2-1 0 0,3 6-76 0 0,0 0-1 0 0,1 0 1 0 0,13 19 0 0 0,2-4-266 0 0,0 0-1 0 0,2-1 1 0 0,37 31-1 0 0,85 58-639 0 0,-36-31 881 0 0,-97-73 136 0 0,7 4 2 0 0,30 33 0 0 0,-46-44-17 0 0,1 1 0 0 0,-1 0 1 0 0,0 0-1 0 0,0 1 0 0 0,0-1 1 0 0,0 0-1 0 0,-1 1 0 0 0,0 0 1 0 0,0 0-1 0 0,0 0 1 0 0,-1-1-1 0 0,0 2 0 0 0,1-1 1 0 0,-1 7-1 0 0,-1-11 5 0 0,0 0 1 0 0,-1 1 0 0 0,1-1-1 0 0,0 0 1 0 0,-1 0-1 0 0,1 0 1 0 0,-1 0-1 0 0,1 0 1 0 0,-1 0-1 0 0,0 0 1 0 0,1 0-1 0 0,-1 0 1 0 0,0 0-1 0 0,0 0 1 0 0,0 0-1 0 0,0 0 1 0 0,1-1-1 0 0,-1 1 1 0 0,0 0-1 0 0,0-1 1 0 0,-1 1-1 0 0,1-1 1 0 0,0 1-1 0 0,0-1 1 0 0,0 1-1 0 0,0-1 1 0 0,0 0-1 0 0,0 0 1 0 0,-1 1 0 0 0,1-1-1 0 0,-2 0 1 0 0,-47 2 388 0 0,38-3-346 0 0,-12 1 20 0 0,-1-2-1 0 0,1 0 0 0 0,0-1 0 0 0,0-2 0 0 0,1-1 0 0 0,-1 0 0 0 0,1-2 0 0 0,0 0 0 0 0,-24-14 0 0 0,43 19-43 0 0,-1 1 1 0 0,1-1-1 0 0,0 0 1 0 0,0-1-1 0 0,0 1 1 0 0,0-1-1 0 0,1 1 1 0 0,0-1-1 0 0,-4-5 1 0 0,6 7-4 0 0,0 0 0 0 0,0 0 1 0 0,0 0-1 0 0,0 1 0 0 0,1-1 0 0 0,-1 0 1 0 0,1 0-1 0 0,-1 0 0 0 0,1 0 0 0 0,0 0 1 0 0,0 0-1 0 0,-1 0 0 0 0,2 0 0 0 0,-1 0 1 0 0,0 0-1 0 0,0 0 0 0 0,1 0 0 0 0,-1 0 1 0 0,1 0-1 0 0,-1 0 0 0 0,1 0 0 0 0,0 0 1 0 0,0 0-1 0 0,0 1 0 0 0,2-4 0 0 0,3-3 110 0 0,1-1 0 0 0,0 2-1 0 0,0-1 1 0 0,1 1 0 0 0,0 0-1 0 0,0 0 1 0 0,0 1 0 0 0,14-7 0 0 0,11-4 198 0 0,37-14 0 0 0,2-2-62 0 0,-55 25-225 0 0,-2-1-1 0 0,1-1 1 0 0,-2 0 0 0 0,1-1-1 0 0,18-19 1 0 0,-32 30-54 0 0,-1 0 1 0 0,0 0-1 0 0,0 0 0 0 0,1 0 0 0 0,-1-1 0 0 0,0 1 1 0 0,0 0-1 0 0,0 0 0 0 0,1 0 0 0 0,-1 0 0 0 0,0-1 1 0 0,0 1-1 0 0,0 0 0 0 0,0 0 0 0 0,1 0 0 0 0,-1-1 1 0 0,0 1-1 0 0,0 0 0 0 0,0 0 0 0 0,0-1 0 0 0,0 1 1 0 0,0 0-1 0 0,0 0 0 0 0,0-1 0 0 0,0 1 0 0 0,0 0 0 0 0,0 0 1 0 0,0-1-1 0 0,0 1 0 0 0,0 0 0 0 0,0 0 0 0 0,0-1 1 0 0,0 1-1 0 0,0 0 0 0 0,0 0 0 0 0,0-1 0 0 0,0 1 1 0 0,0 0-1 0 0,0 0 0 0 0,0-1 0 0 0,-1 1 0 0 0,1 0 1 0 0,0 0-1 0 0,0-1 0 0 0,-15-1 71 0 0,-19 7 136 0 0,18 1-92 0 0,12-5-119 0 0,0 0 1 0 0,1 0 0 0 0,-1 0-1 0 0,1 0 1 0 0,-1 1-1 0 0,1 0 1 0 0,0 0 0 0 0,0 0-1 0 0,-1 0 1 0 0,1 0 0 0 0,1 0-1 0 0,-1 1 1 0 0,0 0 0 0 0,1-1-1 0 0,-1 1 1 0 0,1 0-1 0 0,0 0 1 0 0,0 0 0 0 0,0 1-1 0 0,0-1 1 0 0,-1 5 0 0 0,-4 7-72 0 0,2 1 0 0 0,0 0 1 0 0,1 0-1 0 0,1 0 1 0 0,-2 22-1 0 0,6-37 65 0 0,-1 0 1 0 0,1-1-1 0 0,-1 1 0 0 0,1-1 0 0 0,-1 1 1 0 0,1-1-1 0 0,0 1 0 0 0,-1-1 0 0 0,1 1 1 0 0,0-1-1 0 0,-1 0 0 0 0,1 1 0 0 0,0-1 1 0 0,-1 0-1 0 0,1 0 0 0 0,0 1 0 0 0,-1-1 1 0 0,1 0-1 0 0,0 0 0 0 0,0 0 0 0 0,-1 0 0 0 0,1 0 1 0 0,0 0-1 0 0,1 0 0 0 0,25 0-36 0 0,-23 0 18 0 0,35 1 14 0 0,0-2-1 0 0,0-1 1 0 0,0-3-1 0 0,59-13 0 0 0,-97 18 13 0 0,0 0-1 0 0,0 0 1 0 0,0-1-1 0 0,1 1 1 0 0,-1 0-1 0 0,0-1 1 0 0,0 1-1 0 0,0 0 1 0 0,0-1-1 0 0,0 1 1 0 0,0-1-1 0 0,0 0 1 0 0,0 1-1 0 0,-1-1 1 0 0,1 0-1 0 0,0 1 1 0 0,0-1-1 0 0,0 0 1 0 0,-1 0-1 0 0,1 0 1 0 0,0 0-1 0 0,-1 0 1 0 0,1 0-1 0 0,-1 0 1 0 0,1 0-1 0 0,-1 0 1 0 0,1 0-1 0 0,-1 0 1 0 0,0 0-1 0 0,0 0 1 0 0,1 0-1 0 0,-1 0 1 0 0,0-2-1 0 0,-1 0-2 0 0,0 1-1 0 0,0 0 1 0 0,0 0-1 0 0,0 0 1 0 0,0 0-1 0 0,-1 0 0 0 0,1 0 1 0 0,-1 0-1 0 0,1 0 1 0 0,-1 1-1 0 0,0-1 1 0 0,0 0-1 0 0,0 1 1 0 0,0 0-1 0 0,-3-2 0 0 0,-32-20-40 0 0,0 2-1 0 0,-2 2 0 0 0,0 1 0 0 0,-50-14 0 0 0,79 27 58 0 0,10 2-24 0 0,19 6-8 0 0,96 33 179 0 0,6 3 401 0 0,-112-36-525 0 0,4 1-40 0 0,-1 1 0 0 0,0 0-1 0 0,1 0 1 0 0,-2 2-1 0 0,1-1 1 0 0,-1 1-1 0 0,0 1 1 0 0,0 0 0 0 0,16 17-1 0 0,-23-20-53 0 0,2 1 439 0 0,-4-13-149 0 0,-2-1-276 0 0,0-1 0 0 0,1 0-1 0 0,0 1 1 0 0,0-1 0 0 0,1 1-1 0 0,0-1 1 0 0,5-10-1 0 0,-6 17 33 0 0,0-1 0 0 0,0 1 0 0 0,1-1-1 0 0,-1 1 1 0 0,1-1 0 0 0,-1 1-1 0 0,1 0 1 0 0,0 0 0 0 0,0 0 0 0 0,0 0-1 0 0,0 0 1 0 0,0 1 0 0 0,1-1-1 0 0,-1 1 1 0 0,1-1 0 0 0,-1 1 0 0 0,1 0-1 0 0,-1 0 1 0 0,1 0 0 0 0,-1 0-1 0 0,1 0 1 0 0,0 0 0 0 0,0 1 0 0 0,-1 0-1 0 0,1-1 1 0 0,4 1 0 0 0,-4 0 12 0 0,1 1 1 0 0,0-1-1 0 0,0 1 1 0 0,-1-1-1 0 0,1 1 1 0 0,0 1-1 0 0,-1-1 1 0 0,1 0-1 0 0,-1 1 1 0 0,1-1-1 0 0,3 4 0 0 0,32 27 27 0 0,-33-26-22 0 0,0-1 0 0 0,0 1 0 0 0,1-1 1 0 0,0 0-1 0 0,-1-1 0 0 0,11 5 0 0 0,-13-8-4 0 0,1 0 0 0 0,-1 0 1 0 0,0 0-1 0 0,0-1 0 0 0,0 1 0 0 0,1-1 1 0 0,7-1-1 0 0,3 1 0 0 0,-15 0 18 0 0,-2 25-18 0 0,1-33 201 0 0,-2-5-176 0 0,1 0 0 0 0,0-27 0 0 0,2 37-30 0 0,0-1 0 0 0,0 1 1 0 0,0 0-1 0 0,1 0 0 0 0,-1 0 1 0 0,1 1-1 0 0,-1-1 1 0 0,1 0-1 0 0,0 0 0 0 0,0 0 1 0 0,0 0-1 0 0,1 1 0 0 0,-1-1 1 0 0,1 0-1 0 0,-1 1 1 0 0,1-1-1 0 0,0 1 0 0 0,0 0 1 0 0,0 0-1 0 0,0-1 0 0 0,1 1 1 0 0,2-2-1 0 0,-1 3 1 0 0,-1 0-1 0 0,0 0 1 0 0,1 0-1 0 0,-1 0 1 0 0,1 1-1 0 0,-1 0 1 0 0,1-1-1 0 0,-1 1 1 0 0,1 1-1 0 0,-1-1 1 0 0,1 0-1 0 0,-1 1 0 0 0,1 0 1 0 0,-1 0-1 0 0,0 0 1 0 0,1 0-1 0 0,-1 0 1 0 0,6 4-1 0 0,5 2 102 0 0,-1 1-1 0 0,22 17 1 0 0,-35-24-93 0 0,19 17 27 0 0,-16-15-7 0 0,1 1 1 0 0,-1-1-1 0 0,0 0 1 0 0,1 0-1 0 0,-1 0 1 0 0,1 0-1 0 0,0-1 0 0 0,6 4 1 0 0,-4-5-2 0 0,0-1 1 0 0,0 1-1 0 0,0-1 1 0 0,0 0-1 0 0,0 0 0 0 0,0 0 1 0 0,0-1-1 0 0,0 0 0 0 0,0-1 1 0 0,0 1-1 0 0,-1-1 1 0 0,1 0-1 0 0,-1 0 0 0 0,1-1 1 0 0,-1 1-1 0 0,0-1 1 0 0,5-4-1 0 0,0 0 28 0 0,0 0 0 0 0,-1-1 1 0 0,-1 0-1 0 0,1 0 0 0 0,-1-1 0 0 0,0 0 1 0 0,9-16-1 0 0,-13 16-52 0 0,-10 12-25 0 0,-9 10-18 0 0,11-8 20 0 0,0 0 0 0 0,0 0 0 0 0,0 1 0 0 0,1-1 0 0 0,0 1 1 0 0,0 0-1 0 0,0 0 0 0 0,1 0 0 0 0,0 1 0 0 0,0-1 0 0 0,0 1 0 0 0,1-1 0 0 0,0 1 0 0 0,0-1 0 0 0,1 12 0 0 0,0-17 22 0 0,1 1 0 0 0,-1-1 0 0 0,0 0-1 0 0,1 0 1 0 0,-1 0 0 0 0,1 0-1 0 0,-1 0 1 0 0,1 0 0 0 0,0 0 0 0 0,-1 0-1 0 0,1 0 1 0 0,0 0 0 0 0,0 0-1 0 0,0 0 1 0 0,0 0 0 0 0,0 0 0 0 0,0-1-1 0 0,0 1 1 0 0,0 0 0 0 0,0-1-1 0 0,0 1 1 0 0,0-1 0 0 0,0 1 0 0 0,0-1-1 0 0,0 0 1 0 0,1 1 0 0 0,-1-1 0 0 0,0 0-1 0 0,0 0 1 0 0,0 0 0 0 0,3 0-1 0 0,38 0 0 0 0,-39 0 7 0 0,-1 0 0 0 0,0-1 0 0 0,1 1 0 0 0,-1-1 0 0 0,0 0 0 0 0,0 1 0 0 0,0-1 0 0 0,0 0 0 0 0,1 0-1 0 0,-1-1 1 0 0,-1 1 0 0 0,1 0 0 0 0,0-1 0 0 0,0 1 0 0 0,0-1 0 0 0,-1 1 0 0 0,3-4 0 0 0,-1 1-1 0 0,-1 1-1 0 0,0-1 1 0 0,0 0 0 0 0,-1 0-1 0 0,1 0 1 0 0,-1 0 0 0 0,0 0 0 0 0,0 0-1 0 0,1-5 1 0 0,-1-5-7 0 0,0-1 0 0 0,-1 1 0 0 0,-1-1 0 0 0,-3-23 0 0 0,-1 12 77 0 0,-1 0 0 0 0,-1 1 0 0 0,-1-1 0 0 0,-2 1 0 0 0,0 1 0 0 0,-2 0 0 0 0,0 1 0 0 0,-2 0 0 0 0,0 0 0 0 0,-2 2 0 0 0,-31-35 0 0 0,45 54-56 0 0,0 0 0 0 0,0 0 0 0 0,0 0 0 0 0,0 0 0 0 0,0 0 0 0 0,-1 1 0 0 0,1-1 0 0 0,-1 1 0 0 0,1 0 0 0 0,-1-1 0 0 0,1 1 0 0 0,-1 0 0 0 0,0 1 0 0 0,0-1 0 0 0,1 0 0 0 0,-1 1 0 0 0,-6-1 0 0 0,8 2-14 0 0,-1-1 0 0 0,0 1 1 0 0,0-1-1 0 0,1 1 0 0 0,-1 0 0 0 0,0-1 0 0 0,1 1 1 0 0,-1 0-1 0 0,1 0 0 0 0,-1 0 0 0 0,1 1 0 0 0,0-1 1 0 0,-1 0-1 0 0,1 0 0 0 0,0 1 0 0 0,0-1 0 0 0,0 1 1 0 0,0-1-1 0 0,0 1 0 0 0,0-1 0 0 0,0 1 0 0 0,0 0 0 0 0,1 0 1 0 0,-1-1-1 0 0,1 1 0 0 0,-1 0 0 0 0,1 0 0 0 0,-1 2 1 0 0,0 9-5 0 0,-1-1 0 0 0,2 1 1 0 0,0-1-1 0 0,0 1 0 0 0,1 0 1 0 0,1-1-1 0 0,0 0 1 0 0,0 1-1 0 0,1-1 0 0 0,1 0 1 0 0,0 0-1 0 0,9 17 0 0 0,-1-4-104 0 0,2-1 0 0 0,0 0-1 0 0,2-1 1 0 0,30 35 0 0 0,-25-35-509 0 0,1-2 0 0 0,40 30 0 0 0,13 2-8238 0 0,-53-37-2314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4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15003 0 0,'0'0'7546'0'0,"23"1"-7528"0"0,114 3 26 0 0,-91-4-307 0 0,1-2-1 0 0,51-9 1 0 0,-82 8-415 0 0,17-3-1707 0 0,-12 3-3924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4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83 20036 0 0,'0'0'1499'0'0,"-22"-13"-1559"0"0,-72-38 104 0 0,89 49-38 0 0,1-1-1 0 0,0 1 1 0 0,-1 0-1 0 0,0 0 1 0 0,0 0 0 0 0,1 1-1 0 0,-1-1 1 0 0,0 1-1 0 0,0 0 1 0 0,0 1-1 0 0,0-1 1 0 0,-1 1-1 0 0,1 0 1 0 0,-6 1-1 0 0,-7 0 20 0 0,0-1-6 0 0,8-1-29 0 0,0 1 1 0 0,0 0 0 0 0,0 1-1 0 0,-16 3 1 0 0,24-4 10 0 0,0 0 0 0 0,0 1 0 0 0,0 0 0 0 0,1-1 1 0 0,-1 1-1 0 0,0 0 0 0 0,0 0 0 0 0,1 0 0 0 0,-1 0 0 0 0,1 0 1 0 0,-1 0-1 0 0,1 0 0 0 0,-1 1 0 0 0,1-1 0 0 0,0 1 0 0 0,-1-1 1 0 0,1 1-1 0 0,0-1 0 0 0,0 1 0 0 0,0-1 0 0 0,0 1 1 0 0,1 0-1 0 0,-1 0 0 0 0,0 0 0 0 0,1-1 0 0 0,-1 1 0 0 0,1 0 1 0 0,-1 0-1 0 0,1 3 0 0 0,0 8 17 0 0,1-1 0 0 0,0 0 0 0 0,1 0 0 0 0,0 0 0 0 0,1 0 0 0 0,1 0 0 0 0,0 0 0 0 0,0-1 0 0 0,1 1 0 0 0,12 20 0 0 0,0-5 7 0 0,1-1 1 0 0,1-1-1 0 0,24 25 0 0 0,-31-40 183 0 0,-17-19 77 0 0,-16-19-177 0 0,21 28-109 0 0,1 0-1 0 0,-1 0 1 0 0,0 0-1 0 0,0 0 1 0 0,1 0 0 0 0,-1 0-1 0 0,0 0 1 0 0,1 0-1 0 0,-1-1 1 0 0,0 1 0 0 0,0 0-1 0 0,1 0 1 0 0,-1 0-1 0 0,0 0 1 0 0,0-1-1 0 0,1 1 1 0 0,-1 0 0 0 0,0 0-1 0 0,0 0 1 0 0,0-1-1 0 0,1 1 1 0 0,-1 0 0 0 0,0 0-1 0 0,0-1 1 0 0,0 1-1 0 0,0 0 1 0 0,0 0-1 0 0,1-1 1 0 0,-1 1 0 0 0,0 0-1 0 0,0-1 1 0 0,0 1-1 0 0,0 0 1 0 0,0-1 0 0 0,0 1-1 0 0,0 0 1 0 0,0 0-1 0 0,0-1 1 0 0,0 1-1 0 0,0 0 1 0 0,0-1 0 0 0,0 1-1 0 0,-1 0 1 0 0,1 0-1 0 0,0-1 1 0 0,0 1 0 0 0,0 0-1 0 0,0-1 1 0 0,0 1-1 0 0,-1 0 1 0 0,1 0-1 0 0,0 0 1 0 0,0-1 0 0 0,0 1-1 0 0,-1 0 1 0 0,1 0-1 0 0,0 0 1 0 0,0-1-1 0 0,-1 1 1 0 0,1 0 0 0 0,0 0-1 0 0,-1 0 1 0 0,26-2-90 0 0,-24 2 98 0 0,20 1 17 0 0,-1 1 1 0 0,1 0 0 0 0,-1 2 0 0 0,0 0-1 0 0,0 1 1 0 0,-1 1 0 0 0,1 1 0 0 0,-1 1-1 0 0,-1 1 1 0 0,31 18 0 0 0,-46-25-7 0 0,0 0 0 0 0,0 0 0 0 0,0 0 0 0 0,0 0 0 0 0,0 0 0 0 0,-1 1 0 0 0,1 0 0 0 0,-1-1 0 0 0,0 1 0 0 0,0 0 0 0 0,1 0 1 0 0,-2 0-1 0 0,1 1 0 0 0,0-1 0 0 0,-1 0 0 0 0,1 1 0 0 0,-1-1 0 0 0,0 1 0 0 0,0-1 0 0 0,-1 1 0 0 0,1-1 0 0 0,-1 1 0 0 0,0 0 0 0 0,0-1 0 0 0,0 1 0 0 0,0 0 0 0 0,-1 5 1 0 0,-1-3 38 0 0,1 0 1 0 0,-1-1-1 0 0,0 1 0 0 0,0-1 1 0 0,-1 0-1 0 0,0 1 1 0 0,0-1-1 0 0,0 0 1 0 0,0-1-1 0 0,-1 1 1 0 0,0-1-1 0 0,0 1 1 0 0,0-1-1 0 0,0 0 1 0 0,-1-1-1 0 0,-8 6 1 0 0,2-3 1 0 0,-1 0 1 0 0,0-1 0 0 0,0 0-1 0 0,-1-1 1 0 0,1 0-1 0 0,-1-1 1 0 0,-23 3 0 0 0,-29-2-1285 0 0,1-4-4687 0 0,37 0 1135 0 0,2 0-6918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1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233 669 19916 0 0,'0'0'1649'0'0,"32"-13"-2065"0"0,101-36 238 0 0,-127 48 157 0 0,-1-1 0 0 0,1 1 0 0 0,-1 0 0 0 0,1 0 1 0 0,-1 0-1 0 0,10 1 0 0 0,-14 0 8 0 0,1 0-1 0 0,0 1 1 0 0,0-1 0 0 0,-1 1 0 0 0,1-1 0 0 0,0 1 0 0 0,-1 0 0 0 0,1-1 0 0 0,-1 1-1 0 0,3 2 1 0 0,7 3-67 0 0,-3-3 17 0 0,0 1 0 0 0,1 0 0 0 0,-2 0 0 0 0,1 1 0 0 0,0 0-1 0 0,-1 1 1 0 0,0-1 0 0 0,0 1 0 0 0,-1 1 0 0 0,1-1 0 0 0,-2 1-1 0 0,1 0 1 0 0,-1 1 0 0 0,8 12 0 0 0,-8-8 26 0 0,0-1-1 0 0,-1 1 1 0 0,0 0 0 0 0,-1 1-1 0 0,0-1 1 0 0,-1 0 0 0 0,0 1 0 0 0,-1 0-1 0 0,-1-1 1 0 0,-1 14 0 0 0,1-23 54 0 0,0 0-1 0 0,0 0 1 0 0,-1 0 0 0 0,1 0 0 0 0,-1 0 0 0 0,0 0 0 0 0,0 0 0 0 0,0 0-1 0 0,0-1 1 0 0,0 1 0 0 0,-1 0 0 0 0,1-1 0 0 0,-1 1 0 0 0,0-1-1 0 0,0 1 1 0 0,0-1 0 0 0,0 0 0 0 0,0 1 0 0 0,0-1 0 0 0,-1-1 0 0 0,1 1-1 0 0,0 0 1 0 0,-1 0 0 0 0,0-1 0 0 0,1 0 0 0 0,-1 1 0 0 0,0-1-1 0 0,0 0 1 0 0,0 0 0 0 0,0-1 0 0 0,0 1 0 0 0,0 0 0 0 0,0-1 0 0 0,0 0-1 0 0,-4 0 1 0 0,-3 0 46 0 0,-1 0 0 0 0,0-1 1 0 0,1 0-1 0 0,0 0 0 0 0,-1-2 0 0 0,1 1 0 0 0,0-1 0 0 0,0 0 0 0 0,-11-6 0 0 0,-12-10 20 0 0,0-1 0 0 0,1-1 0 0 0,2-2 0 0 0,0-1 0 0 0,1-1 0 0 0,2-2 1 0 0,-48-58-1 0 0,57 61-11 0 0,2 1 1 0 0,0-2 0 0 0,1 0 0 0 0,2-1 0 0 0,1 0 0 0 0,1-1 0 0 0,1-1-1 0 0,-7-28 1 0 0,13 37 51 0 0,1 1 0 0 0,1-1-1 0 0,0 0 1 0 0,1 0 0 0 0,4-33-1 0 0,-2 39-23 0 0,2 0 0 0 0,-1 0 0 0 0,2 1-1 0 0,0-1 1 0 0,0 1 0 0 0,1-1-1 0 0,1 2 1 0 0,13-23 0 0 0,-13 25-99 0 0,1 0 0 0 0,0 0 0 0 0,0 1 1 0 0,1 0-1 0 0,0 0 0 0 0,1 1 0 0 0,0 0 1 0 0,0 1-1 0 0,0-1 0 0 0,1 2 0 0 0,18-9 1 0 0,-13 9 34 0 0,0 0 1 0 0,0 1 0 0 0,1 0-1 0 0,0 2 1 0 0,-1 0 0 0 0,1 0 0 0 0,23 2-1 0 0,-8 1-552 0 0,0 2-1 0 0,0 2 0 0 0,32 8 0 0 0,77 31-6550 0 0,-91-25-4170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8394 0 0,'0'0'2987'0'0,"11"-7"-2959"0"0,34-22-15 0 0,-43 27-8 0 0,1 0 0 0 0,-1 0-1 0 0,1 0 1 0 0,-1 0 0 0 0,0 0-1 0 0,0-1 1 0 0,0 1 0 0 0,0-1-1 0 0,0 1 1 0 0,-1-1-1 0 0,3-3 1 0 0,6-10 45 0 0,-4 11-71 0 0,-1 0 0 0 0,1 0 0 0 0,0 1 0 0 0,1-1-1 0 0,-1 1 1 0 0,1 1 0 0 0,-1-1 0 0 0,1 1 0 0 0,0 1 0 0 0,1-1 0 0 0,-1 1 0 0 0,0 0 0 0 0,1 1 0 0 0,-1 0 0 0 0,12-1 0 0 0,-5 2-480 0 0,-1 1-1 0 0,1 0 1 0 0,-1 1 0 0 0,1 1 0 0 0,-1 0 0 0 0,0 0 0 0 0,23 10 0 0 0,12 8-5017 0 0,-34-13 3854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5761 0 0,'0'0'3738'0'0,"3"27"-5083"0"0,12 89 1429 0 0,-12-85 95 0 0,-1 1 0 0 0,-2 0 0 0 0,-1 0 0 0 0,-6 33 0 0 0,2-13 57 0 0,-8 54-48 0 0,1-3-1369 0 0,8-36-2815 0 0,4-43-384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23349 0 0,'0'0'777'0'0,"-5"25"-1153"0"0,-12 77 391 0 0,16-92-21 0 0,-1 0 0 0 0,2 0 1 0 0,-1 0-1 0 0,1 0 0 0 0,1 0 0 0 0,0 0 1 0 0,1 0-1 0 0,4 19 0 0 0,2 4-287 0 0,5 33-2144 0 0,-3-22-7573 0 0,-6-29-963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21749 0 0,'0'0'457'0'0,"24"6"-588"0"0,75 23 346 0 0,-96-28-196 0 0,1 0 1 0 0,-1 0-1 0 0,0 0 0 0 0,0 0 1 0 0,0 1-1 0 0,0-1 0 0 0,-1 1 1 0 0,1 0-1 0 0,0 0 0 0 0,-1 0 1 0 0,1 0-1 0 0,-1 0 0 0 0,0 0 1 0 0,1 1-1 0 0,-1-1 0 0 0,0 1 1 0 0,-1 0-1 0 0,3 3 0 0 0,2 5 68 0 0,1-2-86 0 0,-1 1 0 0 0,0-1 1 0 0,0 2-1 0 0,-1-1 1 0 0,-1 0-1 0 0,0 1 1 0 0,0 0-1 0 0,-1 0 0 0 0,-1 0 1 0 0,0 0-1 0 0,0 1 1 0 0,-1-1-1 0 0,0 17 1 0 0,-1-26-10 0 0,-1 1 1 0 0,1-1-1 0 0,-1 0 1 0 0,0 1-1 0 0,1-1 1 0 0,-1 0-1 0 0,0 0 1 0 0,0 0 0 0 0,-1 0-1 0 0,1 1 1 0 0,0-1-1 0 0,-1-1 1 0 0,1 1-1 0 0,-1 0 1 0 0,1 0 0 0 0,-1-1-1 0 0,0 1 1 0 0,0-1-1 0 0,0 1 1 0 0,0-1-1 0 0,0 0 1 0 0,0 1-1 0 0,0-1 1 0 0,0 0 0 0 0,-1-1-1 0 0,1 1 1 0 0,0 0-1 0 0,0-1 1 0 0,-1 1-1 0 0,-3-1 1 0 0,-7 2-75 0 0,-1 0 0 0 0,0-1 0 0 0,-25-2 0 0 0,21-2 19 0 0,0 0 0 0 0,0-1 1 0 0,0-1-1 0 0,1-1 0 0 0,-1-1 1 0 0,-18-9-1 0 0,6 3 83 0 0,16 4 34 0 0,14 9-50 0 0,0 0 1 0 0,0 0-1 0 0,0 0 0 0 0,0 0 0 0 0,0-1 0 0 0,0 1 0 0 0,0 0 0 0 0,0 0 0 0 0,1 0 0 0 0,-1 0 0 0 0,0-1 0 0 0,0 1 0 0 0,0 0 0 0 0,0 0 0 0 0,0 0 0 0 0,0 0 0 0 0,0 0 0 0 0,0 0 0 0 0,1-1 0 0 0,-1 1 0 0 0,0 0 0 0 0,0 0 0 0 0,0 0 1 0 0,0 0-1 0 0,0 0 0 0 0,1 0 0 0 0,-1 0 0 0 0,0 0 0 0 0,0 0 0 0 0,0 0 0 0 0,0 0 0 0 0,1 0 0 0 0,-1 0 0 0 0,0 0 0 0 0,0 0 0 0 0,0 0 0 0 0,0 0 0 0 0,1 0 0 0 0,-1 0 0 0 0,0 0 0 0 0,0 0 0 0 0,0 0 0 0 0,32 3 156 0 0,-7 3-54 0 0,-1 2 1 0 0,0 1-1 0 0,0 1 0 0 0,-1 1 0 0 0,32 21 0 0 0,-18-7 52 0 0,-2 1 0 0 0,44 41 0 0 0,-76-65-148 0 0,0 1 0 0 0,-1-1 0 0 0,0 1 0 0 0,1 0 0 0 0,-1 0-1 0 0,0 0 1 0 0,0 0 0 0 0,-1 0 0 0 0,1 0 0 0 0,-1 0 0 0 0,1 0 0 0 0,1 7 0 0 0,-3-9-7 0 0,0 0 0 0 0,0 0 0 0 0,0 0 1 0 0,0 0-1 0 0,0 0 0 0 0,0 0 0 0 0,-1 0 0 0 0,1 0 1 0 0,0 0-1 0 0,0 0 0 0 0,-1 0 0 0 0,1 0 0 0 0,-1 0 1 0 0,1 0-1 0 0,-1 0 0 0 0,1-1 0 0 0,-1 1 0 0 0,-1 1 1 0 0,1 0 0 0 0,-1-1 1 0 0,1 0-1 0 0,-1 0 1 0 0,0 0 0 0 0,1 0-1 0 0,-1 0 1 0 0,0 0-1 0 0,0-1 1 0 0,0 1 0 0 0,0-1-1 0 0,0 1 1 0 0,-3 0-1 0 0,-34 2-837 0 0,0-2 0 0 0,-59-5 0 0 0,69 2-1019 0 0,-10 0-4803 0 0,9-1-4841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27102 0 0,'0'0'1168'0'0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78 0 0 0,'0'0'19255'0'0,"-15"-9"-18126"0"0,-85-51 2488 0 0,99 60-3589 0 0,1 0-1 0 0,0 0 1 0 0,0 0 0 0 0,0 0-1 0 0,0 0 1 0 0,-1 0 0 0 0,1 0-1 0 0,0 0 1 0 0,0 0 0 0 0,0 0-1 0 0,0 0 1 0 0,-1 0 0 0 0,1 0-1 0 0,0 0 1 0 0,0 0 0 0 0,0 0-1 0 0,0 0 1 0 0,-1-1 0 0 0,1 1-1 0 0,0 0 1 0 0,0 0 0 0 0,0 0-1 0 0,0 0 1 0 0,0 0 0 0 0,0 0-1 0 0,-1-1 1 0 0,1 1 0 0 0,0 0-1 0 0,0 0 1 0 0,0 0 0 0 0,0 0-1 0 0,0 0 1 0 0,0-1 0 0 0,0 1-1 0 0,0 0 1 0 0,0 0 0 0 0,0 0-1 0 0,0 0 1 0 0,0-1 0 0 0,0 1-1 0 0,0 0 1 0 0,0 0 0 0 0,0 0-1 0 0,0-1 1 0 0,0 1 0 0 0,0 0-1 0 0,0 0 1 0 0,0 0 0 0 0,0 0-1 0 0,0-1 1 0 0,0 1 0 0 0,0 0-1 0 0,0 0 1 0 0,0 0 0 0 0,1 0-1 0 0,13-2 231 0 0,23 5-419 0 0,-2 5 33 0 0,41 15 0 0 0,-16-4-102 0 0,151 31-1354 0 0,-69-30-3052 0 0,-113-15-163 0 0,-7-4-5694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62 2264 0 0,'0'0'18027'0'0,"-6"-8"-17096"0"0,-2-3-592 0 0,3 6 20 0 0,1 0 1 0 0,0 0-1 0 0,1-1 1 0 0,-5-9-1 0 0,8 15-321 0 0,0 0 1 0 0,0 0-1 0 0,-1 0 0 0 0,1-1 0 0 0,0 1 0 0 0,0 0 0 0 0,0 0 0 0 0,0 0 1 0 0,0 0-1 0 0,0-1 0 0 0,0 1 0 0 0,0 0 0 0 0,0 0 0 0 0,0 0 0 0 0,0 0 1 0 0,0-1-1 0 0,0 1 0 0 0,0 0 0 0 0,0 0 0 0 0,0 0 0 0 0,0 0 0 0 0,0-1 0 0 0,0 1 1 0 0,0 0-1 0 0,0 0 0 0 0,0 0 0 0 0,0 0 0 0 0,0-1 0 0 0,1 1 0 0 0,-1 0 1 0 0,0 0-1 0 0,0 0 0 0 0,0 0 0 0 0,0 0 0 0 0,0-1 0 0 0,0 1 0 0 0,1 0 1 0 0,-1 0-1 0 0,0 0 0 0 0,0 0 0 0 0,0 0 0 0 0,0 0 0 0 0,1 0 0 0 0,-1 0 1 0 0,0 0-1 0 0,0 0 0 0 0,1-1 0 0 0,12 2 257 0 0,16 5-532 0 0,14 8-504 0 0,61 17-460 0 0,-90-28-2166 0 0,1-1-1 0 0,26 1 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 0 0,'0'0'6861'0'0,"2"26"-6595"0"0,7 80 22 0 0,-8-92-166 0 0,1 1 1 0 0,0-1-1 0 0,1-1 1 0 0,1 1-1 0 0,8 20 1 0 0,-3-9-82 0 0,14 30-968 0 0,-18-43-4250 0 0,1 0-5003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16876 0 0,'0'0'2072'0'0,"7"25"-1845"0"0,3 6-142 0 0,22 86 282 0 0,-8-9-1279 0 0,-17-63-9809 0 0,-5-34 2727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18260 0 0,'0'0'3978'0'0,"-7"-14"-3910"0"0,-19-43-19 0 0,26 57-48 0 0,-1 0 0 0 0,1-1 0 0 0,0 1 0 0 0,0-1 0 0 0,0 1 0 0 0,0-1 0 0 0,0 1 0 0 0,0 0 0 0 0,-1-1 0 0 0,1 1 0 0 0,0-1 0 0 0,0 1 0 0 0,0-1 0 0 0,0 1 0 0 0,0 0 0 0 0,1-1 0 0 0,-1 1 0 0 0,0-1 0 0 0,0 1 0 0 0,0-1 0 0 0,0 1 0 0 0,0 0 0 0 0,1-1 0 0 0,-1 1 0 0 0,0 0 0 0 0,0-1 0 0 0,0 1 0 0 0,1-1 0 0 0,-1 1 0 0 0,0 0 0 0 0,1 0 0 0 0,-1-1 0 0 0,0 1 0 0 0,1 0 0 0 0,-1 0 0 0 0,0-1 0 0 0,1 1 0 0 0,-1 0 0 0 0,1 0 0 0 0,-1 0 0 0 0,0-1 0 0 0,1 1 0 0 0,-1 0 0 0 0,1 0 0 0 0,0 0 0 0 0,21 1 14 0 0,-17-1-13 0 0,51 7 172 0 0,-7-1-3309 0 0,-17-4-8243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19412 0 0,'0'0'1596'0'0,"8"23"-1463"0"0,3 8-97 0 0,0 0 6 0 0,11 44 0 0 0,-17-52-280 0 0,-1 1 0 0 0,1 27 0 0 0,-4-30-4327 0 0,0-1-4468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18188 0 0,'0'0'2136'0'0,"38"143"-2112"0"0,-30-117-128 0 0,7 1-344 0 0,-1 3-784 0 0,-2-7-2481 0 0,-5-8-8153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31 448 14843 0 0,'0'0'5764'0'0,"-6"-5"-5484"0"0,2 2-231 0 0,-13-10 330 0 0,17 13-374 0 0,0 0 1 0 0,0 0-1 0 0,0 0 0 0 0,0 0 1 0 0,-1 0-1 0 0,1 0 0 0 0,0 0 1 0 0,0 0-1 0 0,0 0 1 0 0,0 0-1 0 0,0 0 0 0 0,0-1 1 0 0,0 1-1 0 0,0 0 1 0 0,0 0-1 0 0,0 0 0 0 0,0 0 1 0 0,0 0-1 0 0,0 0 1 0 0,-1 0-1 0 0,1 0 0 0 0,0 0 1 0 0,0 0-1 0 0,0 0 0 0 0,0 0 1 0 0,0 0-1 0 0,0 0 1 0 0,0 0-1 0 0,0 0 0 0 0,0 0 1 0 0,0 0-1 0 0,0 1 1 0 0,0-1-1 0 0,-1 0 0 0 0,1 0 1 0 0,0 0-1 0 0,0 0 0 0 0,0 0 1 0 0,0 0-1 0 0,0 0 1 0 0,0 0-1 0 0,0 0 0 0 0,0 0 1 0 0,0 0-1 0 0,0 0 1 0 0,0 0-1 0 0,0 0 0 0 0,0 0 1 0 0,0 0-1 0 0,0 0 0 0 0,0 1 1 0 0,0-1-1 0 0,0 0 1 0 0,0 0-1 0 0,0 0 0 0 0,0 0 1 0 0,0 0-1 0 0,0 0 1 0 0,0 0-1 0 0,0 0 0 0 0,0 0 1 0 0,0 0-1 0 0,0 0 1 0 0,0 1-1 0 0,0-1 0 0 0,0 0 1 0 0,7 14 504 0 0,-4-10-424 0 0,120 198 1548 0 0,-107-162-1380 0 0,-12-28-189 0 0,-4-12-37 0 0,1 1 1 0 0,-1-1-1 0 0,1 1 0 0 0,-1-1 0 0 0,1 1 0 0 0,-1-1 1 0 0,1 1-1 0 0,-1-1 0 0 0,1 0 0 0 0,-1 1 0 0 0,1-1 1 0 0,-1 0-1 0 0,1 1 0 0 0,-1-1 0 0 0,1 0 0 0 0,0 0 0 0 0,-1 0 1 0 0,1 1-1 0 0,0-1 0 0 0,-1 0 0 0 0,1 0 0 0 0,0 0 1 0 0,-1 0-1 0 0,1 0 0 0 0,-1 0 0 0 0,1 0 0 0 0,0 0 1 0 0,-1-1-1 0 0,1 1 0 0 0,0 0 0 0 0,-1 0 0 0 0,1 0 1 0 0,0-1-1 0 0,23-9 372 0 0,188-111 1114 0 0,-156 85-1083 0 0,86-71 1 0 0,-60 35-298 0 0,148-121 195 0 0,-192 164-326 0 0,2 3 0 0 0,1 1-1 0 0,1 1 1 0 0,53-20 0 0 0,-86 41-666 0 0,22-9 1059 0 0,-11 9-8731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9098 0 0,'0'0'7984'0'0,"-7"-8"-7027"0"0,-23-24-320 0 0,22 24-260 0 0,13 23 608 0 0,93 145 2525 0 0,69 69-2773 0 0,-165-227-759 0 0,0 1 42 0 0,0-1 1 0 0,0 1-1 0 0,1 0 0 0 0,-1-1 1 0 0,1 0-1 0 0,-1 0 1 0 0,5 3-1 0 0,-6-5-4 0 0,-1 0 0 0 0,1 1 0 0 0,0-1 0 0 0,0 0 0 0 0,0 0 0 0 0,-1 0 0 0 0,1 0 0 0 0,0 0 0 0 0,0 0 0 0 0,0 0 0 0 0,-1 0-1 0 0,1 0 1 0 0,0-1 0 0 0,0 1 0 0 0,0 0 0 0 0,-1 0 0 0 0,1-1 0 0 0,0 1 0 0 0,0 0 0 0 0,-1-1 0 0 0,1 1 0 0 0,0-1 0 0 0,-1 1 0 0 0,1-1 0 0 0,-1 1 0 0 0,1-1 0 0 0,0 0-1 0 0,-1 1 1 0 0,1-1 0 0 0,-1 1 0 0 0,0-1 0 0 0,1 0 0 0 0,-1 0 0 0 0,1 1 0 0 0,-1-2 0 0 0,36-59 178 0 0,15-24-144 0 0,354-528 163 0 0,-391 590-208 0 0,63-88 58 0 0,-69 101-68 0 0,0 0 0 0 0,2 0 0 0 0,-1 1 0 0 0,1 0 0 0 0,0 1 0 0 0,1 0 0 0 0,21-12 0 0 0,-27 18-70 0 0,0 0-1 0 0,-1 0 1 0 0,1 1-1 0 0,0-1 1 0 0,0 1-1 0 0,0 1 1 0 0,0-1-1 0 0,0 1 1 0 0,6-1-1 0 0,-8 2-587 0 0,0-1-1 0 0,0 0 0 0 0,0 1 0 0 0,0 0 0 0 0,-1-1 0 0 0,1 1 0 0 0,0 0 0 0 0,0 0 0 0 0,0 1 1 0 0,2 1-1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12555 0 0,'0'0'10655'0'0,"-4"-4"-10104"0"0,2 2-541 0 0,-10-10 454 0 0,13 11-436 0 0,1 1 0 0 0,-1-1 0 0 0,1 1 0 0 0,-1 0 0 0 0,0 0 0 0 0,1 0 0 0 0,-1 0 0 0 0,1 0 0 0 0,-1 0 0 0 0,1 0 0 0 0,-1 0 0 0 0,0 0 0 0 0,1 1 0 0 0,-1-1 0 0 0,2 1 0 0 0,85 16 749 0 0,-25-5-3041 0 0,-20-5-6089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14051 0 0,'0'0'4869'0'0,"21"2"-4622"0"0,66 9-91 0 0,-58-3-75 0 0,-20 2-21 0 0,-4-3-31 0 0,13 10-7 0 0,-8-7-30 0 0,0 0-1 0 0,15 20 1 0 0,-23-27-18 0 0,0-1 0 0 0,0 1 0 0 0,-1 0-1 0 0,1 0 1 0 0,-1-1 0 0 0,0 1 0 0 0,0 0 0 0 0,0 0 0 0 0,0 0 0 0 0,-1 0-1 0 0,1 0 1 0 0,-1 0 0 0 0,0 0 0 0 0,1 0 0 0 0,-2 1 0 0 0,1-1 0 0 0,0 0 0 0 0,-1 4-1 0 0,0-5 32 0 0,0-1 1 0 0,0 0-1 0 0,1 0 0 0 0,-1 1 0 0 0,0-1 0 0 0,0 0 0 0 0,0 0 0 0 0,0 0 0 0 0,-1 0 0 0 0,1 0 0 0 0,0 0 0 0 0,0-1 0 0 0,-1 1 0 0 0,1 0 0 0 0,0-1 1 0 0,-1 1-1 0 0,1-1 0 0 0,-1 1 0 0 0,1-1 0 0 0,0 1 0 0 0,-1-1 0 0 0,1 0 0 0 0,-1 0 0 0 0,1 0 0 0 0,-1 0 0 0 0,-1 0 0 0 0,-1 0 102 0 0,-1 0-1 0 0,0 0 1 0 0,1-1 0 0 0,-1 1-1 0 0,1-1 1 0 0,-1 0-1 0 0,-5-3 1 0 0,2 1-1 0 0,0-2-1 0 0,1 1 1 0 0,-1-1 0 0 0,1-1-1 0 0,0 1 1 0 0,1-1 0 0 0,-1 0-1 0 0,1-1 1 0 0,0 0 0 0 0,1 0-1 0 0,0 0 1 0 0,0 0 0 0 0,0-1-1 0 0,1 0 1 0 0,0 0 0 0 0,-3-9 0 0 0,2 3 31 0 0,1 0 1 0 0,1 0 0 0 0,0 0 0 0 0,0 0 0 0 0,1 0 0 0 0,1-1 0 0 0,1 1 0 0 0,0 0-1 0 0,3-17 1 0 0,-2 21-130 0 0,1 1 0 0 0,1 0-1 0 0,0 0 1 0 0,0 0 0 0 0,1 1-1 0 0,0-1 1 0 0,0 1 0 0 0,1 0-1 0 0,0 0 1 0 0,0 0 0 0 0,1 1-1 0 0,0 0 1 0 0,1 0 0 0 0,-1 0-1 0 0,1 1 1 0 0,1 0 0 0 0,-1 0 0 0 0,1 1-1 0 0,0 0 1 0 0,0 1 0 0 0,0-1-1 0 0,1 1 1 0 0,-1 1 0 0 0,1 0-1 0 0,0 0 1 0 0,0 1 0 0 0,0 0-1 0 0,17-2 1 0 0,16 3-1503 0 0,-15 2-2550 0 0,-4 1-7131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2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163 513 16259 0 0,'0'0'2624'0'0,"31"1"-2250"0"0,101 5-36 0 0,-123-6-296 0 0,-1 0 0 0 0,1 1 0 0 0,-1 0 0 0 0,1 1 0 0 0,-1-1 0 0 0,1 1 0 0 0,-1 1 0 0 0,0 0 0 0 0,10 4 0 0 0,4 4 6 0 0,116 48 69 0 0,-135-57-121 0 0,0 0 0 0 0,1 0-1 0 0,-1 0 1 0 0,0 0-1 0 0,0 0 1 0 0,-1 1-1 0 0,1 0 1 0 0,0-1 0 0 0,-1 1-1 0 0,0 0 1 0 0,3 4-1 0 0,-4-6 4 0 0,-1 0-1 0 0,0 0 1 0 0,1 0-1 0 0,-1 0 1 0 0,0 0-1 0 0,1 0 1 0 0,-1 0-1 0 0,0 0 0 0 0,0 0 1 0 0,0 0-1 0 0,0 0 1 0 0,0 0-1 0 0,0 0 1 0 0,0 0-1 0 0,0 0 1 0 0,0 0-1 0 0,0 0 0 0 0,-1 1 1 0 0,0 0 6 0 0,0-1 0 0 0,0 0-1 0 0,1 0 1 0 0,-1 0 0 0 0,0 0 0 0 0,0 0 0 0 0,-1 0 0 0 0,1 0 0 0 0,0 0-1 0 0,0 0 1 0 0,0-1 0 0 0,0 1 0 0 0,-1 0 0 0 0,1-1 0 0 0,0 1-1 0 0,-3 0 1 0 0,-9 3 54 0 0,-1-1-1 0 0,1-1 1 0 0,0 0-1 0 0,-1 0 1 0 0,0-2-1 0 0,1 1 1 0 0,-1-2-1 0 0,-16-2 1 0 0,5-1 47 0 0,0-1 0 0 0,1 0 0 0 0,-40-16 0 0 0,42 12 0 0 0,-1-2 0 0 0,1 0 0 0 0,1-1-1 0 0,0-1 1 0 0,1-1 0 0 0,1-1 0 0 0,0 0 0 0 0,0-2-1 0 0,2 0 1 0 0,-16-19 0 0 0,23 23 41 0 0,1-1 0 0 0,0 0 0 0 0,0 0-1 0 0,2 0 1 0 0,-1-1 0 0 0,2 0 0 0 0,0-1 0 0 0,1 0-1 0 0,1 1 1 0 0,0-2 0 0 0,1 1 0 0 0,1 0 0 0 0,0 0-1 0 0,1-1 1 0 0,3-28 0 0 0,-1 36-82 0 0,0 1-1 0 0,0 0 1 0 0,1-1 0 0 0,0 1 0 0 0,1 0-1 0 0,0 0 1 0 0,0 1 0 0 0,1-1-1 0 0,0 0 1 0 0,0 1 0 0 0,1 0 0 0 0,-1 0-1 0 0,13-12 1 0 0,-9 11-32 0 0,1 1-1 0 0,0-1 1 0 0,1 2-1 0 0,0-1 1 0 0,0 1-1 0 0,0 1 1 0 0,0 0 0 0 0,1 0-1 0 0,13-3 1 0 0,5 1-254 0 0,1 1 1 0 0,0 1-1 0 0,0 1 1 0 0,0 2-1 0 0,0 1 0 0 0,60 6 1 0 0,-3 11-2132 0 0,-31-1-2964 0 0,-13-4-6347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7834 0 0,'0'0'7036'0'0,"15"-4"-6489"0"0,44-9 78 0 0,-56 13-420 0 0,0-1 0 0 0,0 1 0 0 0,0-1 0 0 0,0 1 0 0 0,0 0-1 0 0,0 0 1 0 0,0 0 0 0 0,0 1 0 0 0,0-1 0 0 0,0 1 0 0 0,-1 0 0 0 0,1-1 0 0 0,0 1 0 0 0,5 3-1 0 0,8 2 671 0 0,138 17 1920 0 0,-126-19-2824 0 0,4-1-747 0 0,-18-3-6862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135 417 18444 0 0,'0'0'1704'0'0,"15"-4"-5199"0"0,47-12 3519 0 0,-60 15-7 0 0,1 1 0 0 0,-1-1 1 0 0,0 1-1 0 0,0-1 0 0 0,1 1 1 0 0,-1 0-1 0 0,0 0 0 0 0,1 0 0 0 0,-1 1 1 0 0,0-1-1 0 0,0 0 0 0 0,1 1 0 0 0,-1-1 1 0 0,0 1-1 0 0,0 0 0 0 0,0 0 0 0 0,0 0 1 0 0,2 1-1 0 0,5 3 156 0 0,-5-4-73 0 0,0 1-1 0 0,0 0 0 0 0,0 0 0 0 0,0 0 0 0 0,0 1 0 0 0,-1-1 1 0 0,1 1-1 0 0,-1 0 0 0 0,0 0 0 0 0,3 4 0 0 0,-5-6-88 0 0,0 0 0 0 0,-1 0 0 0 0,1-1 0 0 0,-1 1-1 0 0,1 0 1 0 0,-1 0 0 0 0,1 0 0 0 0,-1 1 0 0 0,0-1 0 0 0,1 0 0 0 0,-1 0-1 0 0,0 0 1 0 0,0 0 0 0 0,0 0 0 0 0,0 0 0 0 0,0 0 0 0 0,0 0 0 0 0,0 0-1 0 0,0 0 1 0 0,-1 1 0 0 0,1-1 0 0 0,0 0 0 0 0,-1 0 0 0 0,1 0 0 0 0,0 0-1 0 0,-1 0 1 0 0,1 0 0 0 0,-1 0 0 0 0,0-1 0 0 0,1 1 0 0 0,-1 0-1 0 0,0 0 1 0 0,1 0 0 0 0,-1 0 0 0 0,0-1 0 0 0,0 1 0 0 0,0 0 0 0 0,0-1-1 0 0,0 1 1 0 0,0-1 0 0 0,0 1 0 0 0,0-1 0 0 0,-1 1 0 0 0,-2 1 6 0 0,-1 0 0 0 0,1-1 0 0 0,0 1 0 0 0,-1-1 0 0 0,1 0 0 0 0,-1 0 0 0 0,1-1 0 0 0,-1 1 0 0 0,1-1 0 0 0,-1 0 0 0 0,0 0 0 0 0,1-1 0 0 0,-8-1 0 0 0,1 0 34 0 0,1-1 0 0 0,-1 0 0 0 0,1-1 0 0 0,-17-8 0 0 0,15 6 124 0 0,0-1 1 0 0,0-1-1 0 0,1 0 1 0 0,0 0-1 0 0,1-1 0 0 0,-1 0 1 0 0,2-1-1 0 0,-1 0 0 0 0,2-1 1 0 0,-1 0-1 0 0,-9-17 0 0 0,14 22-95 0 0,1-1 0 0 0,0 0 0 0 0,0 0 0 0 0,1 0 0 0 0,0-1 0 0 0,0 1 0 0 0,0-1 0 0 0,1 1 0 0 0,0-1-1 0 0,1 1 1 0 0,0-1 0 0 0,0 1 0 0 0,1-1 0 0 0,-1 1 0 0 0,2-1 0 0 0,-1 1 0 0 0,1-1 0 0 0,0 1 0 0 0,0 0 0 0 0,1 0-1 0 0,0 0 1 0 0,5-8 0 0 0,-1 3-1 0 0,1 1 0 0 0,0 0 0 0 0,1 0 0 0 0,0 1-1 0 0,1 0 1 0 0,0 1 0 0 0,0 0 0 0 0,1 0 0 0 0,0 1 0 0 0,1 1-1 0 0,-1 0 1 0 0,25-10 0 0 0,-21 11-375 0 0,0 0 0 0 0,1 2 0 0 0,-1 0 0 0 0,22-3 1 0 0,-22 6-1345 0 0,0 0 0 0 0,0 0 1 0 0,0 2-1 0 0,25 3 1 0 0,-21-1-9866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21477 0 0,'0'0'1920'0'0,"22"-1"-1611"0"0,107-3-58 0 0,-43 0-988 0 0,-49-1-9101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18564 0 0,'0'0'4456'0'0,"23"-9"-4415"0"0,71-29-28 0 0,-92 37-11 0 0,1 0 0 0 0,-1 1-1 0 0,1-1 1 0 0,0 0-1 0 0,-1 1 1 0 0,1-1 0 0 0,0 1-1 0 0,-1 0 1 0 0,5 0-1 0 0,-7 0 0 0 0,1 1 0 0 0,-1-1-1 0 0,1 0 1 0 0,-1 0 0 0 0,1 0-1 0 0,-1 1 1 0 0,1-1 0 0 0,-1 0-1 0 0,1 1 1 0 0,-1-1-1 0 0,0 0 1 0 0,1 1 0 0 0,-1-1-1 0 0,0 0 1 0 0,1 1 0 0 0,-1-1-1 0 0,0 1 1 0 0,1-1-1 0 0,-1 1 1 0 0,0-1 0 0 0,0 1-1 0 0,3 3 2 0 0,1 2-45 0 0,0-1-1 0 0,0 1 1 0 0,0 0-1 0 0,-1 0 1 0 0,0 0-1 0 0,0 0 1 0 0,3 12-1 0 0,-5-16 29 0 0,-1 0-1 0 0,1 0 0 0 0,-1 1 1 0 0,1-1-1 0 0,-1 0 1 0 0,0 0-1 0 0,0 1 1 0 0,0-1-1 0 0,0 0 0 0 0,-1 0 1 0 0,1 1-1 0 0,0-1 1 0 0,-1 0-1 0 0,0 0 1 0 0,1 0-1 0 0,-1 0 0 0 0,0 0 1 0 0,0 0-1 0 0,0 0 1 0 0,0 0-1 0 0,-1 0 1 0 0,1 0-1 0 0,0 0 0 0 0,-1-1 1 0 0,1 1-1 0 0,-1 0 1 0 0,-2 1-1 0 0,3-2-8 0 0,-1 0-1 0 0,1 0 1 0 0,-1 0-1 0 0,0-1 1 0 0,1 1-1 0 0,-1 0 1 0 0,0-1 0 0 0,1 1-1 0 0,-1-1 1 0 0,0 1-1 0 0,0-1 1 0 0,0 0-1 0 0,1 0 1 0 0,-1 0-1 0 0,0 0 1 0 0,0 0 0 0 0,0 0-1 0 0,0 0 1 0 0,-1-1-1 0 0,-1 0 13 0 0,1-1 0 0 0,0 1 0 0 0,0 0 0 0 0,0-1 0 0 0,0 0 0 0 0,0 0 0 0 0,1 0 0 0 0,-1 0 0 0 0,-4-4 0 0 0,2 0 35 0 0,0 1 1 0 0,1-1-1 0 0,-1 0 1 0 0,1 0 0 0 0,1 0-1 0 0,-1-1 1 0 0,1 1-1 0 0,0-1 1 0 0,-2-8 0 0 0,3 6 85 0 0,1 0 0 0 0,0 0 0 0 0,0-1 0 0 0,1 1 0 0 0,0-1-1 0 0,1 1 1 0 0,0 0 0 0 0,1-1 0 0 0,-1 1 0 0 0,2 0 0 0 0,-1 0 0 0 0,1 0 0 0 0,1 0 0 0 0,0 1 0 0 0,0-1 0 0 0,6-8 0 0 0,-6 11-110 0 0,0-1 0 0 0,1 1 0 0 0,-1 0 0 0 0,2 1-1 0 0,-1-1 1 0 0,0 1 0 0 0,1 0 0 0 0,0 0 0 0 0,0 1 0 0 0,1-1 0 0 0,-1 1-1 0 0,1 1 1 0 0,0-1 0 0 0,0 1 0 0 0,0 1 0 0 0,0-1 0 0 0,0 1 0 0 0,1 0-1 0 0,-1 1 1 0 0,10-1 0 0 0,30 1-1768 0 0,-17 4-4761 0 0,-15-1-4843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20732 0 0,'0'0'2641'0'0,"22"-3"-2149"0"0,73-7-64 0 0,-65 8-173 0 0,-1 1 0 0 0,42 4 0 0 0,-10 0-189 0 0,-61-3-98 0 0,1 0 1 0 0,-1 0-1 0 0,0 0 0 0 0,0 0 0 0 0,1 0 1 0 0,-1 0-1 0 0,0 0 0 0 0,0 0 0 0 0,0-1 1 0 0,1 1-1 0 0,-1 0 0 0 0,0 0 0 0 0,0 0 1 0 0,0 0-1 0 0,0 0 0 0 0,1 0 0 0 0,-1 0 1 0 0,0-1-1 0 0,0 1 0 0 0,0 0 0 0 0,0 0 1 0 0,0 0-1 0 0,1-1 0 0 0,-1 1 0 0 0,0 0 1 0 0,0 0-1 0 0,0 0 0 0 0,0-1 0 0 0,0 1 1 0 0,0 0-1 0 0,0 0 0 0 0,0 0 0 0 0,0-1 1 0 0,0 1-1 0 0,0 0 0 0 0,0 0 0 0 0,0 0 1 0 0,0-1-1 0 0,0 1 0 0 0,0 0 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190 204 0 0 0,'0'0'16881'0'0,"-2"-14"-16053"0"0,-1-1-653 0 0,-1-13 1029 0 0,-15-50 0 0 0,17 73-1177 0 0,0 1 0 0 0,1-1 0 0 0,-2 1 0 0 0,1 0-1 0 0,0 0 1 0 0,-1 0 0 0 0,0 0 0 0 0,0 0 0 0 0,0 1 0 0 0,0-1-1 0 0,0 1 1 0 0,-1 0 0 0 0,1 0 0 0 0,-5-2 0 0 0,5 3-45 0 0,0 1 0 0 0,0-1 0 0 0,0 1 0 0 0,1 0 1 0 0,-1 1-1 0 0,-1-1 0 0 0,1 0 0 0 0,0 1 1 0 0,0 0-1 0 0,0-1 0 0 0,0 1 0 0 0,0 1 0 0 0,0-1 1 0 0,0 0-1 0 0,0 1 0 0 0,0-1 0 0 0,0 1 1 0 0,0 0-1 0 0,0 0 0 0 0,0 0 0 0 0,0 0 0 0 0,-3 3 1 0 0,1-2-3 0 0,1 1 1 0 0,0-1 0 0 0,0 1 0 0 0,1 0 0 0 0,-1 0 0 0 0,0 0-1 0 0,-3 5 1 0 0,6-7 13 0 0,0 0 0 0 0,0 1 1 0 0,0-1-1 0 0,0 1 0 0 0,0-1 0 0 0,1 1 0 0 0,-1 0 0 0 0,0-1 1 0 0,1 1-1 0 0,-1 0 0 0 0,1-1 0 0 0,0 1 0 0 0,0 0 0 0 0,-1 0 0 0 0,1-1 1 0 0,0 1-1 0 0,0 0 0 0 0,1 0 0 0 0,-1-1 0 0 0,0 1 0 0 0,1 0 0 0 0,0 3 1 0 0,1-2 25 0 0,0 0 1 0 0,1-1 0 0 0,-1 1 0 0 0,1 0-1 0 0,-1-1 1 0 0,1 0 0 0 0,0 0 0 0 0,0 1-1 0 0,3 0 1 0 0,5 6 18 0 0,-1-2-28 0 0,0 0 0 0 0,0-1 1 0 0,0 0-1 0 0,1-1 0 0 0,0 0 0 0 0,0 0 0 0 0,0-1 0 0 0,0-1 0 0 0,1 0 0 0 0,0 0 0 0 0,-1-1 0 0 0,15 0 0 0 0,15 0 41 0 0,-1-2-1 0 0,47-7 0 0 0,-84 7-46 0 0,-3 0-2 0 0,11-1 10 0 0,0 0-1 0 0,-1 1 0 0 0,1 0 0 0 0,12 2 1 0 0,-20-2-16 0 0,-1 1 0 0 0,0-1 0 0 0,1 1 0 0 0,-1 0 0 0 0,0-1 0 0 0,1 1 0 0 0,-1 0 0 0 0,0 1-1 0 0,0-1 1 0 0,0 0 0 0 0,0 1 0 0 0,0-1 0 0 0,0 1 0 0 0,0-1 0 0 0,0 1 0 0 0,-1 0 0 0 0,1 0 0 0 0,-1 0 0 0 0,1 0 0 0 0,-1 0 0 0 0,0 0 0 0 0,0 0 0 0 0,2 4 0 0 0,1 6-14 0 0,-1 0 1 0 0,4 21-1 0 0,-6-27 8 0 0,-1-1 1 0 0,1 1-1 0 0,-1-1 1 0 0,0 0-1 0 0,-1 1 1 0 0,1-1-1 0 0,-1 1 1 0 0,-3 9-1 0 0,4-14 13 0 0,0-1 0 0 0,-1 1 0 0 0,1 0-1 0 0,-1 0 1 0 0,1-1 0 0 0,-1 1 0 0 0,1 0-1 0 0,-1-1 1 0 0,0 1 0 0 0,1-1 0 0 0,-1 1-1 0 0,0-1 1 0 0,1 1 0 0 0,-1-1 0 0 0,0 1-1 0 0,0-1 1 0 0,0 1 0 0 0,1-1 0 0 0,-1 0 0 0 0,0 0-1 0 0,0 1 1 0 0,0-1 0 0 0,0 0 0 0 0,1 0-1 0 0,-1 0 1 0 0,0 0 0 0 0,0 0 0 0 0,0 0-1 0 0,0 0 1 0 0,0 0 0 0 0,0-1 0 0 0,1 1-1 0 0,-1 0 1 0 0,0 0 0 0 0,0-1 0 0 0,0 1-1 0 0,1 0 1 0 0,-1-1 0 0 0,-1 0 0 0 0,-32-20 181 0 0,31 19-179 0 0,-40-32 13 0 0,2-1 1 0 0,-49-54-1 0 0,18 27 306 0 0,70 60-839 0 0,3 4 260 0 0,7 9-1310 0 0,0 1-5278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26254 0 0,'0'0'1385'0'0,"21"-4"-1425"0"0,70-14 39 0 0,-86 17 1 0 0,0 0 1 0 0,0 0-1 0 0,-1 1 1 0 0,1 0-1 0 0,0 0 1 0 0,0 0-1 0 0,0 1 0 0 0,0-1 1 0 0,9 3-1 0 0,-1 1 4 0 0,49 10-210 0 0,90 32-1 0 0,-44-11-2014 0 0,-70-25-792 0 0,-25-8-706 0 0,0-1-3721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54 17172 0 0,'0'0'4330'0'0,"-15"-5"-4223"0"0,-106-35 66 0 0,114 38-190 0 0,0 0 0 0 0,0 0 0 0 0,0 1 0 0 0,0 0 1 0 0,0 1-1 0 0,-12 0 0 0 0,17 0 15 0 0,0 0 0 0 0,1 0 0 0 0,-1 0 0 0 0,1 0 0 0 0,-1 1 0 0 0,1-1 1 0 0,-1 1-1 0 0,1-1 0 0 0,-1 1 0 0 0,1-1 0 0 0,-1 1 0 0 0,1 0 0 0 0,-1 0 0 0 0,1 0 0 0 0,0 0 0 0 0,0 0 0 0 0,-1 0 1 0 0,1 0-1 0 0,0 0 0 0 0,0 0 0 0 0,0 1 0 0 0,0-1 0 0 0,0 0 0 0 0,1 1 0 0 0,-1-1 0 0 0,0 1 0 0 0,0-1 1 0 0,1 1-1 0 0,-1-1 0 0 0,1 1 0 0 0,0-1 0 0 0,-1 1 0 0 0,1-1 0 0 0,0 1 0 0 0,0 3 0 0 0,1 7 8 0 0,0 1-1 0 0,0-1 1 0 0,2 0 0 0 0,-1 0-1 0 0,2 1 1 0 0,0-2-1 0 0,7 17 1 0 0,45 78-89 0 0,-38-76 63 0 0,-11-15 153 0 0,-7-15-121 0 0,0 1 0 0 0,0-1 0 0 0,0 0 0 0 0,0 1 0 0 0,0-1-1 0 0,1 1 1 0 0,-1-1 0 0 0,0 0 0 0 0,0 1 0 0 0,1-1 0 0 0,-1 0 0 0 0,0 0-1 0 0,0 1 1 0 0,1-1 0 0 0,-1 0 0 0 0,0 1 0 0 0,1-1 0 0 0,-1 0 0 0 0,0 0-1 0 0,1 0 1 0 0,-1 0 0 0 0,1 1 0 0 0,-1-1 0 0 0,0 0 0 0 0,1 0 0 0 0,-1 0-1 0 0,1 0 1 0 0,-1 0 0 0 0,0 0 0 0 0,1 0 0 0 0,-1 0 0 0 0,1 0 0 0 0,-1 0-1 0 0,1 0 1 0 0,-1 0 0 0 0,0 0 0 0 0,1 0 0 0 0,-1 0 0 0 0,0-1 0 0 0,1 1-1 0 0,0 0 1 0 0,2 0-59 0 0,14 1 126 0 0,-1 0-1 0 0,1 1 1 0 0,-1 1 0 0 0,23 7 0 0 0,64 26 710 0 0,-77-26-552 0 0,0 0 105 0 0,30 17-1 0 0,-46-22-214 0 0,0 1-1 0 0,0 1 1 0 0,-1-1-1 0 0,0 2 0 0 0,14 13 1 0 0,-22-21-114 0 0,0 1 0 0 0,-1 0 1 0 0,1-1-1 0 0,0 1 0 0 0,-1 0 0 0 0,1 0 1 0 0,-1-1-1 0 0,1 1 0 0 0,-1 0 1 0 0,1 0-1 0 0,-1 0 0 0 0,0 0 0 0 0,1 0 1 0 0,-1 0-1 0 0,0 0 0 0 0,0 0 0 0 0,0 0 1 0 0,1 0-1 0 0,-1 0 0 0 0,0 0 1 0 0,0-1-1 0 0,0 1 0 0 0,-1 0 0 0 0,1 0 1 0 0,0 0-1 0 0,-1 2 0 0 0,0-2-3 0 0,0 0 0 0 0,0 1-1 0 0,0-1 1 0 0,0 0-1 0 0,0 0 1 0 0,0 0 0 0 0,0 0-1 0 0,-1 0 1 0 0,1 0 0 0 0,-1 0-1 0 0,1 0 1 0 0,-1-1-1 0 0,1 1 1 0 0,-2 0 0 0 0,-7 2-34 0 0,1 0 1 0 0,-1-1-1 0 0,1 0 1 0 0,-12 0-1 0 0,-16 0-1063 0 0,-50-5-1 0 0,46 0-2525 0 0,0-2-3847 0 0,14 2-4444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26534 0 0,'0'0'1399'0'0,"0"-10"-1345"0"0,2-32-18 0 0,-2 41-36 0 0,1 1 0 0 0,-1-1 0 0 0,0 0-1 0 0,0 1 1 0 0,1-1 0 0 0,-1 1 0 0 0,0-1-1 0 0,1 1 1 0 0,-1-1 0 0 0,0 0 0 0 0,1 1 0 0 0,-1-1-1 0 0,1 1 1 0 0,-1 0 0 0 0,1-1 0 0 0,-1 1-1 0 0,1-1 1 0 0,0 1 0 0 0,-1 0 0 0 0,1-1 0 0 0,-1 1-1 0 0,1 0 1 0 0,0 0 0 0 0,-1 0 0 0 0,1-1-1 0 0,0 1 1 0 0,-1 0 0 0 0,1 0 0 0 0,0 0-1 0 0,-1 0 1 0 0,1 0 0 0 0,0 0 0 0 0,0 0 0 0 0,23 6-84 0 0,-21-5 51 0 0,29 9-663 0 0,27 8-724 0 0,-19-14-8220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340 164 21181 0 0,'0'0'1046'0'0,"-5"-19"-1107"0"0,-17-58 49 0 0,21 75 11 0 0,1 0 1 0 0,-1 0-1 0 0,1 0 0 0 0,-1 0 1 0 0,0 0-1 0 0,0 0 0 0 0,0 0 0 0 0,0 0 1 0 0,-1 0-1 0 0,1 1 0 0 0,0-1 1 0 0,-1 0-1 0 0,1 1 0 0 0,-1-1 0 0 0,0 1 1 0 0,1 0-1 0 0,-1-1 0 0 0,0 1 1 0 0,0 0-1 0 0,0 0 0 0 0,0 0 1 0 0,0 0-1 0 0,0 1 0 0 0,0-1 0 0 0,0 0 1 0 0,-3 1-1 0 0,-5-3 1 0 0,-7-3-104 0 0,1 1-1 0 0,0 1 1 0 0,-1 0-1 0 0,0 2 0 0 0,0 0 1 0 0,0 0-1 0 0,0 2 0 0 0,-34 3 1 0 0,47-2 42 0 0,-1 0 1 0 0,0 1-1 0 0,1-1 0 0 0,-1 1 1 0 0,1 0-1 0 0,-1 1 0 0 0,1-1 1 0 0,0 1-1 0 0,0 0 0 0 0,0 0 0 0 0,-6 6 1 0 0,8-8 48 0 0,1 0 1 0 0,-1 1-1 0 0,1-1 1 0 0,0 1-1 0 0,0-1 1 0 0,-1 1-1 0 0,1 0 0 0 0,0 0 1 0 0,0-1-1 0 0,1 1 1 0 0,-1 0-1 0 0,0 0 1 0 0,0 0-1 0 0,1 0 1 0 0,-1 0-1 0 0,1 0 1 0 0,0 0-1 0 0,0 0 0 0 0,0 0 1 0 0,0 0-1 0 0,0 0 1 0 0,0 0-1 0 0,0 0 1 0 0,0 0-1 0 0,1 0 1 0 0,-1 0-1 0 0,1-1 0 0 0,0 1 1 0 0,-1 0-1 0 0,1 0 1 0 0,1 2-1 0 0,0-2 29 0 0,1 1 0 0 0,-1-1 0 0 0,1 0 0 0 0,-1 0 0 0 0,1 0 0 0 0,0 0 0 0 0,0 0 0 0 0,0-1 0 0 0,0 0 0 0 0,0 1 0 0 0,0-1 0 0 0,0 0 0 0 0,0 0 0 0 0,1 0 0 0 0,5 0-1 0 0,6 1 67 0 0,30 0-1 0 0,-8-2 80 0 0,135 4 79 0 0,-144-1-266 0 0,0 1 0 0 0,0 2-1 0 0,0 0 1 0 0,28 11-1 0 0,-35-9 6 0 0,1 2 0 0 0,-1 0 0 0 0,22 14 0 0 0,-32-17-27 0 0,-1 1 0 0 0,0 0 0 0 0,0 0 0 0 0,-1 1 0 0 0,0 0 0 0 0,0 1 0 0 0,8 12 0 0 0,-15-20-26 0 0,-1 0-1 0 0,0 0 1 0 0,0 0-1 0 0,0 0 1 0 0,0 0 0 0 0,0 0-1 0 0,0 0 1 0 0,-1 1-1 0 0,1-1 1 0 0,-1 0 0 0 0,1 1-1 0 0,-1-1 1 0 0,0 0-1 0 0,0 1 1 0 0,0-1 0 0 0,0 1-1 0 0,0-1 1 0 0,-1 0-1 0 0,1 1 1 0 0,-1-1 0 0 0,1 0-1 0 0,-1 0 1 0 0,0 1-1 0 0,0-1 1 0 0,0 0 0 0 0,0 0-1 0 0,0 0 1 0 0,-1 0 0 0 0,1 0-1 0 0,0 0 1 0 0,-4 3-1 0 0,1-2-39 0 0,1 0 0 0 0,-1 0 0 0 0,0-1 0 0 0,1 1-1 0 0,-1-1 1 0 0,0 0 0 0 0,-1 0 0 0 0,1 0 0 0 0,0 0 0 0 0,-1-1-1 0 0,1 1 1 0 0,-1-1 0 0 0,1 0 0 0 0,-1-1 0 0 0,-6 1-1 0 0,5-1 206 0 0,-1 0 0 0 0,1-1-1 0 0,0 0 1 0 0,-1 0-1 0 0,1-1 1 0 0,0 1 0 0 0,0-1-1 0 0,0-1 1 0 0,0 1-1 0 0,0-1 1 0 0,1 0 0 0 0,-1 0-1 0 0,1-1 1 0 0,0 1-1 0 0,0-1 1 0 0,0-1 0 0 0,0 1-1 0 0,1-1 1 0 0,0 1-1 0 0,0-1 1 0 0,0 0 0 0 0,-4-8-1 0 0,-1-3 336 0 0,1 0-1 0 0,0-1 1 0 0,2 0-1 0 0,0-1 1 0 0,1 0-1 0 0,-5-27 1 0 0,9 37-971 0 0,-12-45 1457 0 0,6 36-4052 0 0,-3 0-4757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28094 0 0,'0'0'1072'0'0,"-1"12"-1440"0"0,-1 6 345 0 0,1-1-1 0 0,1 0 1 0 0,0 1-1 0 0,3 17 1 0 0,10 126-1437 0 0,-6-50-6606 0 0,-6-96 1290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19460 0 0,'0'0'6551'0'0,"1"3"-6502"0"0,0 0-31 0 0,0 1 0 0 0,0 0 0 0 0,0-1 0 0 0,1 1 0 0 0,0-1 0 0 0,3 6 0 0 0,7 10 24 0 0,35 76 84 0 0,107 200-34 0 0,-50-110-232 0 0,51 85-10 0 0,-109-198-1392 0 0,91 108 0 0 0,-94-134-1578 0 0,-17-19-4583 0 0,-14-13-3466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24053 0 0,'0'0'3126'0'0,"9"-4"-3115"0"0,-4 2-17 0 0,5-3-5 0 0,0 1 0 0 0,1 0 0 0 0,-1 1 0 0 0,22-4-1 0 0,-15 5-585 0 0,33-2-1961 0 0,-34 5-2076 0 0,-1 2-3620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2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41 4225 0 0,'0'0'8650'0'0,"-5"0"-5808"0"0,-15-3-414 0 0,19 3-2254 0 0,0 0-1 0 0,1 0 0 0 0,-1 0 1 0 0,1 0-1 0 0,-1 0 0 0 0,1 0 1 0 0,-1 0-1 0 0,1 0 0 0 0,-1-1 1 0 0,0 1-1 0 0,1 0 0 0 0,-1 0 1 0 0,1-1-1 0 0,-1 1 0 0 0,1 0 1 0 0,0-1-1 0 0,-1 1 0 0 0,1-1 1 0 0,-1 1-1 0 0,1 0 0 0 0,0-1 1 0 0,-1 1-1 0 0,1-1 0 0 0,0 1 1 0 0,-1-1-1 0 0,1 1 0 0 0,0-1 1 0 0,0 1-1 0 0,-1-1 0 0 0,1 0 1 0 0,0 1-1 0 0,0-1 0 0 0,0 1 1 0 0,0-1-1 0 0,0 1 0 0 0,0-1 1 0 0,0-1-1 0 0,0 2-97 0 0,0-1-1 0 0,0 0 1 0 0,1 0 0 0 0,-1 0 0 0 0,0 1 0 0 0,1-1-1 0 0,-1 0 1 0 0,0 0 0 0 0,1 1 0 0 0,-1-1 0 0 0,1 0-1 0 0,-1 1 1 0 0,1-1 0 0 0,-1 1 0 0 0,1-1-1 0 0,0 0 1 0 0,-1 1 0 0 0,1 0 0 0 0,0-1 0 0 0,-1 1-1 0 0,1-1 1 0 0,1 0 0 0 0,17-2-28 0 0,-1 1 0 0 0,1 0 0 0 0,30 2 0 0 0,-33 0-33 0 0,164 10-1334 0 0,-169-15 527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39 17580 0 0,'0'0'4377'0'0,"6"-7"-4165"0"0,17-18-23 0 0,-23 21 75 0 0,-7 2-151 0 0,-12 2-58 0 0,17 0-27 0 0,-15 0-38 0 0,-1 1 1 0 0,1 1-1 0 0,-19 4 0 0 0,31-5-7 0 0,0 0-1 0 0,-1 0 1 0 0,1 1-1 0 0,0 0 1 0 0,0 0-1 0 0,0 0 1 0 0,0 1-1 0 0,1 0 1 0 0,-1 0-1 0 0,1 0 1 0 0,-1 0-1 0 0,1 1 1 0 0,0-1-1 0 0,-3 6 1 0 0,5-7 9 0 0,0 1 0 0 0,1 0-1 0 0,-1 0 1 0 0,1 0 0 0 0,0 0 0 0 0,0 1 0 0 0,0-1 0 0 0,0 0 0 0 0,1 0-1 0 0,-1 1 1 0 0,1-1 0 0 0,0 0 0 0 0,0 1 0 0 0,0-1 0 0 0,0 0 0 0 0,1 1 0 0 0,-1-1-1 0 0,1 0 1 0 0,0 1 0 0 0,0-1 0 0 0,0 0 0 0 0,0 0 0 0 0,1 0 0 0 0,-1 0-1 0 0,1 0 1 0 0,0 0 0 0 0,2 2 0 0 0,6 9 4 0 0,1-1 0 0 0,0 0 0 0 0,25 22 1 0 0,-28-28-20 0 0,-5-4 47 0 0,-1-1-1 0 0,0 0 1 0 0,1 0-1 0 0,0 0 0 0 0,-1-1 1 0 0,1 1-1 0 0,0-1 1 0 0,3 2 253 0 0,-6-29 160 0 0,0 25-438 0 0,0 0-1 0 0,0 0 1 0 0,1-1 0 0 0,-1 1-1 0 0,0 0 1 0 0,0 0 0 0 0,1 0-1 0 0,-1-1 1 0 0,1 1 0 0 0,-1 0-1 0 0,1 0 1 0 0,-1 0 0 0 0,1 0-1 0 0,0 0 1 0 0,-1 0 0 0 0,1 0 0 0 0,0 0-1 0 0,0 0 1 0 0,0 0 0 0 0,1-1-1 0 0,1 0 6 0 0,-1 1 1 0 0,1 0-1 0 0,-1 0 0 0 0,1 0 0 0 0,0 0 0 0 0,-1 0 0 0 0,1 0 0 0 0,0 1 0 0 0,3-1 1 0 0,2 0 1 0 0,1 1 1 0 0,-1 0 0 0 0,1 1 0 0 0,-1-1 0 0 0,14 4 0 0 0,-16-2 0 0 0,1 0 0 0 0,-1 1 0 0 0,0-1 0 0 0,0 1 0 0 0,0 0 0 0 0,0 1 0 0 0,0 0 0 0 0,0-1 0 0 0,-1 2 0 0 0,0-1 0 0 0,0 1 0 0 0,0 0 0 0 0,-1 0 0 0 0,8 10 0 0 0,-10-13-12 0 0,0 1 1 0 0,-1 0 0 0 0,1 0-1 0 0,-1 0 1 0 0,0 0-1 0 0,0 0 1 0 0,0 1 0 0 0,0-1-1 0 0,0 0 1 0 0,-1 0 0 0 0,1 1-1 0 0,-1-1 1 0 0,0 0 0 0 0,0 1-1 0 0,0-1 1 0 0,0 0-1 0 0,-1 1 1 0 0,1-1 0 0 0,-1 0-1 0 0,0 0 1 0 0,0 1 0 0 0,0-1-1 0 0,-1 0 1 0 0,1 0-1 0 0,-1 0 1 0 0,1 0 0 0 0,-1-1-1 0 0,0 1 1 0 0,0 0 0 0 0,0-1-1 0 0,-5 4 1 0 0,0 1-148 0 0,0-1 0 0 0,0 0 0 0 0,-1-1 0 0 0,0 0 0 0 0,-1 0 0 0 0,-12 5 0 0 0,-29 9-5790 0 0,33-14-4928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91 18508 0 0,'0'0'7687'0'0,"-1"-6"-7356"0"0,-5-22-46 0 0,5 27-252 0 0,1 0 0 0 0,-1 0 0 0 0,1 0 0 0 0,-1 0 0 0 0,0 0 0 0 0,1 0 0 0 0,-1 0 0 0 0,0 1-1 0 0,0-1 1 0 0,1 0 0 0 0,-1 0 0 0 0,0 1 0 0 0,0-1 0 0 0,0 0 0 0 0,0 1 0 0 0,0-1 0 0 0,0 1 0 0 0,0-1 0 0 0,-2 0 0 0 0,-19-4 240 0 0,19 5-258 0 0,-115-28 320 0 0,91 21-371 0 0,27 9 52 0 0,-1 0 1 0 0,0 0-1 0 0,1 0 0 0 0,-1 0 1 0 0,1 0-1 0 0,-1 0 1 0 0,1 0-1 0 0,0 0 1 0 0,0 0-1 0 0,0 3 1 0 0,0-2 12 0 0,-2 22 1 0 0,1-1-1 0 0,4 47 0 0 0,-2-62-31 0 0,1 1-1 0 0,0-1 0 0 0,1 1 0 0 0,0-1 0 0 0,1 0 0 0 0,-1 0 1 0 0,2 0-1 0 0,5 8 0 0 0,-9-16 5 0 0,0 0 0 0 0,0 0 0 0 0,0 0 1 0 0,0 0-1 0 0,0 0 0 0 0,1-1 0 0 0,-1 1 0 0 0,0 0 0 0 0,1-1 0 0 0,-1 1 1 0 0,0-1-1 0 0,1 0 0 0 0,-1 1 0 0 0,1-1 0 0 0,-1 0 0 0 0,0 0 0 0 0,1 0 1 0 0,1 0-1 0 0,34-3 31 0 0,-12 0-83 0 0,-15 4 52 0 0,0 0 1 0 0,0 0-1 0 0,-1 1 1 0 0,1 0-1 0 0,0 1 0 0 0,0 0 1 0 0,-1 0-1 0 0,0 1 1 0 0,0 0-1 0 0,0 1 0 0 0,0 0 1 0 0,0 0-1 0 0,-1 1 0 0 0,0 0 1 0 0,0 1-1 0 0,-1-1 1 0 0,0 1-1 0 0,11 15 0 0 0,-17-22 8 0 0,0 1 0 0 0,0 0-1 0 0,-1 0 1 0 0,1 0 0 0 0,0 0-1 0 0,-1 0 1 0 0,1 0 0 0 0,-1 1-1 0 0,1-1 1 0 0,-1 0 0 0 0,0 0-1 0 0,1 0 1 0 0,-1 0 0 0 0,0 1-1 0 0,0-1 1 0 0,0 0 0 0 0,0 0-1 0 0,0 1 1 0 0,0-1-1 0 0,0 0 1 0 0,0 0 0 0 0,0 0-1 0 0,0 1 1 0 0,-1-1 0 0 0,1 0-1 0 0,-1 0 1 0 0,1 0 0 0 0,-1 0-1 0 0,1 0 1 0 0,-1 0 0 0 0,0 0-1 0 0,1 0 1 0 0,-1 0 0 0 0,0 0-1 0 0,0 0 1 0 0,0 0 0 0 0,1 0-1 0 0,-1 0 1 0 0,0-1 0 0 0,0 1-1 0 0,0 0 1 0 0,-1-1 0 0 0,1 1-1 0 0,0-1 1 0 0,0 1-1 0 0,-2 0 1 0 0,-7 2 68 0 0,1 0 0 0 0,-1-1 0 0 0,1 0 0 0 0,-17 1 0 0 0,22-2-80 0 0,-60 4-22 0 0,0 1-1933 0 0,21-1-5409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25013 0 0,'0'0'1518'0'0,"11"8"-2612"0"0,0 0 1123 0 0,-1-1 3 0 0,-1 0 0 0 0,1 0 0 0 0,-1 1 0 0 0,-1 0 0 0 0,11 13-1 0 0,261 324-783 0 0,-243-305-1741 0 0,-20-24-5748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25381 0 0,'0'0'75'0'0,"-8"10"-4058"0"0,-7 9 4033 0 0,-2 0 1 0 0,-29 26 0 0 0,7-11-135 0 0,19-16 82 0 0,-29 20 0 0 0,49-37-4 0 0,-1-1 1 0 0,1 1 0 0 0,-1-1 0 0 0,1 1 0 0 0,0 0-1 0 0,-1-1 1 0 0,1 1 0 0 0,0 0 0 0 0,-1-1 0 0 0,1 1-1 0 0,0 0 1 0 0,0-1 0 0 0,0 1 0 0 0,0 0 0 0 0,0 0-1 0 0,-1-1 1 0 0,1 1 0 0 0,0 0 0 0 0,1-1 0 0 0,-1 1-1 0 0,0 0 1 0 0,0 0 0 0 0,0-1 0 0 0,0 1 0 0 0,0 0-1 0 0,1-1 1 0 0,-1 1 0 0 0,0 0 0 0 0,1-1 0 0 0,-1 1-1 0 0,0-1 1 0 0,1 1 0 0 0,-1 0 0 0 0,1-1 0 0 0,-1 1-1 0 0,1-1 1 0 0,-1 1 0 0 0,1-1 0 0 0,1 1 0 0 0,22 21-78 0 0,-2-7 94 0 0,1-2 0 0 0,1-1 0 0 0,0 0 0 0 0,0-2 0 0 0,1-1 0 0 0,0-1 0 0 0,45 8 0 0 0,-62-14 67 0 0,-4-1 104 0 0,1 0 0 0 0,0 0 0 0 0,0 0 0 0 0,0-1 1 0 0,0 0-1 0 0,0 1 0 0 0,0-2 0 0 0,0 1 0 0 0,0-1 0 0 0,7-1 1 0 0,-11 1-132 0 0,-1 1 1 0 0,1-1 0 0 0,-1 1-1 0 0,1-1 1 0 0,-1 1 0 0 0,1-1-1 0 0,-1 1 1 0 0,0-1-1 0 0,1 0 1 0 0,-1 1 0 0 0,0-1-1 0 0,1 0 1 0 0,-1 1 0 0 0,0-1-1 0 0,0 0 1 0 0,1 1 0 0 0,-1-1-1 0 0,0 0 1 0 0,0 1 0 0 0,0-1-1 0 0,0 0 1 0 0,0 0 0 0 0,0 1-1 0 0,0-1 1 0 0,-1 0-1 0 0,1 1 1 0 0,0-1 0 0 0,0 0-1 0 0,0 0 1 0 0,-1 0 0 0 0,0-1-7 0 0,1 0 0 0 0,-1 0 0 0 0,0 0 0 0 0,0 1 0 0 0,0-1 1 0 0,0 0-1 0 0,0 0 0 0 0,-1 1 0 0 0,-1-3 0 0 0,-12-8 127 0 0,-14-11 140 0 0,2-2-1 0 0,-39-42 1 0 0,51 41-729 0 0,13 14-5291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22453 0 0,'0'0'1900'0'0,"10"24"-2539"0"0,33 76 615 0 0,-37-86 44 0 0,1 0 1 0 0,0 0-1 0 0,1 0 0 0 0,14 18 0 0 0,-6-11 77 0 0,25 32 248 0 0,-37-48-308 0 0,1 0-1 0 0,0 0 1 0 0,0-1-1 0 0,1 1 1 0 0,-1-1-1 0 0,1 0 1 0 0,9 4-1 0 0,-13-7-31 0 0,-1 0 0 0 0,0-1 0 0 0,0 1 0 0 0,1-1 0 0 0,-1 1 0 0 0,0-1 0 0 0,0 1 0 0 0,1-1 0 0 0,-1 0 0 0 0,1 1 0 0 0,-1-1 0 0 0,0 0 0 0 0,1 0 0 0 0,-1 0 0 0 0,1 0 0 0 0,-1-1 0 0 0,0 1 0 0 0,1 0 0 0 0,-1 0 0 0 0,0-1 0 0 0,1 1 0 0 0,-1-1 0 0 0,0 1 0 0 0,0-1 0 0 0,1 0 0 0 0,-1 1 0 0 0,0-1 0 0 0,0 0 0 0 0,0 0 0 0 0,0 0 0 0 0,0 0 0 0 0,0 0 0 0 0,0 0 0 0 0,0 0 0 0 0,0 0 0 0 0,0 0 0 0 0,-1 0 0 0 0,1-1 0 0 0,0 1 0 0 0,-1 0 0 0 0,1-1 0 0 0,-1 1 0 0 0,0 0 0 0 0,1-1 0 0 0,-1-1 0 0 0,2-8-11 0 0,0 0 1 0 0,-1-1-1 0 0,-1 1 1 0 0,0-19-1 0 0,-1 13-26 0 0,0-52-230 0 0,1 68 124 0 0,1 1 54 0 0,1 0 1 0 0,0 1 0 0 0,0-1-1 0 0,-1 1 1 0 0,1-1 0 0 0,-1 1-1 0 0,1 0 1 0 0,-1 0 0 0 0,1 0-1 0 0,-1 0 1 0 0,1 0 0 0 0,-1 0-1 0 0,0 0 1 0 0,2 2 0 0 0,20 22 330 0 0,-11-11-218 0 0,7 7 94 0 0,-10-11-29 0 0,1 0-1 0 0,12 11 1 0 0,-19-19-46 0 0,0 0 0 0 0,0 0 1 0 0,0 0-1 0 0,0 0 1 0 0,1-1-1 0 0,-1 1 1 0 0,0-1-1 0 0,1 0 0 0 0,-1 0 1 0 0,1 0-1 0 0,-1 0 1 0 0,1-1-1 0 0,4 1 1 0 0,-7-1-47 0 0,-1-1 0 0 0,1 1 1 0 0,0 0-1 0 0,0-1 1 0 0,-1 1-1 0 0,1 0 0 0 0,0-1 1 0 0,-1 1-1 0 0,1-1 1 0 0,0 1-1 0 0,-1-1 0 0 0,1 1 1 0 0,-1-1-1 0 0,1 0 1 0 0,-1 1-1 0 0,1-1 1 0 0,-1 0-1 0 0,1 1 0 0 0,-1-1 1 0 0,0 0-1 0 0,1 0 1 0 0,-1 1-1 0 0,0-1 0 0 0,0-1 1 0 0,8-26-46 0 0,-5 13 15 0 0,2-4-47 0 0,-5 16 65 0 0,1 0-1 0 0,-1 0 0 0 0,1 0 1 0 0,0 0-1 0 0,0 0 0 0 0,0 0 1 0 0,0 0-1 0 0,3-3 0 0 0,-4 6-13 0 0,0-1 1 0 0,0 1-1 0 0,1 0 0 0 0,-1 0 0 0 0,0 0 1 0 0,1 0-1 0 0,-1 0 0 0 0,0-1 0 0 0,1 1 0 0 0,-1 0 1 0 0,0 0-1 0 0,1 0 0 0 0,-1 0 0 0 0,0 0 1 0 0,1 0-1 0 0,-1 0 0 0 0,0 0 0 0 0,1 0 0 0 0,-1 0 1 0 0,0 0-1 0 0,1 1 0 0 0,-1-1 0 0 0,0 0 1 0 0,0 0-1 0 0,1 0 0 0 0,-1 0 0 0 0,0 0 0 0 0,1 1 1 0 0,-1-1-1 0 0,0 0 0 0 0,0 0 0 0 0,1 0 1 0 0,-1 1-1 0 0,0-1 0 0 0,0 0 0 0 0,0 0 1 0 0,1 1-1 0 0,-1-1 0 0 0,0 0 0 0 0,0 1 0 0 0,0-1 1 0 0,0 0-1 0 0,0 1 0 0 0,1-1 0 0 0,8 16-183 0 0,-9-16 193 0 0,24 55-14 0 0,27 91 0 0 0,-5-12 48 0 0,22 41 202 0 0,-67-169 640 0 0,-9-15-612 0 0,-9-17-241 0 0,-7-22-42 0 0,3-1-1 0 0,1-1 0 0 0,3-1 1 0 0,2 0-1 0 0,2-1 1 0 0,3-1-1 0 0,2 0 0 0 0,2 0 1 0 0,1-66-1 0 0,5 111 39 0 0,1 0 0 0 0,-1 0-1 0 0,1 1 1 0 0,1-1 0 0 0,-1 0 0 0 0,1 1-1 0 0,3-8 1 0 0,-4 13-16 0 0,0 0 0 0 0,0-1-1 0 0,0 1 1 0 0,0 0 0 0 0,1 0 0 0 0,-1 0-1 0 0,1 0 1 0 0,-1 0 0 0 0,1 1 0 0 0,-1-1-1 0 0,1 0 1 0 0,0 1 0 0 0,0-1 0 0 0,0 1 0 0 0,0 0-1 0 0,0-1 1 0 0,0 1 0 0 0,0 0 0 0 0,1 0-1 0 0,-1 1 1 0 0,0-1 0 0 0,1 0 0 0 0,-1 1-1 0 0,0-1 1 0 0,1 1 0 0 0,3 0 0 0 0,-2 0 19 0 0,1 0 0 0 0,0 0 0 0 0,-1 1 0 0 0,1 0 0 0 0,0 0 0 0 0,-1 0 0 0 0,1 0 0 0 0,-1 1 1 0 0,1 0-1 0 0,-1 0 0 0 0,0 0 0 0 0,0 0 0 0 0,0 1 0 0 0,0 0 0 0 0,0-1 0 0 0,-1 1 0 0 0,1 1 0 0 0,-1-1 0 0 0,0 0 1 0 0,0 1-1 0 0,0 0 0 0 0,0 0 0 0 0,0 0 0 0 0,-1 0 0 0 0,0 0 0 0 0,0 0 0 0 0,0 1 0 0 0,2 6 0 0 0,-2-3-7 0 0,0 0 0 0 0,0 1 0 0 0,-1-1 0 0 0,0 1 0 0 0,-1-1 0 0 0,0 1 0 0 0,0-1 0 0 0,0 1 0 0 0,-1-1 0 0 0,-1 1 0 0 0,1-1 0 0 0,-1 0 0 0 0,-1 1 0 0 0,0-1 0 0 0,-4 9 0 0 0,-20 35-473 0 0,26-51 487 0 0,13-9 156 0 0,40-43-379 0 0,-36 35 189 0 0,0-1-1 0 0,1 2 0 0 0,1 0 0 0 0,0 1 1 0 0,1 1-1 0 0,1 1 0 0 0,26-13 0 0 0,-41 22 18 0 0,1 1-1 0 0,0 0 1 0 0,0 0-1 0 0,1 0 1 0 0,-1 1-1 0 0,0 0 1 0 0,9-1-1 0 0,-17 25 137 0 0,-1-10-115 0 0,-1 0 1 0 0,0-1-1 0 0,-1 1 1 0 0,-7 11 0 0 0,8-16-30 0 0,0 0-1 0 0,0 0 1 0 0,1 1 0 0 0,-1 0 0 0 0,2-1 0 0 0,-1 1 0 0 0,2 0 0 0 0,-1 0 0 0 0,1 0-1 0 0,0 17 1 0 0,1-25 15 0 0,1 0 0 0 0,-1 0 0 0 0,0 0 0 0 0,1 0 0 0 0,-1 0 0 0 0,0 0 0 0 0,1 0-1 0 0,0-1 1 0 0,-1 1 0 0 0,1 0 0 0 0,-1 0 0 0 0,1-1 0 0 0,0 1 0 0 0,-1 0 0 0 0,1-1 0 0 0,0 1 0 0 0,0-1-1 0 0,0 1 1 0 0,-1-1 0 0 0,1 1 0 0 0,0-1 0 0 0,0 0 0 0 0,0 1 0 0 0,0-1 0 0 0,0 0 0 0 0,0 0-1 0 0,0 0 1 0 0,0 1 0 0 0,0-1 0 0 0,0 0 0 0 0,0 0 0 0 0,0 0 0 0 0,0-1 0 0 0,0 1 0 0 0,-1 0 0 0 0,1 0-1 0 0,2-1 1 0 0,1 0 13 0 0,0 1 0 0 0,1-1 1 0 0,-1-1-1 0 0,0 1 0 0 0,0-1 0 0 0,0 1 0 0 0,5-4 0 0 0,-4 0-15 0 0,1 0 0 0 0,-1-1 0 0 0,0 1 0 0 0,0-1 0 0 0,0 0 0 0 0,-1 0-1 0 0,0-1 1 0 0,0 0 0 0 0,-1 1 0 0 0,1-1 0 0 0,-2 0 0 0 0,1 0 0 0 0,-1-1 0 0 0,0 1 0 0 0,0-1 0 0 0,0-11 0 0 0,1-11-53 0 0,-1 0 1 0 0,-5-54-1 0 0,-2 39 4 0 0,-3 0 0 0 0,-1 1-1 0 0,-2 0 1 0 0,-34-82-1 0 0,44 123 28 0 0,0 0-1 0 0,0 0 0 0 0,-1 1 1 0 0,1-1-1 0 0,-1 1 1 0 0,0-1-1 0 0,1 1 0 0 0,-1 0 1 0 0,-3-3-1 0 0,5 5 16 0 0,-1-1 0 0 0,1 1 0 0 0,0 0 0 0 0,0 0 0 0 0,0 0 1 0 0,-1 0-1 0 0,1 0 0 0 0,0-1 0 0 0,0 1 0 0 0,-1 0 0 0 0,1 0 0 0 0,0 0 0 0 0,0 0 0 0 0,-1 0 1 0 0,1 0-1 0 0,0 0 0 0 0,0 0 0 0 0,-1 0 0 0 0,1 0 0 0 0,0 0 0 0 0,0 0 0 0 0,-1 0 0 0 0,1 0 0 0 0,0 0 1 0 0,0 0-1 0 0,-1 1 0 0 0,1-1 0 0 0,0 0 0 0 0,0 0 0 0 0,0 0 0 0 0,-1 0 0 0 0,1 0 0 0 0,0 0 0 0 0,0 1 1 0 0,0-1-1 0 0,-1 0 0 0 0,-3 19-62 0 0,4 5 106 0 0,1 0 1 0 0,2-1 0 0 0,0 1 0 0 0,2-1 0 0 0,0 0 0 0 0,17 43 0 0 0,1-8 103 0 0,46 78 0 0 0,-66-129-145 0 0,59 95 49 0 0,-54-89-22 0 0,1-1-1 0 0,1-1 0 0 0,0 0 0 0 0,0 0 1 0 0,23 17-1 0 0,-32-27-16 0 0,1 0 1 0 0,-1 0-1 0 0,1 0 0 0 0,-1 0 1 0 0,1 0-1 0 0,-1-1 0 0 0,1 1 1 0 0,-1 0-1 0 0,1-1 0 0 0,0 1 1 0 0,-1-1-1 0 0,1 0 0 0 0,0 0 1 0 0,-1 1-1 0 0,1-1 0 0 0,0 0 1 0 0,0 0-1 0 0,-1-1 0 0 0,1 1 1 0 0,0 0-1 0 0,-1-1 0 0 0,1 1 1 0 0,0 0-1 0 0,-1-1 0 0 0,1 0 1 0 0,-1 1-1 0 0,1-1 0 0 0,-1 0 1 0 0,1 0-1 0 0,-1 0 0 0 0,1 0 1 0 0,-1 0-1 0 0,0 0 0 0 0,0-1 1 0 0,0 1-1 0 0,1 0 0 0 0,-1-1 1 0 0,0 1-1 0 0,-1 0 0 0 0,1-1 1 0 0,0 1-1 0 0,1-3 0 0 0,3-7-30 0 0,1-1 0 0 0,-2 1 0 0 0,1-1-1 0 0,3-18 1 0 0,-6 23-22 0 0,1-6-7 0 0,2-1 0 0 0,8-17-1 0 0,-13 31 27 0 0,0 0 0 0 0,0 0 0 0 0,0 0 0 0 0,0 0 0 0 0,0 1 0 0 0,0-1 0 0 0,0 0 0 0 0,0 0 0 0 0,0 0 0 0 0,0 0 0 0 0,0 0 0 0 0,0 0-1 0 0,0 0 1 0 0,0 0 0 0 0,0 0 0 0 0,0 0 0 0 0,0 0 0 0 0,0 0 0 0 0,0 0 0 0 0,0 0 0 0 0,0 0 0 0 0,0 0 0 0 0,0 0 0 0 0,0 0 0 0 0,0 0-1 0 0,1 0 1 0 0,-1 0 0 0 0,0 1 0 0 0,0-1 0 0 0,0 0 0 0 0,0 0 0 0 0,0 0 0 0 0,0 0 0 0 0,0 0 0 0 0,0 0 0 0 0,0 0 0 0 0,0 0 0 0 0,0 0-1 0 0,0 0 1 0 0,0 0 0 0 0,0 0 0 0 0,0-1 0 0 0,1 1 0 0 0,-1 0 0 0 0,0 0 0 0 0,0 0 0 0 0,0 0 0 0 0,0 0 0 0 0,0 0 0 0 0,0 0 0 0 0,0 0-1 0 0,0 0 1 0 0,0 0 0 0 0,0 0 0 0 0,0 0 0 0 0,0 0 0 0 0,0 0 0 0 0,0 0 0 0 0,0 0 0 0 0,0 0 0 0 0,0 0 0 0 0,0 0 0 0 0,2 10-372 0 0,0 17 699 0 0,-2-23-437 0 0,1 6 149 0 0,0-1 0 0 0,0 0 0 0 0,1 0 0 0 0,1 0 0 0 0,-1-1-1 0 0,2 1 1 0 0,3 9 0 0 0,-5-15 0 0 0,-1 0 0 0 0,1-1-1 0 0,0 1 1 0 0,0-1 0 0 0,0 1-1 0 0,0-1 1 0 0,0 1 0 0 0,1-1-1 0 0,-1 0 1 0 0,5 3 0 0 0,-5-4 6 0 0,0 0 0 0 0,-1 0 1 0 0,1-1-1 0 0,0 1 1 0 0,0-1-1 0 0,0 1 0 0 0,-1-1 1 0 0,1 0-1 0 0,0 0 1 0 0,0 1-1 0 0,0-1 0 0 0,0 0 1 0 0,0-1-1 0 0,0 1 1 0 0,0 0-1 0 0,0-1 0 0 0,-1 1 1 0 0,1-1-1 0 0,3 0 1 0 0,-4 0-29 0 0,1-1 0 0 0,0 1 1 0 0,-1 0-1 0 0,1 0 0 0 0,-1-1 1 0 0,0 1-1 0 0,1-1 0 0 0,-1 1 1 0 0,0-1-1 0 0,0 0 1 0 0,0 1-1 0 0,0-1 0 0 0,0 0 1 0 0,0 0-1 0 0,-1 0 0 0 0,1 1 1 0 0,0-1-1 0 0,-1 0 1 0 0,0 0-1 0 0,1-4 0 0 0,2-42-473 0 0,-3 42 434 0 0,-4-38-221 0 0,3 42 257 0 0,1-1 0 0 0,-1 1-1 0 0,1 0 1 0 0,-1-1 0 0 0,0 1 0 0 0,0-1 0 0 0,0 1-1 0 0,0 0 1 0 0,-1 0 0 0 0,1 0 0 0 0,0 0 0 0 0,-1 0-1 0 0,0 0 1 0 0,-3-3 0 0 0,5 7-61 0 0,-1-1 1 0 0,1 1-1 0 0,0 0 1 0 0,-1 0-1 0 0,1 0 0 0 0,0 0 1 0 0,1 0-1 0 0,-1 0 1 0 0,0 0-1 0 0,0 0 1 0 0,1 0-1 0 0,0 3 0 0 0,3 4 159 0 0,0 1 0 0 0,1-1-1 0 0,0 0 1 0 0,0 0 0 0 0,1-1-1 0 0,0 0 1 0 0,9 10-1 0 0,-12-15-49 0 0,0 0-1 0 0,0 0 0 0 0,0-1 0 0 0,0 1 1 0 0,0-1-1 0 0,0 0 0 0 0,1 0 0 0 0,-1 0 1 0 0,1 0-1 0 0,0 0 0 0 0,-1-1 0 0 0,1 0 1 0 0,0 0-1 0 0,0 0 0 0 0,0 0 0 0 0,0 0 1 0 0,0-1-1 0 0,0 0 0 0 0,0 0 0 0 0,0 0 1 0 0,7-1-1 0 0,-8 0-20 0 0,0 0 1 0 0,0-1 0 0 0,0 1-1 0 0,0-1 1 0 0,0 1-1 0 0,-1-1 1 0 0,1 0 0 0 0,0 0-1 0 0,-1 0 1 0 0,0 0-1 0 0,1-1 1 0 0,-1 1 0 0 0,0-1-1 0 0,0 1 1 0 0,0-1 0 0 0,-1 0-1 0 0,1 0 1 0 0,0 0-1 0 0,-1 0 1 0 0,2-4 0 0 0,0-2-51 0 0,0-1 1 0 0,-1 1 0 0 0,0 0-1 0 0,0-1 1 0 0,0-15 0 0 0,-2 0-55 0 0,-1 0 1 0 0,-2 0-1 0 0,0 0 1 0 0,-9-34-1 0 0,-37-94 40 0 0,35 113 81 0 0,12 33-44 0 0,0 0 0 0 0,-1 0 0 0 0,0 0-1 0 0,-1 1 1 0 0,1-1 0 0 0,-10-11-1 0 0,13 18-1 0 0,0 0-1 0 0,0 0 0 0 0,0 0 0 0 0,0 0 0 0 0,0 0 0 0 0,0-1 0 0 0,0 1 1 0 0,-1 0-1 0 0,1 0 0 0 0,0 0 0 0 0,0 0 0 0 0,0 0 0 0 0,0 0 0 0 0,0 0 1 0 0,0 0-1 0 0,0 0 0 0 0,0 0 0 0 0,-1 0 0 0 0,1 0 0 0 0,0 0 1 0 0,0 0-1 0 0,0 0 0 0 0,0 0 0 0 0,0 0 0 0 0,0 0 0 0 0,0 0 0 0 0,0 0 1 0 0,-1 0-1 0 0,1 0 0 0 0,0 0 0 0 0,0 0 0 0 0,0 0 0 0 0,0 1 0 0 0,0-1 1 0 0,0 0-1 0 0,0 0 0 0 0,0 0 0 0 0,0 0 0 0 0,0 0 0 0 0,0 0 1 0 0,-1 0-1 0 0,1 0 0 0 0,0 0 0 0 0,0 0 0 0 0,0 0 0 0 0,0 1 0 0 0,0-1 1 0 0,0 0-1 0 0,0 0 0 0 0,0 0 0 0 0,0 0 0 0 0,0 0 0 0 0,0 0 1 0 0,0 0-1 0 0,0 0 0 0 0,0 1 0 0 0,-2 10-153 0 0,3 13 339 0 0,7 6-9 0 0,2 0 0 0 0,0 0 0 0 0,17 28 0 0 0,49 82 47 0 0,-66-124-178 0 0,-1-1 1 0 0,2-1-1 0 0,0 0 1 0 0,1 0-1 0 0,25 22 1 0 0,-30-31-54 0 0,0 1 0 0 0,0-1 0 0 0,0-1 0 0 0,1 1-1 0 0,-1-1 1 0 0,1 0 0 0 0,0-1 0 0 0,1 0 0 0 0,-1 0 0 0 0,0-1 0 0 0,1 0 0 0 0,0-1 0 0 0,16 2 0 0 0,-19-3-57 0 0,-1-1-1 0 0,0 1 1 0 0,0-1 0 0 0,1 0 0 0 0,-1 0 0 0 0,0-1 0 0 0,0 1-1 0 0,0-1 1 0 0,0 0 0 0 0,0 0 0 0 0,0-1 0 0 0,-1 0 0 0 0,8-5-1 0 0,-9 5-5 0 0,0 1 0 0 0,0-1 0 0 0,0 0 0 0 0,-1 0 0 0 0,1-1 0 0 0,-1 1 0 0 0,0 0 0 0 0,0-1-1 0 0,0 0 1 0 0,0 1 0 0 0,-1-1 0 0 0,1 0 0 0 0,-1 0 0 0 0,0 0 0 0 0,0 0 0 0 0,-1 0 0 0 0,1 0 0 0 0,-1-6-1 0 0,0 7 7 0 0,-2-28-118 0 0,2 30 176 0 0,0 1 0 0 0,1-1 0 0 0,-1 1-1 0 0,0-1 1 0 0,0 1 0 0 0,0-1 0 0 0,-1 1 0 0 0,1-1 0 0 0,0 1 0 0 0,0 0 0 0 0,0-1-1 0 0,0 1 1 0 0,0-1 0 0 0,0 1 0 0 0,-1-1 0 0 0,1 1 0 0 0,0 0 0 0 0,0-1 0 0 0,-1 1-1 0 0,1-1 1 0 0,0 1 0 0 0,-1 0 0 0 0,1-1 0 0 0,0 1 0 0 0,-1 0 0 0 0,1-1-1 0 0,0 1 1 0 0,-1 0 0 0 0,1 0 0 0 0,-1-1 0 0 0,1 1 0 0 0,0 0 0 0 0,-1 0 0 0 0,1 0-1 0 0,-1 0 1 0 0,1 0 0 0 0,-1 0 0 0 0,1-1 0 0 0,-1 1 0 0 0,1 0 0 0 0,-1 0-1 0 0,1 0 1 0 0,-1 1 0 0 0,1-1 0 0 0,0 0 0 0 0,-1 0 0 0 0,1 0 0 0 0,-1 0 0 0 0,1 0-1 0 0,-1 0 1 0 0,1 1 0 0 0,-1-1 0 0 0,1 0 0 0 0,-2 2 1 0 0,1-1 1 0 0,-1 1-1 0 0,1 0 0 0 0,-1-1 1 0 0,1 1-1 0 0,0 0 0 0 0,0 0 1 0 0,0 0-1 0 0,0 0 1 0 0,0 0-1 0 0,1 0 0 0 0,-1 0 1 0 0,1 0-1 0 0,-1 0 0 0 0,1 0 1 0 0,0 0-1 0 0,-1 3 1 0 0,1 40 183 0 0,0-38-131 0 0,1 2 27 0 0,1 1 1 0 0,0 0 0 0 0,0-1-1 0 0,1 0 1 0 0,0 1 0 0 0,0-1-1 0 0,1 0 1 0 0,7 11 0 0 0,-8-15 21 0 0,0-1-1 0 0,0 1 1 0 0,0-1 0 0 0,1 0 0 0 0,-1 0 0 0 0,1-1 0 0 0,7 7-1 0 0,-9-9-25 0 0,1 0 0 0 0,-1 1 0 0 0,0-1 0 0 0,1 0 0 0 0,-1 0-1 0 0,0 0 1 0 0,1 0 0 0 0,-1-1 0 0 0,1 1 0 0 0,-1-1 0 0 0,1 1-1 0 0,0-1 1 0 0,-1 0 0 0 0,1 0 0 0 0,-1 0 0 0 0,4-1 0 0 0,-3 0-30 0 0,-1 1 0 0 0,0-1 1 0 0,0 0-1 0 0,0 0 0 0 0,0 0 1 0 0,-1-1-1 0 0,1 1 1 0 0,0 0-1 0 0,0-1 0 0 0,-1 1 1 0 0,1-1-1 0 0,-1 1 0 0 0,1-1 1 0 0,-1 0-1 0 0,0 0 0 0 0,1 0 1 0 0,-1 0-1 0 0,0 0 1 0 0,0 0-1 0 0,0-2 0 0 0,4-8 2 0 0,-1 1-1 0 0,3-18 1 0 0,-4 17 40 0 0,2-7 17 0 0,-1 1 0 0 0,-1-1 0 0 0,2-30-1 0 0,-5 48-146 0 0,-10 29-1083 0 0,8-21 1151 0 0,0 0-1 0 0,0 0 0 0 0,1 0 0 0 0,0 1 0 0 0,1-1 1 0 0,0 1-1 0 0,0 9 0 0 0,1-14 14 0 0,-1 0-1 0 0,0 0 0 0 0,1 0 1 0 0,0 0-1 0 0,0 0 0 0 0,0 0 1 0 0,0 0-1 0 0,0 0 0 0 0,3 3 1 0 0,-3-5-2 0 0,-1 0 1 0 0,1 0-1 0 0,0 0 0 0 0,0 0 1 0 0,0 0-1 0 0,0 0 1 0 0,0-1-1 0 0,0 1 1 0 0,0 0-1 0 0,1 0 1 0 0,-1-1-1 0 0,0 1 1 0 0,0-1-1 0 0,1 1 1 0 0,-1-1-1 0 0,0 0 0 0 0,1 1 1 0 0,-1-1-1 0 0,0 0 1 0 0,1 0-1 0 0,1 0 1 0 0,-2 0 5 0 0,0 0 0 0 0,0 0 1 0 0,1 0-1 0 0,-1 0 0 0 0,0 0 1 0 0,0-1-1 0 0,1 1 0 0 0,-1 0 0 0 0,0-1 1 0 0,0 1-1 0 0,0-1 0 0 0,0 0 1 0 0,0 1-1 0 0,0-1 0 0 0,0 0 1 0 0,0 0-1 0 0,0 1 0 0 0,0-1 0 0 0,0 0 1 0 0,0 0-1 0 0,0 0 0 0 0,-1 0 1 0 0,2-2-1 0 0,-1 0-8 0 0,1 0 0 0 0,-1 0-1 0 0,0 0 1 0 0,0-1 0 0 0,0 1 0 0 0,0 0 0 0 0,-1-1-1 0 0,1-5 1 0 0,-1-3-25 0 0,0 0-1 0 0,-1-1 0 0 0,-5-23 1 0 0,-2 5 12 0 0,-1 0 1 0 0,-21-49-1 0 0,24 66 41 0 0,-1 0 0 0 0,-1 0-1 0 0,-1 0 1 0 0,0 1 0 0 0,0 0-1 0 0,-1 1 1 0 0,-17-16 0 0 0,26 27-51 0 0,1 1 0 0 0,-1-1 0 0 0,1 0 0 0 0,-1 1 1 0 0,0-1-1 0 0,1 1 0 0 0,-1-1 0 0 0,0 1 0 0 0,1-1 0 0 0,-1 1 1 0 0,0 0-1 0 0,0-1 0 0 0,1 1 0 0 0,-1 0 0 0 0,0 0 1 0 0,0-1-1 0 0,0 1 0 0 0,-1 0 0 0 0,2 0 2 0 0,0 1-1 0 0,-1-1 1 0 0,1 0-1 0 0,0 1 1 0 0,0-1 0 0 0,0 0-1 0 0,-1 1 1 0 0,1-1-1 0 0,0 0 1 0 0,0 1 0 0 0,0-1-1 0 0,0 0 1 0 0,0 1-1 0 0,0-1 1 0 0,-1 0 0 0 0,1 1-1 0 0,0-1 1 0 0,0 1-1 0 0,0-1 1 0 0,0 0 0 0 0,0 1-1 0 0,0-1 1 0 0,1 1-1 0 0,-1-1 1 0 0,0 0 0 0 0,0 1-1 0 0,11 32 179 0 0,30 41-174 0 0,90 125 0 0 0,-48-89-7802 0 0,-73-95-2876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26558 0 0,'0'0'560'0'0,"-147"20"-2689"0"0,120-13 1273 0 0,-1 3-72 0 0,-1-2-208 0 0,-4 2-1121 0 0,9-5-4800 0 0,8 0-5418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71 219 15979 0 0,'0'0'2725'0'0,"15"-23"-2480"0"0,45-72-121 0 0,-58 94-121 0 0,-1-1 0 0 0,0 0 0 0 0,0 0 1 0 0,0 0-1 0 0,0 0 0 0 0,-1 0 0 0 0,1 0 0 0 0,0-1 0 0 0,-1 1 0 0 0,0 0 0 0 0,1 0 0 0 0,-1 0 0 0 0,0-4 0 0 0,-1 5-4 0 0,1 0 1 0 0,0 0 0 0 0,-1 0 0 0 0,1 1-1 0 0,0-1 1 0 0,-1 0 0 0 0,1 1 0 0 0,-1-1-1 0 0,1 0 1 0 0,-1 1 0 0 0,1-1 0 0 0,-1 1-1 0 0,0-1 1 0 0,1 1 0 0 0,-1-1-1 0 0,0 1 1 0 0,-1-1 0 0 0,-2-2-11 0 0,-4-4-92 0 0,-1 1 1 0 0,1 1-1 0 0,-1 0 0 0 0,0 0 0 0 0,0 0 0 0 0,-1 1 1 0 0,0 1-1 0 0,1-1 0 0 0,-1 2 0 0 0,0-1 0 0 0,0 1 1 0 0,-15 0-1 0 0,25 2 77 0 0,0 0 0 0 0,-1 0 0 0 0,1 0 1 0 0,0 0-1 0 0,0 0 0 0 0,-1 1 0 0 0,1-1 0 0 0,0 0 1 0 0,0 0-1 0 0,-1 0 0 0 0,1 1 0 0 0,0-1 1 0 0,0 0-1 0 0,0 0 0 0 0,-1 1 0 0 0,1-1 0 0 0,0 0 1 0 0,0 0-1 0 0,0 1 0 0 0,0-1 0 0 0,0 0 0 0 0,0 1 1 0 0,0-1-1 0 0,-1 0 0 0 0,1 1 0 0 0,0-1 1 0 0,0 0-1 0 0,0 0 0 0 0,0 1 0 0 0,0-1 0 0 0,0 0 1 0 0,0 1-1 0 0,1-1 0 0 0,-1 0 0 0 0,0 1 0 0 0,0-1 1 0 0,0 0-1 0 0,0 1 0 0 0,0-1 0 0 0,0 0 0 0 0,1 0 1 0 0,-1 1-1 0 0,0-1 0 0 0,0 0 0 0 0,1 1 1 0 0,7 15 151 0 0,4 0 287 0 0,2 0 0 0 0,15 15 0 0 0,17 19 677 0 0,-19-17-490 0 0,6 8 130 0 0,38 61 0 0 0,-63-90-706 0 0,-2 0 0 0 0,1 1 0 0 0,-2 0-1 0 0,1 0 1 0 0,-2 0 0 0 0,0 1 0 0 0,0-1 0 0 0,-2 1 0 0 0,1 0-1 0 0,-1 16 1 0 0,-2-26-46 0 0,0-1 1 0 0,-1 0-1 0 0,1 0 0 0 0,-1 0 0 0 0,0 1 0 0 0,0-1 0 0 0,0 0 1 0 0,0 0-1 0 0,0 0 0 0 0,-1 0 0 0 0,0 0 0 0 0,1-1 0 0 0,-1 1 1 0 0,0 0-1 0 0,0-1 0 0 0,-1 1 0 0 0,-1 1 0 0 0,2-2 2 0 0,0-1 0 0 0,0 0-1 0 0,1 1 1 0 0,-1-1-1 0 0,0 0 1 0 0,0 0-1 0 0,0 0 1 0 0,0 0 0 0 0,0-1-1 0 0,0 1 1 0 0,-1 0-1 0 0,1-1 1 0 0,0 1-1 0 0,0-1 1 0 0,0 0 0 0 0,-1 0-1 0 0,1 0 1 0 0,0 0-1 0 0,0 0 1 0 0,0-1 0 0 0,-1 1-1 0 0,1-1 1 0 0,0 1-1 0 0,0-1 1 0 0,0 0-1 0 0,-3-1 1 0 0,4 1 10 0 0,-1 0 0 0 0,0-1 0 0 0,1 0 0 0 0,-1 1 0 0 0,1-1 0 0 0,-1 0 0 0 0,1 0-1 0 0,0 0 1 0 0,-1 0 0 0 0,1 0 0 0 0,0 0 0 0 0,0 0 0 0 0,1 0 0 0 0,-1 0 0 0 0,0-1 0 0 0,1 1 0 0 0,-1 0 0 0 0,1 0 0 0 0,0-1 0 0 0,0 1-1 0 0,0 0 1 0 0,0-3 0 0 0,0-6 49 0 0,1 1-1 0 0,0-1 0 0 0,3-14 0 0 0,3 0-7 0 0,1 0 0 0 0,1 1 0 0 0,1 0 0 0 0,1 0 0 0 0,1 1 0 0 0,2 0 0 0 0,23-31 0 0 0,-36 52-30 0 0,0 1 0 0 0,1-1 0 0 0,-1 0 0 0 0,0 1 0 0 0,1 0 0 0 0,-1-1 0 0 0,1 1 0 0 0,-1 0 0 0 0,1 0 0 0 0,0 0 0 0 0,-1 0 0 0 0,1 0 0 0 0,0 0 0 0 0,0 0 0 0 0,0 1 0 0 0,0-1 0 0 0,0 1 0 0 0,0-1 0 0 0,0 1 0 0 0,0 0 0 0 0,0 0 0 0 0,0-1 0 0 0,0 1 0 0 0,0 1 0 0 0,0-1 0 0 0,-1 0 0 0 0,1 0 0 0 0,0 1 0 0 0,0-1 0 0 0,0 1 0 0 0,0 0 0 0 0,0 0 0 0 0,0 0 0 0 0,-1-1 0 0 0,1 1 0 0 0,0 1 0 0 0,-1-1 0 0 0,3 2 0 0 0,1 1 45 0 0,-1 0 0 0 0,1 1 0 0 0,-1-1 0 0 0,0 1 0 0 0,0 0 0 0 0,0 0 0 0 0,-1 1 0 0 0,0-1 0 0 0,0 1 0 0 0,4 11 0 0 0,-4-6 25 0 0,1-1 0 0 0,-2 1 1 0 0,0 0-1 0 0,2 21 1 0 0,-5-32 17 0 0,-1-1 1 0 0,1 0 0 0 0,0 1-1 0 0,0-1 1 0 0,0 0-1 0 0,0 0 1 0 0,0 0-1 0 0,0 1 1 0 0,0-1-1 0 0,1 0 1 0 0,-1 0-1 0 0,0 0 1 0 0,-1-2 0 0 0,-5-13-106 0 0,1 0 1 0 0,1-1-1 0 0,0 0 1 0 0,1 0-1 0 0,0 0 1 0 0,2 0-1 0 0,0-1 1 0 0,1 1-1 0 0,2-33 1 0 0,-1 46-10 0 0,1 0 1 0 0,0 1 0 0 0,-1-1 0 0 0,1 1-1 0 0,0-1 1 0 0,1 1 0 0 0,-1-1-1 0 0,1 1 1 0 0,-1 0 0 0 0,1 0-1 0 0,0 0 1 0 0,0 0 0 0 0,1 0-1 0 0,-1 0 1 0 0,1 0 0 0 0,-1 1-1 0 0,1-1 1 0 0,0 1 0 0 0,0 0-1 0 0,0 0 1 0 0,0 0 0 0 0,0 0-1 0 0,0 0 1 0 0,1 1 0 0 0,-1 0-1 0 0,0-1 1 0 0,1 1 0 0 0,5-1-1 0 0,1 0 48 0 0,0 1 0 0 0,0 0 0 0 0,0 0 0 0 0,0 1 0 0 0,0 0 0 0 0,0 0 0 0 0,-1 2 0 0 0,1-1 0 0 0,14 4 0 0 0,-23-4-26 0 0,0-1 1 0 0,0 1 0 0 0,1-1-1 0 0,-1 1 1 0 0,0-1 0 0 0,0 1-1 0 0,0 0 1 0 0,0 0-1 0 0,0-1 1 0 0,0 1 0 0 0,0 0-1 0 0,0 0 1 0 0,0 0 0 0 0,-1 0-1 0 0,1 0 1 0 0,0 0 0 0 0,0 0-1 0 0,-1 0 1 0 0,1 1-1 0 0,-1-1 1 0 0,1 0 0 0 0,-1 0-1 0 0,1 0 1 0 0,-1 1 0 0 0,0-1-1 0 0,0 0 1 0 0,0 1 0 0 0,1-1-1 0 0,-1 0 1 0 0,0 0 0 0 0,-1 1-1 0 0,1-1 1 0 0,0 0-1 0 0,-1 3 1 0 0,-1 6-133 0 0,-1 0 1 0 0,0-1-1 0 0,-8 18 0 0 0,1-2-175 0 0,9-19 242 0 0,-1 1 0 0 0,1 0 1 0 0,-1-1-1 0 0,2 1 1 0 0,-1 0-1 0 0,1 12 0 0 0,1-18 61 0 0,-1 1-1 0 0,0-1 0 0 0,0 0 0 0 0,1 0 1 0 0,-1 1-1 0 0,0-1 0 0 0,1 0 0 0 0,-1 0 1 0 0,1 0-1 0 0,0 0 0 0 0,-1 1 0 0 0,1-1 0 0 0,0 0 1 0 0,0 0-1 0 0,0 0 0 0 0,-1 0 0 0 0,1-1 1 0 0,0 1-1 0 0,0 0 0 0 0,0 0 0 0 0,1-1 1 0 0,-1 1-1 0 0,0 0 0 0 0,0-1 0 0 0,0 1 1 0 0,0-1-1 0 0,1 1 0 0 0,-1-1 0 0 0,0 0 1 0 0,0 0-1 0 0,1 1 0 0 0,-1-1 0 0 0,0 0 1 0 0,0 0-1 0 0,1 0 0 0 0,-1 0 0 0 0,0-1 1 0 0,1 1-1 0 0,-1 0 0 0 0,0 0 0 0 0,0-1 0 0 0,2 0 1 0 0,2-1-135 0 0,-2 1 0 0 0,1-1 0 0 0,0 0-1 0 0,0 0 1 0 0,0-1 0 0 0,-1 1 0 0 0,0-1 0 0 0,1 0 0 0 0,-1 0 0 0 0,0 0 0 0 0,0 0 0 0 0,-1 0 0 0 0,5-6 0 0 0,28-50-4738 0 0,-34 57 4667 0 0,4-6-239 0 0,-1 0 0 0 0,0 0 1 0 0,0 0-1 0 0,-1 0 0 0 0,0-1 0 0 0,0 0 0 0 0,-1 1 0 0 0,0-1 0 0 0,-1 0 1 0 0,1-10-1 0 0,-3 18 433 0 0,1 0 1 0 0,-1 0-1 0 0,1 0 1 0 0,-1-1-1 0 0,0 1 1 0 0,1 0-1 0 0,-1 0 1 0 0,0 0 0 0 0,0 0-1 0 0,0 0 1 0 0,1 1-1 0 0,-1-1 1 0 0,0 0-1 0 0,0 0 1 0 0,0 0-1 0 0,-1 1 1 0 0,1-1-1 0 0,0 1 1 0 0,0-1-1 0 0,0 1 1 0 0,0-1-1 0 0,-1 1 1 0 0,1 0 0 0 0,0-1-1 0 0,-2 1 1 0 0,-36-5 84 0 0,35 4 10 0 0,-12 0 202 0 0,9 0-91 0 0,0 0 0 0 0,-1 0 0 0 0,1 1 0 0 0,0 0 0 0 0,0 1 0 0 0,-8 1 0 0 0,15-2-156 0 0,-1 0-1 0 0,1 0 0 0 0,0 0 1 0 0,-1 0-1 0 0,1 0 0 0 0,0 0 1 0 0,0 0-1 0 0,-1 0 1 0 0,1 0-1 0 0,0 0 0 0 0,-1 0 1 0 0,1 1-1 0 0,0-1 0 0 0,-1 0 1 0 0,1 0-1 0 0,0 0 0 0 0,0 0 1 0 0,-1 1-1 0 0,1-1 0 0 0,0 0 1 0 0,0 0-1 0 0,0 1 0 0 0,-1-1 1 0 0,1 0-1 0 0,0 0 0 0 0,0 1 1 0 0,0-1-1 0 0,0 0 0 0 0,0 1 1 0 0,-1-1-1 0 0,1 0 1 0 0,0 0-1 0 0,0 1 0 0 0,0-1 1 0 0,0 0-1 0 0,0 1 0 0 0,9 8 1779 0 0,17 4 420 0 0,24 3-294 0 0,-37-13-1566 0 0,-1 1 0 0 0,0 0 0 0 0,-1 0-1 0 0,1 1 1 0 0,-1 0 0 0 0,0 1 0 0 0,11 8 0 0 0,-17-10-310 0 0,0 1 0 0 0,0 0 1 0 0,0 0-1 0 0,0 0 0 0 0,-1 1 1 0 0,0-1-1 0 0,0 1 0 0 0,0 0 1 0 0,-1 0-1 0 0,0 0 0 0 0,3 10 1 0 0,0 3 156 0 0,-1 1 0 0 0,3 30 0 0 0,-3-19-61 0 0,-5-47 163 0 0,2 0 0 0 0,5-29 0 0 0,-3 23-286 0 0,-3 15-58 0 0,10-50-87 0 0,-10 54 96 0 0,0-1 1 0 0,0 1-1 0 0,0 0 1 0 0,1-1 0 0 0,-1 1-1 0 0,1 0 1 0 0,0 0-1 0 0,0 0 1 0 0,0 0 0 0 0,0 1-1 0 0,0-1 1 0 0,1 0-1 0 0,2-2 1 0 0,-4 5-16 0 0,-1-1 1 0 0,1 1-1 0 0,0 0 0 0 0,0-1 1 0 0,0 1-1 0 0,0 0 1 0 0,0-1-1 0 0,0 1 0 0 0,0 0 1 0 0,0 0-1 0 0,0 0 0 0 0,0 0 1 0 0,0 0-1 0 0,0 0 0 0 0,0 0 1 0 0,0 0-1 0 0,0 0 0 0 0,0 0 1 0 0,0 1-1 0 0,0-1 1 0 0,2 1-1 0 0,0 0 47 0 0,-1 1 0 0 0,1 0 0 0 0,0 0-1 0 0,0-1 1 0 0,-1 2 0 0 0,5 3 0 0 0,1 3 242 0 0,-1 0 0 0 0,11 17 0 0 0,-10-13-82 0 0,-4-8-134 0 0,0 0 0 0 0,0 0 1 0 0,-1 1-1 0 0,0-1 0 0 0,-1 1 1 0 0,1 0-1 0 0,-1 0 0 0 0,0 0 1 0 0,1 6-1 0 0,-3-11-40 0 0,-6-29 189 0 0,5 22-203 0 0,0 0 0 0 0,1 0 0 0 0,-1 0 0 0 0,1 1 1 0 0,0-1-1 0 0,1 0 0 0 0,-1 0 0 0 0,1 0 0 0 0,0 1 1 0 0,1-1-1 0 0,-1 0 0 0 0,1 1 0 0 0,0-1 0 0 0,1 1 1 0 0,-1 0-1 0 0,1 0 0 0 0,0 0 0 0 0,0 0 0 0 0,1 0 1 0 0,-1 1-1 0 0,6-5 0 0 0,-8 7 8 0 0,0 1 0 0 0,1 0 0 0 0,-1 0 0 0 0,1 0 0 0 0,-1 0 0 0 0,1 0 0 0 0,0 1 0 0 0,-1-1 0 0 0,1 0 0 0 0,0 1 0 0 0,-1-1 0 0 0,1 1 0 0 0,0-1 0 0 0,0 1 0 0 0,0 0 0 0 0,-1 0 0 0 0,1 0 0 0 0,0 0-1 0 0,0 0 1 0 0,0 0 0 0 0,2 1 0 0 0,-2 0 7 0 0,1 0 0 0 0,0 0 0 0 0,-1 1 0 0 0,1-1 0 0 0,-1 1-1 0 0,0 0 1 0 0,1-1 0 0 0,-1 1 0 0 0,0 0 0 0 0,0 0 0 0 0,0 1 0 0 0,2 2-1 0 0,3 5-90 0 0,0 1-1 0 0,-1 1 1 0 0,0 0-1 0 0,7 20 0 0 0,0 23-3020 0 0,-10-41-384 0 0,-1 0-7248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4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77 231 21044 0 0,'0'0'2717'0'0,"8"-9"-2749"0"0,24-27-23 0 0,-29 32-12 0 0,-1 1 0 0 0,0-1 0 0 0,0 1 0 0 0,-1-1 0 0 0,1 0 0 0 0,-1 1 0 0 0,0-1 0 0 0,0 0 0 0 0,0 0 0 0 0,0 0 0 0 0,-1 0 0 0 0,1 0 0 0 0,-1 0 0 0 0,0 0 0 0 0,0 0 0 0 0,-1 0 0 0 0,1 0 0 0 0,-1 0 0 0 0,-2-6 0 0 0,3 6 59 0 0,-1 0 1 0 0,1 1-1 0 0,-1-1 0 0 0,-1 0 1 0 0,1 1-1 0 0,0-1 0 0 0,-1 1 1 0 0,0 0-1 0 0,1-1 0 0 0,-1 1 1 0 0,-1 0-1 0 0,1 0 0 0 0,0 0 1 0 0,-1 0-1 0 0,1 1 0 0 0,-1-1 1 0 0,0 1-1 0 0,0-1 0 0 0,0 1 1 0 0,0 0-1 0 0,-1 0 0 0 0,1 0 1 0 0,0 1-1 0 0,-1-1 0 0 0,1 1 1 0 0,-1 0-1 0 0,0 0 0 0 0,1 0 1 0 0,-1 0-1 0 0,0 1 0 0 0,-7-1 1 0 0,10 1 31 0 0,-1 0 0 0 0,1 0 0 0 0,-1 0 1 0 0,0 0-1 0 0,1 0 0 0 0,-1 0 1 0 0,1 0-1 0 0,-1 0 0 0 0,1 1 0 0 0,-1-1 1 0 0,1 1-1 0 0,-1-1 0 0 0,1 1 0 0 0,-1-1 1 0 0,1 1-1 0 0,0 0 0 0 0,-1 0 0 0 0,1 0 1 0 0,0 0-1 0 0,0 0 0 0 0,0 0 0 0 0,0 0 1 0 0,0 0-1 0 0,0 0 0 0 0,0 0 0 0 0,0 1 1 0 0,0-1-1 0 0,0 0 0 0 0,0 1 0 0 0,1-1 1 0 0,-1 0-1 0 0,1 1 0 0 0,-1-1 0 0 0,1 1 1 0 0,-1-1-1 0 0,1 1 0 0 0,0 0 0 0 0,0-1 1 0 0,0 1-1 0 0,0-1 0 0 0,0 1 1 0 0,0-1-1 0 0,0 1 0 0 0,1 2 0 0 0,1 5-3 0 0,0-1-1 0 0,1 0 1 0 0,0 0-1 0 0,0 0 1 0 0,1 0-1 0 0,8 14 1 0 0,22 26-68 0 0,2-3 0 0 0,67 68 0 0 0,16 17-33 0 0,-100-107 56 0 0,-2 1 0 0 0,-1 0-1 0 0,26 53 1 0 0,-39-70-5 0 0,-1-1 0 0 0,1 1 0 0 0,-1 0 0 0 0,-1 0 0 0 0,0 1 0 0 0,1-1 0 0 0,-2 0 0 0 0,1 0 0 0 0,-1 1 0 0 0,-1 9 0 0 0,0-15-63 0 0,1 1 0 0 0,0 0 0 0 0,-1-1 0 0 0,0 1 0 0 0,0-1 0 0 0,1 1 0 0 0,-1-1 0 0 0,-1 0 0 0 0,1 1 0 0 0,0-1 0 0 0,0 0 0 0 0,-1 0 0 0 0,0 1 0 0 0,1-1 0 0 0,-1-1 0 0 0,0 1 0 0 0,0 0 0 0 0,0 0 0 0 0,0-1 0 0 0,0 1 0 0 0,0-1 0 0 0,-1 1 0 0 0,1-1 0 0 0,0 0 0 0 0,-1 0 0 0 0,1 0 0 0 0,-1 0 0 0 0,1-1 0 0 0,-1 1 0 0 0,-4 0 0 0 0,4-1 60 0 0,0 1 0 0 0,0-1 0 0 0,0 0 0 0 0,0 1 0 0 0,0-2 0 0 0,-1 1 0 0 0,1 0 0 0 0,0-1 1 0 0,1 1-1 0 0,-1-1 0 0 0,0 0 0 0 0,0 0 0 0 0,0 0 0 0 0,0 0 0 0 0,0 0 0 0 0,1-1 0 0 0,-1 1 0 0 0,1-1 0 0 0,-1 0 0 0 0,1 0 0 0 0,0 0 0 0 0,-1 0 0 0 0,1 0 1 0 0,0 0-1 0 0,0-1 0 0 0,1 1 0 0 0,-1-1 0 0 0,0 1 0 0 0,1-1 0 0 0,0 1 0 0 0,-1-1 0 0 0,1 0 0 0 0,0 0 0 0 0,0 0 0 0 0,0-6 0 0 0,0 3 120 0 0,0 0-1 0 0,1-1 1 0 0,0 1-1 0 0,1-1 1 0 0,-1 1-1 0 0,1 0 0 0 0,0 0 1 0 0,1-1-1 0 0,0 1 1 0 0,0 0-1 0 0,0 0 1 0 0,4-8-1 0 0,6-7 281 0 0,27-39 0 0 0,-18 30-275 0 0,6-15 67 0 0,-17 27 285 0 0,1 1 1 0 0,1 0-1 0 0,22-27 1 0 0,-30 68-28 0 0,11 35 0 0 0,-13-54-406 0 0,1 5 2 0 0,0-1 0 0 0,1 1 0 0 0,9 15 1 0 0,-12-24-13 0 0,0 1 0 0 0,0 0 0 0 0,0-1 0 0 0,0 1 0 0 0,0-1 0 0 0,1 1 0 0 0,-1-1 0 0 0,0 0 0 0 0,1 0 0 0 0,-1 1 0 0 0,1-1 1 0 0,-1 0-1 0 0,1 0 0 0 0,0 0 0 0 0,-1-1 0 0 0,1 1 0 0 0,0 0 0 0 0,0-1 0 0 0,-1 1 0 0 0,1-1 0 0 0,0 1 0 0 0,0-1 0 0 0,0 0 0 0 0,0 0 1 0 0,0 0-1 0 0,-1 0 0 0 0,4 0 0 0 0,-2-2-21 0 0,-1-1 1 0 0,1 1-1 0 0,-1 0 1 0 0,0-1-1 0 0,0 1 1 0 0,0-1-1 0 0,0 1 1 0 0,0-1-1 0 0,-1 0 1 0 0,1 0-1 0 0,-1 0 1 0 0,2-5-1 0 0,4-6-110 0 0,5-11-139 0 0,-8 17 148 0 0,0 1-1 0 0,0 0 1 0 0,9-13-1 0 0,-12 18 101 0 0,1 0-1 0 0,-1 1 0 0 0,1-1 0 0 0,0 0 0 0 0,-1 1 0 0 0,1 0 0 0 0,0-1 0 0 0,0 1 0 0 0,0 0 0 0 0,0 0 0 0 0,0 0 0 0 0,0 0 0 0 0,0 1 1 0 0,1-1-1 0 0,-1 1 0 0 0,0-1 0 0 0,0 1 0 0 0,0 0 0 0 0,3-1 0 0 0,-1 1 24 0 0,0 0-1 0 0,1 1 1 0 0,-1-1-1 0 0,0 1 1 0 0,0 0-1 0 0,0 0 1 0 0,0 0-1 0 0,0 0 1 0 0,0 1-1 0 0,0-1 1 0 0,-1 1 0 0 0,1 0-1 0 0,0 0 1 0 0,-1 1-1 0 0,0-1 1 0 0,1 1-1 0 0,-1-1 1 0 0,0 1-1 0 0,0 0 1 0 0,2 4-1 0 0,69 65 1163 0 0,-77-99-699 0 0,0 19-495 0 0,1 0 0 0 0,1 0 0 0 0,-1 0 0 0 0,1 0 0 0 0,1 0 0 0 0,-1 0 0 0 0,2-1 0 0 0,-1 1 0 0 0,1 0 0 0 0,0 0 0 0 0,0 0 0 0 0,1 0 0 0 0,1 0 0 0 0,-1 0 0 0 0,1 1 0 0 0,6-13 0 0 0,-7 18 5 0 0,0 0 1 0 0,0 0-1 0 0,0 0 0 0 0,0 1 0 0 0,0-1 1 0 0,0 1-1 0 0,1-1 0 0 0,-1 1 1 0 0,0 0-1 0 0,1-1 0 0 0,-1 1 0 0 0,1 1 1 0 0,-1-1-1 0 0,1 0 0 0 0,0 1 1 0 0,-1-1-1 0 0,5 1 0 0 0,7-2 37 0 0,1 2-1 0 0,14 1 0 0 0,-7 0 41 0 0,42 4 559 0 0,-64-5-616 0 0,0-1 0 0 0,1 1 0 0 0,-1 0 0 0 0,0 0 0 0 0,0 0-1 0 0,1 0 1 0 0,-1 1 0 0 0,0-1 0 0 0,0 0 0 0 0,1 0 0 0 0,-1 0 0 0 0,0 0 0 0 0,0 0 0 0 0,1 0 0 0 0,-1 0 0 0 0,0 0 0 0 0,0 0 0 0 0,1 1 0 0 0,-1-1 0 0 0,0 0 0 0 0,0 0 0 0 0,0 0 0 0 0,0 0 0 0 0,1 1 0 0 0,-1-1 0 0 0,0 0 0 0 0,0 0 0 0 0,0 1 0 0 0,0-1 0 0 0,0 0 0 0 0,1 0 0 0 0,-1 0 0 0 0,0 1 0 0 0,0-1 0 0 0,0 1 0 0 0,-3 10-171 0 0,-10 11-121 0 0,12-21 273 0 0,1 0 13 0 0,-1-1 1 0 0,1 1-1 0 0,-1-1 1 0 0,1 1-1 0 0,-1-1 1 0 0,1 1-1 0 0,0 0 1 0 0,-1-1-1 0 0,1 1 1 0 0,-1 0-1 0 0,1-1 1 0 0,0 1-1 0 0,0 0 1 0 0,-1-1-1 0 0,1 1 1 0 0,0 0-1 0 0,0 0 1 0 0,0-1-1 0 0,0 1 1 0 0,0 0-1 0 0,0-1 1 0 0,0 1-1 0 0,0 0 1 0 0,0 0-1 0 0,0-1 1 0 0,1 1-1 0 0,-1 0 1 0 0,0-1-1 0 0,0 1 1 0 0,1 0-1 0 0,-1-1 1 0 0,0 1-1 0 0,1 1 1 0 0,1-1 13 0 0,0 0 0 0 0,1 0 1 0 0,-1 0-1 0 0,0 0 0 0 0,1-1 1 0 0,-1 1-1 0 0,0 0 1 0 0,5-1-1 0 0,1 2 53 0 0,-5-2-70 0 0,1 1 0 0 0,-1 0 0 0 0,0 0 0 0 0,0 0 0 0 0,0 0-1 0 0,0 1 1 0 0,0-1 0 0 0,0 1 0 0 0,0-1 0 0 0,0 1 0 0 0,-1 0 0 0 0,1 0-1 0 0,-1 1 1 0 0,1-1 0 0 0,-1 0 0 0 0,3 4 0 0 0,-2-1-13 0 0,-1 0 1 0 0,1 1 0 0 0,-1-1-1 0 0,0 1 1 0 0,0-1-1 0 0,0 1 1 0 0,-1 0-1 0 0,1 6 1 0 0,-2-11 35 0 0,0-1 0 0 0,1 1-1 0 0,-1 0 1 0 0,0-1 0 0 0,0 1 0 0 0,1 0 0 0 0,-1-1-1 0 0,1 1 1 0 0,-1-1 0 0 0,0 1 0 0 0,1-1-1 0 0,-1 1 1 0 0,1-1 0 0 0,-1 1 0 0 0,1-1 0 0 0,-1 1-1 0 0,1-1 1 0 0,0 0 0 0 0,-1 1 0 0 0,1-1 0 0 0,-1 0-1 0 0,1 0 1 0 0,0 1 0 0 0,-1-1 0 0 0,1 0-1 0 0,0 0 1 0 0,-1 0 0 0 0,1 0 0 0 0,0 0 0 0 0,0 0-1 0 0,-1 0 1 0 0,1 0 0 0 0,0 0 0 0 0,-1 0-1 0 0,1 0 1 0 0,0 0 0 0 0,-1 0 0 0 0,1-1 0 0 0,0 1-1 0 0,-1 0 1 0 0,1-1 0 0 0,0 0 0 0 0,4 0 11 0 0,-1-1 1 0 0,0 0-1 0 0,0 0 1 0 0,0 0-1 0 0,5-4 1 0 0,-4 1 1 0 0,0 0 1 0 0,-1 0 0 0 0,1-1-1 0 0,-1 1 1 0 0,0-1 0 0 0,0 0-1 0 0,0 0 1 0 0,2-7 0 0 0,21-57 163 0 0,-24 61-165 0 0,10-33 252 0 0,-2-1-1 0 0,-1-1 0 0 0,-3 0 1 0 0,-1 0-1 0 0,-1-66 1 0 0,-5 109-65 0 0,-3 22-134 0 0,2-1-48 0 0,1 0 0 0 0,1-1 0 0 0,0 1 0 0 0,2 0 0 0 0,0-1 0 0 0,1 1 1 0 0,1-1-1 0 0,0 0 0 0 0,2-1 0 0 0,0 1 0 0 0,1-1 0 0 0,1 0 0 0 0,1-1 0 0 0,14 19 0 0 0,-18-29-79 0 0,0 0-1 0 0,0-1 0 0 0,1 1 0 0 0,0-2 0 0 0,0 1 0 0 0,0-1 0 0 0,10 5 0 0 0,-13-7-359 0 0,1-1-1 0 0,-1 0 0 0 0,1 0 0 0 0,0 0 0 0 0,-1-1 0 0 0,1 0 0 0 0,0 1 0 0 0,0-2 1 0 0,0 1-1 0 0,0 0 0 0 0,0-1 0 0 0,0 0 0 0 0,0-1 0 0 0,7 0 0 0 0,6-8-9811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547 117 19260 0 0,'0'0'3589'0'0,"-30"-17"-3316"0"0,-96-53-22 0 0,114 64-199 0 0,0 0 0 0 0,-20-7 0 0 0,29 12-40 0 0,-1 0 1 0 0,1 1-1 0 0,0-1 0 0 0,0 1 0 0 0,0 0 0 0 0,0 0 0 0 0,-4 1 0 0 0,-10-1 2 0 0,-31-1-37 0 0,25 0-2 0 0,0 1-1 0 0,0 1 0 0 0,0 0 1 0 0,-23 6-1 0 0,26-3-6 0 0,12-3 21 0 0,-1 1-1 0 0,0 0 1 0 0,1 1 0 0 0,-13 5 0 0 0,20-8 1 0 0,-1 1-1 0 0,0 0 1 0 0,0 0 0 0 0,1 0 0 0 0,-1 1-1 0 0,1-1 1 0 0,-1 0 0 0 0,1 1 0 0 0,-1-1-1 0 0,1 1 1 0 0,0-1 0 0 0,0 1 0 0 0,0 0-1 0 0,0-1 1 0 0,0 1 0 0 0,0 0 0 0 0,0 0 0 0 0,0 0-1 0 0,1 0 1 0 0,-1 0 0 0 0,1 0 0 0 0,-1 0-1 0 0,1 0 1 0 0,0 4 0 0 0,0 1-3 0 0,1 0 1 0 0,0 1-1 0 0,1-1 1 0 0,-1 0-1 0 0,1 0 1 0 0,1 0-1 0 0,-1 0 1 0 0,1 0-1 0 0,1 0 0 0 0,-1-1 1 0 0,1 1-1 0 0,5 6 1 0 0,8 9-74 0 0,38 37-1 0 0,-31-34 14 0 0,-9-9 30 0 0,29 31-57 0 0,1-2 1 0 0,3-1 0 0 0,54 38-1 0 0,-93-76 137 0 0,0 0 0 0 0,1-1 0 0 0,-1 0-1 0 0,1-1 1 0 0,15 5 0 0 0,-23-8-1 0 0,1 0 1 0 0,-1-1 0 0 0,0 1-1 0 0,0-1 1 0 0,1 1 0 0 0,-1-1-1 0 0,0 0 1 0 0,1 0 0 0 0,-1 0-1 0 0,0-1 1 0 0,0 1 0 0 0,1 0-1 0 0,-1-1 1 0 0,0 0 0 0 0,0 1-1 0 0,1-1 1 0 0,-1 0 0 0 0,0 0-1 0 0,0 0 1 0 0,0 0 0 0 0,0-1-1 0 0,0 1 1 0 0,-1 0 0 0 0,1-1-1 0 0,0 0 1 0 0,-1 1 0 0 0,1-1-1 0 0,-1 0 1 0 0,1 0 0 0 0,-1 0-1 0 0,2-2 1 0 0,1-6 135 0 0,1 0 0 0 0,-2-1 0 0 0,1 1-1 0 0,-1-1 1 0 0,-1 0 0 0 0,0 0 0 0 0,1-18 0 0 0,-3-84 672 0 0,-2 75-754 0 0,2 21-20 0 0,-2 0 0 0 0,0 0 0 0 0,-6-26 0 0 0,-9-2-1004 0 0,14 40 189 0 0,-1-1 0 0 0,1 1 0 0 0,-1 0 0 0 0,0 0 0 0 0,-5-6 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4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870 261 7514 0 0,'0'0'14305'0'0,"-18"-8"-14227"0"0,-87-39-198 0 0,97 43-1195 0 0</inkml:trace>
  <inkml:trace contextRef="#ctx0" brushRef="#br0" timeOffset="1">1 0 26862 0 0,'0'0'976'0'0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82 396 24965 0 0,'0'0'532'0'0,"-9"14"-622"0"0,5-6 86 0 0,-8 10-65 0 0,0 2 0 0 0,2 0 0 0 0,-16 41 0 0 0,24-55-19 0 0,0 0 0 0 0,0 1 1 0 0,1-1-1 0 0,0 1 0 0 0,1 0 0 0 0,-1-1 1 0 0,1 1-1 0 0,1 10 0 0 0,0-16 72 0 0,-1 0 0 0 0,1 0 0 0 0,0 0 0 0 0,0 0 0 0 0,-1 0 0 0 0,1-1-1 0 0,0 1 1 0 0,0 0 0 0 0,0-1 0 0 0,0 1 0 0 0,0-1 0 0 0,0 1 0 0 0,0-1 0 0 0,0 1 0 0 0,0-1 0 0 0,0 0-1 0 0,0 1 1 0 0,0-1 0 0 0,0 0 0 0 0,0 0 0 0 0,0 0 0 0 0,0 0 0 0 0,0 0 0 0 0,1 0 0 0 0,-1 0 0 0 0,2 0-1 0 0,29-7 57 0 0,-20 2-12 0 0,-1-1-1 0 0,0 0 0 0 0,0-1 0 0 0,-1 0 0 0 0,0-1 1 0 0,0 0-1 0 0,-1-1 0 0 0,0 0 0 0 0,0 0 0 0 0,-1-1 0 0 0,0 0 1 0 0,-1 0-1 0 0,10-20 0 0 0,-5 7 5 0 0,-1-1-1 0 0,-1 0 1 0 0,-1-1 0 0 0,-1 0 0 0 0,8-43-1 0 0,-10 20-56 0 0,0-73 0 0 0,-4 35 38 0 0,4 53-64 0 0,-1 74 127 0 0,-6 104 688 0 0,0-72-332 0 0,2 0 0 0 0,14 93-1 0 0,-14-155-381 0 0,1-1 0 0 0,1 1 0 0 0,0-1-1 0 0,0 0 1 0 0,1 0 0 0 0,8 16-1 0 0,-12-26-44 0 0,0 1-1 0 0,1-1 1 0 0,-1 0-1 0 0,0 1 1 0 0,0-1-1 0 0,0 0 0 0 0,1 1 1 0 0,-1-1-1 0 0,0 0 1 0 0,1 0-1 0 0,-1 1 1 0 0,0-1-1 0 0,1 0 1 0 0,-1 0-1 0 0,0 0 0 0 0,1 1 1 0 0,-1-1-1 0 0,0 0 1 0 0,1 0-1 0 0,-1 0 1 0 0,0 0-1 0 0,1 0 0 0 0,-1 0 1 0 0,1 0-1 0 0,-1 0 1 0 0,0 0-1 0 0,1 0 1 0 0,-1 0-1 0 0,1 0 0 0 0,-1 0 1 0 0,0 0-1 0 0,1 0 1 0 0,-1 0-1 0 0,0 0 1 0 0,1 0-1 0 0,-1 0 1 0 0,0-1-1 0 0,1 1 0 0 0,-1 0 1 0 0,0 0-1 0 0,1-1 1 0 0,-1 1-1 0 0,0 0 1 0 0,1 0-1 0 0,-1-1 0 0 0,0 1 1 0 0,0 0-1 0 0,1-1 1 0 0,-1 1-1 0 0,0 0 1 0 0,0-1-1 0 0,0 1 0 0 0,1 0 1 0 0,-1-1-1 0 0,11-21-48 0 0,-11 21 30 0 0,12-29-161 0 0,-8 17 56 0 0,0 0-1 0 0,1 0 1 0 0,1 1-1 0 0,0 0 0 0 0,1 0 1 0 0,0 1-1 0 0,0-1 0 0 0,14-13 1 0 0,-20 24 105 0 0,0 0-1 0 0,1 0 1 0 0,-1 0 0 0 0,1 0-1 0 0,-1 1 1 0 0,0-1 0 0 0,1 0-1 0 0,0 1 1 0 0,-1-1 0 0 0,1 1-1 0 0,-1-1 1 0 0,1 1 0 0 0,0 0-1 0 0,-1 0 1 0 0,1 0 0 0 0,-1 0-1 0 0,1 0 1 0 0,0 0 0 0 0,-1 0-1 0 0,1 1 1 0 0,-1-1 0 0 0,1 0-1 0 0,0 1 1 0 0,-1-1 0 0 0,1 1 0 0 0,-1 0-1 0 0,1-1 1 0 0,-1 1 0 0 0,0 0-1 0 0,1 0 1 0 0,-1 0 0 0 0,0 0-1 0 0,0 0 1 0 0,3 3 0 0 0,4 4 46 0 0,0 1 0 0 0,0 0 1 0 0,11 17-1 0 0,-10-13 13 0 0,-4-5 2 0 0,18 21 41 0 0,-23-28-74 0 0,1 0 0 0 0,0 0 0 0 0,-1 0 0 0 0,1-1 0 0 0,0 1 0 0 0,0 0 0 0 0,-1-1 0 0 0,1 1 0 0 0,0-1 0 0 0,0 1 0 0 0,0-1 1 0 0,0 1-1 0 0,0-1 0 0 0,0 1 0 0 0,0-1 0 0 0,0 0 0 0 0,0 0 0 0 0,0 1 0 0 0,0-1 0 0 0,0 0 0 0 0,0 0 0 0 0,0 0 1 0 0,0 0-1 0 0,0 0 0 0 0,0 0 0 0 0,2-1 0 0 0,0-2-18 0 0,0-1 0 0 0,0 1-1 0 0,0-1 1 0 0,-1 0 0 0 0,1 0 0 0 0,-1 0 0 0 0,0 0 0 0 0,0-1-1 0 0,-1 1 1 0 0,1 0 0 0 0,1-7 0 0 0,0 0-51 0 0,-2 9 31 0 0,0 0 1 0 0,-1 0 0 0 0,1 0 0 0 0,0 1 0 0 0,0-1 0 0 0,0 0 0 0 0,0 0 0 0 0,0 1 0 0 0,0-1 0 0 0,1 0-1 0 0,-1 1 1 0 0,0-1 0 0 0,1 1 0 0 0,-1 0 0 0 0,1-1 0 0 0,0 1 0 0 0,-1 0 0 0 0,1 0 0 0 0,0 0-1 0 0,0 0 1 0 0,3-1 0 0 0,-3 2 10 0 0,0 0-1 0 0,0 0 0 0 0,-1 1 0 0 0,1-1 1 0 0,0 0-1 0 0,0 1 0 0 0,0-1 1 0 0,-1 1-1 0 0,1 0 0 0 0,0 0 1 0 0,-1-1-1 0 0,1 1 0 0 0,-1 0 0 0 0,1 0 1 0 0,-1 1-1 0 0,1-1 0 0 0,-1 0 1 0 0,0 0-1 0 0,1 1 0 0 0,-1-1 1 0 0,0 1-1 0 0,0-1 0 0 0,0 1 0 0 0,1 2 1 0 0,23 41 251 0 0,-18-31-142 0 0,1-1-1 0 0,9 15 1 0 0,-16-27-83 0 0,0 1 1 0 0,0-1-1 0 0,0 1 0 0 0,0-1 1 0 0,1 1-1 0 0,-1-1 0 0 0,0 1 1 0 0,1-1-1 0 0,-1 0 0 0 0,1 0 1 0 0,0 0-1 0 0,-1 0 0 0 0,1 0 0 0 0,0 0 1 0 0,-1-1-1 0 0,1 1 0 0 0,0 0 1 0 0,0-1-1 0 0,0 1 0 0 0,0-1 1 0 0,-1 0-1 0 0,1 0 0 0 0,0 0 1 0 0,0 0-1 0 0,0 0 0 0 0,0 0 0 0 0,0 0 1 0 0,0 0-1 0 0,0-1 0 0 0,2 0 1 0 0,0-1 1 0 0,0 0 0 0 0,0-1 0 0 0,0 0 0 0 0,0 1-1 0 0,0-1 1 0 0,-1-1 0 0 0,1 1 0 0 0,-1 0 0 0 0,0-1 0 0 0,0 0 0 0 0,3-4 0 0 0,11-17 20 0 0,-2-1 0 0 0,0 0 0 0 0,-2-1 0 0 0,11-34 0 0 0,-22 57-13 0 0,-1 0-1 0 0,0 0 1 0 0,0-1 0 0 0,-1 1-1 0 0,1 0 1 0 0,-1-1 0 0 0,0 1-1 0 0,0-1 1 0 0,0 1 0 0 0,-1 0-1 0 0,-1-6 1 0 0,-1 0-2 0 0,0 0 1 0 0,-1 0-1 0 0,-7-12 0 0 0,6 13-73 0 0,3 0 40 0 0,-1 1-1 0 0,1-1 1 0 0,1 0-1 0 0,-1 0 1 0 0,2 0-1 0 0,-1 0 1 0 0,1 0-1 0 0,1-10 1 0 0,-1-22-86 0 0,-2-41-98 0 0,2 82 163 0 0,1 3-127 0 0,0 0 147 0 0,0 0 0 0 0,0 0 0 0 0,0 0 0 0 0,-1 0-1 0 0,1 7 1 0 0,-1-8 10 0 0,15 93 166 0 0,-3-15 45 0 0,3-1 1 0 0,33 103-1 0 0,-45-173-188 0 0,1 1 0 0 0,0-1 1 0 0,1 0-1 0 0,8 13 0 0 0,-12-20-5 0 0,1 0 1 0 0,-1 0-1 0 0,1-1 0 0 0,-1 1 1 0 0,1 0-1 0 0,-1 0 1 0 0,1-1-1 0 0,0 1 0 0 0,0-1 1 0 0,0 0-1 0 0,0 0 0 0 0,0 1 1 0 0,0-1-1 0 0,0 0 0 0 0,0-1 1 0 0,0 1-1 0 0,0 0 0 0 0,1-1 1 0 0,-1 1-1 0 0,0-1 0 0 0,1 1 1 0 0,-1-1-1 0 0,0 0 0 0 0,1 0 1 0 0,2-1-1 0 0,-4 1-4 0 0,1-1 1 0 0,-1 0-1 0 0,1 0 0 0 0,-1 1 0 0 0,0-1 0 0 0,1 0 1 0 0,-1 0-1 0 0,0-1 0 0 0,0 1 0 0 0,0 0 0 0 0,1 0 1 0 0,-1-1-1 0 0,-1 1 0 0 0,1 0 0 0 0,1-3 0 0 0,12-25 44 0 0,-11 23-47 0 0,9-21-51 0 0,1 1 0 0 0,1 0-1 0 0,27-38 1 0 0,-32 57-128 0 0,-10 16 24 0 0,-10 16 101 0 0,6-18 40 0 0,0 0 1 0 0,1 0-1 0 0,0 0 0 0 0,0 1 1 0 0,0 0-1 0 0,1-1 0 0 0,0 1 1 0 0,1 1-1 0 0,-1-1 0 0 0,2 0 1 0 0,-1 0-1 0 0,0 16 0 0 0,2-23 8 0 0,0 0 0 0 0,0 0-1 0 0,0 0 1 0 0,1 0 0 0 0,-1 0-1 0 0,0 0 1 0 0,1 0 0 0 0,-1 0 0 0 0,0 0-1 0 0,1 0 1 0 0,-1 0 0 0 0,1 0-1 0 0,0 0 1 0 0,-1 0 0 0 0,1 0-1 0 0,0 0 1 0 0,-1 0 0 0 0,1 0-1 0 0,0-1 1 0 0,0 1 0 0 0,0 0-1 0 0,1 0 1 0 0,1 1 6 0 0,-1-1 0 0 0,1 0 1 0 0,0 0-1 0 0,0 0 0 0 0,0 0 0 0 0,0-1 0 0 0,-1 1 0 0 0,7 0 0 0 0,-5-1 2 0 0,1 0 1 0 0,0 0-1 0 0,0 0 0 0 0,-1 0 0 0 0,1-1 0 0 0,0 0 0 0 0,-1 0 0 0 0,1 0 0 0 0,-1-1 1 0 0,1 1-1 0 0,4-4 0 0 0,-5 2-8 0 0,0 0 0 0 0,0-1 0 0 0,-1 1 0 0 0,1-1 0 0 0,-1 0 0 0 0,0 0 0 0 0,0 0 0 0 0,-1 0 0 0 0,1-1 0 0 0,-1 1 0 0 0,0-1 0 0 0,0 0 0 0 0,-1 1 0 0 0,1-1 0 0 0,-1 0 0 0 0,1-5 0 0 0,0-9-46 0 0,0-1 0 0 0,-2-34 0 0 0,0 47 28 0 0,-2-16 3 0 0,-1 1 0 0 0,0-1-1 0 0,-2 1 1 0 0,-1 0 0 0 0,-1 0 0 0 0,-1 0 0 0 0,0 1 0 0 0,-2 1-1 0 0,-1-1 1 0 0,0 2 0 0 0,-1-1 0 0 0,-1 2 0 0 0,-30-34-1 0 0,41 49 4 0 0,-1 1-1 0 0,1 0 0 0 0,-1 0 0 0 0,0 0 0 0 0,1 0 1 0 0,-1 0-1 0 0,0 1 0 0 0,0-1 0 0 0,0 1 1 0 0,-5-2-1 0 0,7 3 6 0 0,1 0 1 0 0,-1 0-1 0 0,0 0 1 0 0,0 0-1 0 0,1 0 1 0 0,-1 0-1 0 0,0 0 1 0 0,1 0-1 0 0,-1 0 1 0 0,0 0-1 0 0,0 0 1 0 0,1 0-1 0 0,-1 1 1 0 0,0-1-1 0 0,1 0 1 0 0,-1 0-1 0 0,0 1 1 0 0,1-1-1 0 0,-1 1 1 0 0,0 0-1 0 0,0-1 4 0 0,0 1 0 0 0,1 1 0 0 0,-1-1-1 0 0,0 0 1 0 0,1 0 0 0 0,-1 0 0 0 0,1 0-1 0 0,-1 0 1 0 0,1 1 0 0 0,0-1-1 0 0,-1 0 1 0 0,1 0 0 0 0,0 0 0 0 0,0 1-1 0 0,0 1 1 0 0,0 11 29 0 0,1-1-1 0 0,1 0 1 0 0,0 0-1 0 0,0 0 1 0 0,2 0 0 0 0,-1 0-1 0 0,11 23 1 0 0,5 3 24 0 0,25 40 1 0 0,78 104 259 0 0,-52-96-1484 0 0,6-10-4118 0 0,-62-66-2199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4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28166 0 0,'0'0'456'0'0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21605 0 0,'0'0'1600'0'0,"22"-2"-1580"0"0,67-6 21 0 0,-84 8-15 0 0,0-1-1 0 0,0 1 1 0 0,0 0-1 0 0,0 0 1 0 0,0 1-1 0 0,0 0 1 0 0,0 0-1 0 0,0 0 1 0 0,0 0-1 0 0,0 1 1 0 0,8 3-1 0 0,3 2 159 0 0,43 17 528 0 0,-55-22-678 0 0,0 0 1 0 0,0 0-1 0 0,0 1 1 0 0,0-1 0 0 0,-1 1-1 0 0,1 0 1 0 0,-1 0-1 0 0,0 1 1 0 0,0-1-1 0 0,0 1 1 0 0,4 6 0 0 0,-6-9-34 0 0,-1 0 1 0 0,1 1-1 0 0,-1-1 0 0 0,1 0 1 0 0,-1 0-1 0 0,1 0 1 0 0,-1 0-1 0 0,0 1 1 0 0,0-1-1 0 0,0 0 1 0 0,0 0-1 0 0,0 0 0 0 0,0 1 1 0 0,0-1-1 0 0,0 0 1 0 0,0 0-1 0 0,0 0 1 0 0,-1 1-1 0 0,1-1 1 0 0,0 0-1 0 0,-1 0 0 0 0,0 2 1 0 0,-1-1 3 0 0,1-1 0 0 0,0 1 0 0 0,-1 0-1 0 0,0-1 1 0 0,1 1 0 0 0,-1-1 0 0 0,0 0 0 0 0,0 1 0 0 0,0-1 0 0 0,0 0 0 0 0,-3 1 0 0 0,-6 2 15 0 0,0 0 0 0 0,0-1 0 0 0,-21 3 0 0 0,27-5-22 0 0,-133 13-245 0 0,57-7 73 0 0,80-7 171 0 0,0-1 0 0 0,0 1 0 0 0,0 0-1 0 0,0 0 1 0 0,0 1 0 0 0,0-1 0 0 0,0 0 0 0 0,0 0 0 0 0,0 0 0 0 0,0 1-1 0 0,0-1 1 0 0,0 0 0 0 0,0 1 0 0 0,0-1 0 0 0,1 1 0 0 0,-1-1 0 0 0,0 1-1 0 0,0-1 1 0 0,0 1 0 0 0,-1 1 0 0 0,3-1 2 0 0,-1-1 1 0 0,0 1-1 0 0,0-1 0 0 0,1 1 1 0 0,-1 0-1 0 0,0-1 0 0 0,1 1 1 0 0,-1-1-1 0 0,1 1 0 0 0,-1-1 1 0 0,0 1-1 0 0,1-1 0 0 0,-1 1 1 0 0,1-1-1 0 0,0 1 1 0 0,-1-1-1 0 0,1 0 0 0 0,-1 1 1 0 0,1-1-1 0 0,-1 0 0 0 0,2 1 1 0 0,44 17 33 0 0,-45-17-31 0 0,143 36 53 0 0,-101-28 287 0 0,-1 2 1 0 0,64 25-1 0 0,-105-36-322 0 0,-1 0 0 0 0,1 0 0 0 0,-1 0 0 0 0,1 0 0 0 0,0 0 0 0 0,-1 1 0 0 0,1-1 0 0 0,-1 0 0 0 0,0 0 0 0 0,1 1 0 0 0,-1-1 0 0 0,1 0 0 0 0,-1 0 0 0 0,1 1 0 0 0,-1-1 0 0 0,0 1 0 0 0,1-1 0 0 0,-1 0 0 0 0,1 1 0 0 0,-1-1 0 0 0,0 1-1 0 0,0-1 1 0 0,1 1 0 0 0,-1-1 0 0 0,0 1 0 0 0,0-1 0 0 0,0 1 0 0 0,1-1 0 0 0,-1 1 0 0 0,0-1 0 0 0,0 1 0 0 0,0 0 0 0 0,-1 0 9 0 0,1 0-1 0 0,-1 0 1 0 0,0 0-1 0 0,0-1 1 0 0,0 1-1 0 0,0 0 1 0 0,0 0-1 0 0,0-1 1 0 0,1 1-1 0 0,-1-1 1 0 0,-1 1 0 0 0,1-1-1 0 0,0 1 1 0 0,-1-1-1 0 0,-46 12 355 0 0,45-11-366 0 0,-80 13-225 0 0,-61 13 955 0 0,74-6-3091 0 0,4 7-3880 0 0,52-20-5613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40 203 16396 0 0,'0'0'5937'0'0,"21"21"-5290"0"0,66 68-173 0 0,-61-56-179 0 0,-21-17-54 0 0,-4-7-122 0 0,2 7-45 0 0,-1 0-1 0 0,0 1 1 0 0,-1-1-1 0 0,-1 1 1 0 0,0-1 0 0 0,-1 0-1 0 0,-1 1 1 0 0,-1-1-1 0 0,0 0 1 0 0,-1 0-1 0 0,-10 26 1 0 0,11-35-113 0 0,-1-1 0 0 0,0 1 1 0 0,0-1-1 0 0,0 0 0 0 0,-1 0 0 0 0,0 0 0 0 0,0-1 0 0 0,0 0 1 0 0,-1 0-1 0 0,-6 4 0 0 0,9-6-77 0 0,-1-1 1 0 0,1 1-1 0 0,-1-1 1 0 0,0 0-1 0 0,0 0 1 0 0,0-1-1 0 0,0 1 1 0 0,0-1-1 0 0,0 0 1 0 0,-1 0-1 0 0,1 0 1 0 0,0-1-1 0 0,0 0 1 0 0,-1 1-1 0 0,1-1 1 0 0,0-1-1 0 0,-1 1 1 0 0,-6-2-1 0 0,10 1 95 0 0,0 1 1 0 0,0-1-1 0 0,-1 1 0 0 0,1-1 0 0 0,0 0 1 0 0,0 0-1 0 0,0 0 0 0 0,0 0 0 0 0,0 0 0 0 0,0 0 1 0 0,1 0-1 0 0,-1 0 0 0 0,0 0 0 0 0,0 0 1 0 0,1 0-1 0 0,-1 0 0 0 0,0 0 0 0 0,1-1 0 0 0,-1 1 1 0 0,1 0-1 0 0,0-1 0 0 0,-1 1 0 0 0,1 0 1 0 0,0-1-1 0 0,0 1 0 0 0,0 0 0 0 0,0-1 1 0 0,0 1-1 0 0,0 0 0 0 0,0-1 0 0 0,1 1 0 0 0,-1-2 1 0 0,1-3 47 0 0,1 0 1 0 0,-1 0-1 0 0,1 0 1 0 0,0 0-1 0 0,4-8 1 0 0,3-5 98 0 0,1 1 0 0 0,1 1 0 0 0,1 0 1 0 0,0 0-1 0 0,1 1 0 0 0,1 1 0 0 0,1 0 0 0 0,0 1 0 0 0,1 0 1 0 0,0 2-1 0 0,1 0 0 0 0,0 0 0 0 0,1 2 0 0 0,28-13 0 0 0,-43 22-76 0 0,0 0 0 0 0,0-1 0 0 0,0 2 0 0 0,1-1-1 0 0,-1 0 1 0 0,0 1 0 0 0,0-1 0 0 0,0 1-1 0 0,1 0 1 0 0,-1 0 0 0 0,0 0 0 0 0,0 0 0 0 0,5 2-1 0 0,-5-1-15 0 0,-1 0 0 0 0,0 0 0 0 0,1 0 0 0 0,-1 1 0 0 0,0-1 0 0 0,0 1 0 0 0,0 0 0 0 0,0 0 0 0 0,-1-1 0 0 0,1 1 0 0 0,0 0 0 0 0,-1 0 0 0 0,1 1 0 0 0,-1-1 0 0 0,0 0 0 0 0,0 0 0 0 0,2 5 0 0 0,24 62 539 0 0,9 19-366 0 0,-36-88-209 0 0,0 1-1 0 0,0-1 1 0 0,0 0 0 0 0,0 0-1 0 0,0 0 1 0 0,0 0 0 0 0,0 0-1 0 0,0 0 1 0 0,1 1 0 0 0,-1-1-1 0 0,0 0 1 0 0,0 0 0 0 0,0 0-1 0 0,0 0 1 0 0,0 0 0 0 0,0 0-1 0 0,0 0 1 0 0,1 0 0 0 0,-1 0-1 0 0,0 0 1 0 0,0 0 0 0 0,0 0-1 0 0,0 0 1 0 0,0 1 0 0 0,1-1-1 0 0,-1 0 1 0 0,0 0 0 0 0,0 0-1 0 0,0 0 1 0 0,0 0 0 0 0,0 0-1 0 0,1-1 1 0 0,-1 1 0 0 0,0 0-1 0 0,0 0 1 0 0,0 0 0 0 0,0 0-1 0 0,0 0 1 0 0,1 0 0 0 0,-1 0-1 0 0,0 0 1 0 0,0 0 0 0 0,0 0-1 0 0,0 0 1 0 0,0 0 0 0 0,0 0-1 0 0,0-1 1 0 0,0 1 0 0 0,1 0-1 0 0,-1 0 1 0 0,7-11-126 0 0,5-14-81 0 0,-4 1 116 0 0,14-35-64 0 0,-20 54 132 0 0,1 0 0 0 0,-1 1 1 0 0,1-1-1 0 0,0 1 1 0 0,0 0-1 0 0,0 0 0 0 0,1 0 1 0 0,0 0-1 0 0,4-4 1 0 0,-7 8 20 0 0,0-1 0 0 0,-1 1 0 0 0,1-1 0 0 0,0 1-1 0 0,0 0 1 0 0,-1-1 0 0 0,1 1 0 0 0,0-1 0 0 0,0 1 0 0 0,0 0 0 0 0,0 0 0 0 0,0 0 0 0 0,-1-1 0 0 0,1 1 0 0 0,0 0 0 0 0,0 0 0 0 0,0 0 0 0 0,0 0 0 0 0,0 1 0 0 0,0-1 0 0 0,0 0 0 0 0,-1 0 0 0 0,3 1 0 0 0,-2 0 4 0 0,1 0 0 0 0,-1 0 0 0 0,1 0 1 0 0,-1 0-1 0 0,0 0 0 0 0,1 1 0 0 0,-1-1 0 0 0,0 0 0 0 0,0 1 1 0 0,0-1-1 0 0,1 3 0 0 0,3 5 33 0 0,-1 0-1 0 0,0 0 1 0 0,4 15 0 0 0,-6-17-7 0 0,5 17 61 0 0,10 27 45 0 0,-15-48-120 0 0,-1 0 1 0 0,1 0-1 0 0,0 1 0 0 0,0-1 1 0 0,0 0-1 0 0,0 0 0 0 0,1-1 1 0 0,-1 1-1 0 0,1 0 0 0 0,-1-1 1 0 0,6 4-1 0 0,-6-5-4 0 0,0 0 0 0 0,0-1 0 0 0,0 1 0 0 0,0-1 0 0 0,0 1 0 0 0,0-1 1 0 0,0 1-1 0 0,0-1 0 0 0,0 0 0 0 0,0 0 0 0 0,0 0 0 0 0,0-1 0 0 0,0 1 0 0 0,0 0 0 0 0,0-1 0 0 0,0 1 0 0 0,0-1 0 0 0,0 1 0 0 0,0-1 0 0 0,0 0 1 0 0,0 0-1 0 0,-1 0 0 0 0,1 0 0 0 0,0 0 0 0 0,-1-1 0 0 0,3-1 0 0 0,5-4-4 0 0,0-2 0 0 0,0 1 0 0 0,9-13 0 0 0,-9 10-2 0 0,80-99 141 0 0,-96 113-390 0 0,-11 11 123 0 0,2 7 27 0 0,15-20 90 0 0,1 0 1 0 0,0 0-1 0 0,-1 0 0 0 0,1 0 0 0 0,0-1 1 0 0,0 1-1 0 0,0 0 0 0 0,-1 0 0 0 0,1 0 1 0 0,0 0-1 0 0,0 0 0 0 0,0 0 1 0 0,0-1-1 0 0,1 1 0 0 0,-1 0 0 0 0,0 0 1 0 0,0 0-1 0 0,0 0 0 0 0,1 0 0 0 0,-1-1 1 0 0,0 1-1 0 0,1 0 0 0 0,0 1 0 0 0,3 2-2 0 0,0 0 0 0 0,0 0 0 0 0,1 0-1 0 0,-1 0 1 0 0,1-1 0 0 0,0 0 0 0 0,0 0-1 0 0,0 0 1 0 0,0 0 0 0 0,1-1 0 0 0,-1 0 0 0 0,10 2-1 0 0,-5-1-7 0 0,0 1 0 0 0,18 9-1 0 0,-25-10 18 0 0,0-1 0 0 0,1 1-1 0 0,-1 0 1 0 0,0 0 0 0 0,-1 1-1 0 0,1-1 1 0 0,0 0 0 0 0,-1 1-1 0 0,0 0 1 0 0,0 0 0 0 0,0-1-1 0 0,0 1 1 0 0,-1 0 0 0 0,2 5-1 0 0,-2-4 1 0 0,1 0 1 0 0,-1 0-1 0 0,0 1 0 0 0,0-1 0 0 0,-1 0 0 0 0,0 1 0 0 0,0-1 0 0 0,0 1 0 0 0,0-1 0 0 0,-3 11 0 0 0,3-16-2 0 0,0 1 0 0 0,0-1 1 0 0,-1 1-1 0 0,1-1 0 0 0,0 1 0 0 0,0-1 0 0 0,0 0 0 0 0,-1 1 0 0 0,1-1 0 0 0,0 1 0 0 0,0-1 0 0 0,-1 0 0 0 0,1 1 0 0 0,0-1 0 0 0,-1 0 0 0 0,1 1 0 0 0,0-1 0 0 0,-1 0 1 0 0,1 1-1 0 0,-1-1 0 0 0,1 0 0 0 0,0 0 0 0 0,-1 0 0 0 0,1 1 0 0 0,-1-1 0 0 0,1 0 0 0 0,-1 0 0 0 0,1 0 0 0 0,-1 0 0 0 0,1 0 0 0 0,-1 0 0 0 0,1 0 3 0 0,-1 0 0 0 0,1 0 0 0 0,0-1-1 0 0,-1 1 1 0 0,1 0 0 0 0,0-1-1 0 0,0 1 1 0 0,-1 0 0 0 0,1 0 0 0 0,0-1-1 0 0,0 1 1 0 0,-1-1 0 0 0,1 1-1 0 0,0 0 1 0 0,0-1 0 0 0,0 1 0 0 0,0 0-1 0 0,0-1 1 0 0,0 1 0 0 0,-1-1-1 0 0,1 1 1 0 0,0 0 0 0 0,0-1 0 0 0,0 1-1 0 0,0-1 1 0 0,1 1 0 0 0,-1 0-1 0 0,0-1 1 0 0,0 1 0 0 0,0-1 0 0 0,0 1-1 0 0,0 0 1 0 0,0-1 0 0 0,1 1-1 0 0,-1-1 1 0 0,0 1 0 0 0,0 0 0 0 0,0-1-1 0 0,1 1 1 0 0,7-16 129 0 0,1 0-1 0 0,0 1 1 0 0,16-18-1 0 0,12-20 253 0 0,-18 18-270 0 0,-2-1 0 0 0,-1-1 0 0 0,-1 0 0 0 0,-3-1 0 0 0,-1 0-1 0 0,-1-1 1 0 0,-3-1 0 0 0,4-43 0 0 0,-3-42 307 0 0,18 447-257 0 0,-16-259-200 0 0,2 0 0 0 0,2 0 0 0 0,25 62 0 0 0,-38-122-12 0 0,3 8-376 0 0,0 1 0 0 0,0-1-1 0 0,1 0 1 0 0,1-1 0 0 0,0 1-1 0 0,0-1 1 0 0,10 10 0 0 0,-8-15-3472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638 540 19876 0 0,'0'0'8170'0'0,"9"-5"-8130"0"0,-3 1-38 0 0,-4 4-13 0 0,0-1-1 0 0,0-1 1 0 0,0 1 0 0 0,0 0 0 0 0,-1 0 0 0 0,1-1 0 0 0,0 1-1 0 0,-1-1 1 0 0,1 1 0 0 0,-1-1 0 0 0,2-2 0 0 0,-2 4 2 0 0,-1-1 1 0 0,0 1-1 0 0,0 0 1 0 0,0-1-1 0 0,0 1 1 0 0,-1 0 0 0 0,1-1-1 0 0,0 1 1 0 0,0 0-1 0 0,0-1 1 0 0,0 1-1 0 0,0 0 1 0 0,0-1-1 0 0,0 1 1 0 0,-1 0 0 0 0,1-1-1 0 0,0 1 1 0 0,0 0-1 0 0,0 0 1 0 0,-1-1-1 0 0,1 1 1 0 0,0 0-1 0 0,0 0 1 0 0,-1-1 0 0 0,1 1-1 0 0,0 0 1 0 0,-1 0-1 0 0,1 0 1 0 0,-1-1-1 0 0,-24-7-444 0 0,-86-13-2919 0 0,65 13-1063 0 0,1-1-5379 0 0,23 6 188 0 0</inkml:trace>
  <inkml:trace contextRef="#ctx0" brushRef="#br0" timeOffset="1">24 171 23869 0 0,'0'0'3617'0'0,"-24"-140"-3553"0"0,33 127-192 0 0,4 3-136 0 0,0 5-240 0 0,1 3-481 0 0,3 2-1103 0 0,-6 0-4265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84 336 18772 0 0,'0'0'1147'0'0,"22"-8"-604"0"0,67-30-42 0 0,-87 37-472 0 0,0 0 0 0 0,1 0 0 0 0,-1 0 0 0 0,0-1 0 0 0,0 1 0 0 0,0 0 0 0 0,0-1 0 0 0,-1 0 0 0 0,1 1 0 0 0,3-5 1 0 0,-5 5-20 0 0,1 1 0 0 0,-1-1 1 0 0,0 0-1 0 0,0 0 1 0 0,0 1-1 0 0,1-1 1 0 0,-1 0-1 0 0,0 0 0 0 0,0 1 1 0 0,0-1-1 0 0,0 0 1 0 0,0 0-1 0 0,0 0 1 0 0,0 1-1 0 0,-1-1 1 0 0,1-1-1 0 0,-1-4 35 0 0,1 1-56 0 0,-1 0 0 0 0,0 0 0 0 0,0 0 0 0 0,0 1 0 0 0,-1-1 0 0 0,1 0 0 0 0,-1 1 0 0 0,0-1 0 0 0,-1 1 0 0 0,1-1 0 0 0,-1 1 1 0 0,0 0-1 0 0,0 0 0 0 0,0 0 0 0 0,0 1 0 0 0,-1-1 0 0 0,1 1 0 0 0,-1 0 0 0 0,-6-5 0 0 0,-3 0-111 0 0,0 0 1 0 0,0 0-1 0 0,0 1 0 0 0,-1 1 0 0 0,-18-6 0 0 0,24 10-31 0 0,0 0 0 0 0,0 1 0 0 0,-1 0-1 0 0,1 0 1 0 0,-14 1 0 0 0,21 0 154 0 0,1 0-1 0 0,-1 0 1 0 0,1 1-1 0 0,0-1 1 0 0,-1 0-1 0 0,1 1 1 0 0,0-1 0 0 0,-1 0-1 0 0,1 1 1 0 0,0-1-1 0 0,0 0 1 0 0,-1 1-1 0 0,1-1 1 0 0,0 1-1 0 0,0-1 1 0 0,0 0-1 0 0,-1 1 1 0 0,1-1 0 0 0,0 1-1 0 0,0-1 1 0 0,0 1-1 0 0,0-1 1 0 0,0 1-1 0 0,0-1 1 0 0,0 1-1 0 0,0-1 1 0 0,0 1-1 0 0,0-1 1 0 0,0 0-1 0 0,0 1 1 0 0,1-1 0 0 0,-1 1-1 0 0,0-1 1 0 0,0 1-1 0 0,0-1 1 0 0,1 1-1 0 0,5 19 174 0 0,19 24 425 0 0,37 50 1 0 0,8 14 232 0 0,-68-105-813 0 0,83 159 991 0 0,-77-143-911 0 0,0 1 1 0 0,-2 0-1 0 0,0 0 0 0 0,-1 0 1 0 0,-1 1-1 0 0,2 35 0 0 0,-5-52-96 0 0,-2 0 0 0 0,1 0 0 0 0,0 0 0 0 0,-1 0 0 0 0,0-1 0 0 0,0 1 0 0 0,0 0 0 0 0,0 0 0 0 0,0 0 0 0 0,-1-1 0 0 0,0 1 0 0 0,0-1 0 0 0,0 1 0 0 0,0-1 0 0 0,0 0 0 0 0,-1 0 0 0 0,0 0 0 0 0,1 0 1 0 0,-1 0-1 0 0,-6 4 0 0 0,6-5-20 0 0,1-1 1 0 0,-1 1 0 0 0,0-1 0 0 0,0 1 0 0 0,0-1 0 0 0,-1 0 0 0 0,1 0-1 0 0,0-1 1 0 0,0 1 0 0 0,-1-1 0 0 0,1 1 0 0 0,0-1 0 0 0,0 0 0 0 0,-1 0 0 0 0,1-1-1 0 0,0 1 1 0 0,-1-1 0 0 0,1 1 0 0 0,0-1 0 0 0,0 0 0 0 0,0 0 0 0 0,0 0-1 0 0,0-1 1 0 0,0 1 0 0 0,-5-4 0 0 0,3 2 7 0 0,0 0 0 0 0,0-1-1 0 0,1 1 1 0 0,0-1 0 0 0,-1 0 0 0 0,1 0-1 0 0,1-1 1 0 0,-1 1 0 0 0,0-1 0 0 0,1 1-1 0 0,0-1 1 0 0,0 0 0 0 0,1 0 0 0 0,-1-1 0 0 0,1 1-1 0 0,0 0 1 0 0,1-1 0 0 0,-1 0 0 0 0,1 1-1 0 0,0-1 1 0 0,1 0 0 0 0,-1 1 0 0 0,1-1-1 0 0,0 0 1 0 0,0 0 0 0 0,1 1 0 0 0,0-1 0 0 0,0 0-1 0 0,0 1 1 0 0,1-1 0 0 0,0 1 0 0 0,0-1-1 0 0,0 1 1 0 0,1 0 0 0 0,-1 0 0 0 0,1 0-1 0 0,6-8 1 0 0,25-32 251 0 0,1 1 1 0 0,2 1-1 0 0,2 3 0 0 0,49-40 0 0 0,-83 76-166 0 0,-4 2-45 0 0,1 1 0 0 0,-1-1 1 0 0,1 1-1 0 0,0 0 1 0 0,-1 0-1 0 0,1 0 0 0 0,0 0 1 0 0,0 0-1 0 0,0 0 0 0 0,0 0 1 0 0,3-1-1 0 0,-18 26 51 0 0,0-1-159 0 0,-18 48-1 0 0,27-62 40 0 0,2 0 0 0 0,-1 0 0 0 0,1 1 0 0 0,1 0 0 0 0,0-1 0 0 0,0 1 0 0 0,1 0 0 0 0,1 17 0 0 0,0-25 26 0 0,-1 0 0 0 0,1 0-1 0 0,-1 1 1 0 0,1-1 0 0 0,0 0-1 0 0,0 0 1 0 0,0 0 0 0 0,0 0-1 0 0,1-1 1 0 0,-1 1 0 0 0,0 0-1 0 0,1 0 1 0 0,-1-1-1 0 0,1 1 1 0 0,0-1 0 0 0,-1 1-1 0 0,1-1 1 0 0,0 0 0 0 0,0 0-1 0 0,2 2 1 0 0,-3-3-19 0 0,0 1 0 0 0,0-1 1 0 0,1 1-1 0 0,-1-1 0 0 0,0 0 0 0 0,1 1 0 0 0,-1-1 1 0 0,0 0-1 0 0,0 0 0 0 0,1 0 0 0 0,-1 0 0 0 0,0 0 1 0 0,1 0-1 0 0,-1 0 0 0 0,0-1 0 0 0,1 1 0 0 0,-1 0 1 0 0,0-1-1 0 0,0 1 0 0 0,1-1 0 0 0,-1 1 0 0 0,0-1 1 0 0,0 1-1 0 0,0-1 0 0 0,0 0 0 0 0,0 0 0 0 0,0 0 0 0 0,0 0 1 0 0,0 1-1 0 0,0-1 0 0 0,0 0 0 0 0,0-1 0 0 0,-1 1 1 0 0,2-1-1 0 0,2-6-115 0 0,0-1-1 0 0,-1 1 1 0 0,0-1-1 0 0,0 0 1 0 0,-1 1 0 0 0,0-1-1 0 0,0 0 1 0 0,0-11 0 0 0,-1-2-182 0 0,-1-1 0 0 0,-3-25 0 0 0,3 43 317 0 0,-1-1 0 0 0,0 1 0 0 0,0 0 0 0 0,-1 0 0 0 0,1 0 0 0 0,-1 1-1 0 0,0-1 1 0 0,0 0 0 0 0,-1 1 0 0 0,1-1 0 0 0,-1 1 0 0 0,0 0 0 0 0,-4-5-1 0 0,6 9 104 0 0,8 10 135 0 0,27 30 575 0 0,-24-29-569 0 0,0 0 1 0 0,0 1 0 0 0,-1 1 0 0 0,-1 0 0 0 0,0 0 0 0 0,0 0-1 0 0,-2 1 1 0 0,8 19 0 0 0,-11-22-128 0 0,0 1-1 0 0,0-1 1 0 0,-1 0 0 0 0,0 19-1 0 0,-2-29-114 0 0,4-25-179 0 0,-1 14 151 0 0,-1 1 1 0 0,2-1 0 0 0,-1 1-1 0 0,1-1 1 0 0,1 1 0 0 0,7-11-1 0 0,10-25-422 0 0,-22 45 446 0 0,0-1-1 0 0,1 1 0 0 0,-1-1 0 0 0,0 1 0 0 0,0-1 1 0 0,1 1-1 0 0,-1-1 0 0 0,0 1 0 0 0,0 0 1 0 0,1-1-1 0 0,-1 1 0 0 0,0-1 0 0 0,1 1 1 0 0,-1 0-1 0 0,1-1 0 0 0,-1 1 0 0 0,1 0 0 0 0,-1-1 1 0 0,0 1-1 0 0,1 0 0 0 0,-1 0 0 0 0,1 0 1 0 0,-1-1-1 0 0,1 1 0 0 0,-1 0 0 0 0,1 0 1 0 0,0 0-1 0 0,-1 0 0 0 0,1 0 0 0 0,-1 0 1 0 0,1 0-1 0 0,-1 0 0 0 0,1 0 0 0 0,-1 0 0 0 0,1 0 1 0 0,-1 0-1 0 0,1 0 0 0 0,-1 1 0 0 0,1-1 1 0 0,-1 0-1 0 0,1 0 0 0 0,-1 0 0 0 0,1 1 1 0 0,-1-1-1 0 0,1 0 0 0 0,-1 1 0 0 0,25 22 79 0 0,-14-13-26 0 0,-7-6-32 0 0,0-1-1 0 0,0 0 1 0 0,1 0-1 0 0,-1 0 1 0 0,1 0-1 0 0,0-1 1 0 0,0 0-1 0 0,0 0 1 0 0,0 0-1 0 0,0 0 1 0 0,1-1-1 0 0,-1 0 1 0 0,0 0-1 0 0,1 0 1 0 0,-1-1-1 0 0,0 0 0 0 0,1 0 1 0 0,-1 0-1 0 0,8-2 1 0 0,-11 1 1 0 0,1 1 0 0 0,-1-1 0 0 0,1 1 0 0 0,0 0 0 0 0,-1 0 0 0 0,1 0 0 0 0,0 0 0 0 0,0 0 0 0 0,-1 1 0 0 0,1-1 0 0 0,-1 1 0 0 0,1 0 0 0 0,0 0 0 0 0,-1 0 1 0 0,1 0-1 0 0,-1 0 0 0 0,0 0 0 0 0,1 1 0 0 0,2 1 0 0 0,-3-1 27 0 0,0 1 1 0 0,-1-1 0 0 0,1 0-1 0 0,0 1 1 0 0,-1-1-1 0 0,1 1 1 0 0,-1-1-1 0 0,0 1 1 0 0,0 0 0 0 0,0 0-1 0 0,0-1 1 0 0,-1 1-1 0 0,1 0 1 0 0,-1 0 0 0 0,1 0-1 0 0,-1 0 1 0 0,0 4-1 0 0,0 40 169 0 0,0-47-181 0 0,0-25-68 0 0,-1-6 85 0 0,0 16-97 0 0,1 0 1 0 0,3-28 0 0 0,-3 39 44 0 0,1 0 1 0 0,0 0-1 0 0,0 0 0 0 0,0 0 0 0 0,1 0 1 0 0,-1 0-1 0 0,1 1 0 0 0,0-1 1 0 0,0 0-1 0 0,1 1 0 0 0,-1 0 0 0 0,1-1 1 0 0,-1 1-1 0 0,1 0 0 0 0,4-3 1 0 0,-5 5 13 0 0,0-1 0 0 0,0 1 1 0 0,0 0-1 0 0,1 0 0 0 0,-1 0 0 0 0,0 0 1 0 0,1 0-1 0 0,-1 0 0 0 0,1 1 1 0 0,-1-1-1 0 0,1 1 0 0 0,-1 0 0 0 0,1 0 1 0 0,-1 0-1 0 0,1 0 0 0 0,-1 0 1 0 0,1 0-1 0 0,-1 1 0 0 0,1-1 0 0 0,3 2 1 0 0,4 2 46 0 0,-1-1-1 0 0,1 2 1 0 0,13 8 0 0 0,-13-8 14 0 0,2 4 52 0 0,0-1 1 0 0,-1 2-1 0 0,0-1 0 0 0,-1 1 0 0 0,0 1 0 0 0,15 20 0 0 0,20 46 289 0 0,-44-76-396 0 0,-1-1 1 0 0,0 0-1 0 0,1 1 1 0 0,-1-1-1 0 0,1 0 1 0 0,-1 1-1 0 0,1-1 0 0 0,-1 0 1 0 0,1 0-1 0 0,-1 1 1 0 0,1-1-1 0 0,-1 0 1 0 0,1 0-1 0 0,0 0 1 0 0,-1 0-1 0 0,1 0 0 0 0,-1 0 1 0 0,1 0-1 0 0,-1 0 1 0 0,1 0-1 0 0,-1 0 1 0 0,1 0-1 0 0,0 0 0 0 0,-1 0 1 0 0,1 0-1 0 0,-1-1 1 0 0,1 1-1 0 0,-1 0 1 0 0,1 0-1 0 0,-1-1 0 0 0,1 1 1 0 0,-1 0-1 0 0,1 0 1 0 0,-1-1-1 0 0,0 1 1 0 0,1-1-1 0 0,-1 1 1 0 0,1 0-1 0 0,-1-1 0 0 0,1 0 1 0 0,18-21 119 0 0,-17 19-118 0 0,-1 2-7 0 0,86-102 227 0 0,-70 85-188 0 0,1 0 0 0 0,0 2 0 0 0,29-20 1 0 0,-45 34-33 0 0,0 0 4 0 0,1 1 1 0 0,-1-1-1 0 0,1 0 1 0 0,-1 1-1 0 0,1 0 1 0 0,0 0-1 0 0,-1 0 0 0 0,1 0 1 0 0,0 0-1 0 0,3 0 1 0 0,-12 19 76 0 0,-2-4-95 0 0,-38 88-17 0 0,41-90-11 0 0,1 1-1 0 0,0 0 1 0 0,1 0 0 0 0,0 0 0 0 0,2 0 0 0 0,-2 17 0 0 0,3-29 31 0 0,0 1 0 0 0,1-1 1 0 0,-1 1-1 0 0,0 0 0 0 0,0-1 0 0 0,1 1 0 0 0,-1-1 0 0 0,1 1 1 0 0,0-1-1 0 0,-1 1 0 0 0,1-1 0 0 0,0 0 0 0 0,0 1 0 0 0,0-1 1 0 0,0 0-1 0 0,0 1 0 0 0,0-1 0 0 0,0 0 0 0 0,0 0 0 0 0,0 0 1 0 0,1 0-1 0 0,-1 0 0 0 0,0 0 0 0 0,1-1 0 0 0,-1 1 0 0 0,1 0 0 0 0,-1-1 1 0 0,1 1-1 0 0,-1-1 0 0 0,1 1 0 0 0,-1-1 0 0 0,1 0 0 0 0,0 1 1 0 0,2-1-1 0 0,-1 0-12 0 0,1 0 1 0 0,0 0-1 0 0,-1 0 1 0 0,1 0-1 0 0,-1-1 1 0 0,1 1-1 0 0,0-1 1 0 0,-1 0-1 0 0,1 0 0 0 0,-1-1 1 0 0,0 1-1 0 0,1 0 1 0 0,-1-1-1 0 0,5-4 1 0 0,0 0 0 0 0,-1 0 0 0 0,0-1 0 0 0,-1 0 0 0 0,0-1 0 0 0,0 1 0 0 0,0-1 0 0 0,-1 0 0 0 0,0-1 0 0 0,-1 1 1 0 0,0-1-1 0 0,0 0 0 0 0,-1 0 0 0 0,0 0 0 0 0,0 0 0 0 0,-1-1 0 0 0,1-16 0 0 0,0-3 24 0 0,-1 0-1 0 0,-2 1 1 0 0,-1-1-1 0 0,-1 0 1 0 0,-2 1-1 0 0,-1-1 1 0 0,-1 1 0 0 0,-1 0-1 0 0,-1 1 1 0 0,-2-1-1 0 0,-1 2 1 0 0,0 0-1 0 0,-3 0 1 0 0,-20-31-1 0 0,32 54 8 0 0,1 1-15 0 0,-1-1-1 0 0,1 1 0 0 0,0 0 0 0 0,-1 1 0 0 0,1-1 1 0 0,-1 0-1 0 0,0 0 0 0 0,1 1 0 0 0,-1-1 0 0 0,0 1 1 0 0,0-1-1 0 0,0 1 0 0 0,0 0 0 0 0,0 0 0 0 0,0 0 1 0 0,-3-1-1 0 0,5 2-4 0 0,-1 1 0 0 0,1-1 0 0 0,-1 1-1 0 0,1 0 1 0 0,0-1 0 0 0,-1 1 0 0 0,1-1 0 0 0,0 1 0 0 0,0-1 0 0 0,-1 1 0 0 0,1 0 0 0 0,0-1-1 0 0,0 1 1 0 0,0 0 0 0 0,0-1 0 0 0,0 1 0 0 0,0 0 0 0 0,0-1 0 0 0,0 1 0 0 0,0 0 0 0 0,0 0 0 0 0,2 18 42 0 0,3 12 4 0 0,2-1 1 0 0,1 0-1 0 0,13 30 0 0 0,-4-11-6 0 0,15 43-222 0 0,4-1 1 0 0,62 112-1 0 0,-46-119-2219 0 0,-32-58-1672 0 0,1-2-4550 0 0,-7-10-1632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21317 0 0,'0'0'1796'0'0,"23"5"-1739"0"0,4 0 0 0 0,-3-1 116 0 0,-1 2 0 0 0,1 0 0 0 0,40 17-1 0 0,-54-19 89 0 0,0 0 0 0 0,-1 2-1 0 0,1-1 1 0 0,14 13-1 0 0,-22-17-246 0 0,0 0 1 0 0,0 1-1 0 0,-1-1 0 0 0,1 1 0 0 0,-1-1 1 0 0,1 1-1 0 0,-1-1 0 0 0,0 1 0 0 0,1 0 1 0 0,-1 0-1 0 0,0 0 0 0 0,0 0 0 0 0,-1 0 0 0 0,1 0 1 0 0,0 0-1 0 0,0 0 0 0 0,-1 0 0 0 0,0 0 1 0 0,1 0-1 0 0,-1 0 0 0 0,0 0 0 0 0,0 0 1 0 0,0 1-1 0 0,0-1 0 0 0,0 0 0 0 0,-1 0 0 0 0,1 0 1 0 0,-1 0-1 0 0,1 0 0 0 0,-1 0 0 0 0,0 0 1 0 0,0 2-1 0 0,-1-1-16 0 0,-1-1 1 0 0,1 1 0 0 0,0-1-1 0 0,0 1 1 0 0,-1-1-1 0 0,0 0 1 0 0,1 0 0 0 0,-1 0-1 0 0,0-1 1 0 0,0 1-1 0 0,-4 1 1 0 0,-37 13-166 0 0,-109 24-1868 0 0,146-36 1554 0 0,7-1 209 0 0,16 1 165 0 0,25 1 281 0 0,-2-6 23 0 0,45 2 457 0 0,-75-1-484 0 0,0 2 0 0 0,1-1 0 0 0,-1 1 0 0 0,0 1 1 0 0,0-1-1 0 0,14 8 0 0 0,-21-10-149 0 0,-1 1 1 0 0,1 0-1 0 0,-1 0 0 0 0,1 0 0 0 0,-1 0 1 0 0,0 0-1 0 0,1 0 0 0 0,-1 0 1 0 0,0 0-1 0 0,0 0 0 0 0,0 1 1 0 0,0-1-1 0 0,0 0 0 0 0,0 1 0 0 0,0-1 1 0 0,0 1-1 0 0,-1-1 0 0 0,1 1 1 0 0,0-1-1 0 0,-1 1 0 0 0,1 0 0 0 0,-1-1 1 0 0,0 1-1 0 0,0 0 0 0 0,1-1 1 0 0,-1 1-1 0 0,0 0 0 0 0,0 0 1 0 0,-1-1-1 0 0,1 1 0 0 0,0 0 0 0 0,-1-1 1 0 0,1 1-1 0 0,-1-1 0 0 0,1 1 1 0 0,-1 0-1 0 0,-1 2 0 0 0,-3 5 2 0 0,0 0 0 0 0,-1 0 0 0 0,0 0 0 0 0,-13 13 0 0 0,14-16 9 0 0,-5 6-56 0 0,-1-1 0 0 0,-1 0 0 0 0,0-1-1 0 0,-1 0 1 0 0,0-1 0 0 0,0 0 0 0 0,-21 10-1 0 0,18-12-1671 0 0,1-1-1 0 0,-1 0 1 0 0,-29 6-1 0 0,25-8-9761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296 236 18252 0 0,'0'0'7498'0'0,"-8"-5"-7370"0"0,-114-83 349 0 0,42 28-273 0 0,63 47-231 0 0,1-1 0 0 0,-18-19 0 0 0,17 15-803 0 0,15 14 623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336 160 17500 0 0,'0'0'5820'0'0,"-17"4"-5718"0"0,-50 12-30 0 0,64-16-62 0 0,1 1-1 0 0,0-1 0 0 0,-1 1 0 0 0,1 0 0 0 0,0 0 0 0 0,-1 0 0 0 0,1 0 1 0 0,0 1-1 0 0,0-1 0 0 0,0 0 0 0 0,0 1 0 0 0,0-1 0 0 0,0 1 0 0 0,0 0 1 0 0,1 0-1 0 0,-1 0 0 0 0,1 0 0 0 0,-1 0 0 0 0,-1 3 0 0 0,-4 5 24 0 0,-1-2-7 0 0,1 0-1 0 0,-1-1 0 0 0,0 0 0 0 0,-1-1 0 0 0,0 0 1 0 0,-15 9-1 0 0,19-13-22 0 0,1 0 1 0 0,-1 0-1 0 0,1-1 1 0 0,-1 1 0 0 0,1-1-1 0 0,-1 0 1 0 0,0 0-1 0 0,0 0 1 0 0,1-1-1 0 0,-1 1 1 0 0,0-1-1 0 0,0-1 1 0 0,0 1-1 0 0,0 0 1 0 0,1-1-1 0 0,-1 0 1 0 0,-5-2-1 0 0,8 2 3 0 0,-1 0-1 0 0,1 0 0 0 0,0 0 0 0 0,-1-1 0 0 0,1 1 0 0 0,0-1 0 0 0,0 1 1 0 0,0-1-1 0 0,0 0 0 0 0,0 0 0 0 0,1 0 0 0 0,-1 0 0 0 0,0 0 0 0 0,1 0 1 0 0,0 0-1 0 0,-1 0 0 0 0,1-1 0 0 0,0 1 0 0 0,0-1 0 0 0,0 1 0 0 0,0 0 1 0 0,1-1-1 0 0,-1 0 0 0 0,1 1 0 0 0,0-1 0 0 0,-1 1 0 0 0,1-1 0 0 0,0 0 0 0 0,0 1 1 0 0,1-1-1 0 0,0-3 0 0 0,2-8 67 0 0,1-1 0 0 0,0 1 1 0 0,1 0-1 0 0,10-20 0 0 0,-3 4 21 0 0,-5 12-39 0 0,-4 8 17 0 0,0 0-1 0 0,1 1 1 0 0,0-1 0 0 0,1 1-1 0 0,9-14 1 0 0,-14 22-60 0 0,0 1-1 0 0,1 0 1 0 0,-1-1 0 0 0,0 1 0 0 0,0 0 0 0 0,1 0 0 0 0,-1-1 0 0 0,0 1 0 0 0,1 0-1 0 0,-1 0 1 0 0,0 0 0 0 0,1 0 0 0 0,-1-1 0 0 0,0 1 0 0 0,1 0 0 0 0,-1 0 0 0 0,1 0 0 0 0,-1 0-1 0 0,0 0 1 0 0,1 0 0 0 0,-1 0 0 0 0,0 0 0 0 0,1 0 0 0 0,-1 0 0 0 0,1 0 0 0 0,-1 0-1 0 0,0 0 1 0 0,1 0 0 0 0,-1 0 0 0 0,0 1 0 0 0,1-1 0 0 0,-1 0 0 0 0,0 0 0 0 0,1 0 0 0 0,-1 0-1 0 0,0 1 1 0 0,1-1 0 0 0,-1 0 0 0 0,0 0 0 0 0,0 1 0 0 0,1-1 0 0 0,-1 0 0 0 0,0 1-1 0 0,0-1 1 0 0,1 0 0 0 0,-1 1 0 0 0,11 20 31 0 0,-8-16 22 0 0,13 23-235 0 0,2-1-1 0 0,0-1 1 0 0,44 47 0 0 0,-3-17-7114 0 0,-45-45-4000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 18700 0 0,'0'0'3095'0'0,"-3"-9"-2927"0"0,0-3-117 0 0,-5-9 147 0 0,7 24-29 0 0,3 19 60 0 0,23 295 213 0 0,-4-630-229 0 0,-13 263-256 0 0,-7 46 17 0 0,0 0 0 0 0,0 0 0 0 0,0 0-1 0 0,0 1 1 0 0,1-1 0 0 0,0 0 0 0 0,0 1 0 0 0,0-1 0 0 0,0 1-1 0 0,3-3 1 0 0,-5 5 8 0 0,0 1 1 0 0,1 0-1 0 0,-1 0 0 0 0,0 0 0 0 0,0-1 0 0 0,1 1 0 0 0,-1 0 0 0 0,0 0 0 0 0,0 0 1 0 0,1 0-1 0 0,-1 0 0 0 0,0 0 0 0 0,1-1 0 0 0,-1 1 0 0 0,0 0 0 0 0,0 0 0 0 0,1 0 1 0 0,-1 0-1 0 0,0 0 0 0 0,1 0 0 0 0,-1 0 0 0 0,0 0 0 0 0,1 1 0 0 0,-1-1 1 0 0,0 0-1 0 0,0 0 0 0 0,1 0 0 0 0,-1 0 0 0 0,0 0 0 0 0,1 0 0 0 0,-1 0 0 0 0,0 1 1 0 0,0-1-1 0 0,1 0 0 0 0,-1 0 0 0 0,0 0 0 0 0,0 1 0 0 0,0-1 0 0 0,1 0 0 0 0,-1 0 1 0 0,0 1-1 0 0,0-1 0 0 0,9 14-128 0 0,-7-9 103 0 0,14 21 108 0 0,-1 0 1 0 0,-2 2 0 0 0,20 54-1 0 0,-16-33 143 0 0,33 67-1 0 0,-50-116-198 0 0,0 1 1 0 0,0-1-1 0 0,0 0 0 0 0,0 0 1 0 0,0 1-1 0 0,0-1 0 0 0,0 0 0 0 0,0 1 1 0 0,1-1-1 0 0,-1 0 0 0 0,0 0 0 0 0,0 1 1 0 0,0-1-1 0 0,1 0 0 0 0,-1 0 1 0 0,0 0-1 0 0,0 1 0 0 0,1-1 0 0 0,-1 0 1 0 0,0 0-1 0 0,0 0 0 0 0,1 0 1 0 0,-1 0-1 0 0,0 1 0 0 0,1-1 0 0 0,-1 0 1 0 0,0 0-1 0 0,0 0 0 0 0,1 0 0 0 0,-1 0 1 0 0,0 0-1 0 0,1 0 0 0 0,-1 0 1 0 0,0 0-1 0 0,1 0 0 0 0,-1 0 0 0 0,0 0 1 0 0,0 0-1 0 0,1-1 0 0 0,-1 1 0 0 0,0 0 1 0 0,1 0-1 0 0,-1 0 0 0 0,0 0 1 0 0,0 0-1 0 0,1-1 0 0 0,-1 1 0 0 0,0 0 1 0 0,0 0-1 0 0,1 0 0 0 0,-1-1 0 0 0,0 1 1 0 0,0 0-1 0 0,0 0 0 0 0,0-1 1 0 0,1 1-1 0 0,-1 0 0 0 0,0 0 0 0 0,0-1 1 0 0,0 1-1 0 0,0 0 0 0 0,0-1 1 0 0,0 1-1 0 0,0 0 0 0 0,0 0 0 0 0,0-1 1 0 0,0 1-1 0 0,0-1 0 0 0,8-21 105 0 0,7-70-230 0 0,-14 88 60 0 0,-1-1 0 0 0,1 1 0 0 0,1 0 0 0 0,-1 0 0 0 0,0 0 0 0 0,5-7 1 0 0,-6 10 36 0 0,1 0 1 0 0,-1 1-1 0 0,0-1 1 0 0,1 1-1 0 0,-1-1 1 0 0,0 1 0 0 0,1-1-1 0 0,-1 1 1 0 0,1 0-1 0 0,-1-1 1 0 0,1 1 0 0 0,-1-1-1 0 0,1 1 1 0 0,0 0-1 0 0,-1-1 1 0 0,1 1 0 0 0,-1 0-1 0 0,1 0 1 0 0,0 0-1 0 0,-1-1 1 0 0,1 1-1 0 0,-1 0 1 0 0,1 0 0 0 0,0 0-1 0 0,-1 0 1 0 0,1 0-1 0 0,0 0 1 0 0,-1 0 0 0 0,1 0-1 0 0,0 1 1 0 0,-1-1-1 0 0,1 0 1 0 0,-1 0 0 0 0,1 0-1 0 0,0 1 1 0 0,-1-1-1 0 0,1 0 1 0 0,-1 1-1 0 0,1-1 1 0 0,-1 0 0 0 0,1 1-1 0 0,-1-1 1 0 0,1 1-1 0 0,-1-1 1 0 0,1 1 0 0 0,-1-1-1 0 0,0 1 1 0 0,1-1-1 0 0,-1 1 1 0 0,0-1 0 0 0,1 1-1 0 0,-1 0 1 0 0,9 12-13 0 0,-1 0 0 0 0,0 1 0 0 0,-1 0 0 0 0,-1 0 0 0 0,7 22 1 0 0,-8-22 50 0 0,0-1 1 0 0,0 0-1 0 0,1 0 1 0 0,1 0-1 0 0,0-1 1 0 0,12 16-1 0 0,-14-22-105 0 0,7 5 515 0 0,-11-11-417 0 0,-1 0 0 0 0,1-1 0 0 0,-1 1 0 0 0,1 0 0 0 0,-1 0 0 0 0,1 0 0 0 0,-1-1 0 0 0,1 1 1 0 0,-1 0-1 0 0,1-1 0 0 0,-1 1 0 0 0,1 0 0 0 0,-1-1 0 0 0,0 1 0 0 0,1-1 0 0 0,-1 1 0 0 0,0 0 0 0 0,1-1 0 0 0,-1 1 0 0 0,0-1 0 0 0,1 1 0 0 0,-1-1 0 0 0,0 1 0 0 0,0-1 0 0 0,0 0 1 0 0,0 1-1 0 0,1-1 0 0 0,-1 1 0 0 0,0-1 0 0 0,0 0 0 0 0,9-46 72 0 0,-8 38-91 0 0,1 0 0 0 0,-1 1 0 0 0,2-1-1 0 0,-1 1 1 0 0,6-13 0 0 0,-8 20-12 0 0,1 1 0 0 0,-1-1 0 0 0,1 0 0 0 0,-1 1 0 0 0,1-1 0 0 0,0 0 0 0 0,-1 1 0 0 0,1-1 0 0 0,0 1 1 0 0,0-1-1 0 0,-1 1 0 0 0,1-1 0 0 0,0 1 0 0 0,0-1 0 0 0,0 1 0 0 0,-1 0 0 0 0,1-1 0 0 0,0 1 0 0 0,0 0 0 0 0,0 0 0 0 0,0 0 0 0 0,0 0 0 0 0,0 0 1 0 0,0 0-1 0 0,-1 0 0 0 0,1 0 0 0 0,1 0 0 0 0,0 0-4 0 0,-1 1 0 0 0,1-1 0 0 0,-1 0 0 0 0,1 1 1 0 0,-1-1-1 0 0,1 1 0 0 0,-1 0 0 0 0,0-1 0 0 0,0 1 0 0 0,1 0 0 0 0,-1 0 1 0 0,0 0-1 0 0,0 0 0 0 0,0 0 0 0 0,0 0 0 0 0,2 2 0 0 0,34 49-104 0 0,-19-29 152 0 0,27 50 1 0 0,-40-61 138 0 0,-4-10-150 0 0,-1-1 0 0 0,1 1 0 0 0,-1 0 0 0 0,1-1 0 0 0,0 1 0 0 0,0 0 0 0 0,0-1 0 0 0,0 1 1 0 0,0-1-1 0 0,2 2 719 0 0,-3-7-373 0 0,-1-35-234 0 0,0 22-141 0 0,0-1 0 0 0,1 0 0 0 0,1 0 0 0 0,1 1 0 0 0,1-1 0 0 0,7-29 0 0 0,-9 46 4 0 0,-1 0 0 0 0,0 0-1 0 0,0 0 1 0 0,1 0 0 0 0,-1 0-1 0 0,0 1 1 0 0,1-1 0 0 0,-1 0-1 0 0,1 0 1 0 0,-1 0 0 0 0,1 1-1 0 0,-1-1 1 0 0,1 0 0 0 0,0 0-1 0 0,-1 1 1 0 0,1-1 0 0 0,0 0-1 0 0,0 1 1 0 0,-1-1 0 0 0,1 1-1 0 0,0-1 1 0 0,0 1 0 0 0,0 0-1 0 0,0-1 1 0 0,0 1 0 0 0,-1 0-1 0 0,1-1 1 0 0,0 1 0 0 0,0 0-1 0 0,0 0 1 0 0,0 0 0 0 0,0 0-1 0 0,0 0 1 0 0,0 0 0 0 0,0 0-1 0 0,0 0 1 0 0,0 0 0 0 0,0 1-1 0 0,0-1 1 0 0,0 0 0 0 0,0 1-1 0 0,-1-1 1 0 0,1 0 0 0 0,0 1-1 0 0,0-1 1 0 0,0 1 0 0 0,-1-1-1 0 0,2 2 1 0 0,5 4-26 0 0,-1-1 0 0 0,1 1-1 0 0,-2 1 1 0 0,9 10 0 0 0,-6-8 50 0 0,9 15-192 0 0,0-1 1 0 0,19 40 0 0 0,-16-28-946 0 0,-6-6-1275 0 0,-2-3-6401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26934 0 0,'0'0'312'0'0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20620 0 0,'0'0'4599'0'0,"14"-5"-4721"0"0,44-11 85 0 0,-52 15 25 0 0,-1 1-1 0 0,0 0 1 0 0,1 0-1 0 0,-1 1 1 0 0,0 0-1 0 0,1 0 1 0 0,-1 0-1 0 0,0 0 1 0 0,0 1 0 0 0,0 0-1 0 0,0 0 1 0 0,0 0-1 0 0,6 4 1 0 0,9 3-103 0 0,15 5-749 0 0,48 18-424 0 0,-55-23-2863 0 0,0-1-3737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20196 0 0,'0'0'1317'0'0,"5"1"-1144"0"0,1 0-142 0 0,7 2 155 0 0,-28-2 34 0 0,0 0-231 0 0,1-1-1 0 0,-1 2 0 0 0,1-1 0 0 0,0 2 0 0 0,0 0 1 0 0,0 1-1 0 0,-24 10 0 0 0,32-12-11 0 0,1 1-1 0 0,-1 0 1 0 0,1 0 0 0 0,0 0-1 0 0,1 1 1 0 0,-1-1 0 0 0,0 1-1 0 0,1 0 1 0 0,0 1 0 0 0,0-1-1 0 0,0 1 1 0 0,1 0-1 0 0,-1 0 1 0 0,1 0 0 0 0,0 0-1 0 0,1 0 1 0 0,-1 1 0 0 0,1-1-1 0 0,0 1 1 0 0,0 0 0 0 0,-1 7-1 0 0,2-3-2 0 0,1-1 0 0 0,-1 0 0 0 0,1 1 0 0 0,1-1 0 0 0,0 1 0 0 0,0-1 0 0 0,1 0 0 0 0,0 0 0 0 0,1 0 0 0 0,5 13 0 0 0,-6-16 27 0 0,1 0 0 0 0,-1-1 1 0 0,1 0-1 0 0,1 0 1 0 0,-1 0-1 0 0,1 0 1 0 0,0 0-1 0 0,0-1 1 0 0,0 1-1 0 0,0-1 1 0 0,1 0-1 0 0,0-1 1 0 0,0 1-1 0 0,0-1 1 0 0,0 0-1 0 0,1 0 1 0 0,7 3-1 0 0,-8-5 17 0 0,0 0 0 0 0,-1 0 0 0 0,1 0 0 0 0,0 0 0 0 0,0-1 0 0 0,0 0 0 0 0,0 0 0 0 0,0 0 0 0 0,0-1 0 0 0,8-1 0 0 0,2-3 84 0 0,-1 1-1 0 0,16-9 1 0 0,-19 8-16 0 0,0 1-1 0 0,0 0 1 0 0,0 1-1 0 0,23-5 1 0 0,-31 8-75 0 0,1-1 1 0 0,0 1-1 0 0,0 0 0 0 0,-1 1 1 0 0,1-1-1 0 0,0 1 0 0 0,-1-1 1 0 0,1 1-1 0 0,0 0 0 0 0,-1 1 1 0 0,1-1-1 0 0,-1 1 1 0 0,1-1-1 0 0,-1 1 0 0 0,0 0 1 0 0,6 5-1 0 0,-5-3-4 0 0,1 0 0 0 0,-1 1 1 0 0,-1-1-1 0 0,1 1 0 0 0,-1 0 1 0 0,0 1-1 0 0,0-1 0 0 0,0 0 0 0 0,3 11 1 0 0,-1 1-28 0 0,0 1 0 0 0,-1 1 1 0 0,-2-1-1 0 0,1 0 0 0 0,-2 1 1 0 0,-1 18-1 0 0,-1-27-56 0 0,0-1 1 0 0,0 1-1 0 0,-1 0 0 0 0,0-1 0 0 0,-1 1 1 0 0,0-1-1 0 0,-1 0 0 0 0,0 0 0 0 0,0 0 1 0 0,-10 13-1 0 0,-24 27-2737 0 0,-5-6-5086 0 0,23-24-2870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23349 0 0,'0'0'777'0'0,"-5"25"-1153"0"0,-12 77 391 0 0,16-92-21 0 0,-1 0 0 0 0,2 0 1 0 0,-1 0-1 0 0,1 0 0 0 0,1 0 0 0 0,0 0 1 0 0,1 0-1 0 0,4 19 0 0 0,2 4-287 0 0,5 33-2144 0 0,-3-22-7573 0 0,-6-29-963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21749 0 0,'0'0'457'0'0,"24"6"-588"0"0,75 23 346 0 0,-96-28-196 0 0,1 0 1 0 0,-1 0-1 0 0,0 0 0 0 0,0 0 1 0 0,0 1-1 0 0,0-1 0 0 0,-1 1 1 0 0,1 0-1 0 0,0 0 0 0 0,-1 0 1 0 0,1 0-1 0 0,-1 0 0 0 0,0 0 1 0 0,1 1-1 0 0,-1-1 0 0 0,0 1 1 0 0,-1 0-1 0 0,3 3 0 0 0,2 5 68 0 0,1-2-86 0 0,-1 1 0 0 0,0-1 1 0 0,0 2-1 0 0,-1-1 1 0 0,-1 0-1 0 0,0 1 1 0 0,0 0-1 0 0,-1 0 0 0 0,-1 0 1 0 0,0 0-1 0 0,0 1 1 0 0,-1-1-1 0 0,0 17 1 0 0,-1-26-10 0 0,-1 1 1 0 0,1-1-1 0 0,-1 0 1 0 0,0 1-1 0 0,1-1 1 0 0,-1 0-1 0 0,0 0 1 0 0,0 0 0 0 0,-1 0-1 0 0,1 1 1 0 0,0-1-1 0 0,-1-1 1 0 0,1 1-1 0 0,-1 0 1 0 0,1 0 0 0 0,-1-1-1 0 0,0 1 1 0 0,0-1-1 0 0,0 1 1 0 0,0-1-1 0 0,0 0 1 0 0,0 1-1 0 0,0-1 1 0 0,0 0 0 0 0,-1-1-1 0 0,1 1 1 0 0,0 0-1 0 0,0-1 1 0 0,-1 1-1 0 0,-3-1 1 0 0,-7 2-75 0 0,-1 0 0 0 0,0-1 0 0 0,-25-2 0 0 0,21-2 19 0 0,0 0 0 0 0,0-1 1 0 0,0-1-1 0 0,1-1 0 0 0,-1-1 1 0 0,-18-9-1 0 0,6 3 83 0 0,16 4 34 0 0,14 9-50 0 0,0 0 1 0 0,0 0-1 0 0,0 0 0 0 0,0 0 0 0 0,0-1 0 0 0,0 1 0 0 0,0 0 0 0 0,0 0 0 0 0,1 0 0 0 0,-1 0 0 0 0,0-1 0 0 0,0 1 0 0 0,0 0 0 0 0,0 0 0 0 0,0 0 0 0 0,0 0 0 0 0,0 0 0 0 0,0 0 0 0 0,1-1 0 0 0,-1 1 0 0 0,0 0 0 0 0,0 0 0 0 0,0 0 1 0 0,0 0-1 0 0,0 0 0 0 0,1 0 0 0 0,-1 0 0 0 0,0 0 0 0 0,0 0 0 0 0,0 0 0 0 0,0 0 0 0 0,1 0 0 0 0,-1 0 0 0 0,0 0 0 0 0,0 0 0 0 0,0 0 0 0 0,0 0 0 0 0,1 0 0 0 0,-1 0 0 0 0,0 0 0 0 0,0 0 0 0 0,0 0 0 0 0,32 3 156 0 0,-7 3-54 0 0,-1 2 1 0 0,0 1-1 0 0,0 1 0 0 0,-1 1 0 0 0,32 21 0 0 0,-18-7 52 0 0,-2 1 0 0 0,44 41 0 0 0,-76-65-148 0 0,0 1 0 0 0,-1-1 0 0 0,0 1 0 0 0,1 0 0 0 0,-1 0-1 0 0,0 0 1 0 0,0 0 0 0 0,-1 0 0 0 0,1 0 0 0 0,-1 0 0 0 0,1 0 0 0 0,1 7 0 0 0,-3-9-7 0 0,0 0 0 0 0,0 0 0 0 0,0 0 1 0 0,0 0-1 0 0,0 0 0 0 0,0 0 0 0 0,-1 0 0 0 0,1 0 1 0 0,0 0-1 0 0,0 0 0 0 0,-1 0 0 0 0,1 0 0 0 0,-1 0 1 0 0,1 0-1 0 0,-1 0 0 0 0,1-1 0 0 0,-1 1 0 0 0,-1 1 1 0 0,1 0 0 0 0,-1-1 1 0 0,1 0-1 0 0,-1 0 1 0 0,0 0 0 0 0,1 0-1 0 0,-1 0 1 0 0,0 0-1 0 0,0-1 1 0 0,0 1 0 0 0,0-1-1 0 0,0 1 1 0 0,-3 0-1 0 0,-34 2-837 0 0,0-2 0 0 0,-59-5 0 0 0,69 2-1019 0 0,-10 0-4803 0 0,9-1-4841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27102 0 0,'0'0'1168'0'0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62 2264 0 0,'0'0'18027'0'0,"-6"-8"-17096"0"0,-2-3-592 0 0,3 6 20 0 0,1 0 1 0 0,0 0-1 0 0,1-1 1 0 0,-5-9-1 0 0,8 15-321 0 0,0 0 1 0 0,0 0-1 0 0,-1 0 0 0 0,1-1 0 0 0,0 1 0 0 0,0 0 0 0 0,0 0 0 0 0,0 0 1 0 0,0 0-1 0 0,0-1 0 0 0,0 1 0 0 0,0 0 0 0 0,0 0 0 0 0,0 0 0 0 0,0 0 1 0 0,0-1-1 0 0,0 1 0 0 0,0 0 0 0 0,0 0 0 0 0,0 0 0 0 0,0 0 0 0 0,0-1 0 0 0,0 1 1 0 0,0 0-1 0 0,0 0 0 0 0,0 0 0 0 0,0 0 0 0 0,0-1 0 0 0,1 1 0 0 0,-1 0 1 0 0,0 0-1 0 0,0 0 0 0 0,0 0 0 0 0,0 0 0 0 0,0-1 0 0 0,0 1 0 0 0,1 0 1 0 0,-1 0-1 0 0,0 0 0 0 0,0 0 0 0 0,0 0 0 0 0,0 0 0 0 0,1 0 0 0 0,-1 0 1 0 0,0 0-1 0 0,0 0 0 0 0,1-1 0 0 0,12 2 257 0 0,16 5-532 0 0,14 8-504 0 0,61 17-460 0 0,-90-28-2166 0 0,1-1-1 0 0,26 1 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 0 0,'0'0'6861'0'0,"2"26"-6595"0"0,7 80 22 0 0,-8-92-166 0 0,1 1 1 0 0,0-1-1 0 0,1-1 1 0 0,1 1-1 0 0,8 20 1 0 0,-3-9-82 0 0,14 30-968 0 0,-18-43-4250 0 0,1 0-5003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16876 0 0,'0'0'2072'0'0,"7"25"-1845"0"0,3 6-142 0 0,22 86 282 0 0,-8-9-1279 0 0,-17-63-9809 0 0,-5-34 2727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18260 0 0,'0'0'3978'0'0,"-7"-14"-3910"0"0,-19-43-19 0 0,26 57-48 0 0,-1 0 0 0 0,1-1 0 0 0,0 1 0 0 0,0-1 0 0 0,0 1 0 0 0,0-1 0 0 0,0 1 0 0 0,0 0 0 0 0,-1-1 0 0 0,1 1 0 0 0,0-1 0 0 0,0 1 0 0 0,0-1 0 0 0,0 1 0 0 0,0 0 0 0 0,1-1 0 0 0,-1 1 0 0 0,0-1 0 0 0,0 1 0 0 0,0-1 0 0 0,0 1 0 0 0,0 0 0 0 0,1-1 0 0 0,-1 1 0 0 0,0 0 0 0 0,0-1 0 0 0,0 1 0 0 0,1-1 0 0 0,-1 1 0 0 0,0 0 0 0 0,1 0 0 0 0,-1-1 0 0 0,0 1 0 0 0,1 0 0 0 0,-1 0 0 0 0,0-1 0 0 0,1 1 0 0 0,-1 0 0 0 0,1 0 0 0 0,-1 0 0 0 0,0-1 0 0 0,1 1 0 0 0,-1 0 0 0 0,1 0 0 0 0,0 0 0 0 0,21 1 14 0 0,-17-1-13 0 0,51 7 172 0 0,-7-1-3309 0 0,-17-4-8243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19412 0 0,'0'0'1596'0'0,"8"23"-1463"0"0,3 8-97 0 0,0 0 6 0 0,11 44 0 0 0,-17-52-280 0 0,-1 1 0 0 0,1 27 0 0 0,-4-30-4327 0 0,0-1-4468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18188 0 0,'0'0'2136'0'0,"38"143"-2112"0"0,-30-117-128 0 0,7 1-344 0 0,-1 3-784 0 0,-2-7-2481 0 0,-5-8-8153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16323 0 0,'0'0'7846'0'0,"-3"7"-7588"0"0,1-3-239 0 0,1 0 0 0 0,0 0 1 0 0,0 0-1 0 0,1 0 0 0 0,-1 1 1 0 0,1-1-1 0 0,0 0 0 0 0,0 1 1 0 0,1-1-1 0 0,-1 0 0 0 0,1 0 1 0 0,0 0-1 0 0,0 0 0 0 0,0 1 1 0 0,0-1-1 0 0,1 0 0 0 0,2 4 1 0 0,9 18 36 0 0,23 37 0 0 0,-15-29-38 0 0,128 232 19 0 0,158 256-3217 0 0,-280-483 1490 0 0,-4-3-3063 0 0,-9-17-4365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31 448 14843 0 0,'0'0'5764'0'0,"-6"-5"-5484"0"0,2 2-231 0 0,-13-10 330 0 0,17 13-374 0 0,0 0 1 0 0,0 0-1 0 0,0 0 0 0 0,0 0 1 0 0,-1 0-1 0 0,1 0 0 0 0,0 0 1 0 0,0 0-1 0 0,0 0 1 0 0,0 0-1 0 0,0 0 0 0 0,0-1 1 0 0,0 1-1 0 0,0 0 1 0 0,0 0-1 0 0,0 0 0 0 0,0 0 1 0 0,0 0-1 0 0,0 0 1 0 0,-1 0-1 0 0,1 0 0 0 0,0 0 1 0 0,0 0-1 0 0,0 0 0 0 0,0 0 1 0 0,0 0-1 0 0,0 0 1 0 0,0 0-1 0 0,0 0 0 0 0,0 0 1 0 0,0 0-1 0 0,0 1 1 0 0,0-1-1 0 0,-1 0 0 0 0,1 0 1 0 0,0 0-1 0 0,0 0 0 0 0,0 0 1 0 0,0 0-1 0 0,0 0 1 0 0,0 0-1 0 0,0 0 0 0 0,0 0 1 0 0,0 0-1 0 0,0 0 1 0 0,0 0-1 0 0,0 0 0 0 0,0 0 1 0 0,0 0-1 0 0,0 0 0 0 0,0 1 1 0 0,0-1-1 0 0,0 0 1 0 0,0 0-1 0 0,0 0 0 0 0,0 0 1 0 0,0 0-1 0 0,0 0 1 0 0,0 0-1 0 0,0 0 0 0 0,0 0 1 0 0,0 0-1 0 0,0 0 1 0 0,0 1-1 0 0,0-1 0 0 0,0 0 1 0 0,7 14 504 0 0,-4-10-424 0 0,120 198 1548 0 0,-107-162-1380 0 0,-12-28-189 0 0,-4-12-37 0 0,1 1 1 0 0,-1-1-1 0 0,1 1 0 0 0,-1-1 0 0 0,1 1 0 0 0,-1-1 1 0 0,1 1-1 0 0,-1-1 0 0 0,1 0 0 0 0,-1 1 0 0 0,1-1 1 0 0,-1 0-1 0 0,1 1 0 0 0,-1-1 0 0 0,1 0 0 0 0,0 0 0 0 0,-1 0 1 0 0,1 1-1 0 0,0-1 0 0 0,-1 0 0 0 0,1 0 0 0 0,0 0 1 0 0,-1 0-1 0 0,1 0 0 0 0,-1 0 0 0 0,1 0 0 0 0,0 0 1 0 0,-1-1-1 0 0,1 1 0 0 0,0 0 0 0 0,-1 0 0 0 0,1 0 1 0 0,0-1-1 0 0,23-9 372 0 0,188-111 1114 0 0,-156 85-1083 0 0,86-71 1 0 0,-60 35-298 0 0,148-121 195 0 0,-192 164-326 0 0,2 3 0 0 0,1 1-1 0 0,1 1 1 0 0,53-20 0 0 0,-86 41-666 0 0,22-9 1059 0 0,-11 9-8731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9098 0 0,'0'0'7984'0'0,"-7"-8"-7027"0"0,-23-24-320 0 0,22 24-260 0 0,13 23 608 0 0,93 145 2525 0 0,69 69-2773 0 0,-165-227-759 0 0,0 1 42 0 0,0-1 1 0 0,0 1-1 0 0,1 0 0 0 0,-1-1 1 0 0,1 0-1 0 0,-1 0 1 0 0,5 3-1 0 0,-6-5-4 0 0,-1 0 0 0 0,1 1 0 0 0,0-1 0 0 0,0 0 0 0 0,0 0 0 0 0,-1 0 0 0 0,1 0 0 0 0,0 0 0 0 0,0 0 0 0 0,0 0 0 0 0,-1 0-1 0 0,1 0 1 0 0,0-1 0 0 0,0 1 0 0 0,0 0 0 0 0,-1 0 0 0 0,1-1 0 0 0,0 1 0 0 0,0 0 0 0 0,-1-1 0 0 0,1 1 0 0 0,0-1 0 0 0,-1 1 0 0 0,1-1 0 0 0,-1 1 0 0 0,1-1 0 0 0,0 0-1 0 0,-1 1 1 0 0,1-1 0 0 0,-1 1 0 0 0,0-1 0 0 0,1 0 0 0 0,-1 0 0 0 0,1 1 0 0 0,-1-2 0 0 0,36-59 178 0 0,15-24-144 0 0,354-528 163 0 0,-391 590-208 0 0,63-88 58 0 0,-69 101-68 0 0,0 0 0 0 0,2 0 0 0 0,-1 1 0 0 0,1 0 0 0 0,0 1 0 0 0,1 0 0 0 0,21-12 0 0 0,-27 18-70 0 0,0 0-1 0 0,-1 0 1 0 0,1 1-1 0 0,0-1 1 0 0,0 1-1 0 0,0 1 1 0 0,0-1-1 0 0,0 1 1 0 0,6-1-1 0 0,-8 2-587 0 0,0-1-1 0 0,0 0 0 0 0,0 1 0 0 0,0 0 0 0 0,-1-1 0 0 0,1 1 0 0 0,0 0 0 0 0,0 0 0 0 0,0 1 1 0 0,2 1-1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12555 0 0,'0'0'10655'0'0,"-4"-4"-10104"0"0,2 2-541 0 0,-10-10 454 0 0,13 11-436 0 0,1 1 0 0 0,-1-1 0 0 0,1 1 0 0 0,-1 0 0 0 0,0 0 0 0 0,1 0 0 0 0,-1 0 0 0 0,1 0 0 0 0,-1 0 0 0 0,1 0 0 0 0,-1 0 0 0 0,0 0 0 0 0,1 1 0 0 0,-1-1 0 0 0,2 1 0 0 0,85 16 749 0 0,-25-5-3041 0 0,-20-5-6089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14051 0 0,'0'0'4869'0'0,"21"2"-4622"0"0,66 9-91 0 0,-58-3-75 0 0,-20 2-21 0 0,-4-3-31 0 0,13 10-7 0 0,-8-7-30 0 0,0 0-1 0 0,15 20 1 0 0,-23-27-18 0 0,0-1 0 0 0,0 1 0 0 0,-1 0-1 0 0,1 0 1 0 0,-1-1 0 0 0,0 1 0 0 0,0 0 0 0 0,0 0 0 0 0,0 0 0 0 0,-1 0-1 0 0,1 0 1 0 0,-1 0 0 0 0,0 0 0 0 0,1 0 0 0 0,-2 1 0 0 0,1-1 0 0 0,0 0 0 0 0,-1 4-1 0 0,0-5 32 0 0,0-1 1 0 0,0 0-1 0 0,1 0 0 0 0,-1 1 0 0 0,0-1 0 0 0,0 0 0 0 0,0 0 0 0 0,0 0 0 0 0,-1 0 0 0 0,1 0 0 0 0,0 0 0 0 0,0-1 0 0 0,-1 1 0 0 0,1 0 0 0 0,0-1 1 0 0,-1 1-1 0 0,1-1 0 0 0,-1 1 0 0 0,1-1 0 0 0,0 1 0 0 0,-1-1 0 0 0,1 0 0 0 0,-1 0 0 0 0,1 0 0 0 0,-1 0 0 0 0,-1 0 0 0 0,-1 0 102 0 0,-1 0-1 0 0,0 0 1 0 0,1-1 0 0 0,-1 1-1 0 0,1-1 1 0 0,-1 0-1 0 0,-5-3 1 0 0,2 1-1 0 0,0-2-1 0 0,1 1 1 0 0,-1-1 0 0 0,1-1-1 0 0,0 1 1 0 0,1-1 0 0 0,-1 0-1 0 0,1-1 1 0 0,0 0 0 0 0,1 0-1 0 0,0 0 1 0 0,0 0 0 0 0,0-1-1 0 0,1 0 1 0 0,0 0 0 0 0,-3-9 0 0 0,2 3 31 0 0,1 0 1 0 0,1 0 0 0 0,0 0 0 0 0,0 0 0 0 0,1 0 0 0 0,1-1 0 0 0,1 1 0 0 0,0 0-1 0 0,3-17 1 0 0,-2 21-130 0 0,1 1 0 0 0,1 0-1 0 0,0 0 1 0 0,0 0 0 0 0,1 1-1 0 0,0-1 1 0 0,0 1 0 0 0,1 0-1 0 0,0 0 1 0 0,0 0 0 0 0,1 1-1 0 0,0 0 1 0 0,1 0 0 0 0,-1 0-1 0 0,1 1 1 0 0,1 0 0 0 0,-1 0 0 0 0,1 1-1 0 0,0 0 1 0 0,0 1 0 0 0,0-1-1 0 0,1 1 1 0 0,-1 1 0 0 0,1 0-1 0 0,0 0 1 0 0,0 1 0 0 0,0 0-1 0 0,17-2 1 0 0,16 3-1503 0 0,-15 2-2550 0 0,-4 1-7131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7834 0 0,'0'0'7036'0'0,"15"-4"-6489"0"0,44-9 78 0 0,-56 13-420 0 0,0-1 0 0 0,0 1 0 0 0,0-1 0 0 0,0 1 0 0 0,0 0-1 0 0,0 0 1 0 0,0 0 0 0 0,0 1 0 0 0,0-1 0 0 0,0 1 0 0 0,-1 0 0 0 0,1-1 0 0 0,0 1 0 0 0,5 3-1 0 0,8 2 671 0 0,138 17 1920 0 0,-126-19-2824 0 0,4-1-747 0 0,-18-3-6862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135 417 18444 0 0,'0'0'1704'0'0,"15"-4"-5199"0"0,47-12 3519 0 0,-60 15-7 0 0,1 1 0 0 0,-1-1 1 0 0,0 1-1 0 0,0-1 0 0 0,1 1 1 0 0,-1 0-1 0 0,0 0 0 0 0,1 0 0 0 0,-1 1 1 0 0,0-1-1 0 0,0 0 0 0 0,1 1 0 0 0,-1-1 1 0 0,0 1-1 0 0,0 0 0 0 0,0 0 0 0 0,0 0 1 0 0,2 1-1 0 0,5 3 156 0 0,-5-4-73 0 0,0 1-1 0 0,0 0 0 0 0,0 0 0 0 0,0 0 0 0 0,0 1 0 0 0,-1-1 1 0 0,1 1-1 0 0,-1 0 0 0 0,0 0 0 0 0,3 4 0 0 0,-5-6-88 0 0,0 0 0 0 0,-1 0 0 0 0,1-1 0 0 0,-1 1-1 0 0,1 0 1 0 0,-1 0 0 0 0,1 0 0 0 0,-1 1 0 0 0,0-1 0 0 0,1 0 0 0 0,-1 0-1 0 0,0 0 1 0 0,0 0 0 0 0,0 0 0 0 0,0 0 0 0 0,0 0 0 0 0,0 0 0 0 0,0 0-1 0 0,0 0 1 0 0,-1 1 0 0 0,1-1 0 0 0,0 0 0 0 0,-1 0 0 0 0,1 0 0 0 0,0 0-1 0 0,-1 0 1 0 0,1 0 0 0 0,-1 0 0 0 0,0-1 0 0 0,1 1 0 0 0,-1 0-1 0 0,0 0 1 0 0,1 0 0 0 0,-1 0 0 0 0,0-1 0 0 0,0 1 0 0 0,0 0 0 0 0,0-1-1 0 0,0 1 1 0 0,0-1 0 0 0,0 1 0 0 0,0-1 0 0 0,-1 1 0 0 0,-2 1 6 0 0,-1 0 0 0 0,1-1 0 0 0,0 1 0 0 0,-1-1 0 0 0,1 0 0 0 0,-1 0 0 0 0,1-1 0 0 0,-1 1 0 0 0,1-1 0 0 0,-1 0 0 0 0,0 0 0 0 0,1-1 0 0 0,-8-1 0 0 0,1 0 34 0 0,1-1 0 0 0,-1 0 0 0 0,1-1 0 0 0,-17-8 0 0 0,15 6 124 0 0,0-1 1 0 0,0-1-1 0 0,1 0 1 0 0,0 0-1 0 0,1-1 0 0 0,-1 0 1 0 0,2-1-1 0 0,-1 0 0 0 0,2-1 1 0 0,-1 0-1 0 0,-9-17 0 0 0,14 22-95 0 0,1-1 0 0 0,0 0 0 0 0,0 0 0 0 0,1 0 0 0 0,0-1 0 0 0,0 1 0 0 0,0-1 0 0 0,1 1 0 0 0,0-1-1 0 0,1 1 1 0 0,0-1 0 0 0,0 1 0 0 0,1-1 0 0 0,-1 1 0 0 0,2-1 0 0 0,-1 1 0 0 0,1-1 0 0 0,0 1 0 0 0,0 0 0 0 0,1 0-1 0 0,0 0 1 0 0,5-8 0 0 0,-1 3-1 0 0,1 1 0 0 0,0 0 0 0 0,1 0 0 0 0,0 1-1 0 0,1 0 1 0 0,0 1 0 0 0,0 0 0 0 0,1 0 0 0 0,0 1 0 0 0,1 1-1 0 0,-1 0 1 0 0,25-10 0 0 0,-21 11-375 0 0,0 0 0 0 0,1 2 0 0 0,-1 0 0 0 0,22-3 1 0 0,-22 6-1345 0 0,0 0 0 0 0,0 0 1 0 0,0 2-1 0 0,25 3 1 0 0,-21-1-9866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21477 0 0,'0'0'1920'0'0,"22"-1"-1611"0"0,107-3-58 0 0,-43 0-988 0 0,-49-1-9101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18564 0 0,'0'0'4456'0'0,"23"-9"-4415"0"0,71-29-28 0 0,-92 37-11 0 0,1 0 0 0 0,-1 1-1 0 0,1-1 1 0 0,0 0-1 0 0,-1 1 1 0 0,1-1 0 0 0,0 1-1 0 0,-1 0 1 0 0,5 0-1 0 0,-7 0 0 0 0,1 1 0 0 0,-1-1-1 0 0,1 0 1 0 0,-1 0 0 0 0,1 0-1 0 0,-1 1 1 0 0,1-1 0 0 0,-1 0-1 0 0,1 1 1 0 0,-1-1-1 0 0,0 0 1 0 0,1 1 0 0 0,-1-1-1 0 0,0 0 1 0 0,1 1 0 0 0,-1-1-1 0 0,0 1 1 0 0,1-1-1 0 0,-1 1 1 0 0,0-1 0 0 0,0 1-1 0 0,3 3 2 0 0,1 2-45 0 0,0-1-1 0 0,0 1 1 0 0,0 0-1 0 0,-1 0 1 0 0,0 0-1 0 0,0 0 1 0 0,3 12-1 0 0,-5-16 29 0 0,-1 0-1 0 0,1 0 0 0 0,-1 1 1 0 0,1-1-1 0 0,-1 0 1 0 0,0 0-1 0 0,0 1 1 0 0,0-1-1 0 0,0 0 0 0 0,-1 0 1 0 0,1 1-1 0 0,0-1 1 0 0,-1 0-1 0 0,0 0 1 0 0,1 0-1 0 0,-1 0 0 0 0,0 0 1 0 0,0 0-1 0 0,0 0 1 0 0,0 0-1 0 0,-1 0 1 0 0,1 0-1 0 0,0 0 0 0 0,-1-1 1 0 0,1 1-1 0 0,-1 0 1 0 0,-2 1-1 0 0,3-2-8 0 0,-1 0-1 0 0,1 0 1 0 0,-1 0-1 0 0,0-1 1 0 0,1 1-1 0 0,-1 0 1 0 0,0-1 0 0 0,1 1-1 0 0,-1-1 1 0 0,0 1-1 0 0,0-1 1 0 0,0 0-1 0 0,1 0 1 0 0,-1 0-1 0 0,0 0 1 0 0,0 0 0 0 0,0 0-1 0 0,0 0 1 0 0,-1-1-1 0 0,-1 0 13 0 0,1-1 0 0 0,0 1 0 0 0,0 0 0 0 0,0-1 0 0 0,0 0 0 0 0,0 0 0 0 0,1 0 0 0 0,-1 0 0 0 0,-4-4 0 0 0,2 0 35 0 0,0 1 1 0 0,1-1-1 0 0,-1 0 1 0 0,1 0 0 0 0,1 0-1 0 0,-1-1 1 0 0,1 1-1 0 0,0-1 1 0 0,-2-8 0 0 0,3 6 85 0 0,1 0 0 0 0,0 0 0 0 0,0-1 0 0 0,1 1 0 0 0,0-1-1 0 0,1 1 1 0 0,0 0 0 0 0,1-1 0 0 0,-1 1 0 0 0,2 0 0 0 0,-1 0 0 0 0,1 0 0 0 0,1 0 0 0 0,0 1 0 0 0,0-1 0 0 0,6-8 0 0 0,-6 11-110 0 0,0-1 0 0 0,1 1 0 0 0,-1 0 0 0 0,2 1-1 0 0,-1-1 1 0 0,0 1 0 0 0,1 0 0 0 0,0 0 0 0 0,0 1 0 0 0,1-1 0 0 0,-1 1-1 0 0,1 1 1 0 0,0-1 0 0 0,0 1 0 0 0,0 1 0 0 0,0-1 0 0 0,0 1 0 0 0,1 0-1 0 0,-1 1 1 0 0,10-1 0 0 0,30 1-1768 0 0,-17 4-4761 0 0,-15-1-4843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26254 0 0,'0'0'1385'0'0,"21"-4"-1425"0"0,70-14 39 0 0,-86 17 1 0 0,0 0 1 0 0,0 0-1 0 0,-1 1 1 0 0,1 0-1 0 0,0 0 1 0 0,0 0-1 0 0,0 1 0 0 0,0-1 1 0 0,9 3-1 0 0,-1 1 4 0 0,49 10-210 0 0,90 32-1 0 0,-44-11-2014 0 0,-70-25-792 0 0,-25-8-706 0 0,0-1-3721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54 17172 0 0,'0'0'4330'0'0,"-15"-5"-4223"0"0,-106-35 66 0 0,114 38-190 0 0,0 0 0 0 0,0 0 0 0 0,0 1 0 0 0,0 0 1 0 0,0 1-1 0 0,-12 0 0 0 0,17 0 15 0 0,0 0 0 0 0,1 0 0 0 0,-1 0 0 0 0,1 0 0 0 0,-1 1 0 0 0,1-1 1 0 0,-1 1-1 0 0,1-1 0 0 0,-1 1 0 0 0,1-1 0 0 0,-1 1 0 0 0,1 0 0 0 0,-1 0 0 0 0,1 0 0 0 0,0 0 0 0 0,0 0 0 0 0,-1 0 1 0 0,1 0-1 0 0,0 0 0 0 0,0 0 0 0 0,0 1 0 0 0,0-1 0 0 0,0 0 0 0 0,1 1 0 0 0,-1-1 0 0 0,0 1 0 0 0,0-1 1 0 0,1 1-1 0 0,-1-1 0 0 0,1 1 0 0 0,0-1 0 0 0,-1 1 0 0 0,1-1 0 0 0,0 1 0 0 0,0 3 0 0 0,1 7 8 0 0,0 1-1 0 0,0-1 1 0 0,2 0 0 0 0,-1 0-1 0 0,2 1 1 0 0,0-2-1 0 0,7 17 1 0 0,45 78-89 0 0,-38-76 63 0 0,-11-15 153 0 0,-7-15-121 0 0,0 1 0 0 0,0-1 0 0 0,0 0 0 0 0,0 1 0 0 0,0-1-1 0 0,1 1 1 0 0,-1-1 0 0 0,0 0 0 0 0,0 1 0 0 0,1-1 0 0 0,-1 0 0 0 0,0 0-1 0 0,0 1 1 0 0,1-1 0 0 0,-1 0 0 0 0,0 1 0 0 0,1-1 0 0 0,-1 0 0 0 0,0 0-1 0 0,1 0 1 0 0,-1 0 0 0 0,1 1 0 0 0,-1-1 0 0 0,0 0 0 0 0,1 0 0 0 0,-1 0-1 0 0,1 0 1 0 0,-1 0 0 0 0,0 0 0 0 0,1 0 0 0 0,-1 0 0 0 0,1 0 0 0 0,-1 0-1 0 0,1 0 1 0 0,-1 0 0 0 0,0 0 0 0 0,1 0 0 0 0,-1 0 0 0 0,0-1 0 0 0,1 1-1 0 0,0 0 1 0 0,2 0-59 0 0,14 1 126 0 0,-1 0-1 0 0,1 1 1 0 0,-1 1 0 0 0,23 7 0 0 0,64 26 710 0 0,-77-26-552 0 0,0 0 105 0 0,30 17-1 0 0,-46-22-214 0 0,0 1-1 0 0,0 1 1 0 0,-1-1-1 0 0,0 2 0 0 0,14 13 1 0 0,-22-21-114 0 0,0 1 0 0 0,-1 0 1 0 0,1-1-1 0 0,0 1 0 0 0,-1 0 0 0 0,1 0 1 0 0,-1-1-1 0 0,1 1 0 0 0,-1 0 1 0 0,1 0-1 0 0,-1 0 0 0 0,0 0 0 0 0,1 0 1 0 0,-1 0-1 0 0,0 0 0 0 0,0 0 0 0 0,0 0 1 0 0,1 0-1 0 0,-1 0 0 0 0,0 0 1 0 0,0-1-1 0 0,0 1 0 0 0,-1 0 0 0 0,1 0 1 0 0,0 0-1 0 0,-1 2 0 0 0,0-2-3 0 0,0 0 0 0 0,0 1-1 0 0,0-1 1 0 0,0 0-1 0 0,0 0 1 0 0,0 0 0 0 0,0 0-1 0 0,-1 0 1 0 0,1 0 0 0 0,-1 0-1 0 0,1 0 1 0 0,-1-1-1 0 0,1 1 1 0 0,-2 0 0 0 0,-7 2-34 0 0,1 0 1 0 0,-1-1-1 0 0,1 0 1 0 0,-12 0-1 0 0,-16 0-1063 0 0,-50-5-1 0 0,46 0-2525 0 0,0-2-3847 0 0,14 2-4444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54 22045 0 0,'0'0'182'0'0,"-31"-5"-440"0"0,-97-15 476 0 0,81 16-31 0 0,30 8-22 0 0,5 0-76 0 0,-23 5-42 0 0,0-2 0 0 0,-1-2 0 0 0,-70 2 0 0 0,90-8-50 0 0,11 1 6 0 0,-1-1 0 0 0,1 1 0 0 0,0 0 0 0 0,0 1 0 0 0,0-1 1 0 0,0 1-1 0 0,0 0 0 0 0,-10 3 0 0 0,15-2-11 0 0,-1 0 0 0 0,0 1 0 0 0,0-1 0 0 0,1 1 0 0 0,0-1 0 0 0,-1 1 0 0 0,1-1 0 0 0,0 1 0 0 0,0 0 0 0 0,0-1 0 0 0,1 1 0 0 0,-1-1 0 0 0,1 1 0 0 0,1 3 0 0 0,3 9-45 0 0,2 0-1 0 0,0-1 1 0 0,0 0 0 0 0,15 19 0 0 0,45 53-178 0 0,-35-46 152 0 0,3 5 47 0 0,68 81-314 0 0,-84-105 292 0 0,2-1 1 0 0,0-1-1 0 0,39 28 1 0 0,-32-33 163 0 0,-27-14-97 0 0,0 1 1 0 0,0-1-1 0 0,0 0 0 0 0,0 1 1 0 0,-1-1-1 0 0,1 0 0 0 0,0 0 0 0 0,0 0 1 0 0,0 0-1 0 0,0 1 0 0 0,0-1 1 0 0,0-1-1 0 0,0 1 0 0 0,0 0 1 0 0,0 0-1 0 0,0 0 0 0 0,0 0 0 0 0,0-1 1 0 0,0 1-1 0 0,-1 0 0 0 0,1-1 1 0 0,0 1-1 0 0,0-1 0 0 0,0 1 1 0 0,0-1-1 0 0,-1 1 0 0 0,1-1 0 0 0,0 0 1 0 0,1-1-1 0 0,1-7 84 0 0,0-2 0 0 0,0 1 0 0 0,-1 0 0 0 0,0 0 1 0 0,-1-1-1 0 0,0 1 0 0 0,-1-14 0 0 0,0 0 125 0 0,-5-273 2748 0 0,-3 103-6630 0 0,8 204-1394 0 0,2 3-6430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26534 0 0,'0'0'1399'0'0,"0"-10"-1345"0"0,2-32-18 0 0,-2 41-36 0 0,1 1 0 0 0,-1-1 0 0 0,0 0-1 0 0,0 1 1 0 0,1-1 0 0 0,-1 1 0 0 0,0-1-1 0 0,1 1 1 0 0,-1-1 0 0 0,0 0 0 0 0,1 1 0 0 0,-1-1-1 0 0,1 1 1 0 0,-1 0 0 0 0,1-1 0 0 0,-1 1-1 0 0,1-1 1 0 0,0 1 0 0 0,-1 0 0 0 0,1-1 0 0 0,-1 1-1 0 0,1 0 1 0 0,0 0 0 0 0,-1 0 0 0 0,1-1-1 0 0,0 1 1 0 0,-1 0 0 0 0,1 0 0 0 0,0 0-1 0 0,-1 0 1 0 0,1 0 0 0 0,0 0 0 0 0,0 0 0 0 0,23 6-84 0 0,-21-5 51 0 0,29 9-663 0 0,27 8-724 0 0,-19-14-8220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340 164 21181 0 0,'0'0'1046'0'0,"-5"-19"-1107"0"0,-17-58 49 0 0,21 75 11 0 0,1 0 1 0 0,-1 0-1 0 0,1 0 0 0 0,-1 0 1 0 0,0 0-1 0 0,0 0 0 0 0,0 0 0 0 0,0 0 1 0 0,-1 0-1 0 0,1 1 0 0 0,0-1 1 0 0,-1 0-1 0 0,1 1 0 0 0,-1-1 0 0 0,0 1 1 0 0,1 0-1 0 0,-1-1 0 0 0,0 1 1 0 0,0 0-1 0 0,0 0 0 0 0,0 0 1 0 0,0 0-1 0 0,0 1 0 0 0,0-1 0 0 0,0 0 1 0 0,-3 1-1 0 0,-5-3 1 0 0,-7-3-104 0 0,1 1-1 0 0,0 1 1 0 0,-1 0-1 0 0,0 2 0 0 0,0 0 1 0 0,0 0-1 0 0,0 2 0 0 0,-34 3 1 0 0,47-2 42 0 0,-1 0 1 0 0,0 1-1 0 0,1-1 0 0 0,-1 1 1 0 0,1 0-1 0 0,-1 1 0 0 0,1-1 1 0 0,0 1-1 0 0,0 0 0 0 0,0 0 0 0 0,-6 6 1 0 0,8-8 48 0 0,1 0 1 0 0,-1 1-1 0 0,1-1 1 0 0,0 1-1 0 0,0-1 1 0 0,-1 1-1 0 0,1 0 0 0 0,0 0 1 0 0,0-1-1 0 0,1 1 1 0 0,-1 0-1 0 0,0 0 1 0 0,0 0-1 0 0,1 0 1 0 0,-1 0-1 0 0,1 0 1 0 0,0 0-1 0 0,0 0 0 0 0,0 0 1 0 0,0 0-1 0 0,0 0 1 0 0,0 0-1 0 0,0 0 1 0 0,0 0-1 0 0,1 0 1 0 0,-1 0-1 0 0,1-1 0 0 0,0 1 1 0 0,-1 0-1 0 0,1 0 1 0 0,1 2-1 0 0,0-2 29 0 0,1 1 0 0 0,-1-1 0 0 0,1 0 0 0 0,-1 0 0 0 0,1 0 0 0 0,0 0 0 0 0,0 0 0 0 0,0-1 0 0 0,0 0 0 0 0,0 1 0 0 0,0-1 0 0 0,0 0 0 0 0,0 0 0 0 0,1 0 0 0 0,5 0-1 0 0,6 1 67 0 0,30 0-1 0 0,-8-2 80 0 0,135 4 79 0 0,-144-1-266 0 0,0 1 0 0 0,0 2-1 0 0,0 0 1 0 0,28 11-1 0 0,-35-9 6 0 0,1 2 0 0 0,-1 0 0 0 0,22 14 0 0 0,-32-17-27 0 0,-1 1 0 0 0,0 0 0 0 0,0 0 0 0 0,-1 1 0 0 0,0 0 0 0 0,0 1 0 0 0,8 12 0 0 0,-15-20-26 0 0,-1 0-1 0 0,0 0 1 0 0,0 0-1 0 0,0 0 1 0 0,0 0 0 0 0,0 0-1 0 0,0 0 1 0 0,-1 1-1 0 0,1-1 1 0 0,-1 0 0 0 0,1 1-1 0 0,-1-1 1 0 0,0 0-1 0 0,0 1 1 0 0,0-1 0 0 0,0 1-1 0 0,0-1 1 0 0,-1 0-1 0 0,1 1 1 0 0,-1-1 0 0 0,1 0-1 0 0,-1 0 1 0 0,0 1-1 0 0,0-1 1 0 0,0 0 0 0 0,0 0-1 0 0,0 0 1 0 0,-1 0 0 0 0,1 0-1 0 0,0 0 1 0 0,-4 3-1 0 0,1-2-39 0 0,1 0 0 0 0,-1 0 0 0 0,0-1 0 0 0,1 1-1 0 0,-1-1 1 0 0,0 0 0 0 0,-1 0 0 0 0,1 0 0 0 0,0 0 0 0 0,-1-1-1 0 0,1 1 1 0 0,-1-1 0 0 0,1 0 0 0 0,-1-1 0 0 0,-6 1-1 0 0,5-1 206 0 0,-1 0 0 0 0,1-1-1 0 0,0 0 1 0 0,-1 0-1 0 0,1-1 1 0 0,0 1 0 0 0,0-1-1 0 0,0-1 1 0 0,0 1-1 0 0,0-1 1 0 0,1 0 0 0 0,-1 0-1 0 0,1-1 1 0 0,0 1-1 0 0,0-1 1 0 0,0-1 0 0 0,0 1-1 0 0,1-1 1 0 0,0 1-1 0 0,0-1 1 0 0,0 0 0 0 0,-4-8-1 0 0,-1-3 336 0 0,1 0-1 0 0,0-1 1 0 0,2 0-1 0 0,0-1 1 0 0,1 0-1 0 0,-5-27 1 0 0,9 37-971 0 0,-12-45 1457 0 0,6 36-4052 0 0,-3 0-4757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24053 0 0,'0'0'3126'0'0,"9"-4"-3115"0"0,-4 2-17 0 0,5-3-5 0 0,0 1 0 0 0,1 0 0 0 0,-1 1 0 0 0,22-4-1 0 0,-15 5-585 0 0,33-2-1961 0 0,-34 5-2076 0 0,-1 2-3620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2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41 4225 0 0,'0'0'8650'0'0,"-5"0"-5808"0"0,-15-3-414 0 0,19 3-2254 0 0,0 0-1 0 0,1 0 0 0 0,-1 0 1 0 0,1 0-1 0 0,-1 0 0 0 0,1 0 1 0 0,-1 0-1 0 0,1 0 0 0 0,-1-1 1 0 0,0 1-1 0 0,1 0 0 0 0,-1 0 1 0 0,1-1-1 0 0,-1 1 0 0 0,1 0 1 0 0,0-1-1 0 0,-1 1 0 0 0,1-1 1 0 0,-1 1-1 0 0,1 0 0 0 0,0-1 1 0 0,-1 1-1 0 0,1-1 0 0 0,0 1 1 0 0,-1-1-1 0 0,1 1 0 0 0,0-1 1 0 0,0 1-1 0 0,-1-1 0 0 0,1 0 1 0 0,0 1-1 0 0,0-1 0 0 0,0 1 1 0 0,0-1-1 0 0,0 1 0 0 0,0-1 1 0 0,0-1-1 0 0,0 2-97 0 0,0-1-1 0 0,0 0 1 0 0,1 0 0 0 0,-1 0 0 0 0,0 1 0 0 0,1-1-1 0 0,-1 0 1 0 0,0 0 0 0 0,1 1 0 0 0,-1-1 0 0 0,1 0-1 0 0,-1 1 1 0 0,1-1 0 0 0,-1 1 0 0 0,1-1-1 0 0,0 0 1 0 0,-1 1 0 0 0,1 0 0 0 0,0-1 0 0 0,-1 1-1 0 0,1-1 1 0 0,1 0 0 0 0,17-2-28 0 0,-1 1 0 0 0,1 0 0 0 0,30 2 0 0 0,-33 0-33 0 0,164 10-1334 0 0,-169-15 527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39 17580 0 0,'0'0'4377'0'0,"6"-7"-4165"0"0,17-18-23 0 0,-23 21 75 0 0,-7 2-151 0 0,-12 2-58 0 0,17 0-27 0 0,-15 0-38 0 0,-1 1 1 0 0,1 1-1 0 0,-19 4 0 0 0,31-5-7 0 0,0 0-1 0 0,-1 0 1 0 0,1 1-1 0 0,0 0 1 0 0,0 0-1 0 0,0 0 1 0 0,0 1-1 0 0,1 0 1 0 0,-1 0-1 0 0,1 0 1 0 0,-1 0-1 0 0,1 1 1 0 0,0-1-1 0 0,-3 6 1 0 0,5-7 9 0 0,0 1 0 0 0,1 0-1 0 0,-1 0 1 0 0,1 0 0 0 0,0 0 0 0 0,0 1 0 0 0,0-1 0 0 0,0 0 0 0 0,1 0-1 0 0,-1 1 1 0 0,1-1 0 0 0,0 0 0 0 0,0 1 0 0 0,0-1 0 0 0,0 0 0 0 0,1 1 0 0 0,-1-1-1 0 0,1 0 1 0 0,0 1 0 0 0,0-1 0 0 0,0 0 0 0 0,0 0 0 0 0,1 0 0 0 0,-1 0-1 0 0,1 0 1 0 0,0 0 0 0 0,2 2 0 0 0,6 9 4 0 0,1-1 0 0 0,0 0 0 0 0,25 22 1 0 0,-28-28-20 0 0,-5-4 47 0 0,-1-1-1 0 0,0 0 1 0 0,1 0-1 0 0,0 0 0 0 0,-1-1 1 0 0,1 1-1 0 0,0-1 1 0 0,3 2 253 0 0,-6-29 160 0 0,0 25-438 0 0,0 0-1 0 0,0 0 1 0 0,1-1 0 0 0,-1 1-1 0 0,0 0 1 0 0,0 0 0 0 0,1 0-1 0 0,-1-1 1 0 0,1 1 0 0 0,-1 0-1 0 0,1 0 1 0 0,-1 0 0 0 0,1 0-1 0 0,0 0 1 0 0,-1 0 0 0 0,1 0 0 0 0,0 0-1 0 0,0 0 1 0 0,0 0 0 0 0,1-1-1 0 0,1 0 6 0 0,-1 1 1 0 0,1 0-1 0 0,-1 0 0 0 0,1 0 0 0 0,0 0 0 0 0,-1 0 0 0 0,1 0 0 0 0,0 1 0 0 0,3-1 1 0 0,2 0 1 0 0,1 1 1 0 0,-1 0 0 0 0,1 1 0 0 0,-1-1 0 0 0,14 4 0 0 0,-16-2 0 0 0,1 0 0 0 0,-1 1 0 0 0,0-1 0 0 0,0 1 0 0 0,0 0 0 0 0,0 1 0 0 0,0 0 0 0 0,0-1 0 0 0,-1 2 0 0 0,0-1 0 0 0,0 1 0 0 0,0 0 0 0 0,-1 0 0 0 0,8 10 0 0 0,-10-13-12 0 0,0 1 1 0 0,-1 0 0 0 0,1 0-1 0 0,-1 0 1 0 0,0 0-1 0 0,0 0 1 0 0,0 1 0 0 0,0-1-1 0 0,0 0 1 0 0,-1 0 0 0 0,1 1-1 0 0,-1-1 1 0 0,0 0 0 0 0,0 1-1 0 0,0-1 1 0 0,0 0-1 0 0,-1 1 1 0 0,1-1 0 0 0,-1 0-1 0 0,0 0 1 0 0,0 1 0 0 0,0-1-1 0 0,-1 0 1 0 0,1 0-1 0 0,-1 0 1 0 0,1 0 0 0 0,-1-1-1 0 0,0 1 1 0 0,0 0 0 0 0,0-1-1 0 0,-5 4 1 0 0,0 1-148 0 0,0-1 0 0 0,0 0 0 0 0,-1-1 0 0 0,0 0 0 0 0,-1 0 0 0 0,-12 5 0 0 0,-29 9-5790 0 0,33-14-4928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91 18508 0 0,'0'0'7687'0'0,"-1"-6"-7356"0"0,-5-22-46 0 0,5 27-252 0 0,1 0 0 0 0,-1 0 0 0 0,1 0 0 0 0,-1 0 0 0 0,0 0 0 0 0,1 0 0 0 0,-1 0 0 0 0,0 1-1 0 0,0-1 1 0 0,1 0 0 0 0,-1 0 0 0 0,0 1 0 0 0,0-1 0 0 0,0 0 0 0 0,0 1 0 0 0,0-1 0 0 0,0 1 0 0 0,0-1 0 0 0,-2 0 0 0 0,-19-4 240 0 0,19 5-258 0 0,-115-28 320 0 0,91 21-371 0 0,27 9 52 0 0,-1 0 1 0 0,0 0-1 0 0,1 0 0 0 0,-1 0 1 0 0,1 0-1 0 0,-1 0 1 0 0,1 0-1 0 0,0 0 1 0 0,0 0-1 0 0,0 3 1 0 0,0-2 12 0 0,-2 22 1 0 0,1-1-1 0 0,4 47 0 0 0,-2-62-31 0 0,1 1-1 0 0,0-1 0 0 0,1 1 0 0 0,0-1 0 0 0,1 0 0 0 0,-1 0 1 0 0,2 0-1 0 0,5 8 0 0 0,-9-16 5 0 0,0 0 0 0 0,0 0 0 0 0,0 0 1 0 0,0 0-1 0 0,0 0 0 0 0,1-1 0 0 0,-1 1 0 0 0,0 0 0 0 0,1-1 0 0 0,-1 1 1 0 0,0-1-1 0 0,1 0 0 0 0,-1 1 0 0 0,1-1 0 0 0,-1 0 0 0 0,0 0 0 0 0,1 0 1 0 0,1 0-1 0 0,34-3 31 0 0,-12 0-83 0 0,-15 4 52 0 0,0 0 1 0 0,0 0-1 0 0,-1 1 1 0 0,1 0-1 0 0,0 1 0 0 0,0 0 1 0 0,-1 0-1 0 0,0 1 1 0 0,0 0-1 0 0,0 1 0 0 0,0 0 1 0 0,0 0-1 0 0,-1 1 0 0 0,0 0 1 0 0,0 1-1 0 0,-1-1 1 0 0,0 1-1 0 0,11 15 0 0 0,-17-22 8 0 0,0 1 0 0 0,0 0-1 0 0,-1 0 1 0 0,1 0 0 0 0,0 0-1 0 0,-1 0 1 0 0,1 0 0 0 0,-1 1-1 0 0,1-1 1 0 0,-1 0 0 0 0,0 0-1 0 0,1 0 1 0 0,-1 0 0 0 0,0 1-1 0 0,0-1 1 0 0,0 0 0 0 0,0 0-1 0 0,0 1 1 0 0,0-1-1 0 0,0 0 1 0 0,0 0 0 0 0,0 0-1 0 0,0 1 1 0 0,-1-1 0 0 0,1 0-1 0 0,-1 0 1 0 0,1 0 0 0 0,-1 0-1 0 0,1 0 1 0 0,-1 0 0 0 0,0 0-1 0 0,1 0 1 0 0,-1 0 0 0 0,0 0-1 0 0,0 0 1 0 0,0 0 0 0 0,1 0-1 0 0,-1 0 1 0 0,0-1 0 0 0,0 1-1 0 0,0 0 1 0 0,-1-1 0 0 0,1 1-1 0 0,0-1 1 0 0,0 1-1 0 0,-2 0 1 0 0,-7 2 68 0 0,1 0 0 0 0,-1-1 0 0 0,1 0 0 0 0,-17 1 0 0 0,22-2-80 0 0,-60 4-22 0 0,0 1-1933 0 0,21-1-5409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21605 0 0,'0'0'1600'0'0,"22"-2"-1580"0"0,67-6 21 0 0,-84 8-15 0 0,0-1-1 0 0,0 1 1 0 0,0 0-1 0 0,0 0 1 0 0,0 1-1 0 0,0 0 1 0 0,0 0-1 0 0,0 0 1 0 0,0 0-1 0 0,0 1 1 0 0,8 3-1 0 0,3 2 159 0 0,43 17 528 0 0,-55-22-678 0 0,0 0 1 0 0,0 0-1 0 0,0 1 1 0 0,0-1 0 0 0,-1 1-1 0 0,1 0 1 0 0,-1 0-1 0 0,0 1 1 0 0,0-1-1 0 0,0 1 1 0 0,4 6 0 0 0,-6-9-34 0 0,-1 0 1 0 0,1 1-1 0 0,-1-1 0 0 0,1 0 1 0 0,-1 0-1 0 0,1 0 1 0 0,-1 0-1 0 0,0 1 1 0 0,0-1-1 0 0,0 0 1 0 0,0 0-1 0 0,0 0 0 0 0,0 1 1 0 0,0-1-1 0 0,0 0 1 0 0,0 0-1 0 0,0 0 1 0 0,-1 1-1 0 0,1-1 1 0 0,0 0-1 0 0,-1 0 0 0 0,0 2 1 0 0,-1-1 3 0 0,1-1 0 0 0,0 1 0 0 0,-1 0-1 0 0,0-1 1 0 0,1 1 0 0 0,-1-1 0 0 0,0 0 0 0 0,0 1 0 0 0,0-1 0 0 0,0 0 0 0 0,-3 1 0 0 0,-6 2 15 0 0,0 0 0 0 0,0-1 0 0 0,-21 3 0 0 0,27-5-22 0 0,-133 13-245 0 0,57-7 73 0 0,80-7 171 0 0,0-1 0 0 0,0 1 0 0 0,0 0-1 0 0,0 0 1 0 0,0 1 0 0 0,0-1 0 0 0,0 0 0 0 0,0 0 0 0 0,0 0 0 0 0,0 1-1 0 0,0-1 1 0 0,0 0 0 0 0,0 1 0 0 0,0-1 0 0 0,1 1 0 0 0,-1-1 0 0 0,0 1-1 0 0,0-1 1 0 0,0 1 0 0 0,-1 1 0 0 0,3-1 2 0 0,-1-1 1 0 0,0 1-1 0 0,0-1 0 0 0,1 1 1 0 0,-1 0-1 0 0,0-1 0 0 0,1 1 1 0 0,-1-1-1 0 0,1 1 0 0 0,-1-1 1 0 0,0 1-1 0 0,1-1 0 0 0,-1 1 1 0 0,1-1-1 0 0,0 1 1 0 0,-1-1-1 0 0,1 0 0 0 0,-1 1 1 0 0,1-1-1 0 0,-1 0 0 0 0,2 1 1 0 0,44 17 33 0 0,-45-17-31 0 0,143 36 53 0 0,-101-28 287 0 0,-1 2 1 0 0,64 25-1 0 0,-105-36-322 0 0,-1 0 0 0 0,1 0 0 0 0,-1 0 0 0 0,1 0 0 0 0,0 0 0 0 0,-1 1 0 0 0,1-1 0 0 0,-1 0 0 0 0,0 0 0 0 0,1 1 0 0 0,-1-1 0 0 0,1 0 0 0 0,-1 0 0 0 0,1 1 0 0 0,-1-1 0 0 0,0 1 0 0 0,1-1 0 0 0,-1 0 0 0 0,1 1 0 0 0,-1-1 0 0 0,0 1-1 0 0,0-1 1 0 0,1 1 0 0 0,-1-1 0 0 0,0 1 0 0 0,0-1 0 0 0,0 1 0 0 0,1-1 0 0 0,-1 1 0 0 0,0-1 0 0 0,0 1 0 0 0,0 0 0 0 0,-1 0 9 0 0,1 0-1 0 0,-1 0 1 0 0,0 0-1 0 0,0-1 1 0 0,0 1-1 0 0,0 0 1 0 0,0 0-1 0 0,0-1 1 0 0,1 1-1 0 0,-1-1 1 0 0,-1 1 0 0 0,1-1-1 0 0,0 1 1 0 0,-1-1-1 0 0,-46 12 355 0 0,45-11-366 0 0,-80 13-225 0 0,-61 13 955 0 0,74-6-3091 0 0,4 7-3880 0 0,52-20-5613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2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17 616 1920 0 0,'0'0'13583'0'0,"-3"0"-12849"0"0,2 0-586 0 0,1 0 0 0 0,-1 0 0 0 0,1 0 0 0 0,-1 0 0 0 0,1 0-1 0 0,0 0 1 0 0,-1 0 0 0 0,1 0 0 0 0,-1 0 0 0 0,1 0 0 0 0,-1 0 0 0 0,1 1 0 0 0,-1-1 0 0 0,1 0 0 0 0,-1 0 0 0 0,1 0 0 0 0,-1 1 0 0 0,1-1 0 0 0,0 0 0 0 0,-1 0 0 0 0,1 1 0 0 0,0-1 0 0 0,-1 0-1 0 0,1 1 1 0 0,0-1 0 0 0,-1 1 0 0 0,1-1 0 0 0,0 0 0 0 0,-1 1 0 0 0,1-1 0 0 0,0 1 0 0 0,0 0 0 0 0,1 11 2859 0 0,3-1-3888 0 0,15 34 1518 0 0,28 60 458 0 0,-30-69-854 0 0,-1-3 59 0 0,1 0 1 0 0,31 43-1 0 0,-48-76-286 0 0,0 0 0 0 0,0 0 1 0 0,0 1-1 0 0,0-1 0 0 0,0 0 0 0 0,1 0 1 0 0,-1 0-1 0 0,0 0 0 0 0,0 0 0 0 0,0 0 1 0 0,0 0-1 0 0,0 0 0 0 0,0 0 0 0 0,0 0 1 0 0,1 0-1 0 0,-1 0 0 0 0,0 0 0 0 0,0 1 1 0 0,0-1-1 0 0,0 0 0 0 0,0 0 0 0 0,0 0 1 0 0,0 0-1 0 0,1 0 0 0 0,-1 0 1 0 0,0 0-1 0 0,0 0 0 0 0,0-1 0 0 0,0 1 1 0 0,0 0-1 0 0,0 0 0 0 0,1 0 0 0 0,-1 0 1 0 0,0 0-1 0 0,0 0 0 0 0,0 0 0 0 0,0 0 1 0 0,0 0-1 0 0,0 0 0 0 0,0 0 0 0 0,0 0 1 0 0,1 0-1 0 0,-1 0 0 0 0,0-1 0 0 0,0 1 1 0 0,0 0-1 0 0,0 0 0 0 0,5-10 272 0 0,3-15-183 0 0,-7 22-47 0 0,17-53 86 0 0,3 1 0 0 0,2 1-1 0 0,3 1 1 0 0,2 1-1 0 0,2 1 1 0 0,58-75-1 0 0,-26 49 46 0 0,90-90-1 0 0,-108 126-155 0 0,1 1-1 0 0,3 3 1 0 0,71-45-1 0 0,-106 75-62 0 0,0 1-1 0 0,1 0 1 0 0,0 0-1 0 0,0 1 1 0 0,0 1-1 0 0,26-4 1 0 0,-28 6-593 0 0,-1 1 1 0 0,1 1 0 0 0,-1 0 0 0 0,1 0 0 0 0,17 4-1 0 0,-19-1-1401 0 0,-1 0-4418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2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10 200 19356 0 0,'0'0'1933'0'0,"-2"15"-1948"0"0,-5 110 360 0 0,18-144 194 0 0,1-16-325 0 0,12-66-1 0 0,-17 68-69 0 0,1 0-1 0 0,18-46 1 0 0,-25 76-120 0 0,0 1 0 0 0,0-1 0 0 0,0 1 0 0 0,0 0 0 0 0,1 0 0 0 0,-1-1 1 0 0,1 1-1 0 0,0 0 0 0 0,-1 0 0 0 0,1 0 0 0 0,0 1 0 0 0,0-1 1 0 0,0 0-1 0 0,0 1 0 0 0,1-1 0 0 0,-1 1 0 0 0,0 0 0 0 0,1 0 0 0 0,4-2 1 0 0,-5 3-19 0 0,0 0 0 0 0,0 0 1 0 0,0 0-1 0 0,0 0 1 0 0,0 0-1 0 0,0 0 0 0 0,0 1 1 0 0,0-1-1 0 0,0 1 1 0 0,0-1-1 0 0,0 1 0 0 0,0 0 1 0 0,-1 0-1 0 0,1 0 1 0 0,0 0-1 0 0,0 0 0 0 0,-1 0 1 0 0,1 0-1 0 0,-1 0 1 0 0,1 1-1 0 0,-1-1 0 0 0,1 1 1 0 0,-1-1-1 0 0,0 1 1 0 0,2 3-1 0 0,8 12 74 0 0,-2 1 1 0 0,0-1-1 0 0,-2 2 1 0 0,0-1-1 0 0,0 1 0 0 0,3 23 1 0 0,17 45 215 0 0,-26-84-289 0 0,0 0 0 0 0,1 0-1 0 0,-1 0 1 0 0,1 0 0 0 0,-1-1 0 0 0,1 1 0 0 0,0 0 0 0 0,0-1-1 0 0,0 0 1 0 0,1 1 0 0 0,-1-1 0 0 0,4 2 0 0 0,-5-3-2 0 0,0 0 0 0 0,0-1 0 0 0,0 1 1 0 0,1-1-1 0 0,-1 0 0 0 0,0 1 0 0 0,1-1 0 0 0,-1 0 1 0 0,0 0-1 0 0,1 0 0 0 0,-1 0 0 0 0,0 0 1 0 0,1 0-1 0 0,-1 0 0 0 0,0 0 0 0 0,1 0 1 0 0,-1-1-1 0 0,0 1 0 0 0,0 0 0 0 0,1-1 0 0 0,-1 1 1 0 0,0-1-1 0 0,0 0 0 0 0,0 1 0 0 0,0-1 1 0 0,0 0-1 0 0,1 0 0 0 0,-1 0 0 0 0,-1 0 0 0 0,1 0 1 0 0,1-1-1 0 0,17-19 39 0 0,-2-1 0 0 0,0 0 1 0 0,-1-2-1 0 0,-2 1 0 0 0,13-28 0 0 0,-23 43-27 0 0,0 1 0 0 0,1 0-1 0 0,0 0 1 0 0,0 0 0 0 0,1 0-1 0 0,-1 1 1 0 0,9-7 0 0 0,-14 12-21 0 0,1 1 0 0 0,0-1 1 0 0,0 1-1 0 0,-1-1 0 0 0,1 1 0 0 0,0-1 1 0 0,0 1-1 0 0,0-1 0 0 0,0 1 0 0 0,0 0 1 0 0,0-1-1 0 0,0 1 0 0 0,-1 0 0 0 0,1 0 1 0 0,0 0-1 0 0,0-1 0 0 0,0 1 0 0 0,0 0 1 0 0,0 1-1 0 0,0-1 0 0 0,0 0 1 0 0,0 0-1 0 0,0 0 0 0 0,0 0 0 0 0,2 1 1 0 0,-2 0-4 0 0,0 0 0 0 0,0 0 0 0 0,0 1 1 0 0,0-1-1 0 0,0 0 0 0 0,0 0 0 0 0,0 1 0 0 0,0-1 1 0 0,0 0-1 0 0,-1 1 0 0 0,1-1 0 0 0,0 1 1 0 0,-1-1-1 0 0,1 3 0 0 0,1 5-22 0 0,0 0-1 0 0,-1 0 0 0 0,0 0 1 0 0,-1 10-1 0 0,-1 1-50 0 0,-1 0 0 0 0,0 0 1 0 0,-2 0-1 0 0,0 0 0 0 0,-10 23 0 0 0,11-23 73 0 0,6-17 80 0 0,6-11-15 0 0,-1-3-36 0 0,0 0-1 0 0,0-1 1 0 0,-1 0-1 0 0,0 0 0 0 0,-1-1 1 0 0,0 1-1 0 0,-1-2 1 0 0,-1 1-1 0 0,0 0 1 0 0,0-1-1 0 0,-2 1 0 0 0,0-1 1 0 0,1-15-1 0 0,-4 26-25 0 0,1-1-1 0 0,0 0 1 0 0,-1 0 0 0 0,0 0-1 0 0,0 1 1 0 0,0-1-1 0 0,-1 0 1 0 0,1 1-1 0 0,-1-1 1 0 0,0 1 0 0 0,-3-5-1 0 0,4 7-2 0 0,0-1 1 0 0,0 0-1 0 0,-1 0 0 0 0,1 0 1 0 0,-1 1-1 0 0,0-1 0 0 0,1 1 1 0 0,-1-1-1 0 0,0 1 0 0 0,0 0 1 0 0,0 0-1 0 0,0 0 0 0 0,0 0 1 0 0,0 0-1 0 0,0 0 0 0 0,-1 0 1 0 0,1 1-1 0 0,0-1 0 0 0,0 1 1 0 0,-3-1-1 0 0,28 1-391 0 0,-2 0 19 0 0,1 0 0 0 0,27 5-1 0 0,-19 2-3283 0 0,1 6-3439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3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107 356 18164 0 0,'0'0'2456'0'0,"-15"16"-2733"0"0,-42 49 465 0 0,54-62-171 0 0,0 0-1 0 0,1 0 1 0 0,-1 1 0 0 0,1-1-1 0 0,0 1 1 0 0,0-1 0 0 0,0 1-1 0 0,0-1 1 0 0,1 1 0 0 0,0 0-1 0 0,0 0 1 0 0,0 0 0 0 0,0 0-1 0 0,0 7 1 0 0,-1 3 8 0 0,0-5-27 0 0,1 0 1 0 0,-1 0-1 0 0,2 1 1 0 0,-1-1-1 0 0,1 0 1 0 0,1 1-1 0 0,2 12 1 0 0,-3-20 7 0 0,1 1 0 0 0,0 0 0 0 0,0-1 0 0 0,0 1 0 0 0,1-1 0 0 0,-1 1 0 0 0,1-1 0 0 0,-1 0 0 0 0,1 0 0 0 0,0 1 0 0 0,-1-1 0 0 0,1 0 0 0 0,0-1 0 0 0,1 1 0 0 0,-1 0 0 0 0,0 0 0 0 0,0-1 0 0 0,1 0 0 0 0,-1 1 0 0 0,1-1 0 0 0,-1 0 0 0 0,1 0 0 0 0,0 0 0 0 0,-1-1 0 0 0,1 1 0 0 0,0 0 0 0 0,-1-1 0 0 0,1 0 0 0 0,3 0 0 0 0,1 0 9 0 0,0 0 0 0 0,-1-1-1 0 0,1 0 1 0 0,0 0 0 0 0,0-1 0 0 0,-1 0 0 0 0,1 0 0 0 0,-1 0 0 0 0,0-1-1 0 0,0 0 1 0 0,0 0 0 0 0,0-1 0 0 0,0 0 0 0 0,0 0 0 0 0,9-9-1 0 0,-4 3-1 0 0,-1 0 0 0 0,0-1 0 0 0,-1 0-1 0 0,0 0 1 0 0,-1-1 0 0 0,12-21 0 0 0,-9 8 0 0 0,0-1 1 0 0,-2-1 0 0 0,-1 1 0 0 0,-1-1-1 0 0,-2-1 1 0 0,3-33 0 0 0,0-170 457 0 0,-8 178-105 0 0,0 53-306 0 0,0 24-20 0 0,15 109 802 0 0,-6-73-509 0 0,-1 4-95 0 0,13 87 31 0 0,-16-127-235 0 0,1 0 1 0 0,1 0 0 0 0,1-1-1 0 0,12 24 1 0 0,-17-41-14 0 0,0-1 0 0 0,0-1 1 0 0,0 1-1 0 0,1 0 0 0 0,0-1 0 0 0,7 7 0 0 0,-11-10-15 0 0,1-1-1 0 0,0 1 1 0 0,0-1 0 0 0,-1 1-1 0 0,1-1 1 0 0,0 1 0 0 0,0-1-1 0 0,0 1 1 0 0,0-1-1 0 0,0 0 1 0 0,0 1 0 0 0,-1-1-1 0 0,1 0 1 0 0,0 0 0 0 0,0 0-1 0 0,0 0 1 0 0,0 0 0 0 0,0 0-1 0 0,1 0 1 0 0,-1 0-4 0 0,0-1 0 0 0,0 0 0 0 0,0 1-1 0 0,0-1 1 0 0,0 0 0 0 0,0 1 0 0 0,0-1 0 0 0,-1 0 0 0 0,1 0 0 0 0,0 0 0 0 0,-1 0 0 0 0,1 0 0 0 0,0 0 0 0 0,-1 0-1 0 0,1 0 1 0 0,-1 0 0 0 0,1 0 0 0 0,-1 0 0 0 0,0 0 0 0 0,0 0 0 0 0,1-1 0 0 0,9-48-170 0 0,-9 40 130 0 0,0 1 1 0 0,1 0 0 0 0,0 0-1 0 0,1 0 1 0 0,-1 0 0 0 0,2 0-1 0 0,-1 1 1 0 0,2-1 0 0 0,8-14-1 0 0,-12 22 33 0 0,-1 1-1 0 0,0 0 0 0 0,0 0 0 0 0,1-1 0 0 0,-1 1 0 0 0,0 0 1 0 0,1 0-1 0 0,-1 0 0 0 0,0-1 0 0 0,1 1 0 0 0,-1 0 0 0 0,0 0 1 0 0,1 0-1 0 0,-1 0 0 0 0,1 0 0 0 0,-1 0 0 0 0,0 0 0 0 0,1 0 1 0 0,-1 0-1 0 0,0 0 0 0 0,1 0 0 0 0,-1 0 0 0 0,1 0 0 0 0,-1 0 0 0 0,0 0 1 0 0,1 0-1 0 0,-1 0 0 0 0,0 0 0 0 0,1 1 0 0 0,-1-1 0 0 0,0 0 1 0 0,1 0-1 0 0,-1 0 0 0 0,0 1 0 0 0,1-1 0 0 0,-1 0 0 0 0,0 0 1 0 0,1 1-1 0 0,9 11-68 0 0,-9-11 74 0 0,10 14-1 0 0,2 3 20 0 0,0-1 1 0 0,2 0-1 0 0,16 15 1 0 0,-26-28-6 0 0,0 0 0 0 0,0 0-1 0 0,1 0 1 0 0,-1-1 0 0 0,1 0 0 0 0,0 0 0 0 0,0 0-1 0 0,0-1 1 0 0,0 0 0 0 0,0 0 0 0 0,1 0 0 0 0,-1-1 0 0 0,0 0-1 0 0,13 0 1 0 0,-16-1-12 0 0,0-1-1 0 0,-1 1 1 0 0,1-1-1 0 0,0 0 1 0 0,0 0-1 0 0,-1-1 1 0 0,1 1-1 0 0,0 0 1 0 0,-1-1-1 0 0,1 0 1 0 0,-1 1-1 0 0,0-1 0 0 0,0 0 1 0 0,0 0-1 0 0,0-1 1 0 0,3-3-1 0 0,2-2-1 0 0,-1-1 0 0 0,0 1-1 0 0,6-14 1 0 0,-5 9 14 0 0,-4 8-3 0 0,0 0 0 0 0,0 0 1 0 0,-1 0-1 0 0,0 0 0 0 0,0 0 0 0 0,0 0 0 0 0,-1-1 1 0 0,2-10-1 0 0,-3 16-21 0 0,-2 2-19 0 0,-1 1 19 0 0,1-1-1 0 0,0 1 0 0 0,-1-1 1 0 0,1 1-1 0 0,1 0 0 0 0,-3 3 1 0 0,2-3 1 0 0,-8 12 2 0 0,-21 33 9 0 0,28-44-9 0 0,1 0 0 0 0,0 1-1 0 0,0-1 1 0 0,1 1 0 0 0,-1-1-1 0 0,1 1 1 0 0,0 0-1 0 0,0 0 1 0 0,0 5 0 0 0,1-10 6 0 0,0 1 0 0 0,0-1 1 0 0,0 0-1 0 0,0 0 0 0 0,1 1 1 0 0,-1-1-1 0 0,0 0 0 0 0,0 1 1 0 0,0-1-1 0 0,0 0 0 0 0,0 1 1 0 0,0-1-1 0 0,0 0 0 0 0,1 0 1 0 0,-1 1-1 0 0,0-1 0 0 0,0 0 1 0 0,0 0-1 0 0,1 0 0 0 0,-1 1 1 0 0,0-1-1 0 0,0 0 0 0 0,1 0 1 0 0,-1 0-1 0 0,0 1 0 0 0,0-1 1 0 0,1 0-1 0 0,-1 0 0 0 0,0 0 1 0 0,1 0-1 0 0,-1 0 0 0 0,0 0 0 0 0,1 0 1 0 0,-1 0-1 0 0,16-1-4 0 0,13-11-56 0 0,12-21-116 0 0,-27 22 143 0 0,0 0-1 0 0,27-16 0 0 0,-33 22 20 0 0,-6 3-23 0 0,-1 1 0 0 0,1 0-1 0 0,-1 0 1 0 0,1 0 0 0 0,0 0 0 0 0,-1 1 0 0 0,1-1-1 0 0,0 0 1 0 0,0 1 0 0 0,0-1 0 0 0,3 1 0 0 0,14 14-2 0 0,-7-3 33 0 0,1-4 48 0 0,0 0 0 0 0,1-1 0 0 0,0 0 0 0 0,29 7 0 0 0,-42-12-31 0 0,0-1 1 0 0,0 0-1 0 0,-1 0 0 0 0,1 0 0 0 0,0 1 0 0 0,0-1 0 0 0,0 0 1 0 0,0 0-1 0 0,0 0 0 0 0,-1-1 0 0 0,1 1 0 0 0,0 0 0 0 0,0 0 1 0 0,0 0-1 0 0,0 0 0 0 0,-1-1 0 0 0,1 1 0 0 0,0 0 0 0 0,0-1 1 0 0,-1 1-1 0 0,1-1 0 0 0,0 1 0 0 0,-1-1 0 0 0,1 1 0 0 0,0-1 1 0 0,-1 0-1 0 0,1 1 0 0 0,-1-1 0 0 0,1 0 0 0 0,-1 1 0 0 0,1-1 1 0 0,-1 0-1 0 0,1 1 0 0 0,-1-1 0 0 0,0 0 0 0 0,1 0 0 0 0,-1-1 1 0 0,10-13-11 0 0,-4 9 1 0 0,-1 1 1 0 0,1 0-1 0 0,0 1 1 0 0,0-1-1 0 0,1 1 1 0 0,-1 0-1 0 0,1 1 1 0 0,0 0-1 0 0,0 0 1 0 0,0 0-1 0 0,0 1 1 0 0,0 0-1 0 0,1 0 0 0 0,-1 1 1 0 0,1 0-1 0 0,-1 0 1 0 0,1 1-1 0 0,-1 0 1 0 0,1 0-1 0 0,0 1 1 0 0,11 2-1 0 0,-13-1 13 0 0,0 0 0 0 0,0 0 0 0 0,-1 0 0 0 0,1 1 0 0 0,-1 0-1 0 0,0 0 1 0 0,0 0 0 0 0,0 1 0 0 0,0-1 0 0 0,-1 1 0 0 0,8 8 0 0 0,5 7 103 0 0,21 31 1 0 0,-10-12-27 0 0,-22-29-54 0 0,-5-7-5 0 0,1 1 0 0 0,-1-1 0 0 0,1 0 0 0 0,0 1 0 0 0,0-1 0 0 0,0 0 0 0 0,0 0 0 0 0,5 4 0 0 0,-6-8-8 0 0,1 1 1 0 0,-1 0 0 0 0,1-1-1 0 0,-1 1 1 0 0,0-1 0 0 0,0 0-1 0 0,0 1 1 0 0,1-1 0 0 0,-2 0-1 0 0,1 0 1 0 0,0 0 0 0 0,0 0-1 0 0,0 0 1 0 0,0-2 0 0 0,1-1 2 0 0,10-23 1 0 0,45-86 26 0 0,-49 100 7 0 0,2 0 0 0 0,-1 0 0 0 0,2 1 0 0 0,-1 0 0 0 0,21-17 0 0 0,-31 29-61 0 0,0 1 1 0 0,0 0-1 0 0,1 0 0 0 0,-1 0 1 0 0,0 0-1 0 0,0 0 0 0 0,0-1 1 0 0,0 1-1 0 0,0 0 0 0 0,0 0 0 0 0,1 0 1 0 0,-1 0-1 0 0,0 0 0 0 0,0 0 1 0 0,0 0-1 0 0,0 0 0 0 0,1 0 1 0 0,-1 0-1 0 0,0 0 0 0 0,0 0 1 0 0,0 0-1 0 0,0 0 0 0 0,0 0 1 0 0,1 0-1 0 0,-1 0 0 0 0,0 0 0 0 0,0 0 1 0 0,0 0-1 0 0,0 0 0 0 0,1 0 1 0 0,-1 0-1 0 0,0 0 0 0 0,0 0 1 0 0,0 0-1 0 0,0 0 0 0 0,1 0 1 0 0,-1 0-1 0 0,0 0 0 0 0,0 0 0 0 0,0 1 1 0 0,0-1-1 0 0,0 0 0 0 0,0 0 1 0 0,1 0-1 0 0,-1 0 0 0 0,0 0 1 0 0,0 0-1 0 0,0 1 0 0 0,0-1 1 0 0,0 0-1 0 0,2 13 5 0 0,-5 16 1 0 0,-22 33 3 0 0,18-46-63 0 0,0 0 0 0 0,-6 27-1 0 0,12-42 47 0 0,1 0 0 0 0,0 1-1 0 0,-1-1 1 0 0,1 0 0 0 0,0 0-1 0 0,0 0 1 0 0,0 0 0 0 0,0 0-1 0 0,0 0 1 0 0,0 0 0 0 0,0 0-1 0 0,0 0 1 0 0,0 1-1 0 0,0-1 1 0 0,1 0 0 0 0,-1 0-1 0 0,0 0 1 0 0,1 0 0 0 0,-1 0-1 0 0,1 0 1 0 0,-1 0 0 0 0,1 0-1 0 0,0 0 1 0 0,-1-1 0 0 0,2 3-1 0 0,-1-3 4 0 0,1 1-1 0 0,-1-1 1 0 0,1 1 0 0 0,-1-1-1 0 0,0 0 1 0 0,1 1-1 0 0,-1-1 1 0 0,1 0-1 0 0,-1 0 1 0 0,1 0 0 0 0,-1 0-1 0 0,1 0 1 0 0,-1 0-1 0 0,1-1 1 0 0,-1 1-1 0 0,2-1 1 0 0,7-2-14 0 0,-1 0 0 0 0,0-1-1 0 0,0 0 1 0 0,12-9 0 0 0,-12 8 20 0 0,0-2-1 0 0,-1 1 1 0 0,0-1 0 0 0,-1-1-1 0 0,0 1 1 0 0,0-1 0 0 0,7-10-1 0 0,-11 15 1 0 0,-1-1-1 0 0,0 1 1 0 0,0 0-1 0 0,0-1 0 0 0,-1 1 1 0 0,1-1-1 0 0,-1 0 1 0 0,0 1-1 0 0,0-1 0 0 0,0 0 1 0 0,-1 0-1 0 0,1 0 1 0 0,-1 1-1 0 0,0-1 0 0 0,0 0 1 0 0,0 0-1 0 0,0 0 1 0 0,-1 0-1 0 0,1 0 0 0 0,-1 1 1 0 0,0-1-1 0 0,-3-6 1 0 0,3 8-6 0 0,0 0 0 0 0,-1 0 0 0 0,1 0 0 0 0,-1 0 0 0 0,1 1 0 0 0,-1-1 1 0 0,0 0-1 0 0,1 1 0 0 0,-1 0 0 0 0,0-1 0 0 0,0 1 0 0 0,0 0 0 0 0,0 0 0 0 0,-3-1 1 0 0,5 1-2 0 0,-1 1-1 0 0,0 0 1 0 0,0 0 0 0 0,0-1 0 0 0,1 1 0 0 0,-1 0 0 0 0,0 0 0 0 0,0 0 0 0 0,0 0 0 0 0,0 0 0 0 0,1 0 0 0 0,-1 0-1 0 0,0 0 1 0 0,0 0 0 0 0,0 0 0 0 0,1 1 0 0 0,-1-1 0 0 0,0 0 0 0 0,0 1 0 0 0,0-1 0 0 0,1 0 0 0 0,-1 1 0 0 0,0-1-1 0 0,1 1 1 0 0,-1-1 0 0 0,0 1 0 0 0,1-1 0 0 0,-1 1 0 0 0,1 0 0 0 0,-1-1 0 0 0,1 1 0 0 0,-1 0 0 0 0,1-1 0 0 0,-1 1-1 0 0,1 0 1 0 0,-1-1 0 0 0,1 1 0 0 0,0 0 0 0 0,0 0 0 0 0,-1 1 0 0 0,-1 7 7 0 0,0 0 0 0 0,1 0 0 0 0,0 0 0 0 0,0 0 0 0 0,1 0-1 0 0,0 1 1 0 0,1-1 0 0 0,0 0 0 0 0,0 0 0 0 0,1 0 0 0 0,0 0 0 0 0,6 13 0 0 0,5 10 35 0 0,1-1 1 0 0,20 32-1 0 0,10 20 36 0 0,-42-77-69 0 0,0-2-2 0 0,0 0 1 0 0,0 0 0 0 0,0 0 0 0 0,-1 0-1 0 0,1 0 1 0 0,-1 1 0 0 0,0-1 0 0 0,0 0-1 0 0,-1 1 1 0 0,1-1 0 0 0,-1 1-1 0 0,0-1 1 0 0,-1 6 0 0 0,0-9-3 0 0,0 0 0 0 0,1 0 0 0 0,-1 0 0 0 0,0-1-1 0 0,0 1 1 0 0,0 0 0 0 0,0 0 0 0 0,0-1 0 0 0,0 1 0 0 0,0 0 0 0 0,0-1 0 0 0,0 1 0 0 0,-1-1 0 0 0,1 1 0 0 0,0-1 0 0 0,0 0-1 0 0,0 0 1 0 0,-1 1 0 0 0,1-1 0 0 0,0 0 0 0 0,0 0 0 0 0,0 0 0 0 0,-1 0 0 0 0,1 0 0 0 0,-2-1 0 0 0,-31-5-20 0 0,32 6 21 0 0,-8-3-9 0 0,-1 0 0 0 0,1-1 0 0 0,0 0 0 0 0,0 0 0 0 0,0-1 0 0 0,1 0 0 0 0,-1-1 1 0 0,-13-10-1 0 0,23 15 8 0 0,-1 1 1 0 0,1-1 0 0 0,0 0 0 0 0,-1 1 0 0 0,1-1 0 0 0,0 1 0 0 0,-1-1 0 0 0,1 0 0 0 0,0 1-1 0 0,0-1 1 0 0,0 0 0 0 0,0 1 0 0 0,-1-1 0 0 0,1 0 0 0 0,0 0 0 0 0,0 1 0 0 0,0-1-1 0 0,0 0 1 0 0,1 1 0 0 0,-1-1 0 0 0,0 0 0 0 0,0 1 0 0 0,0-1 0 0 0,0 0 0 0 0,1 1 0 0 0,-1-1-1 0 0,0 0 1 0 0,1 1 0 0 0,-1-1 0 0 0,0 1 0 0 0,1-1 0 0 0,-1 1 0 0 0,1-1 0 0 0,-1 1-1 0 0,1-1 1 0 0,-1 1 0 0 0,1-1 0 0 0,-1 1 0 0 0,1-1 0 0 0,0 1 0 0 0,-1 0 0 0 0,1-1 0 0 0,0 1-1 0 0,0 0 1 0 0,34-17-9 0 0,-31 15 9 0 0,24-8 12 0 0,57-13 0 0 0,-54 16 12 0 0,55-19 0 0 0,-78 22-21 0 0,1 0 0 0 0,-1 0 0 0 0,0 0 0 0 0,0-1 0 0 0,-1 0-1 0 0,1-1 1 0 0,-1 0 0 0 0,0 0 0 0 0,-1 0 0 0 0,11-14 0 0 0,-16 19-1 0 0,1-1 1 0 0,-1 0-1 0 0,0 1 0 0 0,0-1 1 0 0,0 0-1 0 0,0 0 0 0 0,0 0 0 0 0,0 0 1 0 0,-1 0-1 0 0,1 0 0 0 0,-1 0 1 0 0,1 0-1 0 0,-1 0 0 0 0,0 0 1 0 0,0 0-1 0 0,0-1 0 0 0,0 1 1 0 0,0 0-1 0 0,0 0 0 0 0,-1-4 1 0 0,0 3-4 0 0,-1 1 0 0 0,1 0 0 0 0,0-1 1 0 0,-1 1-1 0 0,0 0 0 0 0,1 0 1 0 0,-1 0-1 0 0,0 0 0 0 0,0 0 0 0 0,0 0 1 0 0,0 0-1 0 0,-1 1 0 0 0,1-1 0 0 0,-3 0 1 0 0,-3-3-8 0 0,-1 2 0 0 0,0-1 0 0 0,1 1 0 0 0,-1 1 0 0 0,0 0 0 0 0,0 0 0 0 0,0 0 0 0 0,-14 1 1 0 0,13 0 6 0 0,0 1 0 0 0,0 1 0 0 0,0 0 0 0 0,0 0 0 0 0,-19 6 1 0 0,27-7-2 0 0,0 1 1 0 0,0 0 0 0 0,0 0 0 0 0,0 1 0 0 0,0-1 0 0 0,0 0-1 0 0,0 1 1 0 0,0-1 0 0 0,0 1 0 0 0,1-1 0 0 0,-1 1 0 0 0,1 0-1 0 0,-1 0 1 0 0,1 0 0 0 0,0 0 0 0 0,-1 0 0 0 0,1 0-1 0 0,0 0 1 0 0,0 0 0 0 0,1 1 0 0 0,-1-1 0 0 0,0 0 0 0 0,1 1-1 0 0,-1-1 1 0 0,1 0 0 0 0,0 1 0 0 0,0-1 0 0 0,0 0 0 0 0,0 1-1 0 0,1 3 1 0 0,-1-2 5 0 0,1 0-1 0 0,0 0 1 0 0,1 1-1 0 0,-1-1 1 0 0,1 0-1 0 0,-1 0 0 0 0,1-1 1 0 0,0 1-1 0 0,1 0 1 0 0,-1-1-1 0 0,1 1 1 0 0,0-1-1 0 0,-1 0 1 0 0,6 5-1 0 0,6 4-9 0 0,0-1 0 0 0,16 11 1 0 0,-26-20 1 0 0,31 20-493 0 0,45 21 1 0 0,-29-19-4044 0 0,-34-16 1591 0 0,6 3-8508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21509 0 0,'0'0'198'0'0,"6"30"-1809"0"0,22 99 1394 0 0,29 72 554 0 0,-33-127-291 0 0,-14-44-46 0 0,24 51 1 0 0,-32-109 188 0 0,7-210-653 0 0,-5 206 393 0 0,1 0 0 0 0,1 1 1 0 0,2-1-1 0 0,1 2 1 0 0,18-42-1 0 0,-25 68 113 0 0,0 0-1 0 0,0 0 1 0 0,0 0-1 0 0,1 0 1 0 0,0 0-1 0 0,-1 1 1 0 0,1-1-1 0 0,0 1 1 0 0,1 0 0 0 0,4-4-1 0 0,-7 7-33 0 0,0-1 0 0 0,0 0 1 0 0,1 1-1 0 0,-1-1 0 0 0,0 1 0 0 0,0-1 0 0 0,1 1 1 0 0,-1 0-1 0 0,0 0 0 0 0,1-1 0 0 0,-1 1 0 0 0,0 0 1 0 0,1 0-1 0 0,-1 0 0 0 0,1 0 0 0 0,-1 1 0 0 0,0-1 1 0 0,0 0-1 0 0,1 1 0 0 0,-1-1 0 0 0,0 1 0 0 0,1-1 1 0 0,-1 1-1 0 0,0-1 0 0 0,0 1 0 0 0,0 0 0 0 0,0-1 1 0 0,0 1-1 0 0,0 0 0 0 0,0 0 0 0 0,0 0 0 0 0,0 0 1 0 0,0 0-1 0 0,0 0 0 0 0,0 0 0 0 0,0 2 0 0 0,8 10 118 0 0,-1 1-1 0 0,-1 0 1 0 0,0 0-1 0 0,0 1 1 0 0,-2 0-1 0 0,5 19 1 0 0,3 6 52 0 0,22 95 322 0 0,-26-94-199 0 0,24 70 0 0 0,-32-110-290 0 0,-1 0-1 0 0,0 0 1 0 0,0-1-1 0 0,1 1 0 0 0,-1 0 1 0 0,0 0-1 0 0,1-1 1 0 0,-1 1-1 0 0,1 0 0 0 0,-1-1 1 0 0,1 1-1 0 0,-1 0 1 0 0,1-1-1 0 0,-1 1 0 0 0,1-1 1 0 0,0 1-1 0 0,-1-1 1 0 0,1 1-1 0 0,0-1 0 0 0,-1 0 1 0 0,2 1-1 0 0,-1-1 0 0 0,-1 0 0 0 0,1 0 0 0 0,0 0 0 0 0,-1 0 0 0 0,1 0-1 0 0,-1-1 1 0 0,1 1 0 0 0,-1 0 0 0 0,1 0 0 0 0,0-1 0 0 0,-1 1 0 0 0,1 0 0 0 0,-1-1-1 0 0,1 1 1 0 0,-1 0 0 0 0,0-1 0 0 0,1 1 0 0 0,-1-1 0 0 0,1 1 0 0 0,0-2-1 0 0,1-1 11 0 0,0-1-1 0 0,1 0 1 0 0,-1 1-1 0 0,-1-1 0 0 0,3-8 1 0 0,19-106-253 0 0,-3 9-285 0 0,-14 84 383 0 0,-3 11 61 0 0,0 0-1 0 0,1 0 0 0 0,8-17 0 0 0,-12 30 69 0 0,0 0-1 0 0,1 1 0 0 0,-1-1 1 0 0,0 1-1 0 0,0-1 1 0 0,1 1-1 0 0,-1-1 0 0 0,0 1 1 0 0,1-1-1 0 0,-1 1 1 0 0,1 0-1 0 0,-1-1 0 0 0,1 1 1 0 0,-1-1-1 0 0,0 1 0 0 0,1 0 1 0 0,-1-1-1 0 0,1 1 1 0 0,0 0-1 0 0,-1 0 0 0 0,1-1 1 0 0,-1 1-1 0 0,1 0 1 0 0,-1 0-1 0 0,1 0 0 0 0,0 0 1 0 0,-1 0-1 0 0,1 0 0 0 0,-1 0 1 0 0,1 0-1 0 0,0 0 1 0 0,-1 0-1 0 0,1 0 0 0 0,-1 0 1 0 0,1 0-1 0 0,0 0 1 0 0,-1 0-1 0 0,1 1 0 0 0,-1-1 1 0 0,1 0-1 0 0,-1 1 0 0 0,1-1 1 0 0,-1 0-1 0 0,1 1 1 0 0,-1-1-1 0 0,1 0 0 0 0,-1 1 1 0 0,0-1-1 0 0,1 1 1 0 0,-1-1-1 0 0,1 1 0 0 0,-1-1 1 0 0,0 1-1 0 0,0-1 1 0 0,1 2-1 0 0,18 29 21 0 0,19 76 405 0 0,0-2 196 0 0,-35-98-537 0 0,0-1-1 0 0,0 0 1 0 0,1 0 0 0 0,0-1 0 0 0,0 1-1 0 0,7 6 1 0 0,-11-11-64 0 0,1 0 0 0 0,0 0 0 0 0,0-1 0 0 0,0 1 0 0 0,-1 0 0 0 0,1 0 0 0 0,0-1 0 0 0,0 1 0 0 0,0 0 0 0 0,0-1 0 0 0,0 1 0 0 0,1-1 0 0 0,-1 1 0 0 0,0-1 1 0 0,0 0-1 0 0,0 1 0 0 0,0-1 0 0 0,0 0 0 0 0,1 0 0 0 0,-1 0 0 0 0,0 0 0 0 0,0 0 0 0 0,0 0 0 0 0,1 0 0 0 0,-1 0 0 0 0,0-1 0 0 0,0 1 0 0 0,0 0 0 0 0,0-1 0 0 0,0 1 0 0 0,1-1 0 0 0,-1 1 0 0 0,0-1 0 0 0,0 1 0 0 0,0-1 0 0 0,0 0 0 0 0,0 1 0 0 0,-1-1 0 0 0,1 0 0 0 0,0 0 0 0 0,0 0 0 0 0,0 0 0 0 0,0-1 0 0 0,8-12-24 0 0,0 0 0 0 0,6-15 0 0 0,-11 19-55 0 0,1 0 0 0 0,1 0 0 0 0,-1 1 0 0 0,1-1 0 0 0,1 2 0 0 0,13-16 0 0 0,-19 24 56 0 0,-1-1-1 0 0,1 0 1 0 0,0 1-1 0 0,0-1 1 0 0,0 1-1 0 0,-1-1 1 0 0,1 1 0 0 0,0-1-1 0 0,0 1 1 0 0,0-1-1 0 0,0 1 1 0 0,0 0 0 0 0,0 0-1 0 0,0-1 1 0 0,0 1-1 0 0,0 0 1 0 0,0 0-1 0 0,0 0 1 0 0,0 0 0 0 0,0 0-1 0 0,0 0 1 0 0,0 0-1 0 0,0 1 1 0 0,0-1 0 0 0,0 0-1 0 0,-1 0 1 0 0,1 1-1 0 0,0-1 1 0 0,0 1-1 0 0,0-1 1 0 0,0 1 0 0 0,0-1-1 0 0,0 1 1 0 0,-1-1-1 0 0,1 1 1 0 0,0 0 0 0 0,-1-1-1 0 0,1 1 1 0 0,0 0-1 0 0,-1 0 1 0 0,1-1-1 0 0,0 3 1 0 0,3 3-13 0 0,0 1 1 0 0,0 0-1 0 0,-1 0 0 0 0,3 11 0 0 0,-2-7 53 0 0,8 22-18 0 0,-8-22 17 0 0,0 0 0 0 0,1 0-1 0 0,0 0 1 0 0,8 13 0 0 0,-8-16 24 0 0,0 0 0 0 0,-1 1 0 0 0,5 12 0 0 0,3 7 148 0 0,-14-42-3 0 0,0 0-1 0 0,1 0 0 0 0,1-21 0 0 0,0 30-157 0 0,1-11-73 0 0,0 0 0 0 0,1 0-1 0 0,0 0 1 0 0,1 0 0 0 0,1 1 0 0 0,1-1 0 0 0,0 1 0 0 0,1 0 0 0 0,0 1 0 0 0,17-27-1 0 0,-22 39 38 0 0,1 0-1 0 0,-1 0 0 0 0,1 1 0 0 0,0-1 0 0 0,-1 0 1 0 0,1 1-1 0 0,0-1 0 0 0,0 1 0 0 0,0 0 0 0 0,0-1 1 0 0,0 1-1 0 0,1 0 0 0 0,-1 0 0 0 0,0 1 0 0 0,0-1 1 0 0,1 0-1 0 0,-1 1 0 0 0,0-1 0 0 0,1 1 0 0 0,-1 0 1 0 0,0 0-1 0 0,1 0 0 0 0,-1 0 0 0 0,1 0 0 0 0,-1 1 0 0 0,0-1 1 0 0,1 1-1 0 0,-1-1 0 0 0,0 1 0 0 0,1 0 0 0 0,-1 0 1 0 0,0 0-1 0 0,0 0 0 0 0,0 0 0 0 0,0 0 0 0 0,0 1 1 0 0,0-1-1 0 0,0 1 0 0 0,0-1 0 0 0,2 4 0 0 0,6 9-46 0 0,1 1-1 0 0,-2 0 0 0 0,0 0 0 0 0,-1 1 0 0 0,0 0 0 0 0,-2 0 0 0 0,10 33 0 0 0,14 33-4679 0 0,-24-69-704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3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 22437 0 0,'0'0'140'0'0,"-14"-6"-891"0"0,11 5 759 0 0,-42-14 327 0 0,45 15-330 0 0,0 0 1 0 0,0 0-1 0 0,0 0 1 0 0,0 1-1 0 0,0-1 1 0 0,0 0-1 0 0,0 0 1 0 0,0 0-1 0 0,0 0 0 0 0,0 0 1 0 0,0 0-1 0 0,0 1 1 0 0,0-1-1 0 0,0 0 1 0 0,0 0-1 0 0,0 0 1 0 0,0 0-1 0 0,0 0 1 0 0,0 0-1 0 0,0 1 1 0 0,0-1-1 0 0,0 0 1 0 0,0 0-1 0 0,0 0 1 0 0,0 0-1 0 0,0 0 1 0 0,0 0-1 0 0,0 0 1 0 0,0 1-1 0 0,0-1 1 0 0,0 0-1 0 0,-1 0 1 0 0,1 0-1 0 0,0 0 1 0 0,0 0-1 0 0,0 0 1 0 0,0 0-1 0 0,0 0 1 0 0,0 0-1 0 0,0 0 0 0 0,-1 0 1 0 0,1 0-1 0 0,0 0 1 0 0,0 1-1 0 0,0-1 1 0 0,0 0-1 0 0,0 0 1 0 0,0 0-1 0 0,-1 0 1 0 0,1 0-1 0 0,0 0 1 0 0,0 0-1 0 0,0 0 1 0 0,0-1-1 0 0,0 1 1 0 0,0 0-1 0 0,-1 0 1 0 0,31 23 403 0 0,75 41 267 0 0,193 88 0 0 0,-229-121-586 0 0,190 82-2373 0 0,-219-98-909 0 0,-14-9-5577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3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66 19652 0 0,'0'0'1216'0'0,"22"4"-1326"0"0,70 12 79 0 0,-85-15 28 0 0,0 1 1 0 0,0-1-1 0 0,0 1 1 0 0,-1 1-1 0 0,9 3 0 0 0,-13-5 10 0 0,-1 1-1 0 0,1-1 1 0 0,-1 0 0 0 0,1 0-1 0 0,-1 1 1 0 0,1-1-1 0 0,-1 1 1 0 0,0 0-1 0 0,0-1 1 0 0,0 1-1 0 0,0 0 1 0 0,1 2-1 0 0,-1-3 8 0 0,-1 0-1 0 0,0 1 0 0 0,1-1 0 0 0,-1 0 1 0 0,0 0-1 0 0,0 0 0 0 0,0 0 0 0 0,0 1 1 0 0,0-1-1 0 0,0 0 0 0 0,0 0 0 0 0,0 0 1 0 0,0 1-1 0 0,0-1 0 0 0,-1 0 0 0 0,1 0 1 0 0,-1 0-1 0 0,1 0 0 0 0,-1 0 0 0 0,1 0 1 0 0,-1 0-1 0 0,1 0 0 0 0,-1 0 0 0 0,0 0 1 0 0,0 0-1 0 0,1 0 0 0 0,-1 0 0 0 0,0 0 1 0 0,0 0-1 0 0,0-1 0 0 0,-1 2 0 0 0,-5 3 54 0 0,0-1 0 0 0,0 0 0 0 0,-12 5-1 0 0,12-5-46 0 0,-195 79 339 0 0,73-33-276 0 0,116-41-104 0 0,12-2 88 0 0,2-6-53 0 0,-1 0 0 0 0,1 0 0 0 0,0 0 1 0 0,1-1-1 0 0,-1 1 0 0 0,0 0 0 0 0,0-1 1 0 0,0 1-1 0 0,0-1 0 0 0,0 1 0 0 0,1-1 1 0 0,-1 1-1 0 0,0-1 0 0 0,0 0 0 0 0,1 0 1 0 0,1 0-1 0 0,36 3 185 0 0,0-2 0 0 0,1-1 0 0 0,40-7 1 0 0,-57 4-15 0 0,0-2 0 0 0,1 0 0 0 0,-1-1 1 0 0,-1-2-1 0 0,0 0 0 0 0,27-15 1 0 0,-41 19-108 0 0,0-1 1 0 0,0 0-1 0 0,-1 0 1 0 0,0-1-1 0 0,0 0 1 0 0,0-1-1 0 0,-1 1 1 0 0,11-15-1 0 0,-16 19-55 0 0,1 0 0 0 0,-1 0-1 0 0,0-1 1 0 0,1 1 0 0 0,-1 0-1 0 0,0-1 1 0 0,-1 1 0 0 0,1 0-1 0 0,0-1 1 0 0,-1 1 0 0 0,1-1-1 0 0,-1 0 1 0 0,0 1 0 0 0,0-1-1 0 0,0 1 1 0 0,0-1 0 0 0,0 1-1 0 0,-1-1 1 0 0,1 1 0 0 0,-1-1-1 0 0,0 1 1 0 0,1-1 0 0 0,-1 1-1 0 0,0 0 1 0 0,-1-1 0 0 0,1 1 0 0 0,0 0-1 0 0,0 0 1 0 0,-1 0 0 0 0,0 0-1 0 0,1 0 1 0 0,-1 0 0 0 0,0 0-1 0 0,0 1 1 0 0,-4-4 0 0 0,-10-6 42 0 0,0 0 1 0 0,-1 1 0 0 0,0 0 0 0 0,-1 2 0 0 0,-26-9 0 0 0,-95-23-301 0 0,39 23-2357 0 0,72 13-2079 0 0,14 2-6750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3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20396 0 0,'0'0'238'0'0,"8"23"-145"0"0,26 72-29 0 0,-15-29-5 0 0,-17-57-91 0 0,1 0 1 0 0,-1 0-1 0 0,1 0 0 0 0,1 0 0 0 0,0-1 0 0 0,0 0 1 0 0,0 1-1 0 0,1-1 0 0 0,1-1 0 0 0,6 10 0 0 0,-9-15 17 0 0,-1 0 0 0 0,1 1 0 0 0,-1-1 1 0 0,1 0-1 0 0,0 0 0 0 0,0-1 0 0 0,-1 1 0 0 0,1-1 0 0 0,0 1 0 0 0,1-1 0 0 0,-1 0 0 0 0,0 0 0 0 0,0 0 0 0 0,0 0 0 0 0,1-1 0 0 0,-1 0 0 0 0,0 1 0 0 0,1-1 0 0 0,-1 0 0 0 0,0 0 0 0 0,1-1 0 0 0,-1 1 0 0 0,0-1 0 0 0,0 0 0 0 0,1 0 0 0 0,-1 0 0 0 0,0 0 0 0 0,0 0 0 0 0,0-1 0 0 0,0 1 0 0 0,0-1 0 0 0,0 0 0 0 0,-1 0 0 0 0,1 0 0 0 0,-1 0 0 0 0,1 0 0 0 0,-1-1 1 0 0,0 1-1 0 0,3-4 0 0 0,8-11 160 0 0,-1-1 1 0 0,-1 0 0 0 0,0 0 0 0 0,14-36 0 0 0,-25 53-149 0 0,0 1 1 0 0,0-1-1 0 0,0 1 1 0 0,0-1-1 0 0,0 1 0 0 0,0 0 1 0 0,0-1-1 0 0,0 1 0 0 0,0-1 1 0 0,0 1-1 0 0,1-1 1 0 0,-1 1-1 0 0,0 0 0 0 0,0-1 1 0 0,1 1-1 0 0,-1 0 0 0 0,0-1 1 0 0,0 1-1 0 0,1 0 1 0 0,-1-1-1 0 0,0 1 0 0 0,1 0 1 0 0,-1-1-1 0 0,1 1 0 0 0,-1 0 1 0 0,0 0-1 0 0,1 0 1 0 0,-1-1-1 0 0,1 1 0 0 0,-1 0 1 0 0,1 0-1 0 0,-1 0 0 0 0,0 0 1 0 0,1 0-1 0 0,-1 0 1 0 0,1 0-1 0 0,-1 0 0 0 0,1 0 1 0 0,-1 0-1 0 0,1 0 0 0 0,-1 0 1 0 0,0 0-1 0 0,1 0 0 0 0,-1 0 1 0 0,1 1-1 0 0,0-1 1 0 0,14 20-577 0 0,-7-8 705 0 0,-3-7-122 0 0,-1 1 0 0 0,1-1 0 0 0,0 0 0 0 0,1 0 0 0 0,-1-1 0 0 0,1 0 0 0 0,0 0 0 0 0,11 6 0 0 0,-15-9 8 0 0,0 0 0 0 0,1 0 1 0 0,-1 0-1 0 0,0-1 1 0 0,1 1-1 0 0,-1 0 0 0 0,1-1 1 0 0,-1 0-1 0 0,0 0 0 0 0,1 1 1 0 0,-1-2-1 0 0,1 1 1 0 0,-1 0-1 0 0,1 0 0 0 0,-1-1 1 0 0,0 1-1 0 0,1-1 1 0 0,-1 0-1 0 0,0 0 0 0 0,1 0 1 0 0,-1 0-1 0 0,0 0 0 0 0,0 0 1 0 0,0 0-1 0 0,0-1 1 0 0,0 1-1 0 0,0-1 0 0 0,2-3 1 0 0,0 1-21 0 0,-1 0 0 0 0,1-1 0 0 0,-1 0 0 0 0,-1 1 0 0 0,1-1 0 0 0,-1 0 0 0 0,0 0 0 0 0,0-1 0 0 0,0 1 0 0 0,1-9 0 0 0,3-6-63 0 0,-6 20 49 0 0,0-1 1 0 0,0 1-1 0 0,0 0 1 0 0,0-1-1 0 0,0 1 1 0 0,0 0-1 0 0,0 0 0 0 0,0-1 1 0 0,0 1-1 0 0,1 0 1 0 0,-1-1-1 0 0,0 1 0 0 0,0 0 1 0 0,0 0-1 0 0,0-1 1 0 0,1 1-1 0 0,-1 0 1 0 0,0 0-1 0 0,0 0 0 0 0,1-1 1 0 0,-1 1-1 0 0,0 0 1 0 0,0 0-1 0 0,1 0 0 0 0,-1 0 1 0 0,0 0-1 0 0,1-1 1 0 0,-1 1-1 0 0,0 0 1 0 0,0 0-1 0 0,1 0 0 0 0,-1 0 1 0 0,0 0-1 0 0,1 0 1 0 0,-1 0-1 0 0,0 0 0 0 0,1 0 1 0 0,-1 0-1 0 0,14 10-279 0 0,13 28 363 0 0,-22-30-84 0 0,31 49 134 0 0,-2 2 1 0 0,-3 1-1 0 0,-2 1 0 0 0,21 71 1 0 0,-43-106-79 0 0,6 14 326 0 0,-22-81 689 0 0,-13-20-1085 0 0,2 0 1 0 0,2-2-1 0 0,4-1 0 0 0,2 0 1 0 0,3 0-1 0 0,3-1 1 0 0,2-84-1 0 0,5 147 65 0 0,-1 0 0 0 0,0 0 0 0 0,1 0 0 0 0,-1 0 0 0 0,1 0 0 0 0,-1 1 0 0 0,1-1 0 0 0,0 0 0 0 0,0 0-1 0 0,0 1 1 0 0,0-1 0 0 0,0 0 0 0 0,0 1 0 0 0,0-1 0 0 0,0 1 0 0 0,1 0 0 0 0,-1-1 0 0 0,1 1 0 0 0,2-2 0 0 0,-3 2-4 0 0,0 1 1 0 0,0-1 0 0 0,0 1 0 0 0,1-1-1 0 0,-1 1 1 0 0,0-1 0 0 0,0 1 0 0 0,0 0-1 0 0,0 0 1 0 0,1 0 0 0 0,-1 0 0 0 0,0 0-1 0 0,0 0 1 0 0,0 0 0 0 0,1 0 0 0 0,-1 0 0 0 0,0 0-1 0 0,0 1 1 0 0,0-1 0 0 0,1 0 0 0 0,-1 1-1 0 0,0-1 1 0 0,0 1 0 0 0,0-1 0 0 0,0 1-1 0 0,0 0 1 0 0,0-1 0 0 0,0 1 0 0 0,0 0-1 0 0,0 0 1 0 0,-1 0 0 0 0,3 1 0 0 0,2 6 56 0 0,0-1 0 0 0,0 1 0 0 0,0 0-1 0 0,-1 0 1 0 0,0 1 0 0 0,-1-1 0 0 0,0 1 0 0 0,0 0 0 0 0,-1 0 0 0 0,2 11 0 0 0,-1 0-17 0 0,-1 0 1 0 0,-1-1-1 0 0,-4 37 1 0 0,3-52-74 0 0,0 0 0 0 0,-1 1 0 0 0,0-1 0 0 0,0 0 0 0 0,0 0 0 0 0,0 0 0 0 0,-1 0 0 0 0,0 0 0 0 0,0 0 0 0 0,0 0 0 0 0,-4 6 0 0 0,17-47 249 0 0,3 15-285 0 0,0 1-1 0 0,2 0 1 0 0,0 2 0 0 0,1 0-1 0 0,1 0 1 0 0,1 2 0 0 0,35-26-1 0 0,-54 43 40 0 0,0 0 0 0 0,0 0 0 0 0,0 0-1 0 0,0 0 1 0 0,0 0 0 0 0,0 0 0 0 0,0 0-1 0 0,0 0 1 0 0,1 0 0 0 0,-1 0 0 0 0,0 0-1 0 0,0 0 1 0 0,0 0 0 0 0,0 0 0 0 0,0 0-1 0 0,0 0 1 0 0,0 0 0 0 0,0 0 0 0 0,0 0-1 0 0,1 0 1 0 0,-1 0 0 0 0,0 0 0 0 0,0 0-1 0 0,0 0 1 0 0,0 0 0 0 0,0 0 0 0 0,0 0-1 0 0,0 0 1 0 0,0 0 0 0 0,0 0 0 0 0,0 1 0 0 0,0-1-1 0 0,1 0 1 0 0,-1 0 0 0 0,0 0 0 0 0,0 0-1 0 0,0 0 1 0 0,0 0 0 0 0,0 0 0 0 0,0 0-1 0 0,0 0 1 0 0,0 0 0 0 0,0 0 0 0 0,0 0-1 0 0,0 1 1 0 0,0-1 0 0 0,0 0 0 0 0,0 0-1 0 0,0 0 1 0 0,0 0 0 0 0,0 0 0 0 0,0 0-1 0 0,0 0 1 0 0,0 0 0 0 0,0 0 0 0 0,0 1-1 0 0,0-1 1 0 0,0 11-75 0 0,-3 17 135 0 0,2-24-75 0 0,0 7 7 0 0,0 1 0 0 0,1 0 0 0 0,1 0 0 0 0,-1-1 0 0 0,2 1 1 0 0,4 22-1 0 0,-5-30 12 0 0,1-1 0 0 0,-1 1 1 0 0,0-1-1 0 0,1 1 0 0 0,0-1 0 0 0,0 1 1 0 0,0-1-1 0 0,0 0 0 0 0,1 0 0 0 0,-1 0 1 0 0,4 3-1 0 0,-4-5 7 0 0,0 1 0 0 0,0-1 0 0 0,0 0 1 0 0,0 0-1 0 0,1 0 0 0 0,-1 0 0 0 0,0 0 0 0 0,0 0 0 0 0,1-1 0 0 0,-1 1 1 0 0,0-1-1 0 0,1 0 0 0 0,-1 1 0 0 0,1-1 0 0 0,-1 0 0 0 0,0 0 0 0 0,1-1 1 0 0,-1 1-1 0 0,4-1 0 0 0,-2 0 5 0 0,-1-1 0 0 0,0 1 0 0 0,1 0 0 0 0,-1-1 0 0 0,0 0 0 0 0,0 0 0 0 0,0 0 0 0 0,0 0 0 0 0,-1 0 0 0 0,1 0 0 0 0,-1-1 0 0 0,1 0 0 0 0,-1 1 0 0 0,0-1 0 0 0,0 0 0 0 0,0 0 0 0 0,0 0 0 0 0,0 0 0 0 0,-1 0 0 0 0,1 0 0 0 0,-1-1 0 0 0,0 1 0 0 0,0-1 0 0 0,0 1-1 0 0,0-4 2 0 0,2-11-46 0 0,-1 0 0 0 0,-1 0 0 0 0,-1-29 0 0 0,0 39 12 0 0,-1-14-108 0 0,-2 1 0 0 0,0-1-1 0 0,-1 1 1 0 0,-1 0 0 0 0,-9-23 0 0 0,-47-101-755 0 0,38 93 764 0 0,5 14 147 0 0,10 23-10 0 0,0-2 0 0 0,-9-31 1 0 0,16 47-99 0 0,9 22-242 0 0,66 145 1131 0 0,59 124-43 0 0,-119-260-683 0 0,2-1-1 0 0,1 0 0 0 0,38 48 1 0 0,-53-75-59 0 0,0 0 0 0 0,0 0 0 0 0,0 0 1 0 0,0 0-1 0 0,1 0 0 0 0,-1 0 0 0 0,0-1 0 0 0,1 1 1 0 0,0-1-1 0 0,-1 0 0 0 0,1 0 0 0 0,0 0 1 0 0,-1 0-1 0 0,1 0 0 0 0,4 0 0 0 0,-6-1-8 0 0,1 0 0 0 0,0 0 0 0 0,-1 0 0 0 0,1 0 0 0 0,0-1 0 0 0,-1 1 0 0 0,1-1 0 0 0,-1 1 0 0 0,1-1 0 0 0,-1 0 0 0 0,1 1 1 0 0,-1-1-1 0 0,0 0 0 0 0,1 0 0 0 0,-1 0 0 0 0,0 0 0 0 0,1 0 0 0 0,-1 0 0 0 0,0-1 0 0 0,0 1 0 0 0,0 0 0 0 0,0 0 0 0 0,0-1 0 0 0,-1 1 0 0 0,1-1 0 0 0,0 1 0 0 0,0-3 0 0 0,47-118-129 0 0,-28 67 68 0 0,-19 52 20 0 0,-1 1 5 0 0,1 0 0 0 0,-1 0 1 0 0,1 0-1 0 0,0-1 0 0 0,0 1 0 0 0,0 0 0 0 0,0 0 0 0 0,0 1 1 0 0,1-1-1 0 0,-1 0 0 0 0,0 0 0 0 0,1 0 0 0 0,0 1 0 0 0,1-2 1 0 0,-2 5-21 0 0,0 1 0 0 0,0-1-1 0 0,0 1 1 0 0,-1 0 0 0 0,1-1 0 0 0,-1 1 0 0 0,0 0 0 0 0,0 3 0 0 0,1-3 23 0 0,3 48-13 0 0,15 67-1 0 0,-19-117 37 0 0,1 0 0 0 0,-1 0 0 0 0,0 0 0 0 0,0 0 0 0 0,0 0 0 0 0,0 0 0 0 0,1 0 0 0 0,-1 0 0 0 0,0-1 0 0 0,1 1 0 0 0,-1 0 0 0 0,1 0 0 0 0,-1 0 0 0 0,1-1 0 0 0,-1 1 0 0 0,1 0 0 0 0,-1-1 0 0 0,1 1 0 0 0,0 0 1 0 0,0-1-1 0 0,-1 1 0 0 0,1-1 0 0 0,0 1 0 0 0,0-1 0 0 0,-1 1 0 0 0,1-1 0 0 0,0 0 0 0 0,0 1 0 0 0,1-1 0 0 0,0 0-1 0 0,-1 0 1 0 0,1-1-1 0 0,-1 1 1 0 0,1-1-1 0 0,-1 0 1 0 0,0 1-1 0 0,1-1 1 0 0,-1 0-1 0 0,0 0 1 0 0,1 0-1 0 0,-1 0 1 0 0,0 0-1 0 0,0 0 1 0 0,0 0-1 0 0,2-2 1 0 0,2-4-32 0 0,1 0-1 0 0,-1 0 1 0 0,-1 0 0 0 0,1-1 0 0 0,3-10 0 0 0,-4 5-66 0 0,-1 0 0 0 0,0 0 1 0 0,-1 0-1 0 0,0-1 0 0 0,-2 1 0 0 0,0-27 1 0 0,0 39 84 0 0,0 0 1 0 0,0 0 0 0 0,-1-1-1 0 0,1 1 1 0 0,0 0 0 0 0,0 0-1 0 0,-1 0 1 0 0,1 0 0 0 0,0 0-1 0 0,-1 0 1 0 0,1 0 0 0 0,-1 0-1 0 0,1 0 1 0 0,-1 0 0 0 0,0 0-1 0 0,1 0 1 0 0,-1 0 0 0 0,0 0-1 0 0,0 0 1 0 0,0 1 0 0 0,0-1-1 0 0,-1 0 1 0 0,2 0-1 0 0,-1 1 1 0 0,1 0-1 0 0,-1 0 0 0 0,1 0 0 0 0,-1 0 1 0 0,1 0-1 0 0,-1 0 0 0 0,0 1 0 0 0,1-1 1 0 0,-1 0-1 0 0,1 0 0 0 0,-1 0 0 0 0,1 0 1 0 0,-1 1-1 0 0,1-1 0 0 0,-1 0 0 0 0,1 0 1 0 0,-1 1-1 0 0,1-1 0 0 0,-1 0 0 0 0,1 1 0 0 0,0-1 1 0 0,-1 1-1 0 0,1-1 0 0 0,-1 0 0 0 0,1 1 1 0 0,0-1-1 0 0,-1 1 0 0 0,1-1 0 0 0,0 1 1 0 0,0-1-1 0 0,0 1 0 0 0,-1 0 0 0 0,1-1 1 0 0,0 1-1 0 0,0-1 0 0 0,0 1 0 0 0,0-1 1 0 0,0 1-1 0 0,0-1 0 0 0,0 1 0 0 0,0 0 1 0 0,-1 6 17 0 0,1-1 0 0 0,0 0 0 0 0,0 1 0 0 0,0-1 0 0 0,1 1 0 0 0,0-1 0 0 0,0 0 1 0 0,1 0-1 0 0,0 1 0 0 0,0-1 0 0 0,0 0 0 0 0,1-1 0 0 0,0 1 0 0 0,3 6 0 0 0,-2-6 10 0 0,-1 0-1 0 0,1-1 1 0 0,0 1-1 0 0,1-1 0 0 0,-1 1 1 0 0,1-1-1 0 0,0-1 1 0 0,1 1-1 0 0,-1-1 0 0 0,1 0 1 0 0,-1 0-1 0 0,13 5 1 0 0,-16-8-8 0 0,0 0 0 0 0,0 0 1 0 0,1-1-1 0 0,-1 1 1 0 0,0-1-1 0 0,1 1 0 0 0,-1-1 1 0 0,1 0-1 0 0,-1 0 0 0 0,0 0 1 0 0,1 0-1 0 0,-1 0 1 0 0,1-1-1 0 0,-1 1 0 0 0,0-1 1 0 0,0 0-1 0 0,1 0 0 0 0,2-1 1 0 0,-2 0-10 0 0,0 0-1 0 0,0 0 1 0 0,0-1 0 0 0,-1 1 0 0 0,1-1 0 0 0,-1 1 0 0 0,0-1-1 0 0,1 0 1 0 0,-1 0 0 0 0,0 0 0 0 0,1-4 0 0 0,3-5-32 0 0,-2 0 0 0 0,1-1 1 0 0,-2 0-1 0 0,0 1 0 0 0,3-24 1 0 0,-4 9-51 0 0,-2-1 0 0 0,0 0 0 0 0,-2 0 0 0 0,-1 0 0 0 0,-1 1 0 0 0,-8-30 1 0 0,-56-158-892 0 0,67 212 960 0 0,-4-13 7 0 0,4 11-30 0 0,0 1-1 0 0,-1 0 0 0 0,1-1 1 0 0,-1 1-1 0 0,0 0 0 0 0,0-1 1 0 0,-4-4-1 0 0,5 10-26 0 0,1 0 0 0 0,-1 0 0 0 0,1 0 0 0 0,-1 0 0 0 0,1 0 0 0 0,-1 0 0 0 0,1 0 0 0 0,0 0 0 0 0,0 0 0 0 0,0 0 0 0 0,0 0 0 0 0,0 0 0 0 0,0 0 0 0 0,0 3 0 0 0,1 8 199 0 0,0 1-1 0 0,1 0 1 0 0,0 0-1 0 0,1-1 1 0 0,1 0-1 0 0,7 19 1 0 0,37 67 403 0 0,-30-64-384 0 0,2-2-1 0 0,1 0 0 0 0,2-2 0 0 0,1 0 1 0 0,33 31-1 0 0,-42-46-99 0 0,1-1 0 0 0,0-1-1 0 0,2 0 1 0 0,-1-1 0 0 0,1-1 0 0 0,1-1 0 0 0,0-1 0 0 0,0 0 0 0 0,1-1 0 0 0,37 9-1 0 0,-48-16-39 0 0,-1 1 0 0 0,0-1 0 0 0,1 0 0 0 0,-1-1-1 0 0,1 0 1 0 0,10-1 0 0 0,-17 0-40 0 0,0 1 0 0 0,0 0 0 0 0,0-1 0 0 0,0 1 0 0 0,0-1 1 0 0,0 0-1 0 0,-1 0 0 0 0,1 0 0 0 0,0 0 0 0 0,0 0 0 0 0,-1 0 0 0 0,1 0 0 0 0,0 0 0 0 0,-1-1 1 0 0,1 1-1 0 0,-1 0 0 0 0,1-1 0 0 0,-1 0 0 0 0,0 1 0 0 0,0-1 0 0 0,0 0 0 0 0,0 1 1 0 0,0-1-1 0 0,0 0 0 0 0,0 0 0 0 0,-1 0 0 0 0,1 0 0 0 0,-1 0 0 0 0,1 0 0 0 0,-1 0 0 0 0,1-2 1 0 0,-1-1-40 0 0,0 1 0 0 0,0 0 0 0 0,0 0 1 0 0,-1 0-1 0 0,1 0 0 0 0,-1 0 1 0 0,0-1-1 0 0,0 1 0 0 0,-1 0 0 0 0,1 1 1 0 0,-1-1-1 0 0,1 0 0 0 0,-1 0 0 0 0,-1 1 1 0 0,1-1-1 0 0,0 1 0 0 0,-1 0 1 0 0,0-1-1 0 0,1 1 0 0 0,-1 0 0 0 0,-1 1 1 0 0,1-1-1 0 0,0 1 0 0 0,-1-1 0 0 0,1 1 1 0 0,-1 0-1 0 0,0 0 0 0 0,1 0 1 0 0,-1 1-1 0 0,0-1 0 0 0,0 1 0 0 0,0 0 1 0 0,0 0-1 0 0,-8 0 0 0 0,12 1 68 0 0,-1 0 1 0 0,1 0-1 0 0,-1 1 0 0 0,0-1 0 0 0,1 0 0 0 0,-1 0 1 0 0,1 1-1 0 0,-1-1 0 0 0,1 0 0 0 0,-1 1 0 0 0,1-1 1 0 0,-1 1-1 0 0,1-1 0 0 0,-1 1 0 0 0,1-1 1 0 0,0 0-1 0 0,-1 1 0 0 0,1 0 0 0 0,0-1 0 0 0,-1 1 1 0 0,1-1-1 0 0,0 1 0 0 0,-1-1 0 0 0,1 1 0 0 0,0 0 1 0 0,0-1-1 0 0,0 1 0 0 0,0-1 0 0 0,0 1 0 0 0,0 0 1 0 0,0-1-1 0 0,0 1 0 0 0,0 0 0 0 0,0-1 1 0 0,0 1-1 0 0,0-1 0 0 0,0 1 0 0 0,0 0 0 0 0,1-1 1 0 0,-1 1-1 0 0,0 0 0 0 0,1 3 72 0 0,0 0 0 0 0,0-1 0 0 0,0 1 0 0 0,1-1 0 0 0,-1 1 0 0 0,3 4 0 0 0,5 2-76 0 0,0 0-1 0 0,0 0 1 0 0,0 0 0 0 0,2-1-1 0 0,-1-1 1 0 0,1 0 0 0 0,0 0-1 0 0,1-1 1 0 0,-1-1 0 0 0,1 0-1 0 0,1 0 1 0 0,-1-1 0 0 0,1-1-1 0 0,0 0 1 0 0,0-1 0 0 0,0 0-1 0 0,1-1 1 0 0,-1 0 0 0 0,23-1-1 0 0,-33-1-328 0 0,-1 0 0 0 0,0 0-1 0 0,0-1 1 0 0,0 1-1 0 0,0-1 1 0 0,0 1 0 0 0,1-1-1 0 0,-1 0 1 0 0,0 0-1 0 0,-1 0 1 0 0,5-2 0 0 0,8-10-9521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3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16099 0 0,'0'0'6090'0'0,"-139"2"-6154"0"0,123 3-96 0 0,-1 8-216 0 0,2-3-497 0 0,-5 5-1159 0 0,5-5-4129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16876 0 0,'0'0'8356'0'0,"18"-22"-8373"0"0,56-69-43 0 0,-54 60-50 0 0,-20 31 98 0 0,1-1 0 0 0,-1 1 0 0 0,0-1 0 0 0,0 0 1 0 0,0 1-1 0 0,0-1 0 0 0,0 1 0 0 0,0-1 0 0 0,0 0 1 0 0,0 1-1 0 0,0-1 0 0 0,0 1 0 0 0,0-1 0 0 0,0 0 1 0 0,0 1-1 0 0,0-1 0 0 0,0 1 0 0 0,-1-2 0 0 0,-1-5-247 0 0,2 6 162 0 0,0 0 0 0 0,0 0 0 0 0,-1 0 0 0 0,1 0 0 0 0,0 0 0 0 0,-1 0 0 0 0,1 0 0 0 0,0 0 0 0 0,-1 0 0 0 0,0 0 0 0 0,1 1 0 0 0,-1-1 0 0 0,1 0 0 0 0,-1 0 0 0 0,0 0 0 0 0,0 1 0 0 0,1-1 0 0 0,-1 0 0 0 0,0 1 0 0 0,0-1 0 0 0,0 1 0 0 0,-1-1 0 0 0,-1-1-189 0 0,1 1 0 0 0,-1 0 1 0 0,0 0-1 0 0,0 1 0 0 0,0-1 1 0 0,0 1-1 0 0,-6-1 0 0 0,4 1 59 0 0,-1 0-1 0 0,1 0 1 0 0,-1 1 0 0 0,1-1-1 0 0,-1 1 1 0 0,1 1-1 0 0,0-1 1 0 0,-7 3-1 0 0,11-3 258 0 0,0-1 1 0 0,0 1-1 0 0,0-1 0 0 0,1 1 0 0 0,-1 0 0 0 0,0 0 0 0 0,0-1 1 0 0,1 1-1 0 0,-1 0 0 0 0,0 0 0 0 0,1 0 0 0 0,-1 0 0 0 0,1 0 1 0 0,-1 0-1 0 0,1 0 0 0 0,-1 0 0 0 0,1 0 0 0 0,0 0 1 0 0,0 0-1 0 0,-1 0 0 0 0,1 0 0 0 0,0 0 0 0 0,0 0 0 0 0,0 0 1 0 0,0 0-1 0 0,0 0 0 0 0,0 0 0 0 0,0 0 0 0 0,1 0 0 0 0,-1 0 1 0 0,0 0-1 0 0,1 0 0 0 0,-1 0 0 0 0,0 0 0 0 0,1 0 0 0 0,-1 0 1 0 0,1 0-1 0 0,0 0 0 0 0,0 1 0 0 0,4 5 362 0 0,0 1-1 0 0,1-1 0 0 0,10 11 1 0 0,-9-10-291 0 0,39 44 703 0 0,47 74 0 0 0,-70-90-668 0 0,-1 0-1 0 0,-2 2 1 0 0,19 52-1 0 0,-34-78-109 0 0,-2 0-1 0 0,1 1 1 0 0,-2 0 0 0 0,0 0-1 0 0,1 21 1 0 0,-3-29-26 0 0,0 0-1 0 0,0 1 1 0 0,-1-1 0 0 0,0 0 0 0 0,0 0-1 0 0,0 0 1 0 0,-4 8 0 0 0,4-11-10 0 0,0 0 0 0 0,0 1 0 0 0,-1-1 0 0 0,1 0 0 0 0,-1 0 0 0 0,0 0 0 0 0,1 0 0 0 0,-1 0 0 0 0,0 0 0 0 0,0 0 0 0 0,0-1 0 0 0,-1 1 0 0 0,1-1 0 0 0,0 1 0 0 0,-4 1 0 0 0,4-2 5 0 0,0 0 1 0 0,0-1-1 0 0,0 1 1 0 0,0 0-1 0 0,0 0 1 0 0,0-1-1 0 0,-1 1 1 0 0,1-1-1 0 0,0 0 1 0 0,0 0-1 0 0,0 0 1 0 0,-1 0-1 0 0,1 0 1 0 0,0 0-1 0 0,0 0 1 0 0,0-1-1 0 0,0 1 1 0 0,0-1-1 0 0,-1 1 1 0 0,1-1-1 0 0,0 0 0 0 0,0 0 1 0 0,0 0-1 0 0,1 0 1 0 0,-1 0-1 0 0,0-1 1 0 0,0 1-1 0 0,1 0 1 0 0,-1-1-1 0 0,0 0 1 0 0,1 1-1 0 0,0-1 1 0 0,-1 0-1 0 0,1 1 1 0 0,0-1-1 0 0,0 0 1 0 0,0 0-1 0 0,0 0 1 0 0,0 0-1 0 0,-1-4 1 0 0,-1-4-16 0 0,1 1 1 0 0,0-1 0 0 0,0 0 0 0 0,1 0 0 0 0,0 1 0 0 0,1-1-1 0 0,1-19 1 0 0,2 12 96 0 0,1 0 1 0 0,1 0-1 0 0,0 0 0 0 0,1 0 0 0 0,1 1 1 0 0,0 0-1 0 0,1 0 0 0 0,1 1 0 0 0,0 0 1 0 0,1 1-1 0 0,1 0 0 0 0,0 0 1 0 0,18-15-1 0 0,-29 28-66 0 0,1 1 1 0 0,-1-1 0 0 0,1 0-1 0 0,-1 1 1 0 0,1-1 0 0 0,-1 1-1 0 0,1-1 1 0 0,0 1 0 0 0,0-1-1 0 0,-1 1 1 0 0,1-1 0 0 0,0 1-1 0 0,0 0 1 0 0,-1-1-1 0 0,1 1 1 0 0,0 0 0 0 0,0 0-1 0 0,0-1 1 0 0,0 1 0 0 0,-1 0-1 0 0,1 0 1 0 0,0 0 0 0 0,0 0-1 0 0,0 0 1 0 0,0 0 0 0 0,0 0-1 0 0,-1 0 1 0 0,1 1 0 0 0,0-1-1 0 0,0 0 1 0 0,0 1-1 0 0,-1-1 1 0 0,1 0 0 0 0,0 1-1 0 0,0-1 1 0 0,-1 1 0 0 0,1-1-1 0 0,0 1 1 0 0,-1-1 0 0 0,1 1-1 0 0,0-1 1 0 0,-1 1 0 0 0,1 0-1 0 0,-1-1 1 0 0,1 1 0 0 0,-1 0-1 0 0,1 0 1 0 0,0 1-1 0 0,2 5-12 0 0,1 1-1 0 0,-1 0 0 0 0,0-1 0 0 0,2 11 1 0 0,-2-5 46 0 0,4 6-23 0 0,-5-11-22 0 0,0-1 0 0 0,1 1 1 0 0,0-1-1 0 0,6 11 0 0 0,-8-16 1 0 0,0 0 1 0 0,1-1-1 0 0,-1 1 0 0 0,0 0 1 0 0,1-1-1 0 0,-1 0 0 0 0,1 1 1 0 0,0-1-1 0 0,-1 0 0 0 0,1 0 0 0 0,0 0 1 0 0,0 0-1 0 0,0 0 0 0 0,-1 0 1 0 0,1 0-1 0 0,0-1 0 0 0,0 1 0 0 0,0-1 1 0 0,0 1-1 0 0,1-1 0 0 0,-1 0 1 0 0,2 0-1 0 0,-3 0-6 0 0,-1-1-1 0 0,1 1 1 0 0,-1-1-1 0 0,1 1 1 0 0,-1-1 0 0 0,1 1-1 0 0,-1-1 1 0 0,1 0-1 0 0,-1 1 1 0 0,0-1 0 0 0,1 1-1 0 0,-1-1 1 0 0,0 0 0 0 0,1 1-1 0 0,-1-1 1 0 0,0 0-1 0 0,0 0 1 0 0,0 1 0 0 0,0-1-1 0 0,1 0 1 0 0,-1 1-1 0 0,0-2 1 0 0,1-18-191 0 0,-2 5 42 0 0,-1 0 1 0 0,0 1-1 0 0,-1-1 1 0 0,-1 1-1 0 0,-10-26 0 0 0,7 20 0 0 0,-8-35 0 0 0,15 54 160 0 0,-1 0 0 0 0,1-1-1 0 0,0 1 1 0 0,-1 0 0 0 0,1 0-1 0 0,0-1 1 0 0,0 1 0 0 0,0 0 0 0 0,0-1-1 0 0,0 1 1 0 0,0 0 0 0 0,0 0-1 0 0,1-1 1 0 0,-1 1 0 0 0,0 0 0 0 0,1 0-1 0 0,-1 0 1 0 0,1-1 0 0 0,-1 1-1 0 0,1 0 1 0 0,0 0 0 0 0,0 0 0 0 0,-1 0-1 0 0,1 0 1 0 0,0 0 0 0 0,0 0-1 0 0,0 0 1 0 0,0 1 0 0 0,0-1-1 0 0,0 0 1 0 0,0 0 0 0 0,0 1 0 0 0,0-1-1 0 0,2 0 1 0 0,3-1 31 0 0,0 1 1 0 0,0 1-1 0 0,0-1 0 0 0,-1 1 0 0 0,1 0 1 0 0,8 1-1 0 0,4-1 65 0 0,5 2 68 0 0,0 0 0 0 0,-1 1 1 0 0,0 1-1 0 0,40 13 0 0 0,-61-16-175 0 0,-1-1 0 0 0,0 0 0 0 0,1 0 0 0 0,-1 0 0 0 0,0 1 0 0 0,1-1 0 0 0,-1 0 0 0 0,0 0-1 0 0,0 1 1 0 0,1-1 0 0 0,-1 0 0 0 0,0 0 0 0 0,0 1 0 0 0,1-1 0 0 0,-1 0 0 0 0,0 1 0 0 0,0-1 0 0 0,0 0 0 0 0,0 1 0 0 0,0-1 0 0 0,1 0 0 0 0,-1 1 0 0 0,0-1 0 0 0,0 1 0 0 0,0-1 0 0 0,0 0 0 0 0,0 1 0 0 0,0-1 0 0 0,0 0 0 0 0,0 1 0 0 0,0-1 0 0 0,0 1 0 0 0,-1-1-1 0 0,1 0 1 0 0,0 1 0 0 0,0-1 0 0 0,0 0 0 0 0,0 1 0 0 0,0-1 0 0 0,-1 0 0 0 0,1 1 0 0 0,0-1 0 0 0,0 0 0 0 0,-1 0 0 0 0,1 1 0 0 0,-1-1 0 0 0,-13 18-328 0 0,11-15 233 0 0,-8 9-889 0 0,2 0-1 0 0,-14 22 1 0 0,20-30 703 0 0,1 1 1 0 0,0-1-1 0 0,0 1 1 0 0,0-1-1 0 0,1 1 1 0 0,0-1-1 0 0,-1 1 1 0 0,2 0-1 0 0,-1 0 1 0 0,0-1-1 0 0,1 1 1 0 0,1 10-1 0 0,-1-14 286 0 0,0 0 0 0 0,0 0 1 0 0,1 0-1 0 0,-1 0 0 0 0,1 0 0 0 0,-1 0 0 0 0,1 0 0 0 0,-1 0 0 0 0,1 0 0 0 0,-1 0 0 0 0,1 0 0 0 0,0 0 0 0 0,0 0 0 0 0,-1-1 0 0 0,1 1 0 0 0,0 0 1 0 0,0 0-1 0 0,0-1 0 0 0,0 1 0 0 0,1 0 0 0 0,1 1 100 0 0,0-1 1 0 0,0 0-1 0 0,1 0 1 0 0,-1 0-1 0 0,0-1 0 0 0,0 1 1 0 0,5-1-1 0 0,-1 1 174 0 0,0-1 0 0 0,0-1 0 0 0,0 1 0 0 0,0-1 0 0 0,0-1 1 0 0,10-2-1 0 0,-9 1-103 0 0,1-1 0 0 0,-1 0 0 0 0,0-1 0 0 0,-1 1 1 0 0,1-1-1 0 0,-1-1 0 0 0,0 0 0 0 0,10-9 0 0 0,-15 12-163 0 0,0 1 0 0 0,0 0 0 0 0,0-1 0 0 0,0 0 0 0 0,0 1 0 0 0,0-1 0 0 0,-1 0 0 0 0,1 0 0 0 0,-1 0 0 0 0,0 0 0 0 0,0 0 0 0 0,0 0 0 0 0,0-1 0 0 0,0 1-1 0 0,-1 0 1 0 0,0 0 0 0 0,1-1 0 0 0,-1 1 0 0 0,-1 0 0 0 0,1 0 0 0 0,0-1 0 0 0,-1 1 0 0 0,1 0 0 0 0,-1 0 0 0 0,0-1 0 0 0,0 1 0 0 0,-2-3 0 0 0,0 2-34 0 0,0-1 0 0 0,-1 1 0 0 0,0 0 0 0 0,0 0 0 0 0,0 0 0 0 0,0 0 0 0 0,-1 1 0 0 0,1 0 0 0 0,-1 0 0 0 0,0 0 0 0 0,0 0 0 0 0,0 1 1 0 0,0 0-1 0 0,0 0 0 0 0,-1 0 0 0 0,1 1 0 0 0,0 0 0 0 0,-1 0 0 0 0,1 0 0 0 0,-1 1 0 0 0,0-1 0 0 0,1 1 0 0 0,-1 1 0 0 0,-5 0 0 0 0,10-1 27 0 0,1 0-1 0 0,0 0 0 0 0,-1 1 0 0 0,1-1 0 0 0,0 0 0 0 0,-1 0 0 0 0,1 1 0 0 0,0-1 1 0 0,0 0-1 0 0,-1 1 0 0 0,1-1 0 0 0,0 0 0 0 0,0 1 0 0 0,0-1 0 0 0,0 0 0 0 0,-1 1 1 0 0,1-1-1 0 0,0 0 0 0 0,0 1 0 0 0,0-1 0 0 0,0 1 0 0 0,0-1 0 0 0,0 0 0 0 0,0 1 1 0 0,0-1-1 0 0,0 0 0 0 0,0 1 0 0 0,0-1 0 0 0,0 1 0 0 0,0-1 0 0 0,0 0 1 0 0,0 1-1 0 0,1-1 0 0 0,-1 0 0 0 0,0 1 0 0 0,0-1 0 0 0,0 0 0 0 0,0 1 0 0 0,1-1 1 0 0,8 15 295 0 0,96 69 1846 0 0,7 6-1362 0 0,-109-86-777 0 0,2 0-13 0 0,0 1-1 0 0,0-1 0 0 0,0 1 0 0 0,-1 0 1 0 0,0 1-1 0 0,0-1 0 0 0,0 1 0 0 0,-1-1 1 0 0,4 9-1 0 0,-7-13-100 0 0,-3-2 61 0 0,0-1 0 0 0,0 1 1 0 0,0 0-1 0 0,0-1 0 0 0,0 0 0 0 0,0 1 0 0 0,1-1 1 0 0,-1 0-1 0 0,1 0 0 0 0,-1-1 0 0 0,1 1 0 0 0,0 0 1 0 0,0-1-1 0 0,-2-3 0 0 0,0 1 29 0 0,1-1 0 0 0,0 1 1 0 0,1-1-1 0 0,-1 1 0 0 0,1-1 0 0 0,0 0 0 0 0,-2-11 1 0 0,3 13 30 0 0,1-1-1 0 0,-1 0 1 0 0,1 1 0 0 0,0-1 0 0 0,0 0 0 0 0,1 0 0 0 0,-1 1 0 0 0,1-1 0 0 0,0 0 0 0 0,2-5 0 0 0,-2 8-6 0 0,0 0 0 0 0,0-1 0 0 0,0 1 0 0 0,0 0 0 0 0,1 0 0 0 0,-1 0 0 0 0,1 0 0 0 0,-1 0 0 0 0,1 0 0 0 0,0 0 0 0 0,0 1 0 0 0,0-1 0 0 0,0 1 0 0 0,0-1 0 0 0,0 1 0 0 0,0 0 0 0 0,0-1 0 0 0,1 1 0 0 0,2-1 0 0 0,0 1 13 0 0,0 0-1 0 0,1 0 1 0 0,-1 0-1 0 0,0 1 1 0 0,0-1 0 0 0,0 1-1 0 0,0 1 1 0 0,1-1 0 0 0,-1 1-1 0 0,0 0 1 0 0,0 0-1 0 0,9 3 1 0 0,-11-3-7 0 0,1 1 0 0 0,-1-1 0 0 0,0 1 0 0 0,0-1 0 0 0,0 1 0 0 0,0 0 0 0 0,0 0 0 0 0,-1 1 0 0 0,1-1 0 0 0,0 0 0 0 0,-1 1 0 0 0,0 0 0 0 0,0-1 0 0 0,0 1 0 0 0,0 0 0 0 0,0 0 0 0 0,0 0 0 0 0,-1 0 0 0 0,3 6 0 0 0,4 18-51 0 0,-8-27 40 0 0,0 0 0 0 0,1 0 1 0 0,-1 1-1 0 0,0-1 1 0 0,0 0-1 0 0,1 0 0 0 0,-1 0 1 0 0,0 0-1 0 0,0 0 1 0 0,1 1-1 0 0,-1-1 0 0 0,0 0 1 0 0,1 0-1 0 0,-1 0 1 0 0,0 0-1 0 0,0 0 0 0 0,1 0 1 0 0,-1 0-1 0 0,0 0 1 0 0,1 0-1 0 0,-1 0 0 0 0,0 0 1 0 0,0 0-1 0 0,1 0 1 0 0,-1 0-1 0 0,0-1 0 0 0,1 1 1 0 0,-1 0-1 0 0,0 0 1 0 0,0 0-1 0 0,1 0 0 0 0,-1 0 1 0 0,0-1-1 0 0,11-4-4 0 0,-5-4-70 0 0,0 0 0 0 0,0 0 0 0 0,-1-1 0 0 0,0 1-1 0 0,0-1 1 0 0,-1-1 0 0 0,4-17 0 0 0,-3 13-3 0 0,0-1-1 0 0,11-20 1 0 0,-16 35 88 0 0,1 0 0 0 0,-1 0 0 0 0,1 0 0 0 0,-1 1 0 0 0,1-1 0 0 0,-1 0 0 0 0,1 0-1 0 0,0 0 1 0 0,0 0 0 0 0,-1 1 0 0 0,1-1 0 0 0,0 0 0 0 0,0 1 0 0 0,0-1 0 0 0,-1 0 0 0 0,1 1 0 0 0,0-1 0 0 0,0 1-1 0 0,0-1 1 0 0,0 1 0 0 0,0 0 0 0 0,0 0 0 0 0,0-1 0 0 0,0 1 0 0 0,0 0 0 0 0,0 0 0 0 0,2 0 0 0 0,-1 0 13 0 0,0 1 1 0 0,0 0 0 0 0,0 0 0 0 0,0 0-1 0 0,0 0 1 0 0,0 0 0 0 0,0 0 0 0 0,-1 0-1 0 0,1 1 1 0 0,0-1 0 0 0,-1 1 0 0 0,0-1-1 0 0,2 2 1 0 0,5 8 99 0 0,0-1 1 0 0,-2 1-1 0 0,9 16 0 0 0,70 123-714 0 0,-42-90-7425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4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20204 0 0,'0'0'4628'0'0,"12"-19"-4612"0"0,36-60-29 0 0,-43 72-33 0 0,-1 0 1 0 0,0 0 0 0 0,-1 0 0 0 0,0 0 0 0 0,0 0 0 0 0,0-1 0 0 0,-1 0-1 0 0,0 1 1 0 0,0-1 0 0 0,-1 0 0 0 0,0-15 0 0 0,1 2-194 0 0,-2 19 198 0 0,0 0 0 0 0,1-1 0 0 0,-1 1 0 0 0,0-1 0 0 0,-1 1 0 0 0,1 0 0 0 0,0-1 0 0 0,-1 1 0 0 0,1-1 0 0 0,-1 1 0 0 0,0 0 0 0 0,1 0 0 0 0,-1-1 0 0 0,0 1 0 0 0,-1 0 0 0 0,1 0 0 0 0,0 0 0 0 0,-1 0 0 0 0,1 0 0 0 0,-1 0 0 0 0,-3-2 0 0 0,3 2 14 0 0,-1 0 1 0 0,0 1-1 0 0,0-1 1 0 0,0 1-1 0 0,0 0 0 0 0,0 0 1 0 0,0 0-1 0 0,0 1 0 0 0,0-1 1 0 0,0 1-1 0 0,-1-1 1 0 0,1 1-1 0 0,0 0 0 0 0,0 0 1 0 0,0 1-1 0 0,-4 0 1 0 0,6-1 22 0 0,0 1 1 0 0,0-1 0 0 0,0 1 0 0 0,0-1 0 0 0,0 1 0 0 0,0 0 0 0 0,0 0 0 0 0,0 0 0 0 0,0-1 0 0 0,0 1 0 0 0,0 0 0 0 0,0 0 0 0 0,1 0 0 0 0,-1 0 0 0 0,0 0 0 0 0,1 1 0 0 0,-1-1 0 0 0,1 0 0 0 0,-1 0 0 0 0,1 0 0 0 0,-1 0 0 0 0,1 1 0 0 0,0-1 0 0 0,0 0 0 0 0,0 0 0 0 0,-1 1 0 0 0,2 1 0 0 0,-1 39 77 0 0,2-28 32 0 0,1 1 0 0 0,1-1 0 0 0,0 0 0 0 0,12 25 0 0 0,32 53 567 0 0,-36-71-512 0 0,65 103 839 0 0,15 28-150 0 0,-89-146-835 0 0,0 1 0 0 0,0 0 0 0 0,-1-1 0 0 0,0 1 0 0 0,0 0 0 0 0,-1 0 0 0 0,0 0 0 0 0,0 9 0 0 0,-1-14-22 0 0,0-1 0 0 0,1 1-1 0 0,-2 0 1 0 0,1 0 0 0 0,0-1-1 0 0,0 1 1 0 0,-1 0 0 0 0,1 0-1 0 0,0-1 1 0 0,-1 1-1 0 0,0 0 1 0 0,1-1 0 0 0,-1 1-1 0 0,0 0 1 0 0,0-1 0 0 0,0 1-1 0 0,0-1 1 0 0,0 0 0 0 0,0 1-1 0 0,-1-1 1 0 0,1 0 0 0 0,0 0-1 0 0,-1 0 1 0 0,1 0-1 0 0,-1 0 1 0 0,1 0 0 0 0,-1 0-1 0 0,1 0 1 0 0,-1 0 0 0 0,0-1-1 0 0,1 1 1 0 0,-1-1 0 0 0,0 1-1 0 0,0-1 1 0 0,-2 1 0 0 0,1-1-16 0 0,1 0 1 0 0,-1 1-1 0 0,1-1 1 0 0,-1 0-1 0 0,1 0 1 0 0,-1-1-1 0 0,1 1 1 0 0,-1 0-1 0 0,0-1 1 0 0,1 0-1 0 0,0 1 1 0 0,-1-1-1 0 0,1 0 1 0 0,-1 0-1 0 0,1 0 1 0 0,0-1-1 0 0,0 1 1 0 0,0-1-1 0 0,0 1 1 0 0,0-1-1 0 0,0 0 1 0 0,0 1-1 0 0,0-1 1 0 0,0 0-1 0 0,1 0 1 0 0,-1 0-1 0 0,1-1 1 0 0,0 1-1 0 0,0 0 1 0 0,-1 0-1 0 0,0-4 1 0 0,1 0-24 0 0,-1 1 0 0 0,1-1 0 0 0,0 0 0 0 0,1 0-1 0 0,0 0 1 0 0,0 0 0 0 0,0 0 0 0 0,0 0 0 0 0,1 0 0 0 0,0 0 0 0 0,0 1 0 0 0,4-11 0 0 0,1-2 34 0 0,2-1 0 0 0,0 2 0 0 0,1-1 0 0 0,1 1 0 0 0,1 1 0 0 0,0-1 0 0 0,1 2 0 0 0,0 0 1 0 0,1 0-1 0 0,1 1 0 0 0,17-13 0 0 0,-30 26 20 0 0,0 0 0 0 0,1 0 0 0 0,-1 0 0 0 0,0 0 0 0 0,0 0 0 0 0,1 1 0 0 0,-1-1 0 0 0,0 0 0 0 0,1 1 0 0 0,-1-1 0 0 0,1 1 0 0 0,-1-1 0 0 0,0 1 0 0 0,1 0 0 0 0,-1 0 0 0 0,1 0 0 0 0,-1-1 0 0 0,1 1 0 0 0,-1 1 0 0 0,1-1 0 0 0,-1 0 0 0 0,1 0 0 0 0,-1 0 0 0 0,1 1 0 0 0,-1-1 0 0 0,1 1 0 0 0,-1-1 0 0 0,0 1 0 0 0,1 0 0 0 0,-1 0 0 0 0,0-1 0 0 0,1 1 0 0 0,-1 0 0 0 0,0 0 0 0 0,0 0 0 0 0,2 2 0 0 0,2 4 30 0 0,-1 1 1 0 0,1-1 0 0 0,-1 1-1 0 0,-1-1 1 0 0,5 15 0 0 0,9 18 33 0 0,-15-38-68 0 0,-1 1 1 0 0,1-1-1 0 0,0 1 1 0 0,0-1-1 0 0,0 0 1 0 0,0 1-1 0 0,0-1 1 0 0,1 0-1 0 0,-1 0 1 0 0,1-1-1 0 0,-1 1 1 0 0,1 0-1 0 0,0-1 1 0 0,0 0-1 0 0,-1 0 1 0 0,1 1-1 0 0,0-2 1 0 0,0 1-1 0 0,0 0 0 0 0,0-1 1 0 0,6 1-1 0 0,-6-1-16 0 0,1 0 0 0 0,0-1 0 0 0,-1 1 0 0 0,1-1 0 0 0,-1 0 1 0 0,1 0-1 0 0,-1-1 0 0 0,0 1 0 0 0,1-1 0 0 0,-1 1 0 0 0,0-1 0 0 0,0 0 0 0 0,0 0 0 0 0,0-1 0 0 0,-1 1 0 0 0,1 0 0 0 0,4-6 0 0 0,0-1-124 0 0,-1 0 0 0 0,10-18 0 0 0,9-13-46 0 0,-24 39 184 0 0,-1 1 0 0 0,0 0 0 0 0,1 0 0 0 0,-1 0 0 0 0,0 0 0 0 0,1 0 0 0 0,-1 0 0 0 0,0 0 0 0 0,1 0 0 0 0,-1 0 0 0 0,0 0 0 0 0,1 0 0 0 0,-1 0 0 0 0,0 0 0 0 0,1 0 0 0 0,-1 1 0 0 0,0-1 0 0 0,0 0 0 0 0,1 0 0 0 0,-1 0 0 0 0,0 0 0 0 0,1 0 0 0 0,-1 1 0 0 0,0-1 0 0 0,0 0 0 0 0,1 0 0 0 0,-1 1 0 0 0,0-1 0 0 0,0 0 0 0 0,1 0 0 0 0,-1 1 0 0 0,0-1 0 0 0,0 0 0 0 0,0 1 0 0 0,0-1 0 0 0,0 0 0 0 0,1 0 0 0 0,-1 1 0 0 0,0-1 0 0 0,0 1 0 0 0,10 19 92 0 0,-7-14-54 0 0,1 1-1 0 0,14 21 59 0 0,-16-27-90 0 0,-1 0 0 0 0,0 0 0 0 0,0 0-1 0 0,1 0 1 0 0,-1 0 0 0 0,1 0-1 0 0,-1 0 1 0 0,1 0 0 0 0,-1 0 0 0 0,1-1-1 0 0,-1 1 1 0 0,1-1 0 0 0,0 1-1 0 0,-1-1 1 0 0,1 0 0 0 0,0 0 0 0 0,2 1-1 0 0,-8-31-16 0 0,2 21 5 0 0,0 0 0 0 0,1 0 0 0 0,-1 0 0 0 0,2 0 0 0 0,-1 0 0 0 0,1 0 0 0 0,1 0 1 0 0,0 0-1 0 0,0 1 0 0 0,1-1 0 0 0,0 0 0 0 0,0 0 0 0 0,1 1 0 0 0,0-1 0 0 0,0 1 0 0 0,1 0 0 0 0,0 0 0 0 0,8-11 0 0 0,-10 17 3 0 0,-1 1 0 0 0,1-1 0 0 0,0 1 0 0 0,0 0 0 0 0,0-1 0 0 0,0 1 0 0 0,0 0 0 0 0,0 0 0 0 0,1 0 0 0 0,-1 1 1 0 0,0-1-1 0 0,0 0 0 0 0,1 1 0 0 0,-1 0 0 0 0,4-1 0 0 0,40 1-11 0 0,-28 1-2 0 0,-3-2-5 0 0,-11 0 22 0 0,-1 1-1 0 0,1 0 0 0 0,0-1 1 0 0,0 1-1 0 0,-1 1 0 0 0,1-1 1 0 0,0 0-1 0 0,0 1 0 0 0,-1 0 1 0 0,1 0-1 0 0,6 3 0 0 0,-10-4-5 0 0,1 1 0 0 0,-1 0-1 0 0,1 0 1 0 0,-1 0 0 0 0,1 0-1 0 0,-1 0 1 0 0,0 0 0 0 0,1 0-1 0 0,-1 0 1 0 0,0 0-1 0 0,0 0 1 0 0,0 0 0 0 0,0 0-1 0 0,0 0 1 0 0,0 0 0 0 0,0 0-1 0 0,0 0 1 0 0,-1 0 0 0 0,1 0-1 0 0,0 0 1 0 0,-1 2 0 0 0,-8 19-130 0 0,1-9-138 0 0,-1 0 0 0 0,-1-1 0 0 0,-20 21 1 0 0,0 1-525 0 0,29-34 797 0 0,1 0 1 0 0,0 0-1 0 0,0 1 0 0 0,-1-1 1 0 0,1 0-1 0 0,0 0 0 0 0,0 1 1 0 0,0-1-1 0 0,0 0 1 0 0,-1 0-1 0 0,1 1 0 0 0,0-1 1 0 0,0 0-1 0 0,0 0 0 0 0,0 1 1 0 0,0-1-1 0 0,0 0 1 0 0,0 1-1 0 0,0-1 0 0 0,0 0 1 0 0,0 1-1 0 0,0-1 0 0 0,0 0 1 0 0,0 0-1 0 0,0 1 1 0 0,0-1-1 0 0,0 0 0 0 0,0 1 1 0 0,0-1-1 0 0,0 0 0 0 0,0 0 1 0 0,1 1-1 0 0,-1-1 0 0 0,0 0 1 0 0,0 0-1 0 0,0 1 1 0 0,0-1-1 0 0,1 0 0 0 0,-1 0 1 0 0,0 1-1 0 0,0-1 0 0 0,0 0 1 0 0,1 0-1 0 0,-1 0 1 0 0,0 0-1 0 0,1 1 0 0 0,-1-1 1 0 0,0 0-1 0 0,0 0 0 0 0,1 0 1 0 0,-1 0-1 0 0,0 0 1 0 0,1 0-1 0 0,-1 0 0 0 0,0 0 1 0 0,0 0-1 0 0,1 0 0 0 0,-1 0 1 0 0,0 0-1 0 0,1 0 1 0 0,-1 0-1 0 0,24 1 243 0 0,-21-1-224 0 0,164-13 814 0 0,-167 13-837 0 0,1 0 1 0 0,-1 0-1 0 0,1 1 1 0 0,-1-1-1 0 0,0 0 0 0 0,1 0 1 0 0,-1 0-1 0 0,1 0 1 0 0,-1 1-1 0 0,1-1 0 0 0,-1 0 1 0 0,0 0-1 0 0,1 1 1 0 0,-1-1-1 0 0,0 0 0 0 0,1 1 1 0 0,-1-1-1 0 0,0 1 1 0 0,1-1-1 0 0,-1 0 0 0 0,0 1 1 0 0,0-1-1 0 0,1 1 1 0 0,-1-1-1 0 0,0 0 0 0 0,0 1 1 0 0,0-1-1 0 0,0 1 1 0 0,1-1-1 0 0,-1 1 0 0 0,0-1 1 0 0,0 1-1 0 0,0-1 0 0 0,0 1 1 0 0,0-1-1 0 0,0 1 1 0 0,0-1-1 0 0,-1 1 0 0 0,1-1 1 0 0,0 1-1 0 0,0-1 1 0 0,0 0-1 0 0,0 1 0 0 0,-1-1 1 0 0,1 1-1 0 0,-1 0 1 0 0,-9 24-78 0 0,9-23 70 0 0,-9 16-23 0 0,7-13 28 0 0,0-1 1 0 0,1 1-1 0 0,-1 0 0 0 0,1 0 0 0 0,0 0 1 0 0,1 0-1 0 0,-1 0 0 0 0,1 0 0 0 0,0 0 1 0 0,0 6-1 0 0,1-11 9 0 0,0 0 0 0 0,0 1 0 0 0,0-1 0 0 0,0 0 0 0 0,0 0 0 0 0,0 0 0 0 0,-1 0 0 0 0,1 0 0 0 0,0 0 0 0 0,1 0 0 0 0,-1 0 0 0 0,0 1 0 0 0,0-1 0 0 0,0 0 0 0 0,0 0 0 0 0,0 0 0 0 0,0 0 0 0 0,0 0 0 0 0,0 0 0 0 0,0 0 0 0 0,0 0 0 0 0,0 0 0 0 0,0 0 0 0 0,0 1 0 0 0,0-1 0 0 0,0 0 0 0 0,0 0 0 0 0,0 0 0 0 0,0 0 0 0 0,0 0 0 0 0,1 0 0 0 0,-1 0 0 0 0,0 0 0 0 0,0 0 0 0 0,0 0 0 0 0,0 0 0 0 0,0 0 0 0 0,0 0 0 0 0,0 0 0 0 0,0 0 0 0 0,0 0 0 0 0,1 0 0 0 0,-1 0 0 0 0,0 0 0 0 0,0 0 0 0 0,0 0 0 0 0,0 0 0 0 0,0 0 0 0 0,0 0 0 0 0,0 0 0 0 0,0 0 0 0 0,1 0 0 0 0,5-5 161 0 0,6-9-25 0 0,2-25-194 0 0,-1-1 0 0 0,-2 0 1 0 0,7-53-1 0 0,18-64-133 0 0,-34 149 206 0 0,1 1 0 0 0,0-1 1 0 0,1 1-1 0 0,-1 0 0 0 0,1 0 1 0 0,6-8-1 0 0,-9 14-18 0 0,0 0 1 0 0,0 0-1 0 0,0 0 1 0 0,0 0-1 0 0,-1 0 1 0 0,1 0-1 0 0,0 0 1 0 0,1 0-1 0 0,-1 1 1 0 0,0-1-1 0 0,0 0 0 0 0,0 0 1 0 0,0 1-1 0 0,1-1 1 0 0,-1 1-1 0 0,0-1 1 0 0,1 1-1 0 0,-1 0 1 0 0,0 0-1 0 0,1-1 1 0 0,-1 1-1 0 0,0 0 1 0 0,1 0-1 0 0,-1 0 1 0 0,0 0-1 0 0,1 0 0 0 0,-1 1 1 0 0,0-1-1 0 0,1 0 1 0 0,-1 1-1 0 0,0-1 1 0 0,1 1-1 0 0,-1-1 1 0 0,0 1-1 0 0,0-1 1 0 0,0 1-1 0 0,0 0 1 0 0,1 0-1 0 0,-1 0 1 0 0,0-1-1 0 0,0 1 0 0 0,-1 0 1 0 0,3 2-1 0 0,7 9 23 0 0,-1 0 0 0 0,0 1-1 0 0,0 0 1 0 0,-1 1 0 0 0,-1-1-1 0 0,0 1 1 0 0,5 18-1 0 0,29 109-4 0 0,-37-124-29 0 0,23 103 92 0 0,-6-28-2817 0 0,-6-32-5381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661 327 24637 0 0,'0'0'1185'0'0,"-132"-88"-4722"0"0,100 88 2064 0 0,0 5-567 0 0,-5-2-1441 0 0,9-1-3120 0 0,7 1-2089 0 0</inkml:trace>
  <inkml:trace contextRef="#ctx0" brushRef="#br0" timeOffset="1">1 1 22549 0 0,'0'0'2720'0'0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4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99 283 24165 0 0,'0'0'243'0'0,"-15"10"-1255"0"0,0 0 1127 0 0,-28 24 0 0 0,41-32-103 0 0,0 1 0 0 0,0-1 0 0 0,0 1-1 0 0,0-1 1 0 0,1 1 0 0 0,-1-1 0 0 0,1 1-1 0 0,0 0 1 0 0,0 0 0 0 0,0 0 0 0 0,0 0 0 0 0,1 0-1 0 0,-1 0 1 0 0,1 0 0 0 0,-1 0 0 0 0,1 0-1 0 0,0 0 1 0 0,1 4 0 0 0,-1 6 15 0 0,-6 220-436 0 0,6-196 298 0 0,0-36 102 0 0,0 1-1 0 0,0 0 1 0 0,0-1 0 0 0,0 1-1 0 0,0-1 1 0 0,0 1 0 0 0,1 0 0 0 0,-1-1-1 0 0,0 1 1 0 0,1-1 0 0 0,0 1-1 0 0,-1-1 1 0 0,1 1 0 0 0,0-1-1 0 0,0 0 1 0 0,-1 1 0 0 0,1-1-1 0 0,0 0 1 0 0,0 0 0 0 0,1 1-1 0 0,-1-1 1 0 0,0 0 0 0 0,0 0 0 0 0,1 0-1 0 0,-1 0 1 0 0,0 0 0 0 0,1-1-1 0 0,1 2 1 0 0,0-1 3 0 0,0-1 0 0 0,0 1 0 0 0,0-1-1 0 0,0 0 1 0 0,0 0 0 0 0,0 0 0 0 0,0 0 0 0 0,0-1 0 0 0,0 1 0 0 0,0-1 0 0 0,0 0-1 0 0,-1 1 1 0 0,1-1 0 0 0,0-1 0 0 0,3 0 0 0 0,8-5 30 0 0,-1-1 0 0 0,1-1 0 0 0,-2 0 0 0 0,1 0 0 0 0,-1-2 0 0 0,0 1 0 0 0,-1-1 0 0 0,0-1 0 0 0,-1 0 0 0 0,-1-1 0 0 0,0 1 0 0 0,0-2 0 0 0,-1 1 0 0 0,-1-1 0 0 0,0-1 0 0 0,-1 1 0 0 0,6-25 0 0 0,-5 13 16 0 0,-1-1-1 0 0,-1 0 1 0 0,-2 0 0 0 0,0-1 0 0 0,-2 1 0 0 0,-1 0 0 0 0,-1-1 0 0 0,-2 1 0 0 0,-7-36 0 0 0,6 46-3 0 0,2 1 45 0 0,-1 0 0 0 0,-1 0 0 0 0,-1 1 0 0 0,0-1 0 0 0,-1 1 0 0 0,-1 0 0 0 0,-9-15 0 0 0,16 30-79 0 0,0-1 0 0 0,0 0-1 0 0,-1 1 1 0 0,1-1 0 0 0,0 1 0 0 0,-1-1-1 0 0,1 0 1 0 0,-1 1 0 0 0,1-1-1 0 0,-1 1 1 0 0,1 0 0 0 0,-1-1 0 0 0,1 1-1 0 0,-1-1 1 0 0,1 1 0 0 0,-1 0-1 0 0,0-1 1 0 0,1 1 0 0 0,-1 0 0 0 0,1-1-1 0 0,-1 1 1 0 0,0 0 0 0 0,1 0 0 0 0,-1 0-1 0 0,0 0 1 0 0,0 0 0 0 0,0 0 0 0 0,1 1-1 0 0,-1-1 1 0 0,1 1 0 0 0,-1 0 0 0 0,1-1 0 0 0,-1 1 0 0 0,1-1 0 0 0,0 1 0 0 0,-1 0-1 0 0,1 0 1 0 0,0-1 0 0 0,-1 1 0 0 0,1 0 0 0 0,0 0 0 0 0,0-1 0 0 0,0 1-1 0 0,0 0 1 0 0,0 1 0 0 0,1 40 171 0 0,12 12 145 0 0,2-1 1 0 0,32 73-1 0 0,-36-97-289 0 0,112 252 61 0 0,-121-277-91 0 0,22 35 44 0 0,-23-37-43 0 0,0 0 1 0 0,1-1 0 0 0,-1 1-1 0 0,0 0 1 0 0,1-1 0 0 0,-1 1-1 0 0,1-1 1 0 0,0 0 0 0 0,0 0-1 0 0,-1 1 1 0 0,1-1 0 0 0,0 0-1 0 0,0-1 1 0 0,0 1 0 0 0,0 0-1 0 0,0 0 1 0 0,0-1 0 0 0,3 1 0 0 0,-4-1-6 0 0,-1 0 0 0 0,1-1 0 0 0,0 1 0 0 0,0 0 1 0 0,-1-1-1 0 0,1 1 0 0 0,0-1 0 0 0,-1 1 0 0 0,1-1 1 0 0,0 1-1 0 0,-1-1 0 0 0,1 1 0 0 0,-1-1 1 0 0,1 1-1 0 0,-1-1 0 0 0,1 0 0 0 0,-1 1 0 0 0,1-1 1 0 0,-1 0-1 0 0,0 0 0 0 0,1 1 0 0 0,-1-1 1 0 0,0 0-1 0 0,1-1 0 0 0,6-25-131 0 0,-6 19 76 0 0,5-17-81 0 0,11-38-99 0 0,-15 58 194 0 0,0 0-1 0 0,0 0 1 0 0,0 0 0 0 0,1 0 0 0 0,0 0 0 0 0,0 1 0 0 0,0-1 0 0 0,0 1 0 0 0,6-5 0 0 0,-9 9 34 0 0,1-1 1 0 0,-1 1-1 0 0,1 0 1 0 0,-1-1-1 0 0,1 1 1 0 0,-1 0-1 0 0,1 0 1 0 0,0-1-1 0 0,-1 1 1 0 0,1 0-1 0 0,-1 0 1 0 0,1 0-1 0 0,0 0 1 0 0,-1 0-1 0 0,1 0 1 0 0,-1 0-1 0 0,1 0 1 0 0,0 0-1 0 0,-1 0 1 0 0,1 0 0 0 0,0 0-1 0 0,-1 0 1 0 0,1 0-1 0 0,-1 1 1 0 0,1-1-1 0 0,-1 0 1 0 0,1 0-1 0 0,-1 1 1 0 0,1-1-1 0 0,-1 0 1 0 0,1 1-1 0 0,-1-1 1 0 0,1 1-1 0 0,-1-1 1 0 0,1 1-1 0 0,16 21-7 0 0,-11-14 24 0 0,39 55 65 0 0,-32-44 13 0 0,1 0 0 0 0,0 0 0 0 0,21 19 0 0 0,-35-37-74 0 0,1 0-1 0 0,0 0 1 0 0,0 0 0 0 0,0 0 0 0 0,0-1-1 0 0,0 1 1 0 0,0 0 0 0 0,1 0-1 0 0,-1-1 1 0 0,0 1 0 0 0,0 0 0 0 0,0-1-1 0 0,1 1 1 0 0,-1-1 0 0 0,0 0 0 0 0,0 1-1 0 0,1-1 1 0 0,-1 0 0 0 0,0 0-1 0 0,1 0 1 0 0,-1 0 0 0 0,1 0 0 0 0,-1 0-1 0 0,0 0 1 0 0,1 0 0 0 0,-1 0-1 0 0,2-2 1 0 0,-1 1-8 0 0,0 0 0 0 0,-1 0 0 0 0,0-1 0 0 0,1 1 0 0 0,-1-1 0 0 0,0 1 0 0 0,0-1 0 0 0,0 0 0 0 0,0 0 0 0 0,0 1 0 0 0,0-1 0 0 0,0 0 0 0 0,0 0 0 0 0,-1 0 0 0 0,1 0 0 0 0,-1 0 0 0 0,1-3 0 0 0,-1 3-11 0 0,2-9-27 0 0,0 1 0 0 0,0-1 0 0 0,1 1 0 0 0,0 0 0 0 0,0-1 0 0 0,1 2 0 0 0,9-17 0 0 0,-12 26 31 0 0,-1-1 0 0 0,1 1 0 0 0,-1-1 1 0 0,1 1-1 0 0,-1 0 0 0 0,1-1 0 0 0,-1 1 1 0 0,1-1-1 0 0,0 1 0 0 0,-1 0 0 0 0,1 0 1 0 0,-1-1-1 0 0,1 1 0 0 0,0 0 1 0 0,-1 0-1 0 0,1 0 0 0 0,0-1 0 0 0,0 1 1 0 0,-1 0-1 0 0,1 0 0 0 0,0 0 0 0 0,-1 0 1 0 0,1 1-1 0 0,0-1 0 0 0,-1 0 0 0 0,1 0 1 0 0,0 0-1 0 0,-1 0 0 0 0,1 1 0 0 0,0-1 1 0 0,-1 0-1 0 0,1 1 0 0 0,-1-1 0 0 0,1 0 1 0 0,0 1-1 0 0,-1-1 0 0 0,1 1 0 0 0,-1-1 1 0 0,1 1-1 0 0,-1-1 0 0 0,0 1 0 0 0,1 0 1 0 0,23 30 21 0 0,-18-21-22 0 0,1-1 30 0 0,1 0 0 0 0,0 0 1 0 0,1-1-1 0 0,-1 0 0 0 0,2 0 1 0 0,-1-1-1 0 0,21 12 0 0 0,-25-16-5 0 0,1-1-1 0 0,0 1 1 0 0,0-1 0 0 0,0 0-1 0 0,0 0 1 0 0,0-1 0 0 0,1 1-1 0 0,-1-1 1 0 0,0-1-1 0 0,0 1 1 0 0,1-1 0 0 0,-1 0-1 0 0,1-1 1 0 0,-1 1-1 0 0,0-1 1 0 0,11-3 0 0 0,-14 2-16 0 0,0 1-1 0 0,0-1 1 0 0,1 0 0 0 0,-1 0 0 0 0,0 0 0 0 0,-1-1 0 0 0,1 1-1 0 0,0-1 1 0 0,-1 1 0 0 0,1-1 0 0 0,-1 0 0 0 0,0 0 0 0 0,0 0-1 0 0,0 0 1 0 0,0 0 0 0 0,0-1 0 0 0,-1 1 0 0 0,0-1 0 0 0,1 1-1 0 0,-1-1 1 0 0,0 1 0 0 0,0-7 0 0 0,2-8-15 0 0,-1-1-1 0 0,-1 1 1 0 0,-2-23-1 0 0,1 31 16 0 0,-2-17-31 0 0,-2 1-1 0 0,-13-52 0 0 0,1 6-85 0 0,-46-228-455 0 0,73 362 520 0 0,-9-53 68 0 0,112 340 215 0 0,-88-273-131 0 0,-15-43 62 0 0,0-1 0 0 0,2 0 0 0 0,21 36 0 0 0,-32-64-127 0 0,1 0 1 0 0,1 1-1 0 0,-1-1 0 0 0,0-1 0 0 0,1 1 0 0 0,7 5 1 0 0,-10-8-31 0 0,0 0 0 0 0,-1 0 0 0 0,1-1 0 0 0,0 1 0 0 0,0-1 0 0 0,0 1 0 0 0,0 0 1 0 0,1-1-1 0 0,-1 0 0 0 0,0 1 0 0 0,0-1 0 0 0,0 0 0 0 0,0 1 0 0 0,0-1 0 0 0,1 0 0 0 0,-1 0 1 0 0,0 0-1 0 0,0 0 0 0 0,0 0 0 0 0,0 0 0 0 0,1 0 0 0 0,-1-1 0 0 0,0 1 0 0 0,0 0 0 0 0,0-1 1 0 0,0 1-1 0 0,0-1 0 0 0,0 1 0 0 0,0-1 0 0 0,0 1 0 0 0,0-1 0 0 0,0 0 0 0 0,0 1 0 0 0,1-2 1 0 0,4-5-6 0 0,0-1 0 0 0,-1 0 1 0 0,0 1-1 0 0,0-1 0 0 0,-1-1 1 0 0,0 1-1 0 0,-1-1 0 0 0,0 0 1 0 0,3-12-1 0 0,1-13 2 0 0,4-41 0 0 0,-3 15 1 0 0,-4 175-771 0 0,-4-108 750 0 0,1 0 0 0 0,0 0 0 0 0,0 0 1 0 0,1-1-1 0 0,-1 1 0 0 0,2 0 0 0 0,-1-1 0 0 0,1 1 0 0 0,4 6 0 0 0,-6-10 17 0 0,1-1 1 0 0,0 1-1 0 0,0-1 0 0 0,0 1 0 0 0,1-1 0 0 0,-1 0 1 0 0,0 0-1 0 0,1 0 0 0 0,0-1 0 0 0,-1 1 0 0 0,1 0 1 0 0,0-1-1 0 0,0 0 0 0 0,0 0 0 0 0,0 1 0 0 0,0-2 1 0 0,0 1-1 0 0,0 0 0 0 0,0-1 0 0 0,0 1 0 0 0,0-1 1 0 0,4 0-1 0 0,-2 0 3 0 0,0 0 0 0 0,-1 0 0 0 0,1-1-1 0 0,-1 1 1 0 0,1-1 0 0 0,-1 0 0 0 0,1 0 0 0 0,-1-1 0 0 0,1 1 0 0 0,-1-1 0 0 0,0 0 0 0 0,0 0 0 0 0,0 0 0 0 0,0-1 0 0 0,0 0-1 0 0,-1 1 1 0 0,1-1 0 0 0,-1-1 0 0 0,1 1 0 0 0,-1 0 0 0 0,0-1 0 0 0,-1 0 0 0 0,1 1 0 0 0,3-8 0 0 0,-2 4-9 0 0,0 0 1 0 0,0 0-1 0 0,-1-1 1 0 0,0 1-1 0 0,0-1 1 0 0,-1 0-1 0 0,0 0 0 0 0,-1 0 1 0 0,1 0-1 0 0,-2 0 1 0 0,1 0-1 0 0,-1 0 1 0 0,0 0-1 0 0,-1 0 1 0 0,-1-12-1 0 0,-1 10-95 0 0,0-1 0 0 0,-1 0 0 0 0,0 1 0 0 0,-1 0 1 0 0,0 0-1 0 0,0 0 0 0 0,-1 1 0 0 0,-1 0 0 0 0,1 0 0 0 0,-14-14 0 0 0,8 11-47 0 0,0 0 0 0 0,-1 1 0 0 0,-20-15 0 0 0,29 23 131 0 0,0 1 1 0 0,-1-1-1 0 0,0 1 1 0 0,0-1 0 0 0,1 1-1 0 0,-1 1 1 0 0,-1-1-1 0 0,1 1 1 0 0,0 0 0 0 0,0 0-1 0 0,0 0 1 0 0,-1 1 0 0 0,1-1-1 0 0,0 1 1 0 0,-6 1-1 0 0,10 0 12 0 0,0-1-1 0 0,0 0 1 0 0,1 1-1 0 0,-1-1 1 0 0,0 1 0 0 0,0-1-1 0 0,1 1 1 0 0,-1-1-1 0 0,0 1 1 0 0,1-1-1 0 0,-1 1 1 0 0,1 0-1 0 0,-1-1 1 0 0,0 1-1 0 0,1 0 1 0 0,0 0-1 0 0,-1-1 1 0 0,1 1-1 0 0,-1 0 1 0 0,1 0-1 0 0,0 0 1 0 0,0 0 0 0 0,-1-1-1 0 0,1 1 1 0 0,0 0-1 0 0,0 0 1 0 0,0 0-1 0 0,0 0 1 0 0,0 0-1 0 0,0 0 1 0 0,0-1-1 0 0,0 1 1 0 0,0 0-1 0 0,1 0 1 0 0,-1 0-1 0 0,1 1 1 0 0,9 30 13 0 0,18 16 57 0 0,1-2-1 0 0,3-1 1 0 0,1-1-1 0 0,52 51 1 0 0,9-4-568 0 0,-73-73-4035 0 0,0-1-4497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4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27398 0 0,'0'0'120'0'0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21269 0 0,'0'0'1256'0'0,"22"-5"-905"0"0,69-12-3 0 0,-73 14-153 0 0,2 0 1 0 0,-1 2 0 0 0,24 0 0 0 0,-2 1-53 0 0,-28-1-207 0 0,6 0-360 0 0,0 0-1 0 0,0 1 1 0 0,0 1 0 0 0,23 4 0 0 0,-33-2-1269 0 0,-3 0-3270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25677 0 0,'0'0'1649'0'0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80 18924 0 0,'0'0'1614'0'0,"-10"-10"-1340"0"0,-31-28-4 0 0,39 35-236 0 0,-1 1 1 0 0,1 0-1 0 0,-1 0 0 0 0,1 0 1 0 0,-1 0-1 0 0,0 1 0 0 0,1-1 1 0 0,-1 1-1 0 0,0 0 0 0 0,0 0 1 0 0,0 0-1 0 0,0 0 0 0 0,0 0 1 0 0,0 1-1 0 0,-5-1 0 0 0,-2-1 4 0 0,4 1-24 0 0,0 0-8 0 0,-1-1 1 0 0,0 1-1 0 0,1 0 1 0 0,-1 1 0 0 0,-13 0-1 0 0,18 1-7 0 0,0-1 1 0 0,0 1-1 0 0,0-1 0 0 0,0 1 0 0 0,0 0 0 0 0,1 0 0 0 0,-1 0 0 0 0,0 0 0 0 0,0 0 1 0 0,1 0-1 0 0,-1 0 0 0 0,1 1 0 0 0,-1-1 0 0 0,1 0 0 0 0,-1 1 0 0 0,1-1 1 0 0,0 1-1 0 0,0 0 0 0 0,0-1 0 0 0,0 1 0 0 0,0 0 0 0 0,0 0 0 0 0,0 0 0 0 0,0 2 1 0 0,-2 3 7 0 0,1 1 1 0 0,0-1-1 0 0,1 1 0 0 0,0 0 1 0 0,0 0-1 0 0,1-1 1 0 0,0 1-1 0 0,0 0 1 0 0,1 0-1 0 0,-1 0 0 0 0,2-1 1 0 0,2 12-1 0 0,-2-14 1 0 0,-1 0 0 0 0,1-1 0 0 0,0 1 0 0 0,0-1 0 0 0,0 0 0 0 0,1 1 0 0 0,-1-1 0 0 0,1 0 0 0 0,0-1-1 0 0,0 1 1 0 0,1 0 0 0 0,-1-1 0 0 0,1 0 0 0 0,-1 0 0 0 0,1 0 0 0 0,0 0 0 0 0,0 0 0 0 0,1-1 0 0 0,-1 0 0 0 0,0 0-1 0 0,7 2 1 0 0,61 4 131 0 0,-56-4-111 0 0,1-1 148 0 0,35 12 1 0 0,-49-14-128 0 0,1 1 0 0 0,0-1 0 0 0,0 1 0 0 0,-1 0 0 0 0,1 0 0 0 0,-1 1 1 0 0,0-1-1 0 0,1 1 0 0 0,-1-1 0 0 0,0 1 0 0 0,-1 0 0 0 0,1 0 0 0 0,0 0 0 0 0,2 6 1 0 0,-4-8-22 0 0,0 1 1 0 0,-1-1 0 0 0,1 0 0 0 0,-1 1 0 0 0,1-1 0 0 0,-1 1 0 0 0,0-1 0 0 0,0 1-1 0 0,0-1 1 0 0,0 1 0 0 0,0-1 0 0 0,0 1 0 0 0,0-1 0 0 0,0 0 0 0 0,0 1-1 0 0,-1-1 1 0 0,1 1 0 0 0,-1-1 0 0 0,0 3 0 0 0,-1-1 18 0 0,0 0 0 0 0,0 0 0 0 0,0 0 0 0 0,0-1 0 0 0,0 1 0 0 0,-1-1 0 0 0,1 1 0 0 0,-4 2 0 0 0,-7 3 21 0 0,1 0-1 0 0,-1 0 1 0 0,-15 5-1 0 0,23-10-92 0 0,-57 26-886 0 0,21-8-6114 0 0,25-13-4439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1113 115 21661 0 0,'0'0'953'0'0,"-23"-18"-482"0"0,-73-56-108 0 0,92 71-345 0 0,-1 0 1 0 0,1 0 0 0 0,-1 1-1 0 0,0-1 1 0 0,0 1-1 0 0,0 0 1 0 0,0 1 0 0 0,-5-2-1 0 0,7 3-9 0 0,-1 0 0 0 0,1 0 0 0 0,-1 0 1 0 0,1 0-1 0 0,0 1 0 0 0,-1-1 0 0 0,-4 2 0 0 0,-1 0 4 0 0,-44 11 26 0 0,-76 30 0 0 0,56-18-38 0 0,-352 119 19 0 0,262-78-32 0 0,109-43-140 0 0,49-20 1006 0 0,2-2-3321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54 16644 0 0,'0'0'3791'0'0,"-3"6"-3864"0"0,1-2 101 0 0,0 0 1 0 0,0 0-1 0 0,0 1 0 0 0,1-1 1 0 0,0 1-1 0 0,0-1 1 0 0,0 1-1 0 0,0-1 1 0 0,1 1-1 0 0,-1 0 1 0 0,1-1-1 0 0,1 1 1 0 0,-1 0-1 0 0,2 6 0 0 0,10 56 557 0 0,-2 2-1 0 0,-4-1 1 0 0,-4 127-1 0 0,-5-157-464 0 0,-3 52 191 0 0,5-87-293 0 0,1-1 0 0 0,0 0 1 0 0,-1 1-1 0 0,0-1 0 0 0,1 1 0 0 0,-1-1 1 0 0,0 0-1 0 0,0 1 0 0 0,0-1 0 0 0,-1 0 0 0 0,1 0 1 0 0,0 0-1 0 0,-1 0 0 0 0,0 0 0 0 0,1 0 0 0 0,-1-1 1 0 0,0 1-1 0 0,0 0 0 0 0,0-1 0 0 0,-2 2 0 0 0,-7 4 79 0 0,0-1-1 0 0,-22 9 0 0 0,13-5 31 0 0,11-6-95 0 0,0-1 0 0 0,-1 1 0 0 0,0-2 0 0 0,1 1 1 0 0,-1-1-1 0 0,0-1 0 0 0,0 1 0 0 0,0-2 0 0 0,-1 0 1 0 0,1 0-1 0 0,0 0 0 0 0,0-1 0 0 0,-13-4 0 0 0,-1 3 28 0 0,22 3-37 0 0,0-1 0 0 0,-1 0 0 0 0,1 0 0 0 0,0-1 0 0 0,0 1 0 0 0,0 0 0 0 0,0-1 0 0 0,0 1 0 0 0,0-1 0 0 0,0 0 0 0 0,0 1 0 0 0,-3-3 0 0 0,-9-6 56 0 0,9 6-41 0 0,0 0 0 0 0,0 0-1 0 0,0-1 1 0 0,1 1 0 0 0,-5-6 0 0 0,7 7-22 0 0,1 0 0 0 0,-1 0 0 0 0,1 0 0 0 0,0-1 1 0 0,0 1-1 0 0,0-1 0 0 0,0 1 0 0 0,0 0 0 0 0,0-1 0 0 0,1 0 0 0 0,-1 1 1 0 0,1-1-1 0 0,-1 1 0 0 0,1-1 0 0 0,0-2 0 0 0,1-17 16 0 0,1 0 0 0 0,1 1 1 0 0,1-1-1 0 0,0 1 0 0 0,2 0 0 0 0,0 0 0 0 0,2 0 0 0 0,18-36 1 0 0,9-4 15 0 0,59-80 0 0 0,-28 47 188 0 0,-62 87-212 0 0,11-15 110 0 0,11-25 0 0 0,-22 40-135 0 0,-1 1 0 0 0,-1-1 1 0 0,1-1-1 0 0,-1 1 0 0 0,0 0 0 0 0,-1 0 1 0 0,0-1-1 0 0,1-9 0 0 0,-2 16-343 0 0,0 3-376 0 0,2 23-3115 0 0,0-3-4261 0 0,0-6-3912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0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122 422 13019 0 0,'0'0'9327'0'0,"-11"-9"-9230"0"0,-34-26-15 0 0,45 35-77 0 0,-1-1 0 0 0,0 1 0 0 0,0 0 0 0 0,1-1 0 0 0,-1 1 0 0 0,0-1 0 0 0,0 1 0 0 0,0 0 0 0 0,1 0 0 0 0,-1 0 0 0 0,0-1-1 0 0,0 1 1 0 0,0 0 0 0 0,0 0 0 0 0,0 0 0 0 0,0 0 0 0 0,1 0 0 0 0,-1 1 0 0 0,0-1 0 0 0,0 0 0 0 0,0 0 0 0 0,0 0 0 0 0,1 1 0 0 0,-1-1 0 0 0,0 0 0 0 0,0 1 0 0 0,0-1 0 0 0,1 1 0 0 0,-1-1 0 0 0,0 1 0 0 0,0 0 0 0 0,-13 19 112 0 0,13-18-98 0 0,-3 6 5 0 0,0-1 0 0 0,1 0 0 0 0,0 1 0 0 0,1 0 0 0 0,-1 0 0 0 0,1 0 0 0 0,1 0 0 0 0,0 0 0 0 0,0 0 0 0 0,0 0 0 0 0,1 0 0 0 0,0 0 0 0 0,1 1 0 0 0,0-1 0 0 0,0 0 0 0 0,1 0 0 0 0,0 0 0 0 0,0 0 1 0 0,1-1-1 0 0,0 1 0 0 0,0-1 0 0 0,1 1 0 0 0,0-1 0 0 0,0 0 0 0 0,0 0 0 0 0,1-1 0 0 0,8 9 0 0 0,-6-8-24 0 0,1 0 0 0 0,0-1 0 0 0,14 8-1 0 0,-20-12 1 0 0,1 0-1 0 0,0-1 0 0 0,0 0 0 0 0,0 1 0 0 0,0-1 1 0 0,1 0-1 0 0,-1-1 0 0 0,0 1 0 0 0,0-1 0 0 0,0 1 1 0 0,1-1-1 0 0,-1 0 0 0 0,0 0 0 0 0,0 0 0 0 0,5-1 1 0 0,-7 0-7 0 0,0 0 0 0 0,0 1 0 0 0,0-1 0 0 0,0 0 0 0 0,0 1 0 0 0,0-1 0 0 0,-1 0 0 0 0,1 0 0 0 0,0 0 0 0 0,0 0 0 0 0,-1 0 0 0 0,1 0 0 0 0,-1 0-1 0 0,1 0 1 0 0,-1 0 0 0 0,1 0 0 0 0,-1 0 0 0 0,1-1 0 0 0,-1 1 0 0 0,0 0 0 0 0,0 0 0 0 0,1-3 0 0 0,1-28-243 0 0,-2 31 239 0 0,0-1-5 0 0,0-25-317 0 0,-5-40 0 0 0,4 60 338 0 0,-1-1-1 0 0,1 0 1 0 0,-2 1 0 0 0,1-1 0 0 0,-1 1 0 0 0,0-1 0 0 0,0 1 0 0 0,-1 0 0 0 0,-8-12-1 0 0,0 9 155 0 0,10 10-102 0 0,7 7-71 0 0,2 3 38 0 0,48 59 15 0 0,-47-60-32 0 0,0-1 0 0 0,0 0 0 0 0,1-1 0 0 0,0 0 0 0 0,15 10 0 0 0,-22-16-2 0 0,-1-1-1 0 0,0 1 1 0 0,1 0 0 0 0,-1-1-1 0 0,0 1 1 0 0,1-1-1 0 0,-1 0 1 0 0,1 1 0 0 0,-1-1-1 0 0,1 0 1 0 0,-1 0-1 0 0,1 0 1 0 0,-1 0-1 0 0,1 0 1 0 0,-1 0 0 0 0,1 0-1 0 0,-1 0 1 0 0,1-1-1 0 0,-1 1 1 0 0,1-1 0 0 0,-1 1-1 0 0,0-1 1 0 0,1 1-1 0 0,-1-1 1 0 0,0 0 0 0 0,1 0-1 0 0,-1 0 1 0 0,0 0-1 0 0,0 0 1 0 0,2-1 0 0 0,2-4-14 0 0,-1 0 0 0 0,1 0 0 0 0,-1 0 1 0 0,0-1-1 0 0,3-7 0 0 0,13-18-110 0 0,-16 28 94 0 0,1 0 0 0 0,-1-1 0 0 0,-1 1 0 0 0,1-1 0 0 0,-1 0-1 0 0,0 1 1 0 0,0-2 0 0 0,0 1 0 0 0,-1 0 0 0 0,1 0 0 0 0,-1-1 0 0 0,-1 0 0 0 0,1 1 0 0 0,-1-1 0 0 0,0 0 0 0 0,0 0 0 0 0,-1 1 0 0 0,1-8 0 0 0,-4-24-334 0 0,-1 1 1 0 0,-2-1-1 0 0,-1 1 1 0 0,-19-54-1 0 0,-3-17 438 0 0,26 79 242 0 0,3 27-253 0 0,1 17-196 0 0,10 22 254 0 0,2-1-1 0 0,20 43 0 0 0,-11-27-64 0 0,116 245 165 0 0,-136-295-212 0 0,-1-1-1 0 0,1 1 1 0 0,0-1 0 0 0,0 1-1 0 0,0-1 1 0 0,0 0 0 0 0,0 0-1 0 0,0 0 1 0 0,1 0-1 0 0,-1 0 1 0 0,4 2 0 0 0,-4-3-8 0 0,-1-1 0 0 0,0 1 0 0 0,1-1 0 0 0,-1 0 0 0 0,0 1 0 0 0,0-1 0 0 0,1 0 0 0 0,-1 0 0 0 0,1 0 0 0 0,-1 0 0 0 0,0 0 0 0 0,1 0 0 0 0,-1 0 0 0 0,0 0 0 0 0,1 0 0 0 0,-1-1 0 0 0,0 1 1 0 0,0-1-1 0 0,1 1 0 0 0,-1-1 0 0 0,0 1 0 0 0,0-1 0 0 0,0 0 0 0 0,1 1 0 0 0,-1-1 0 0 0,2-2 0 0 0,2-1-9 0 0,0-1 1 0 0,0 0-1 0 0,-1 0 0 0 0,1 0 1 0 0,-1-1-1 0 0,0 1 0 0 0,-1-1 1 0 0,1 0-1 0 0,-1 0 0 0 0,0 0 1 0 0,-1-1-1 0 0,0 1 0 0 0,3-9 1 0 0,-4 8-45 0 0,0 0 1 0 0,1 0 0 0 0,1 0 0 0 0,-1 0 0 0 0,1 1 0 0 0,0-1-1 0 0,4-6 1 0 0,-7 13 41 0 0,0 0-1 0 0,1 0 1 0 0,-1 0 0 0 0,0 0-1 0 0,0 0 1 0 0,0-1 0 0 0,0 1-1 0 0,1 0 1 0 0,-1 0-1 0 0,0 0 1 0 0,0 0 0 0 0,0 0-1 0 0,0 0 1 0 0,1 0-1 0 0,-1 0 1 0 0,0 0 0 0 0,0 0-1 0 0,0 0 1 0 0,1 0-1 0 0,-1 0 1 0 0,0 0 0 0 0,0 0-1 0 0,0 0 1 0 0,1 0 0 0 0,-1 0-1 0 0,0 0 1 0 0,0 0-1 0 0,0 0 1 0 0,1 0 0 0 0,-1 0-1 0 0,0 0 1 0 0,0 0-1 0 0,0 1 1 0 0,0-1 0 0 0,1 0-1 0 0,-1 0 1 0 0,0 0 0 0 0,0 0-1 0 0,6 10-42 0 0,1 10 73 0 0,77 381 911 0 0,-80-355-805 0 0,-4-46 133 0 0,-1-2-200 0 0,0-1 1 0 0,-1 1 0 0 0,1 0-1 0 0,0-1 1 0 0,0 1-1 0 0,1-1 1 0 0,-1 1-1 0 0,0-1 1 0 0,1 1 0 0 0,-1-5-1 0 0,1 5-19 0 0,-13-95-773 0 0,5-1 0 0 0,8-196 0 0 0,0 281 661 0 0,1 0 0 0 0,0 0 0 0 0,1 0-1 0 0,0 0 1 0 0,1 0 0 0 0,9-24 0 0 0,-12 36 63 0 0,0 1 0 0 0,1-1 0 0 0,-1 0 1 0 0,0 1-1 0 0,1-1 0 0 0,-1 0 0 0 0,0 1 0 0 0,1-1 1 0 0,-1 1-1 0 0,1-1 0 0 0,-1 1 0 0 0,1-1 1 0 0,0 1-1 0 0,-1-1 0 0 0,1 1 0 0 0,-1-1 0 0 0,1 1 1 0 0,0 0-1 0 0,-1-1 0 0 0,1 1 0 0 0,0 0 0 0 0,0-1 1 0 0,-1 1-1 0 0,1 0 0 0 0,0 0 0 0 0,-1 0 1 0 0,1 0-1 0 0,0 0 0 0 0,0 0 0 0 0,0 0 0 0 0,-1 0 1 0 0,1 0-1 0 0,0 0 0 0 0,-1 0 0 0 0,1 0 1 0 0,0 1-1 0 0,0-1 0 0 0,-1 0 0 0 0,1 1 0 0 0,0-1 1 0 0,-1 0-1 0 0,1 1 0 0 0,0-1 0 0 0,-1 1 0 0 0,1-1 1 0 0,-1 1-1 0 0,1-1 0 0 0,-1 1 0 0 0,1-1 1 0 0,-1 1-1 0 0,1-1 0 0 0,0 2 0 0 0,3 3 22 0 0,0-1 0 0 0,-1 1 0 0 0,0 0 0 0 0,6 11 0 0 0,-3 0 24 0 0,-2-1 0 0 0,0 1-1 0 0,0-1 1 0 0,-1 1 0 0 0,-1 0-1 0 0,-1 0 1 0 0,-1 0 0 0 0,0 0 0 0 0,-3 27-1 0 0,2-37-46 0 0,-1-1 0 0 0,1 0-1 0 0,-1 1 1 0 0,0-1-1 0 0,0 0 1 0 0,-5 8-1 0 0,3-5-16 0 0,5-11 4 0 0,-1-1-1 0 0,1 1 1 0 0,-1-1-1 0 0,0 1 1 0 0,0-1-1 0 0,-1-5 1 0 0,0-13-78 0 0,4 5 59 0 0,1 0-1 0 0,1 0 0 0 0,9-21 1 0 0,7-27-102 0 0,1-38-223 0 0,-10 45 345 0 0,24-78 0 0 0,-36 136 17 0 0,0 0 0 0 0,0 0 0 0 0,0-1 0 0 0,0 1 0 0 0,0 0 0 0 0,0 0 0 0 0,0 0 0 0 0,0-1 0 0 0,0 1 1 0 0,0 0-1 0 0,0 0 0 0 0,0 0 0 0 0,0 0 0 0 0,0-1 0 0 0,0 1 0 0 0,0 0 0 0 0,0 0 0 0 0,1 0 0 0 0,-1-1 0 0 0,0 1 1 0 0,0 0-1 0 0,0 0 0 0 0,0 0 0 0 0,0 0 0 0 0,0 0 0 0 0,0-1 0 0 0,1 1 0 0 0,-1 0 0 0 0,0 0 0 0 0,0 0 1 0 0,0 0-1 0 0,0 0 0 0 0,1 0 0 0 0,-1 0 0 0 0,0 0 0 0 0,0 0 0 0 0,0-1 0 0 0,0 1 0 0 0,1 0 0 0 0,-1 0 1 0 0,0 0-1 0 0,0 0 0 0 0,0 0 0 0 0,1 0 0 0 0,-1 0 0 0 0,0 0 0 0 0,0 0 0 0 0,0 0 0 0 0,0 0 0 0 0,1 1 0 0 0,-1-1 1 0 0,0 0-1 0 0,0 0 0 0 0,0 0 0 0 0,1 0 0 0 0,5 15 52 0 0,2 34 122 0 0,-6-38-117 0 0,15 115 463 0 0,-11-72-200 0 0,2 0 0 0 0,2 0-1 0 0,21 63 1 0 0,-21-95-252 0 0,-9-21-58 0 0,-1 0 1 0 0,1 0 0 0 0,-1 0 0 0 0,1 0 0 0 0,-1-1-1 0 0,1 1 1 0 0,0 0 0 0 0,-1 0 0 0 0,1-1 0 0 0,0 1-1 0 0,0 0 1 0 0,-1-1 0 0 0,1 1 0 0 0,0-1 0 0 0,0 1-1 0 0,0-1 1 0 0,0 1 0 0 0,0-1 0 0 0,0 0 0 0 0,1 1-1 0 0,-1-1-8 0 0,0-1 0 0 0,0 1-1 0 0,0 0 1 0 0,0-1-1 0 0,-1 1 1 0 0,1-1 0 0 0,0 1-1 0 0,0-1 1 0 0,-1 0-1 0 0,1 1 1 0 0,0-1 0 0 0,-1 0-1 0 0,1 1 1 0 0,-1-1-1 0 0,1 0 1 0 0,0 0-1 0 0,-1 1 1 0 0,0-1 0 0 0,1 0-1 0 0,-1 0 1 0 0,0 0-1 0 0,1-1 1 0 0,7-25-146 0 0,-6 20 105 0 0,4-15-162 0 0,9-26-278 0 0,-14 44 452 0 0,1 0-1 0 0,0 1 1 0 0,-1-1-1 0 0,1 1 1 0 0,1-1-1 0 0,-1 1 0 0 0,0 0 1 0 0,1 0-1 0 0,4-4 1 0 0,-7 6 19 0 0,1 1 1 0 0,0 0 0 0 0,0-1-1 0 0,0 1 1 0 0,0 0 0 0 0,0 0-1 0 0,0 0 1 0 0,0-1-1 0 0,0 1 1 0 0,0 0 0 0 0,0 0-1 0 0,0 0 1 0 0,0 1-1 0 0,0-1 1 0 0,-1 0 0 0 0,1 0-1 0 0,0 0 1 0 0,0 1 0 0 0,0-1-1 0 0,0 0 1 0 0,0 1-1 0 0,0-1 1 0 0,0 1 0 0 0,-1-1-1 0 0,1 1 1 0 0,0-1-1 0 0,0 1 1 0 0,-1 0 0 0 0,1-1-1 0 0,0 1 1 0 0,-1 0 0 0 0,2 1-1 0 0,22 30 90 0 0,-21-27-70 0 0,18 35 118 0 0,-18-33-108 0 0,0 0 1 0 0,0-1 0 0 0,1 1-1 0 0,0-1 1 0 0,0 0 0 0 0,7 7 0 0 0,-10-11-11 0 0,0-1 0 0 0,0 0 0 0 0,0 0 0 0 0,1 1 0 0 0,-1-1 0 0 0,0 0 1 0 0,1 0-1 0 0,-1 0 0 0 0,1-1 0 0 0,-1 1 0 0 0,1 0 0 0 0,0-1 0 0 0,-1 1 1 0 0,1-1-1 0 0,-1 1 0 0 0,1-1 0 0 0,0 0 0 0 0,0 1 0 0 0,-1-1 0 0 0,1 0 1 0 0,0 0-1 0 0,-1 0 0 0 0,1-1 0 0 0,0 1 0 0 0,-1 0 0 0 0,1-1 0 0 0,0 1 1 0 0,-1-1-1 0 0,1 1 0 0 0,0-1 0 0 0,-1 0 0 0 0,1 0 0 0 0,-1 0 0 0 0,0 1 1 0 0,1-2-1 0 0,1 0 0 0 0,4-4 18 0 0,-1-1 1 0 0,1-1-1 0 0,-1 1 1 0 0,0-1 0 0 0,6-11-1 0 0,-1 2-70 0 0,-4 6 34 0 0,-1 0-1 0 0,0 0 1 0 0,7-19 0 0 0,2-4 63 0 0,-18 41-87 0 0,1 0-1 0 0,-1 0 1 0 0,2 0 0 0 0,-1 0 0 0 0,1 1 0 0 0,0-1 0 0 0,0 8 0 0 0,2 58 39 0 0,-1-71-13 0 0,1 1 0 0 0,-1-1 0 0 0,0 0 0 0 0,0 0 1 0 0,1 1-1 0 0,0-1 0 0 0,-1 0 0 0 0,1 0 0 0 0,0 0 1 0 0,0 0-1 0 0,0 0 0 0 0,0 0 0 0 0,0 0 0 0 0,1 0 0 0 0,-1 0 1 0 0,1 0-1 0 0,-1-1 0 0 0,1 1 0 0 0,-1-1 0 0 0,1 1 1 0 0,0-1-1 0 0,0 0 0 0 0,0 1 0 0 0,0-1 0 0 0,0 0 1 0 0,0 0-1 0 0,0 0 0 0 0,0-1 0 0 0,0 1 0 0 0,0 0 0 0 0,1-1 1 0 0,-1 1-1 0 0,0-1 0 0 0,0 0 0 0 0,1 0 0 0 0,-1 0 1 0 0,0 0-1 0 0,0 0 0 0 0,1 0 0 0 0,-1-1 0 0 0,0 1 1 0 0,0-1-1 0 0,1 0 0 0 0,-1 1 0 0 0,0-1 0 0 0,0 0 0 0 0,0 0 1 0 0,0 0-1 0 0,0-1 0 0 0,0 1 0 0 0,-1 0 0 0 0,1-1 1 0 0,0 1-1 0 0,-1-1 0 0 0,1 0 0 0 0,-1 1 0 0 0,1-1 1 0 0,-1 0-1 0 0,0 0 0 0 0,0 0 0 0 0,0 0 0 0 0,0 0 0 0 0,2-4 1 0 0,-1-3-89 0 0,1 0 0 0 0,-1 0 0 0 0,0 0 0 0 0,-1 0 0 0 0,0-1 0 0 0,0 1 0 0 0,-1 0 0 0 0,0-1 0 0 0,-1 1 0 0 0,-3-18 0 0 0,1 14 23 0 0,0-1 0 0 0,-1 1 0 0 0,0 0 0 0 0,-1 0 0 0 0,-1 1 0 0 0,-14-24 0 0 0,72 139 423 0 0,-28-64-600 0 0,1-2-1 0 0,31 36 0 0 0,-4-17-5906 0 0,-38-42-4237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0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13235 0 0,'0'0'5168'0'0,"23"-1"-4854"0"0,73 0-30 0 0,-76 0 157 0 0,-1 1-1 0 0,0 2 1 0 0,25 4-1 0 0,-8-1 279 0 0,-32-4-626 0 0,26 4 565 0 0,-29-5-639 0 0,0 1 0 0 0,0-1 0 0 0,0 0 0 0 0,0 1 0 0 0,0-1 0 0 0,0 0 0 0 0,-1 1 0 0 0,1-1 0 0 0,0 1 1 0 0,0-1-1 0 0,-1 1 0 0 0,1 0 0 0 0,0-1 0 0 0,0 1 0 0 0,-1 0 0 0 0,1-1 0 0 0,-1 1 0 0 0,1 0 0 0 0,-1 0 0 0 0,1 0 0 0 0,-1-1 0 0 0,1 1 0 0 0,-1 0 0 0 0,0 0 0 0 0,0 0 0 0 0,1 0 0 0 0,-1 1 0 0 0,0 1 26 0 0,-1 0 0 0 0,0 0 0 0 0,1 0 0 0 0,-1 0 0 0 0,0 0 0 0 0,-1 0 0 0 0,1 0 0 0 0,0 0 0 0 0,-1-1 0 0 0,0 1 0 0 0,1-1 0 0 0,-1 1 0 0 0,0-1 0 0 0,0 1 0 0 0,-1-1 0 0 0,-1 2 0 0 0,-46 34 359 0 0,37-29-326 0 0,-26 20-366 0 0,-21 14 277 0 0,40-30-3764 0 0,-1-1-3509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0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 0 0 0,'0'0'16254'0'0,"-6"-1"-15450"0"0,-4 0-467 0 0,-22-2 6069 0 0,94 4-5313 0 0,55-2-836 0 0,29-3-207 0 0,-113 5-3492 0 0,-38-2 2616 0 0,-14 0-5965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0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7754 0 0,'0'0'9827'0'0,"2"13"-9173"0"0,24 170 1627 0 0,-20-104-1712 0 0,17 112-32 0 0,-16-165-513 0 0,-7-25-17 0 0,1 1 1 0 0,-1-1-1 0 0,0 0 0 0 0,1 0 1 0 0,-1 0-1 0 0,1 0 0 0 0,-1 1 1 0 0,1-1-1 0 0,-1 0 0 0 0,1 0 1 0 0,0 0-1 0 0,0 0 0 0 0,0 0 1 0 0,-1 0-1 0 0,1-1 0 0 0,0 1 1 0 0,2 1-1 0 0,-3-2 86 0 0,1-14-66 0 0,-1 1 0 0 0,-2-19 0 0 0,1 20-86 0 0,0 0 0 0 0,1 0 0 0 0,0 0 0 0 0,4-18 0 0 0,-4 27 40 0 0,1 0-1 0 0,0 0 1 0 0,0 0-1 0 0,0 0 0 0 0,1 0 1 0 0,-1 0-1 0 0,1 0 1 0 0,-1 0-1 0 0,1 0 1 0 0,0 1-1 0 0,0-1 1 0 0,0 1-1 0 0,1 0 1 0 0,-1-1-1 0 0,0 1 0 0 0,1 0 1 0 0,0 0-1 0 0,-1 0 1 0 0,1 1-1 0 0,0-1 1 0 0,3-1-1 0 0,-3 2 19 0 0,0 0 1 0 0,0 0-1 0 0,0 0 0 0 0,0 0 0 0 0,0 1 0 0 0,0-1 0 0 0,0 1 1 0 0,0 0-1 0 0,0 0 0 0 0,0 0 0 0 0,0 0 0 0 0,0 1 1 0 0,0-1-1 0 0,0 1 0 0 0,0-1 0 0 0,0 1 0 0 0,0 0 0 0 0,-1 0 1 0 0,1 1-1 0 0,0-1 0 0 0,0 0 0 0 0,-1 1 0 0 0,1 0 1 0 0,-1-1-1 0 0,1 1 0 0 0,-1 0 0 0 0,0 1 0 0 0,0-1 0 0 0,0 0 1 0 0,0 0-1 0 0,2 5 0 0 0,-1-3 9 0 0,-1-1 0 0 0,0 1 0 0 0,0 0 0 0 0,0 0 0 0 0,-1 0-1 0 0,1 0 1 0 0,-1 0 0 0 0,0 1 0 0 0,0-1 0 0 0,0 0 0 0 0,-1 0 0 0 0,0 1 0 0 0,0-1 0 0 0,0 0 0 0 0,0 1 0 0 0,0-1 0 0 0,-1 0 0 0 0,0 1-1 0 0,0-1 1 0 0,0 0 0 0 0,-3 6 0 0 0,2-6-36 0 0,-1 0 0 0 0,0 1 0 0 0,0-2 0 0 0,0 1 0 0 0,0 0 0 0 0,-1 0 0 0 0,1-1 0 0 0,-1 0 0 0 0,-6 5 0 0 0,-41 20-53 0 0,25-15 63 0 0,19-7 18 0 0,17-6 124 0 0,0-1-113 0 0,11-1 33 0 0,-1-1-1 0 0,1-1 1 0 0,-1 0 0 0 0,0-2-1 0 0,31-13 1 0 0,-30 12-135 0 0,-9 2 88 0 0,0 1 0 0 0,0-2 0 0 0,-1 0 0 0 0,18-11 1 0 0,-27 16-12 0 0,0-1-1 0 0,0 1 1 0 0,0-1 0 0 0,0 1 0 0 0,0-1 0 0 0,0 0 0 0 0,0 0 0 0 0,0 0 0 0 0,-1 0 0 0 0,1 0 0 0 0,-1-1 0 0 0,1 1 0 0 0,-1 0-1 0 0,0-1 1 0 0,0 1 0 0 0,0-1 0 0 0,0 1 0 0 0,-1-1 0 0 0,1 1 0 0 0,-1-1 0 0 0,1 0 0 0 0,-1 1 0 0 0,0-1 0 0 0,0 0-1 0 0,0 1 1 0 0,0-1 0 0 0,-1 0 0 0 0,0-3 0 0 0,0 4-17 0 0,0 0 0 0 0,0 1 0 0 0,-1-1-1 0 0,1 0 1 0 0,-1 1 0 0 0,1-1 0 0 0,-1 1 0 0 0,1 0 0 0 0,-1-1-1 0 0,0 1 1 0 0,0 0 0 0 0,0 0 0 0 0,0 0 0 0 0,1 0 0 0 0,-1 1 0 0 0,0-1-1 0 0,-3 0 1 0 0,3 0 3 0 0,1 0 1 0 0,-1 1-1 0 0,0-1 0 0 0,1 1 1 0 0,-1 0-1 0 0,0-1 0 0 0,0 1 0 0 0,0 0 1 0 0,1 0-1 0 0,-1 0 0 0 0,0 0 1 0 0,0 1-1 0 0,1-1 0 0 0,-1 0 0 0 0,0 1 1 0 0,0-1-1 0 0,1 1 0 0 0,-1-1 1 0 0,0 1-1 0 0,-1 1 0 0 0,1 0 30 0 0,1-1 1 0 0,-1 1-1 0 0,1 0 0 0 0,0-1 0 0 0,-1 1 1 0 0,1 0-1 0 0,0 0 0 0 0,0 0 0 0 0,0 0 0 0 0,0 0 1 0 0,1 1-1 0 0,-1-1 0 0 0,0 0 0 0 0,1 0 1 0 0,0 0-1 0 0,-1 1 0 0 0,1-1 0 0 0,0 0 1 0 0,0 0-1 0 0,0 1 0 0 0,1-1 0 0 0,-1 0 0 0 0,0 0 1 0 0,1 0-1 0 0,-1 1 0 0 0,1-1 0 0 0,0 0 1 0 0,0 0-1 0 0,0 0 0 0 0,0 0 0 0 0,0 0 1 0 0,0 0-1 0 0,1 0 0 0 0,2 2 0 0 0,-1 0 21 0 0,0 0-1 0 0,1 0 1 0 0,0-1 0 0 0,0 0-1 0 0,0 0 1 0 0,0 0 0 0 0,0 0-1 0 0,1-1 1 0 0,-1 1-1 0 0,1-1 1 0 0,0 0 0 0 0,-1-1-1 0 0,1 1 1 0 0,8 1 0 0 0,-8-2-15 0 0,-1-1 1 0 0,1 1-1 0 0,-1-1 1 0 0,1 0 0 0 0,-1 0-1 0 0,1-1 1 0 0,-1 1 0 0 0,1-1-1 0 0,7-2 1 0 0,-10 2-14 0 0,0-1 0 0 0,0 1 0 0 0,0 0 0 0 0,0-1 0 0 0,0 1 0 0 0,-1-1 0 0 0,1 1 0 0 0,-1-1 0 0 0,1 0 0 0 0,-1 0 0 0 0,0 0 0 0 0,1 0 0 0 0,-1 0 0 0 0,0 0 0 0 0,0 0 0 0 0,-1 0 0 0 0,1 0 0 0 0,0 0 0 0 0,-1-1 0 0 0,1 1 0 0 0,-1-3 0 0 0,6-41-774 0 0,-2 0 1 0 0,-2 0-1 0 0,-8-82 1 0 0,0-4-205 0 0,6 131 959 0 0,0 1 0 0 0,0-1 0 0 0,0 1 1 0 0,0-1-1 0 0,0 1 0 0 0,0-1 0 0 0,0 1 1 0 0,0-1-1 0 0,0 1 0 0 0,0-1 0 0 0,0 1 0 0 0,0-1 1 0 0,0 0-1 0 0,1 1 0 0 0,-1-1 0 0 0,0 1 0 0 0,0-1 1 0 0,0 1-1 0 0,1 0 0 0 0,-1-1 0 0 0,0 1 1 0 0,1-1-1 0 0,-1 1 0 0 0,1-1 0 0 0,8 7-63 0 0,7 18 258 0 0,-5 8-28 0 0,0 0 0 0 0,-3 0 1 0 0,0 1-1 0 0,-2 0 0 0 0,2 39 0 0 0,-3-24 50 0 0,17 69-1 0 0,-20-112-174 0 0,0 5 120 0 0,0 0 0 0 0,1 0-1 0 0,0-1 1 0 0,1 1 0 0 0,0-1-1 0 0,0 1 1 0 0,1-1 0 0 0,0-1-1 0 0,1 1 1 0 0,13 14 0 0 0,-18-22-115 0 0,-1 0 0 0 0,1 0 0 0 0,0 0 0 0 0,0-1 0 0 0,0 1 0 0 0,0 0 0 0 0,1-1 0 0 0,-1 1 0 0 0,0-1 0 0 0,0 1 0 0 0,0-1 0 0 0,0 1 0 0 0,1-1 0 0 0,-1 0 0 0 0,0 0 0 0 0,0 0 0 0 0,0 0 0 0 0,1 0 0 0 0,-1 0 0 0 0,0 0 0 0 0,0 0 0 0 0,1 0 0 0 0,-1 0 0 0 0,0-1 0 0 0,0 1 0 0 0,0 0 0 0 0,0-1 0 0 0,1 1 0 0 0,-1-1 0 0 0,0 1 0 0 0,0-1 0 0 0,0 0 0 0 0,0 0 0 0 0,0 1 0 0 0,0-1 0 0 0,0 0 0 0 0,-1 0 0 0 0,1 0 0 0 0,0 0 0 0 0,0 0 0 0 0,-1 0 0 0 0,1 0 0 0 0,1-2 0 0 0,2-4-26 0 0,0-1-1 0 0,0 1 1 0 0,-1-1-1 0 0,0 0 1 0 0,3-8 0 0 0,8-42-96 0 0,-5 21-172 0 0,-6 27-295 0 0,-2 27-436 0 0,2 61 1099 0 0,-2-70-59 0 0,0 0 0 0 0,0-1-1 0 0,1 1 1 0 0,0 0 0 0 0,1-1-1 0 0,0 0 1 0 0,6 12 0 0 0,-9-18-15 0 0,0 0 1 0 0,1 0-1 0 0,-1 0 1 0 0,1 0-1 0 0,0 0 0 0 0,-1-1 1 0 0,1 1-1 0 0,-1 0 1 0 0,1 0-1 0 0,0-1 1 0 0,0 1-1 0 0,-1 0 0 0 0,1-1 1 0 0,0 1-1 0 0,0-1 1 0 0,0 1-1 0 0,0-1 1 0 0,1 1-1 0 0,-1-1-19 0 0,-1-1 1 0 0,1 1-1 0 0,-1 0 0 0 0,1-1 1 0 0,-1 1-1 0 0,1 0 1 0 0,-1-1-1 0 0,0 1 0 0 0,1-1 1 0 0,-1 1-1 0 0,1-1 0 0 0,-1 1 1 0 0,0-1-1 0 0,1 1 0 0 0,-1-1 1 0 0,0 1-1 0 0,0-1 1 0 0,0 1-1 0 0,1-1 0 0 0,-1 0 1 0 0,0 1-1 0 0,0-1 0 0 0,0 1 1 0 0,0-1-1 0 0,0 0 0 0 0,0 1 1 0 0,0-1-1 0 0,0 1 1 0 0,0-2-1 0 0,0-27-82 0 0,-1 0 0 0 0,-1 0 1 0 0,-2 1-1 0 0,-9-39 0 0 0,11 54 111 0 0,-1-2-219 0 0,2 12 46 0 0,2 8 156 0 0,3 8 43 0 0,1-1 0 0 0,0 0 0 0 0,12 21 0 0 0,-7-12-25 0 0,72 118-477 0 0,-42-84-9184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18372 0 0,'0'0'1320'0'0,"-137"35"-20220"0"0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18060 0 0,'0'0'3490'0'0,"2"20"-3462"0"0,5 63-24 0 0,-7-80-8 0 0,0-1 1 0 0,0 1-1 0 0,0-1 0 0 0,0 1 1 0 0,0-1-1 0 0,-1 0 0 0 0,1 1 0 0 0,-1-1 1 0 0,0 0-1 0 0,-1 4 0 0 0,-10 4-109 0 0,6-7 16 0 0,4-2 32 0 0,-23 20-1298 0 0,26-20 1368 0 0,1 0-1 0 0,0-1 1 0 0,0 1-1 0 0,-1-1 1 0 0,1 1 0 0 0,0-1-1 0 0,0 1 1 0 0,0-1-1 0 0,-1 0 1 0 0,1 0 0 0 0,3 0-1 0 0,-2 0 22 0 0,24 3 198 0 0,-9-2 44 0 0,33 8 0 0 0,-47-8-251 0 0,0 0 1 0 0,0 0-1 0 0,0 0 1 0 0,0 1 0 0 0,0 0-1 0 0,0 0 1 0 0,0 0-1 0 0,-1 0 1 0 0,1 1-1 0 0,-1-1 1 0 0,0 1 0 0 0,0 0-1 0 0,4 4 1 0 0,-6-6-14 0 0,0 1 0 0 0,0-1 1 0 0,0 1-1 0 0,-1-1 0 0 0,1 1 0 0 0,0-1 1 0 0,-1 1-1 0 0,1-1 0 0 0,-1 1 1 0 0,0-1-1 0 0,1 1 0 0 0,-1 0 0 0 0,0-1 1 0 0,0 1-1 0 0,0-1 0 0 0,0 1 0 0 0,0 0 1 0 0,-1-1-1 0 0,1 1 0 0 0,0-1 1 0 0,-2 4-1 0 0,-1 1 15 0 0,0 1 1 0 0,0-1 0 0 0,-9 12 0 0 0,9-14-31 0 0,1-1 1 0 0,-1 1 0 0 0,1-1 0 0 0,0 1 0 0 0,0 0 0 0 0,0 0 0 0 0,0 0 0 0 0,1 0-1 0 0,0 0 1 0 0,-2 7 0 0 0,3-10 5 0 0,0 0-1 0 0,0-1 1 0 0,0 1-1 0 0,0 0 1 0 0,0-1-1 0 0,0 1 1 0 0,1 0-1 0 0,-1 0 1 0 0,0-1-1 0 0,0 1 1 0 0,0 0-1 0 0,1-1 1 0 0,-1 1-1 0 0,0 0 1 0 0,1-1-1 0 0,-1 1 1 0 0,1-1-1 0 0,-1 1 1 0 0,0 0 0 0 0,1-1-1 0 0,0 1 1 0 0,-1-1-1 0 0,1 0 1 0 0,-1 1-1 0 0,1-1 1 0 0,-1 1-1 0 0,2 0 1 0 0,0-1 6 0 0,-1 0-1 0 0,1 1 1 0 0,-1-1 0 0 0,1 0 0 0 0,-1 0 0 0 0,1 0 0 0 0,0 0 0 0 0,-1 0 0 0 0,1 0 0 0 0,-1-1 0 0 0,1 1 0 0 0,1-1-1 0 0,1 0 9 0 0,0-1 0 0 0,0 1-1 0 0,0-1 1 0 0,0 0-1 0 0,-1 0 1 0 0,1 0-1 0 0,-1 0 1 0 0,0-1 0 0 0,6-5-1 0 0,3-9 2 0 0,18-32 0 0 0,-7 8 45 0 0,-28 51-86 0 0,2-1-1 0 0,-1 1 1 0 0,1-1 0 0 0,-3 17 0 0 0,5-21-30 0 0,-1 1 1 0 0,2-1 0 0 0,-1 0-1 0 0,1 1 1 0 0,-1-1 0 0 0,1 0 0 0 0,1 1-1 0 0,-1-1 1 0 0,1 0 0 0 0,0 1-1 0 0,0-1 1 0 0,4 10 0 0 0,-3-13 42 0 0,-1-1 1 0 0,1 1-1 0 0,0 0 1 0 0,0-1-1 0 0,-1 1 1 0 0,1-1-1 0 0,1 1 1 0 0,-1-1-1 0 0,0 0 1 0 0,0 0-1 0 0,0 0 1 0 0,1 0-1 0 0,-1 0 0 0 0,0 0 1 0 0,1-1-1 0 0,-1 1 1 0 0,0-1-1 0 0,1 0 1 0 0,-1 0-1 0 0,1 0 1 0 0,-1 0-1 0 0,1 0 1 0 0,-1 0-1 0 0,1-1 1 0 0,2 0-1 0 0,2 0 20 0 0,-1 0-1 0 0,0-1 0 0 0,1 0 0 0 0,-1 0 1 0 0,0-1-1 0 0,0 1 0 0 0,0-1 0 0 0,7-5 1 0 0,-7 3 0 0 0,0 0 0 0 0,-1 0 1 0 0,0 0-1 0 0,0 0 1 0 0,0-1-1 0 0,-1 0 0 0 0,0 0 1 0 0,4-6-1 0 0,-6 9-7 0 0,-1 0-1 0 0,0 0 1 0 0,0 0 0 0 0,0 0-1 0 0,0 0 1 0 0,0 0-1 0 0,0 0 1 0 0,-1 0 0 0 0,0-1-1 0 0,1 1 1 0 0,-1 0-1 0 0,0 0 1 0 0,-1 0-1 0 0,1 0 1 0 0,0-1 0 0 0,-1 1-1 0 0,0 0 1 0 0,0 0-1 0 0,0 0 1 0 0,0 0 0 0 0,-2-3-1 0 0,1 2-13 0 0,-1 0 1 0 0,0 1-1 0 0,1-1 0 0 0,-2 1 0 0 0,1-1 0 0 0,0 1 0 0 0,-1 0 1 0 0,1 0-1 0 0,-1 1 0 0 0,0-1 0 0 0,0 1 0 0 0,-6-3 0 0 0,-1 0-430 0 0,-1 0 1 0 0,1 2-1 0 0,-16-4 0 0 0,64 12 998 0 0,59 0-1 0 0,-63-5-3884 0 0,-3 0-3946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7 299 12995 0 0,'0'0'2276'0'0,"5"24"-1414"0"0,15 77 93 0 0,-16-75-438 0 0,-1 0-1 0 0,0 1 1 0 0,-2-1 0 0 0,-3 29 0 0 0,1-13-306 0 0,-8 136 277 0 0,2-286-658 0 0,0 19-121 0 0,-2-64-861 0 0,2 53-805 0 0,6-102 1 0 0,10 129 1812 0 0,-8 67 236 0 0,0 0 1 0 0,1 1-1 0 0,0-1 0 0 0,0 0 0 0 0,0 0 0 0 0,1 1 1 0 0,0-1-1 0 0,0 1 0 0 0,7-9 0 0 0,-10 13-30 0 0,1 0-1 0 0,0 0 1 0 0,0 0-1 0 0,0 0 1 0 0,0 0-1 0 0,0 0 1 0 0,0 0-1 0 0,0 1 1 0 0,0-1-1 0 0,0 0 0 0 0,1 1 1 0 0,-1-1-1 0 0,0 1 1 0 0,0-1-1 0 0,0 1 1 0 0,1 0-1 0 0,-1-1 1 0 0,0 1-1 0 0,1 0 1 0 0,-1 0-1 0 0,0 0 1 0 0,1 0-1 0 0,-1 0 0 0 0,2 1 1 0 0,-1-1 28 0 0,0 1 1 0 0,0 0-1 0 0,0 1 1 0 0,0-1-1 0 0,0 0 1 0 0,0 0-1 0 0,-1 1 1 0 0,1-1-1 0 0,0 1 0 0 0,-1 0 1 0 0,1-1-1 0 0,-1 1 1 0 0,2 2-1 0 0,1 4 126 0 0,0-1-1 0 0,0 1 1 0 0,-1-1-1 0 0,0 1 1 0 0,0 0-1 0 0,2 15 1 0 0,-2-8-135 0 0,-2 1 0 0 0,0-1 1 0 0,-1 1-1 0 0,-1 0 0 0 0,0-1 0 0 0,-2 1 1 0 0,1-1-1 0 0,-2 1 0 0 0,0-1 0 0 0,-8 20 0 0 0,10-30-79 0 0,-4 13-207 0 0,16-29 11 0 0,8-21 86 0 0,-11 18-5 0 0,0 0-1 0 0,2 1 1 0 0,13-17 0 0 0,-20 27 100 0 0,0 1 0 0 0,0 0 0 0 0,1-1 1 0 0,-1 1-1 0 0,1 0 0 0 0,-1 0 0 0 0,1 0 0 0 0,0 1 1 0 0,0-1-1 0 0,0 1 0 0 0,0-1 0 0 0,0 1 0 0 0,0 0 1 0 0,0 0-1 0 0,0 0 0 0 0,0 1 0 0 0,0-1 0 0 0,1 1 1 0 0,-1-1-1 0 0,0 1 0 0 0,6 1 0 0 0,-7 0 23 0 0,0-1 0 0 0,0 1 0 0 0,0 0 0 0 0,0 1 1 0 0,-1-1-1 0 0,1 0 0 0 0,0 0 0 0 0,-1 1 0 0 0,1-1 0 0 0,-1 1 0 0 0,1-1 0 0 0,-1 1 0 0 0,0 0 0 0 0,0-1 0 0 0,0 1 0 0 0,0 0 0 0 0,0 0 1 0 0,0 0-1 0 0,0 0 0 0 0,0 0 0 0 0,-1 0 0 0 0,1 2 0 0 0,2 6 60 0 0,-1 0 1 0 0,0 0-1 0 0,1 12 1 0 0,-2-13 0 0 0,0 0 0 0 0,0 0 0 0 0,-1 1 0 0 0,-1-1 1 0 0,1 0-1 0 0,-1 0 0 0 0,-1 0 0 0 0,0 0 1 0 0,-3 10-1 0 0,5-19-37 0 0,-11-17 112 0 0,8 8-366 0 0,0 0 1 0 0,1 0-1 0 0,0 0 1 0 0,1 0 0 0 0,0 0-1 0 0,0-1 1 0 0,2-15-1 0 0,-1 20 139 0 0,1 0 0 0 0,-1 0 0 0 0,1-1 0 0 0,1 1 0 0 0,-1 1 0 0 0,1-1 0 0 0,0 0 0 0 0,0 0 0 0 0,0 1 0 0 0,1-1 0 0 0,0 1 0 0 0,0-1 0 0 0,0 1 0 0 0,0 0 0 0 0,5-4 1 0 0,-3 5 149 0 0,-1 1 0 0 0,1 0 1 0 0,0 0-1 0 0,0 1 0 0 0,1-1 1 0 0,-1 1-1 0 0,0 0 0 0 0,1 0 1 0 0,-1 1-1 0 0,0 0 0 0 0,1-1 1 0 0,-1 2-1 0 0,0-1 0 0 0,9 2 1 0 0,-12-1-11 0 0,0 0 1 0 0,1 0 0 0 0,-1 0-1 0 0,0 0 1 0 0,1 0-1 0 0,-1 1 1 0 0,0-1 0 0 0,0 1-1 0 0,0-1 1 0 0,0 1-1 0 0,-1 0 1 0 0,1-1 0 0 0,0 1-1 0 0,-1 0 1 0 0,1 0 0 0 0,-1 1-1 0 0,0-1 1 0 0,1 0-1 0 0,-1 0 1 0 0,1 3 0 0 0,2 7 108 0 0,0 0 1 0 0,4 24 0 0 0,-2-6-11 0 0,-4-24-118 0 0,0 2 24 0 0,1-1 0 0 0,-1 0 0 0 0,1 1-1 0 0,5 8 1 0 0,-7-15-39 0 0,0 0-1 0 0,-1 1 0 0 0,1-1 0 0 0,0 0 1 0 0,0 0-1 0 0,0 0 0 0 0,0 0 0 0 0,0 0 0 0 0,0 0 1 0 0,0-1-1 0 0,0 1 0 0 0,0 0 0 0 0,0 0 1 0 0,0-1-1 0 0,0 1 0 0 0,1-1 0 0 0,-1 1 1 0 0,0-1-1 0 0,0 1 0 0 0,1-1 0 0 0,-1 0 0 0 0,0 1 1 0 0,1-1-1 0 0,-1 0 0 0 0,0 0 0 0 0,1 0 1 0 0,-1 0-1 0 0,1 0 0 0 0,-1-1 0 0 0,0 1 1 0 0,0 0-1 0 0,2-1 0 0 0,-1 0-10 0 0,-1 0-1 0 0,1 0 1 0 0,-1 0 0 0 0,0 0-1 0 0,1 0 1 0 0,-1 0 0 0 0,0 0-1 0 0,0-1 1 0 0,0 1-1 0 0,0 0 1 0 0,0-1 0 0 0,0 1-1 0 0,0-1 1 0 0,1-2 0 0 0,10-27 14 0 0,-7 16-45 0 0,9-26-94 0 0,6-13-83 0 0,-20 53 188 0 0,0 1 1 0 0,0 0 0 0 0,0 0 0 0 0,0 0-1 0 0,0 0 1 0 0,0 0 0 0 0,0 0 0 0 0,0-1-1 0 0,0 1 1 0 0,0 0 0 0 0,0 0 0 0 0,1 0-1 0 0,-1 0 1 0 0,0 0 0 0 0,0 0 0 0 0,0 0-1 0 0,0 0 1 0 0,0 0 0 0 0,0-1 0 0 0,0 1-1 0 0,1 0 1 0 0,-1 0 0 0 0,0 0 0 0 0,0 0-1 0 0,0 0 1 0 0,0 0 0 0 0,0 0 0 0 0,0 0-1 0 0,1 0 1 0 0,-1 0 0 0 0,0 0 0 0 0,0 0-1 0 0,0 0 1 0 0,0 0 0 0 0,0 0 0 0 0,1 0-1 0 0,-1 0 1 0 0,0 0 0 0 0,0 0 0 0 0,0 0-1 0 0,0 0 1 0 0,0 1 0 0 0,0-1 0 0 0,0 0-1 0 0,1 0 1 0 0,-1 0 0 0 0,6 8-47 0 0,3 11 109 0 0,-2 1 28 0 0,-3-6 37 0 0,0 0 0 0 0,1-1 0 0 0,1 1 0 0 0,1-1-1 0 0,-1-1 1 0 0,2 1 0 0 0,0-1 0 0 0,11 13 0 0 0,-17-23-111 0 0,0 0 0 0 0,0-1 0 0 0,0 1 0 0 0,0 0 0 0 0,1-1 0 0 0,-1 0 0 0 0,0 1 0 0 0,1-1 0 0 0,-1 0 0 0 0,1 0 0 0 0,-1 0 0 0 0,1-1 0 0 0,0 1 0 0 0,-1-1 0 0 0,1 1 0 0 0,0-1 0 0 0,0 0 0 0 0,-1 0 0 0 0,1 0 0 0 0,0 0 0 0 0,-1-1 0 0 0,5 0 0 0 0,-3 0-15 0 0,0-1 1 0 0,0 1 0 0 0,-1-1-1 0 0,1 0 1 0 0,0 0-1 0 0,-1 0 1 0 0,0 0 0 0 0,1 0-1 0 0,-1-1 1 0 0,0 0-1 0 0,0 1 1 0 0,0-1 0 0 0,4-7-1 0 0,1-1-30 0 0,-1-1 0 0 0,0 0-1 0 0,-1-1 1 0 0,0 0 0 0 0,-1 0 0 0 0,5-21-1 0 0,-8 55 73 0 0,-1 0 1 0 0,-2 20-1 0 0,-3-19 154 0 0,0 31 0 0 0,4-53 21 0 0,0-17 177 0 0,1-10-518 0 0,1 0 0 0 0,2 1 0 0 0,0-1 0 0 0,2 1 1 0 0,1 0-1 0 0,17-42 0 0 0,-23 64 101 0 0,1 1 0 0 0,-1 0 0 0 0,1 0 0 0 0,0 0 0 0 0,0 1 0 0 0,0-1 0 0 0,4-3 1 0 0,-6 5 23 0 0,1 1 0 0 0,-1-1 0 0 0,1 1 1 0 0,-1 0-1 0 0,1-1 0 0 0,-1 1 0 0 0,1-1 1 0 0,-1 1-1 0 0,1 0 0 0 0,-1 0 0 0 0,1-1 1 0 0,-1 1-1 0 0,1 0 0 0 0,-1 0 0 0 0,1 0 1 0 0,0-1-1 0 0,-1 1 0 0 0,1 0 1 0 0,-1 0-1 0 0,1 0 0 0 0,0 0 0 0 0,-1 0 1 0 0,1 0-1 0 0,-1 0 0 0 0,1 1 0 0 0,0-1 1 0 0,-1 0-1 0 0,1 0 0 0 0,-1 0 0 0 0,1 0 1 0 0,-1 1-1 0 0,1-1 0 0 0,-1 0 0 0 0,1 1 1 0 0,-1-1-1 0 0,1 0 0 0 0,-1 1 1 0 0,1-1-1 0 0,-1 1 0 0 0,1-1 0 0 0,-1 1 1 0 0,0-1-1 0 0,1 0 0 0 0,-1 1 0 0 0,0 0 1 0 0,1-1-1 0 0,-1 2 0 0 0,6 11 58 0 0,0 1 1 0 0,-1 0-1 0 0,-1 0 0 0 0,0 1 0 0 0,-1-1 0 0 0,-1 1 1 0 0,1 20-1 0 0,-2-17-12 0 0,2-1 1 0 0,-1 0-1 0 0,2-1 1 0 0,0 1-1 0 0,8 18 1 0 0,-11-32-34 0 0,0 0 0 0 0,0-1 0 0 0,0 1 1 0 0,1-1-1 0 0,-1 1 0 0 0,1-1 0 0 0,0 0 0 0 0,0 0 0 0 0,0 0 1 0 0,0 0-1 0 0,0 0 0 0 0,0 0 0 0 0,0 0 0 0 0,1-1 0 0 0,-1 1 1 0 0,1-1-1 0 0,-1 1 0 0 0,1-1 0 0 0,-1 0 0 0 0,6 1 0 0 0,-4-1 4 0 0,-1-1 0 0 0,1 0 0 0 0,-1 0 0 0 0,0-1-1 0 0,1 1 1 0 0,-1-1 0 0 0,1 1 0 0 0,-1-1-1 0 0,0 0 1 0 0,1 0 0 0 0,-1-1 0 0 0,0 1 0 0 0,0-1-1 0 0,0 1 1 0 0,0-1 0 0 0,0 0 0 0 0,3-3-1 0 0,9-8-1 0 0,0 0-1 0 0,0-2 1 0 0,24-30-1 0 0,31-57-30 0 0,-50 72 26 0 0,-18 27-25 0 0,-1 1 8 0 0,1 1 0 0 0,0-1 0 0 0,-1 0 0 0 0,0-1 0 0 0,0 1 0 0 0,1 0 0 0 0,-1 0 0 0 0,0-1 0 0 0,-1 1 0 0 0,1 0 0 0 0,0-1 0 0 0,-1 1 0 0 0,1-1 0 0 0,-1-3 0 0 0,-1 5-5 0 0,0 1 0 0 0,0-1 0 0 0,0 1 0 0 0,0-1 0 0 0,0 1 0 0 0,0-1 0 0 0,0 1 0 0 0,0 0 0 0 0,0 0 0 0 0,0-1 0 0 0,0 1 0 0 0,0 0 0 0 0,0 0 0 0 0,0 0 0 0 0,-1 0 1 0 0,1 0-1 0 0,0 1 0 0 0,0-1 0 0 0,-1 1 0 0 0,-23 4-29 0 0,21-3 41 0 0,-1 0 0 0 0,1 0 1 0 0,0 1-1 0 0,0-1 0 0 0,1 1 0 0 0,-1 0 0 0 0,1 0 0 0 0,-1 0 1 0 0,1 0-1 0 0,0 1 0 0 0,0-1 0 0 0,0 1 0 0 0,0 0 0 0 0,1 0 1 0 0,0 0-1 0 0,0 0 0 0 0,0 0 0 0 0,0 0 0 0 0,0 1 1 0 0,1-1-1 0 0,0 0 0 0 0,0 1 0 0 0,0 0 0 0 0,0-1 0 0 0,1 1 1 0 0,0-1-1 0 0,0 1 0 0 0,0 0 0 0 0,2 8 0 0 0,0-4 35 0 0,0 0 0 0 0,0-1-1 0 0,1 1 1 0 0,0-1 0 0 0,0 0-1 0 0,1 0 1 0 0,0 0 0 0 0,1-1 0 0 0,0 1-1 0 0,0-1 1 0 0,0 0 0 0 0,1 0-1 0 0,0-1 1 0 0,13 11 0 0 0,-9-10-13 0 0,0-1 1 0 0,0 0 0 0 0,0 0 0 0 0,1-1-1 0 0,0-1 1 0 0,0 0 0 0 0,0 0-1 0 0,0-1 1 0 0,1-1 0 0 0,19 3 0 0 0,-22-4-690 0 0,-1-1-1 0 0,1-1 1 0 0,0 1 0 0 0,-1-1 0 0 0,11-2 0 0 0,-6-2-6797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26038 0 0,'0'0'441'0'0,"35"10"-701"0"0,112 40 260 0 0,-142-48-1 0 0,0 0-1 0 0,0 0 1 0 0,-1 1 0 0 0,1-1 0 0 0,-1 1 0 0 0,1 0-1 0 0,-1 1 1 0 0,0-1 0 0 0,0 1 0 0 0,-1 0-1 0 0,1-1 1 0 0,-1 2 0 0 0,5 6 0 0 0,155 270-98 0 0,-102-170 82 0 0,-58-106 15 0 0,6 9-7 0 0,-1 1 1 0 0,0 0-1 0 0,-1 1 1 0 0,0 0-1 0 0,-2 0 1 0 0,8 31-1 0 0,-13-47 7 0 0,0 1-1 0 0,0-1 0 0 0,0 1 1 0 0,0 0-1 0 0,0-1 0 0 0,0 1 1 0 0,0 0-1 0 0,0-1 1 0 0,-1 1-1 0 0,1-1 0 0 0,0 1 1 0 0,0-1-1 0 0,0 1 0 0 0,-1 0 1 0 0,1-1-1 0 0,0 1 0 0 0,-1-1 1 0 0,1 1-1 0 0,0-1 1 0 0,-1 1-1 0 0,1-1 0 0 0,-1 1 1 0 0,1-1-1 0 0,0 0 0 0 0,-1 1 1 0 0,1-1-1 0 0,-1 0 1 0 0,0 1-1 0 0,1-1 0 0 0,-1 0 1 0 0,1 1-1 0 0,-1-1 0 0 0,1 0 1 0 0,-1 0-1 0 0,0 0 1 0 0,1 0-1 0 0,-1 0 0 0 0,1 0 1 0 0,-1 1-1 0 0,0-1 0 0 0,1-1 1 0 0,-1 1-1 0 0,0 0 0 0 0,1 0 1 0 0,-1 0-1 0 0,1 0 1 0 0,-2-1-1 0 0,-2 1-2 0 0,-1-1 0 0 0,1 0-1 0 0,-1 0 1 0 0,1-1 0 0 0,-6-2 0 0 0,-24-16-13 0 0,1-1 0 0 0,1-1 0 0 0,-50-46 0 0 0,39 31-17 0 0,17 15-74 0 0,-112-98-18 0 0,117 99-479 0 0,1 0-1 0 0,0-1 1 0 0,2-2-1 0 0,-17-27 0 0 0,27 32-2462 0 0,5 7-4166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104 118 7898 0 0,'0'0'11119'0'0,"1"0"-11030"0"0,0 1-1 0 0,-1-1 0 0 0,1 0 0 0 0,0 0 1 0 0,-1 1-1 0 0,1-1 0 0 0,0 0 1 0 0,-1 1-1 0 0,1-1 0 0 0,-1 1 0 0 0,1-1 1 0 0,0 1-1 0 0,-1-1 0 0 0,1 1 0 0 0,0 0 1 0 0,-3 1-22 0 0,0 0 0 0 0,0-1 1 0 0,0 0-1 0 0,0 1 1 0 0,0-1-1 0 0,0 0 0 0 0,0 0 1 0 0,-1 0-1 0 0,1 0 1 0 0,0 0-1 0 0,0 0 0 0 0,-1-1 1 0 0,1 1-1 0 0,-3-1 1 0 0,4 0-63 0 0,0 0 1 0 0,0 0 0 0 0,0 0 0 0 0,0 0-1 0 0,0 0 1 0 0,0-1 0 0 0,0 1-1 0 0,0 0 1 0 0,0 0 0 0 0,0-1 0 0 0,1 1-1 0 0,-1-1 1 0 0,0 1 0 0 0,0-1 0 0 0,0 1-1 0 0,1-1 1 0 0,-1 0 0 0 0,0 1 0 0 0,1-1-1 0 0,-1 0 1 0 0,0 1 0 0 0,1-1-1 0 0,-1 0 1 0 0,1 0 0 0 0,-1 0 0 0 0,1 1-1 0 0,0-1 1 0 0,-1 0 0 0 0,1 0 0 0 0,0 0-1 0 0,0 0 1 0 0,-1 0 0 0 0,1 0 0 0 0,0 0-1 0 0,0 0 1 0 0,0 0 0 0 0,0 0-1 0 0,0 1 1 0 0,1-3 0 0 0,-2-2 18 0 0,0 1 0 0 0,-1-1 0 0 0,1 1 0 0 0,-1 0-1 0 0,1 0 1 0 0,-1-1 0 0 0,-1 1 0 0 0,-3-5 0 0 0,-5-13 9 0 0,8 15 65 0 0,-1-1 0 0 0,1 1 0 0 0,-1 0 1 0 0,-9-11-1 0 0,13 17 74 0 0,3 15-307 0 0,6 12 202 0 0,-2 1-1 0 0,8 44 1 0 0,4 19-49 0 0,-17-82-679 0 0,9 31 1227 0 0,-9-26-3517 0 0,-1-1-3955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4985 0 0,'0'0'8224'0'0,"23"14"-7566"0"0,2 1-448 0 0,-8-6-39 0 0,0 2 0 0 0,0 0-1 0 0,-1 1 1 0 0,0 1 0 0 0,-1 0 0 0 0,20 24 0 0 0,281 383 2736 0 0,-238-308-2486 0 0,524 789 909 0 0,-24 21-1011 0 0,876 1286 1577 0 0,-1321-2020-1699 0 0,163 238 224 0 0,-22 15-45 0 0,-208-321-321 0 0,145 242 86 0 0,-163-289-76 0 0,4-1 0 0 0,103 110-1 0 0,-129-158-28 0 0,0 0 0 0 0,2-2 0 0 0,39 24 0 0 0,-52-38-1 0 0,-1 2 0 0 0,-1-1-1 0 0,1 2 1 0 0,-2 0 0 0 0,1 0-1 0 0,-2 2 1 0 0,1-1 0 0 0,-2 1-1 0 0,14 22 1 0 0,11 24-43 0 0,72 113-29 0 0,-97-156-25 0 0,-1-1 0 0 0,-1 2 0 0 0,0-1 1 0 0,6 23-1 0 0,-9-23 4 0 0,1 0-1 0 0,1-1 1 0 0,0 1 0 0 0,1-1-1 0 0,13 17 1 0 0,56 78-602 0 0,-72-97-1779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5269 0 11835 0 0,'0'0'5319'0'0,"-24"12"-4773"0"0,-79 40-51 0 0,75-37-182 0 0,1 2 0 0 0,1 0 1 0 0,0 2-1 0 0,1 0 0 0 0,1 2 1 0 0,1 1-1 0 0,-33 41 1 0 0,13-4 256 0 0,-66 119-1 0 0,46-67-205 0 0,-231 336 1340 0 0,-21 11-918 0 0,35 21-565 0 0,125-189-126 0 0,-21-10 25 0 0,71-143 106 0 0,-207 209 0 0 0,-156 90 284 0 0,350-330-493 0 0,-425 443 150 0 0,256-247 68 0 0,95-112-44 0 0,-84 86 284 0 0,206-199-245 0 0,-104 151 0 0 0,122-149-155 0 0,-93 137 180 0 0,98-153-143 0 0,-70 73 1 0 0,-78 36 198 0 0,2-1 14 0 0,166-144-206 0 0,1 2 1 0 0,1 1-1 0 0,-23 39 0 0 0,1-1 108 0 0,46-66-189 0 0,0 0 4 0 0,-2-1 409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3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76 16347 0 0,'0'0'3763'0'0,"-3"-1"-3649"0"0,2 1-88 0 0,0 0 0 0 0,-1 0-1 0 0,1 0 1 0 0,0 0 0 0 0,0 0-1 0 0,0 0 1 0 0,-1 0-1 0 0,1 0 1 0 0,0 0 0 0 0,0 0-1 0 0,0 1 1 0 0,0-1 0 0 0,-1 1-1 0 0,1-1 1 0 0,0 1 0 0 0,0-1-1 0 0,0 1 1 0 0,0-1 0 0 0,0 1-1 0 0,0 0 1 0 0,-1 1-1 0 0,5-7 3066 0 0,6-10-3129 0 0,-6 11-25 0 0,0 1 0 0 0,0-1 0 0 0,0 0 0 0 0,-1 0 0 0 0,1 0 0 0 0,3-8 0 0 0,-2-2-3897 0 0,0 1-5590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14835 0 0,'0'0'7830'0'0,"-8"26"-7334"0"0,-25 83-27 0 0,-36 96 1164 0 0,46-152-1676 0 0,-37 66 0 0 0,37-84-280 0 0,7-19-2787 0 0,-2-6-8488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4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75 19148 0 0,'0'0'2553'0'0,"-12"-3"-2279"0"0,-40-11-78 0 0,46 13-155 0 0,1 0 0 0 0,-1 1 0 0 0,0-1 0 0 0,1 1-1 0 0,-1 0 1 0 0,0 1 0 0 0,1 0 0 0 0,-1-1 0 0 0,1 2 0 0 0,-1-1-1 0 0,-9 4 1 0 0,-23 4 70 0 0,5-8-2 0 0,-16 0 75 0 0,46-1-179 0 0,-1 1 0 0 0,1-1 0 0 0,0 1 0 0 0,-1 0 0 0 0,1 0 0 0 0,0 0 0 0 0,-1 0 0 0 0,1 1 0 0 0,0-1 0 0 0,-5 4 0 0 0,8-4-2 0 0,-1 0 1 0 0,0 0 0 0 0,1 0-1 0 0,-1 0 1 0 0,0 0 0 0 0,1 0 0 0 0,-1 0-1 0 0,1 0 1 0 0,0 0 0 0 0,-1 1-1 0 0,1-1 1 0 0,0 0 0 0 0,0 0 0 0 0,-1 0-1 0 0,1 1 1 0 0,0-1 0 0 0,0 0-1 0 0,0 0 1 0 0,1 0 0 0 0,-1 1 0 0 0,0-1-1 0 0,0 0 1 0 0,1 0 0 0 0,-1 0-1 0 0,1 0 1 0 0,-1 0 0 0 0,1 2 0 0 0,18 33 190 0 0,-15-30-179 0 0,66 110 90 0 0,-67-111-98 0 0,0 0-1 0 0,0 0 1 0 0,0 0-1 0 0,1-1 1 0 0,0 1-1 0 0,0-1 1 0 0,5 5-1 0 0,-7-9 31 0 0,0 1-1 0 0,-1-1 0 0 0,1 0 0 0 0,-1 0 1 0 0,1 0-1 0 0,-1 0 0 0 0,1 0 1 0 0,-1 0-1 0 0,1-1 0 0 0,-1 1 0 0 0,1 0 1 0 0,-1-1-1 0 0,1 1 0 0 0,-1-1 0 0 0,1 0 1 0 0,-1 1-1 0 0,1-1 0 0 0,-1 0 1 0 0,0 0-1 0 0,0 0 0 0 0,1 0 0 0 0,-1 0 1 0 0,0 0-1 0 0,2-2 0 0 0,25-30 380 0 0,-27 32-388 0 0,7-10 57 0 0,0-1-1 0 0,-1 0 0 0 0,-1 0 1 0 0,1 0-1 0 0,-2-1 0 0 0,0 0 1 0 0,3-14-1 0 0,-3 6-357 0 0,-2 0 1 0 0,0 1-1 0 0,0-42 0 0 0,-3 38-775 0 0,0 8-3176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4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46 283 19916 0 0,'0'0'1226'0'0,"2"22"-851"0"0,5 67-42 0 0,-6-82-277 0 0,-1 1 0 0 0,0-1-1 0 0,-1 1 1 0 0,1-1 0 0 0,-1 1 0 0 0,-1-1-1 0 0,1 0 1 0 0,-2 1 0 0 0,1-1 0 0 0,-1 0-1 0 0,1 0 1 0 0,-2 0 0 0 0,1-1 0 0 0,-6 9-1 0 0,0-1 1 0 0,9-13-38 0 0,0-1 0 0 0,0 1 0 0 0,-1 0 0 0 0,1-1 0 0 0,0 1 0 0 0,-1-1 0 0 0,1 1 0 0 0,0-1 0 0 0,-1 1 1 0 0,1-1-1 0 0,0 1 0 0 0,-1-1 0 0 0,1 1 0 0 0,-1-1 0 0 0,1 1 0 0 0,-1-1 0 0 0,1 0 0 0 0,-1 1 0 0 0,0-1 0 0 0,1 0 0 0 0,-1 1 0 0 0,1-1 0 0 0,-1 0 0 0 0,0 1 0 0 0,0-2 21 0 0,1 1-1 0 0,-1-1 1 0 0,1 0-1 0 0,0 1 1 0 0,-1-1-1 0 0,1 1 1 0 0,0-1 0 0 0,-1 1-1 0 0,1-1 1 0 0,0 0-1 0 0,0 1 1 0 0,0-1 0 0 0,-1 0-1 0 0,1 1 1 0 0,0-1-1 0 0,0 0 1 0 0,0 1-1 0 0,0-2 1 0 0,2-37 318 0 0,7-8-357 0 0,2 0 1 0 0,3 1 0 0 0,19-47-1 0 0,-29 84-1 0 0,0 0 0 0 0,0 1 0 0 0,1-1 0 0 0,8-11 0 0 0,-12 19-9 0 0,0-1 1 0 0,1 1 0 0 0,-1-1-1 0 0,0 1 1 0 0,1-1-1 0 0,-1 1 1 0 0,1 0 0 0 0,0 0-1 0 0,-1 0 1 0 0,1 0-1 0 0,0 0 1 0 0,3-1 0 0 0,-4 2-3 0 0,0 0 0 0 0,0 0 0 0 0,1 0 0 0 0,-1 0 0 0 0,0 0 0 0 0,0 0 0 0 0,0 0 1 0 0,0 0-1 0 0,0 1 0 0 0,0-1 0 0 0,0 0 0 0 0,0 1 0 0 0,0-1 0 0 0,0 1 1 0 0,0-1-1 0 0,0 1 0 0 0,0 0 0 0 0,0-1 0 0 0,-1 1 0 0 0,1 0 0 0 0,0-1 1 0 0,0 1-1 0 0,-1 0 0 0 0,1 0 0 0 0,0 1 0 0 0,7 8 27 0 0,-2 1 1 0 0,1 0-1 0 0,-1 0 0 0 0,-1 0 0 0 0,0 1 1 0 0,-1-1-1 0 0,0 1 0 0 0,2 14 0 0 0,-1 0 11 0 0,-1-1-1 0 0,0 51 0 0 0,-4-76-17 0 0,0 1-1 0 0,1-1 1 0 0,-1 0-1 0 0,0 0 1 0 0,0 0-1 0 0,0 0 1 0 0,1 1-1 0 0,-1-1 0 0 0,0 0 1 0 0,0 0-1 0 0,1 0 1 0 0,-1 0-1 0 0,0 0 1 0 0,0 0-1 0 0,1 0 1 0 0,-1 0-1 0 0,0 0 0 0 0,0 0 1 0 0,1 0-1 0 0,-1 0 1 0 0,0 0-1 0 0,0 0 1 0 0,1 0-1 0 0,-1 0 0 0 0,0 0 1 0 0,0 0-1 0 0,1 0 1 0 0,-1 0-1 0 0,0 0 1 0 0,0-1-1 0 0,1 1 1 0 0,-1 0-1 0 0,0 0 0 0 0,0 0 1 0 0,0 0-1 0 0,1-1 1 0 0,-1 1-1 0 0,0 0 1 0 0,0 0-1 0 0,0 0 0 0 0,0-1 1 0 0,0 1-1 0 0,1 0 1 0 0,-1 0-1 0 0,10-8 61 0 0,21-33-29 0 0,-15 19 2 0 0,20-21-1 0 0,-31 38-42 0 0,1 0 0 0 0,-1 0 0 0 0,0 0 0 0 0,1 1 0 0 0,0 0 0 0 0,0 0 0 0 0,1 1 0 0 0,-1-1 0 0 0,7-1 0 0 0,-12 5-5 0 0,-1 0 1 0 0,0 0-1 0 0,0 0 0 0 0,0 0 0 0 0,0 0 1 0 0,0-1-1 0 0,1 1 0 0 0,-1 0 0 0 0,0 0 0 0 0,0 0 1 0 0,0 0-1 0 0,0 0 0 0 0,0 0 0 0 0,1 0 1 0 0,-1 0-1 0 0,0 0 0 0 0,0 1 0 0 0,0-1 0 0 0,0 0 1 0 0,1 0-1 0 0,-1 0 0 0 0,0 0 0 0 0,0 0 0 0 0,0 0 1 0 0,0 0-1 0 0,0 0 0 0 0,0 0 0 0 0,1 0 1 0 0,-1 0-1 0 0,0 1 0 0 0,0-1 0 0 0,0 0 0 0 0,0 0 1 0 0,0 0-1 0 0,0 0 0 0 0,0 0 0 0 0,0 0 1 0 0,0 1-1 0 0,0-1 0 0 0,1 0 0 0 0,-1 0 0 0 0,0 0 1 0 0,0 1-1 0 0,-1 9-72 0 0,-5 9 59 0 0,6-19 16 0 0,-4 13-43 0 0,0 0 0 0 0,2 0 0 0 0,-1 0 0 0 0,1 0 0 0 0,1 1 0 0 0,0-1 0 0 0,1 1 0 0 0,3 18 0 0 0,-3-31 44 0 0,0 1 0 0 0,0-1 0 0 0,1 0 0 0 0,-1 0 0 0 0,0 0 1 0 0,1 0-1 0 0,-1 0 0 0 0,1 0 0 0 0,0 1 0 0 0,-1-1 0 0 0,1 0 0 0 0,0 0 0 0 0,0-1 0 0 0,-1 1 0 0 0,1 0 0 0 0,0 0 0 0 0,0 0 1 0 0,0-1-1 0 0,0 1 0 0 0,2 1 0 0 0,0-1 1 0 0,0 0 0 0 0,0 0 0 0 0,0 0 0 0 0,0 0 0 0 0,1 0 0 0 0,-1 0 0 0 0,6-1 0 0 0,-3 1 3 0 0,1-1 0 0 0,-1-1 1 0 0,1 1-1 0 0,-1-1 0 0 0,0 0 1 0 0,1-1-1 0 0,9-3 0 0 0,-10 2-1 0 0,-1 0-1 0 0,1-1 0 0 0,-1 0 0 0 0,0 0 0 0 0,0 0 0 0 0,-1 0 0 0 0,1-1 1 0 0,-1 0-1 0 0,0 0 0 0 0,0 0 0 0 0,0 0 0 0 0,-1-1 0 0 0,0 1 1 0 0,5-13-1 0 0,-6 13-9 0 0,0 0 1 0 0,-1 0-1 0 0,1 0 0 0 0,-1-1 1 0 0,0 1-1 0 0,0 0 1 0 0,-1-1-1 0 0,1 1 1 0 0,-1-1-1 0 0,-1 1 0 0 0,1 0 1 0 0,-1-1-1 0 0,0 1 1 0 0,0-1-1 0 0,0 1 0 0 0,-1 0 1 0 0,0 0-1 0 0,-2-5 1 0 0,2 8-23 0 0,1-1 1 0 0,-1 1-1 0 0,0 0 1 0 0,0 0-1 0 0,0 0 0 0 0,0 0 1 0 0,0 0-1 0 0,-1 1 1 0 0,1-1-1 0 0,-1 0 1 0 0,1 1-1 0 0,-1 0 1 0 0,1 0-1 0 0,-1 0 1 0 0,0 0-1 0 0,1 0 0 0 0,-1 0 1 0 0,-3 0-1 0 0,-7-1-70 0 0,1 1 0 0 0,-24 1 0 0 0,25 0 91 0 0,23-18 662 0 0,37-36-764 0 0,-25 30 101 0 0,37-50 0 0 0,-49 56 19 0 0,2 0 0 0 0,22-22 0 0 0,-30 65-36 0 0,7 65 210 0 0,-9-54-157 0 0,9 37 0 0 0,-10-64-108 0 0,-1 1-1 0 0,2-1 1 0 0,-1 1-1 0 0,1-1 0 0 0,1 0 1 0 0,-1 0-1 0 0,1-1 0 0 0,10 13 1 0 0,-8-14-738 0 0,1 1-1 0 0,-1-1 1 0 0,18 11 0 0 0,-4-3-6817 0 0,-11-9 1546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38 11266 0 0,'0'0'10427'0'0,"-129"-37"-10395"0"0,108 42-112 0 0,1 2-136 0 0,-1 1-345 0 0,3 2-943 0 0,1-3-2873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5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19 199 19676 0 0,'0'0'238'0'0,"22"-7"-2566"0"0,68-23 2535 0 0,-85 28-134 0 0,0 0-1 0 0,0 0 1 0 0,0 0 0 0 0,0-1-1 0 0,0 1 1 0 0,0-1 0 0 0,-1-1-1 0 0,8-5 1 0 0,-10 7-29 0 0,0-1-1 0 0,-1 0 1 0 0,1 1 0 0 0,0-1-1 0 0,-1 0 1 0 0,1 0 0 0 0,-1 0 0 0 0,0 0-1 0 0,1-4 1 0 0,-1 5-51 0 0,-1-1 1 0 0,1 1-1 0 0,0-1 0 0 0,-1 1 0 0 0,0-1 1 0 0,1 0-1 0 0,-1 1 0 0 0,0-1 1 0 0,0 1-1 0 0,-1-1 0 0 0,1 0 0 0 0,0 1 1 0 0,-1-1-1 0 0,0 1 0 0 0,0-1 0 0 0,1 1 1 0 0,-1-1-1 0 0,-1 1 0 0 0,-1-4 1 0 0,1 3-26 0 0,-1 0 1 0 0,1 0 0 0 0,-1 1-1 0 0,0-1 1 0 0,0 1 0 0 0,0 0 0 0 0,0 0-1 0 0,0 0 1 0 0,0 0 0 0 0,0 1 0 0 0,-1-1-1 0 0,-6-1 1 0 0,4 1-15 0 0,1 1 0 0 0,-1-1 0 0 0,0 1 0 0 0,0 1-1 0 0,0-1 1 0 0,0 1 0 0 0,0 0 0 0 0,0 1 0 0 0,0-1 0 0 0,0 1 0 0 0,0 0 0 0 0,0 0 0 0 0,1 1 0 0 0,-1 0-1 0 0,0 0 1 0 0,1 0 0 0 0,-7 5 0 0 0,9-5 53 0 0,0 0 1 0 0,1 0-1 0 0,-1 0 0 0 0,1 1 0 0 0,-1-1 1 0 0,1 1-1 0 0,0-1 0 0 0,0 1 0 0 0,0 0 0 0 0,0 0 1 0 0,1 0-1 0 0,-1 0 0 0 0,1 1 0 0 0,0-1 1 0 0,0 0-1 0 0,0 0 0 0 0,0 1 0 0 0,0-1 1 0 0,1 1-1 0 0,0-1 0 0 0,-1 0 0 0 0,1 1 1 0 0,0-1-1 0 0,1 1 0 0 0,-1-1 0 0 0,1 1 1 0 0,-1-1-1 0 0,1 0 0 0 0,2 5 0 0 0,0-1 68 0 0,0 0-1 0 0,0 0 1 0 0,1 0 0 0 0,0 0-1 0 0,1 0 1 0 0,-1-1-1 0 0,1 0 1 0 0,1 0 0 0 0,-1 0-1 0 0,1-1 1 0 0,10 9-1 0 0,-5-7-1 0 0,1 0 1 0 0,0-1-1 0 0,0 0 0 0 0,1-1 0 0 0,-1 0 0 0 0,1-1 0 0 0,0 0 0 0 0,0-1 1 0 0,1-1-1 0 0,-1 0 0 0 0,1 0 0 0 0,24-2 0 0 0,-35 0-57 0 0,0-1 0 0 0,-1 1 1 0 0,1-1-1 0 0,-1 1 0 0 0,1-1 0 0 0,-1 0 0 0 0,1 0 0 0 0,-1 0 0 0 0,1 0 0 0 0,-1-1 1 0 0,0 1-1 0 0,0 0 0 0 0,0-1 0 0 0,0 0 0 0 0,0 0 0 0 0,0 1 0 0 0,0-1 0 0 0,0 0 1 0 0,-1-1-1 0 0,1 1 0 0 0,-1 0 0 0 0,1 0 0 0 0,-1-1 0 0 0,0 1 0 0 0,0 0 0 0 0,0-1 1 0 0,0 1-1 0 0,-1-1 0 0 0,2-5 0 0 0,0-1-19 0 0,-1 0 1 0 0,1 0-1 0 0,-2 0 0 0 0,1-1 1 0 0,-1 1-1 0 0,-1 0 1 0 0,-1-14-1 0 0,-6 7 98 0 0,0-2 114 0 0,8 17-114 0 0,1 2-77 0 0,1-1 1 0 0,0 0 0 0 0,0 0 0 0 0,-1 0 0 0 0,1 0-1 0 0,0-1 1 0 0,0 1 0 0 0,-1 0 0 0 0,1-1 0 0 0,0 1-1 0 0,0-1 1 0 0,-1 0 0 0 0,1 1 0 0 0,-1-1-1 0 0,1 0 1 0 0,-1 0 0 0 0,1 0 0 0 0,-1 0 0 0 0,1 0-1 0 0,-1-1 1 0 0,0 1 0 0 0,0 0 0 0 0,1-1 0 0 0,-1 1-1 0 0,0 0 1 0 0,0-1 0 0 0,-1 1 0 0 0,1-1-1 0 0,0 0 1 0 0,0 1 0 0 0,-1-1 0 0 0,1 0 0 0 0,-1 1-1 0 0,1-4 1 0 0,0-45 107 0 0,-1 50-148 0 0,4 1 28 0 0,-1 1-1 0 0,0-1 1 0 0,0 1 0 0 0,0 0-1 0 0,0 0 1 0 0,-1 0-1 0 0,1 0 1 0 0,0 0 0 0 0,-1 1-1 0 0,0-1 1 0 0,3 4-1 0 0,3 3 15 0 0,22 17-153 0 0,0-2 0 0 0,1 0 1 0 0,68 36-1 0 0,-67-49-1755 0 0,-22-9-1723 0 0,1-2-4142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11090 0 0,'0'0'9129'0'0,"-22"2"-8660"0"0,-68 8-26 0 0,86-10-384 0 0,-1 1-1 0 0,1 0 1 0 0,0 0-1 0 0,0 0 0 0 0,-1 1 1 0 0,-5 3-1 0 0,-4 8 159 0 0,7-4-153 0 0,-19 17-498 0 0,-58 44 0 0 0,32-39-8219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5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112 326 17012 0 0,'0'0'984'0'0,"-3"24"-412"0"0,-2 6-356 0 0,-8 83 700 0 0,8-63-265 0 0,1-13-511 0 0,2 0 0 0 0,4 68 0 0 0,7-52-130 0 0,-8-48-8 0 0,0 0 1 0 0,1 0 0 0 0,0 0-1 0 0,-1 0 1 0 0,2 0 0 0 0,-1-1-1 0 0,6 9 1 0 0,-8-13 13 0 0,0 0 1 0 0,0 1-1 0 0,0-1 0 0 0,0 0 1 0 0,0 1-1 0 0,0-1 1 0 0,0 0-1 0 0,1 0 0 0 0,-1 1 1 0 0,0-1-1 0 0,0 0 1 0 0,0 0-1 0 0,0 0 0 0 0,1 1 1 0 0,-1-1-1 0 0,0 0 1 0 0,0 0-1 0 0,1 0 0 0 0,-1 0 1 0 0,0 1-1 0 0,0-1 1 0 0,1 0-1 0 0,-1 0 0 0 0,0 0 1 0 0,0 0-1 0 0,1 0 1 0 0,-1 0-1 0 0,0 0 0 0 0,1 0 1 0 0,-1 0-1 0 0,0 0 1 0 0,0 0-1 0 0,1 0 0 0 0,-1 0 1 0 0,0 0-1 0 0,1 0 1 0 0,-1 0-1 0 0,0 0 0 0 0,0 0 1 0 0,1 0-1 0 0,-1 0 1 0 0,0 0-1 0 0,0-1 0 0 0,1 1 1 0 0,-1 0-1 0 0,0 0 1 0 0,1-1-1 0 0,1-17 272 0 0,-7-24-287 0 0,2 30-2 0 0,-50-216-6 0 0,43 169 8 0 0,-6-114-1 0 0,14 130 26 0 0,0-36 31 0 0,3 78-62 0 0,-1 0 0 0 0,0 0 1 0 0,0 1-1 0 0,0-1 0 0 0,0 0 0 0 0,1 0 0 0 0,-1 1 1 0 0,0-1-1 0 0,1 0 0 0 0,-1 0 0 0 0,0 1 1 0 0,1-1-1 0 0,-1 0 0 0 0,1 1 0 0 0,-1-1 0 0 0,1 1 1 0 0,-1-1-1 0 0,1 1 0 0 0,0-1 0 0 0,-1 1 0 0 0,1-1 1 0 0,0 1-1 0 0,-1-1 0 0 0,1 1 0 0 0,0 0 0 0 0,0-1 1 0 0,-1 1-1 0 0,1 0 0 0 0,0 0 0 0 0,0-1 0 0 0,-1 1 1 0 0,1 0-1 0 0,0 0 0 0 0,0 0 0 0 0,0 0 0 0 0,-1 0 1 0 0,1 0-1 0 0,0 0 0 0 0,0 1 0 0 0,0-1 0 0 0,-1 0 1 0 0,1 0-1 0 0,0 1 0 0 0,0-1 0 0 0,0 1 0 0 0,4 0 19 0 0,0 1 0 0 0,0 0-1 0 0,0 0 1 0 0,0 1 0 0 0,7 4-1 0 0,-2 1 15 0 0,1 1-1 0 0,-1 0 0 0 0,0 0 1 0 0,9 13-1 0 0,-16-18-19 0 0,1 0 0 0 0,-1 1-1 0 0,0-1 1 0 0,-1 1 0 0 0,1 0 0 0 0,-1 0-1 0 0,0 0 1 0 0,0 0 0 0 0,-1 1 0 0 0,1-1-1 0 0,-1 0 1 0 0,0 1 0 0 0,0 6 0 0 0,-2-9-11 0 0,0 1-1 0 0,1 0 1 0 0,-2 0 0 0 0,1-1 0 0 0,0 1-1 0 0,-1-1 1 0 0,0 1 0 0 0,1-1 0 0 0,-2 1 0 0 0,1-1-1 0 0,0 0 1 0 0,0 0 0 0 0,-1 0 0 0 0,0-1 0 0 0,1 1-1 0 0,-1 0 1 0 0,-6 3 0 0 0,-3 3-17 0 0,-1-1 0 0 0,1 0 0 0 0,-18 7 0 0 0,11-5-27 0 0,13-6 33 0 0,0-1 1 0 0,1 0-1 0 0,-1 0 0 0 0,0-1 1 0 0,0 0-1 0 0,0 0 0 0 0,-1 0 0 0 0,-6 0 1 0 0,13-2 131 0 0,12-10 161 0 0,64-37-383 0 0,-48 32 123 0 0,45-36 1 0 0,-61 41-8 0 0,-1-1 1 0 0,0 0 0 0 0,0-1-1 0 0,-2 0 1 0 0,1-1 0 0 0,-2 0-1 0 0,1 0 1 0 0,-2-1-1 0 0,8-19 1 0 0,-12 26-19 0 0,0-1 0 0 0,0 0 1 0 0,-1 0-1 0 0,0 0 0 0 0,0 0 0 0 0,-1-1 0 0 0,0 1 1 0 0,-1 0-1 0 0,0-1 0 0 0,0 1 0 0 0,-1-1 0 0 0,0 1 1 0 0,0 0-1 0 0,-1 0 0 0 0,0 0 0 0 0,0 0 0 0 0,-1 0 1 0 0,-7-14-1 0 0,10 21 1 0 0,0 1 1 0 0,0 0 0 0 0,0-1 0 0 0,0 1 0 0 0,0 0-1 0 0,0 0 1 0 0,0-1 0 0 0,0 1 0 0 0,0 0-1 0 0,0-1 1 0 0,-1 1 0 0 0,1 0 0 0 0,0 0-1 0 0,0-1 1 0 0,0 1 0 0 0,0 0 0 0 0,-1 0-1 0 0,1 0 1 0 0,0-1 0 0 0,0 1 0 0 0,-1 0-1 0 0,1 0 1 0 0,0 0 0 0 0,0-1 0 0 0,-1 1-1 0 0,1 0 1 0 0,0 0 0 0 0,0 0 0 0 0,-1 0-1 0 0,1 0 1 0 0,0 0 0 0 0,-1 0 0 0 0,1 0-1 0 0,0 0 1 0 0,-1 0 0 0 0,1 0 0 0 0,0 0-1 0 0,0 0 1 0 0,-1 0 0 0 0,1 0 0 0 0,-1 0-1 0 0,-2 16 13 0 0,6 36 171 0 0,-2-41-178 0 0,5 73 10 0 0,28 140-1 0 0,-33-219-10 0 0,12 41 17 0 0,-12-43 1 0 0,0 0-1 0 0,0 0 1 0 0,0 0 0 0 0,1 0 0 0 0,0 0-1 0 0,-1 0 1 0 0,1-1 0 0 0,0 1 0 0 0,0-1-1 0 0,1 1 1 0 0,4 3 0 0 0,-5-5-2 0 0,-1-1 0 0 0,1 1 1 0 0,0 0-1 0 0,0-1 1 0 0,0 1-1 0 0,1-1 0 0 0,-1 0 1 0 0,0 0-1 0 0,0 0 0 0 0,0 0 1 0 0,0 0-1 0 0,0 0 0 0 0,0-1 1 0 0,0 1-1 0 0,0-1 0 0 0,0 1 1 0 0,0-1-1 0 0,0 0 1 0 0,0 1-1 0 0,0-1 0 0 0,-1 0 1 0 0,1 0-1 0 0,0-1 0 0 0,2-1 1 0 0,5-3-13 0 0,-1-1 1 0 0,0 0-1 0 0,9-9 1 0 0,73-75 29 0 0,-89 89-35 0 0,0 1-47 0 0,-3 2-64 0 0,1-1 93 0 0,0 1 0 0 0,-1-1-1 0 0,1 1 1 0 0,0 0 0 0 0,0 0-1 0 0,0-1 1 0 0,0 1 0 0 0,0 0-1 0 0,0 0 1 0 0,0 0-1 0 0,0 0 1 0 0,0 0 0 0 0,0 1-1 0 0,0-1 1 0 0,1 0 0 0 0,-1 0-1 0 0,0 0 1 0 0,1 1-1 0 0,-1-1 1 0 0,1 0 0 0 0,-1 1-1 0 0,1 2 1 0 0,-9 34 14 0 0,9-38 6 0 0,-1 8-2 0 0,1 1 0 0 0,-1-1 1 0 0,1 0-1 0 0,0 0 0 0 0,1 1 1 0 0,2 7-1 0 0,-3-13-3 0 0,1-1 1 0 0,0 1-1 0 0,0-1 1 0 0,1 0-1 0 0,-1 1 1 0 0,0-1-1 0 0,1 0 1 0 0,-1 0-1 0 0,1 0 1 0 0,0 0-1 0 0,0 0 1 0 0,0-1-1 0 0,0 1 1 0 0,0 0-1 0 0,0-1 1 0 0,0 1-1 0 0,0-1 1 0 0,1 0-1 0 0,-1 0 1 0 0,1 0-1 0 0,-1 0 1 0 0,5 1-1 0 0,-3-1 6 0 0,0 0 1 0 0,-1 0-1 0 0,1 0 1 0 0,0-1-1 0 0,0 1 1 0 0,-1-1-1 0 0,1 0 1 0 0,0 0-1 0 0,0 0 1 0 0,-1-1-1 0 0,1 1 0 0 0,0-1 1 0 0,0 0-1 0 0,-1 0 1 0 0,1 0-1 0 0,-1-1 1 0 0,6-2-1 0 0,-6 2 4 0 0,-1 0-1 0 0,1 0 1 0 0,-1 0-1 0 0,0 0 1 0 0,0-1-1 0 0,0 1 1 0 0,0-1-1 0 0,0 1 1 0 0,-1-1-1 0 0,1 1 1 0 0,-1-1-1 0 0,1 0 1 0 0,-1 0-1 0 0,0 0 1 0 0,0 0-1 0 0,-1 0 1 0 0,1 0-1 0 0,0 0 1 0 0,-1 0-1 0 0,0 0 1 0 0,0-6-1 0 0,0-2-29 0 0,0 1-1 0 0,-1-1 1 0 0,0 0-1 0 0,-1 1 1 0 0,-4-19-1 0 0,4 24 6 0 0,0 0 0 0 0,-1 0 0 0 0,1 1-1 0 0,-1-1 1 0 0,0 0 0 0 0,0 1 0 0 0,-1 0 0 0 0,1 0-1 0 0,-1 0 1 0 0,0 0 0 0 0,0 0 0 0 0,0 1 0 0 0,-7-4-1 0 0,-5 0-230 0 0,14 8 45 0 0,11 5 223 0 0,107 46 203 0 0,-112-50-217 0 0,1 1-1 0 0,-1-1 1 0 0,0 1-1 0 0,0 0 1 0 0,0 0 0 0 0,0 0-1 0 0,0 0 1 0 0,0 1-1 0 0,-1 0 1 0 0,0-1-1 0 0,0 1 1 0 0,0 0-1 0 0,0 1 1 0 0,0-1-1 0 0,-1 0 1 0 0,0 1-1 0 0,0 0 1 0 0,0-1 0 0 0,-1 1-1 0 0,1 0 1 0 0,0 5-1 0 0,1 11 5 0 0,0 1 0 0 0,-1 0-1 0 0,-1 31 1 0 0,-1-43-3 0 0,-6-17 419 0 0,-2-21-383 0 0,2 6-77 0 0,1 0 0 0 0,1 0 0 0 0,0-1 0 0 0,1-25 0 0 0,2 46 19 0 0,1-1 0 0 0,0 1 0 0 0,0 0 0 0 0,0-1 0 0 0,1 1 0 0 0,-1 0 1 0 0,1 0-1 0 0,-1-1 0 0 0,1 1 0 0 0,0 0 0 0 0,0 0 0 0 0,-1 0 0 0 0,2 0 0 0 0,0-3 0 0 0,0 4-2 0 0,-1 0 0 0 0,1 0 0 0 0,0 0-1 0 0,-1 0 1 0 0,1 0 0 0 0,0 0 0 0 0,-1 0 0 0 0,1 1 0 0 0,0-1-1 0 0,0 1 1 0 0,0-1 0 0 0,-1 1 0 0 0,1 0 0 0 0,0-1 0 0 0,0 1 0 0 0,0 0-1 0 0,3 1 1 0 0,8-1 37 0 0,0 2-1 0 0,0 0 1 0 0,0 0-1 0 0,0 1 1 0 0,16 6-1 0 0,12 2 18 0 0,-33-9-10 0 0,1 0-1 0 0,0-1 1 0 0,0 0-1 0 0,0-1 1 0 0,0 0-1 0 0,0-1 1 0 0,15-2-1 0 0,-21 2-14 0 0,0 1 1 0 0,0-1-1 0 0,0 0 0 0 0,0 0 1 0 0,0-1-1 0 0,-1 1 0 0 0,1 0 1 0 0,0-1-1 0 0,-1 0 0 0 0,1 0 1 0 0,3-3-1 0 0,-5 4-4 0 0,0-1 1 0 0,0 1-1 0 0,0-1 1 0 0,0 0-1 0 0,0 0 0 0 0,0 1 1 0 0,0-1-1 0 0,0 0 1 0 0,-1 0-1 0 0,1 0 1 0 0,-1 0-1 0 0,1 0 0 0 0,-1 0 1 0 0,0 1-1 0 0,0-1 1 0 0,0 0-1 0 0,0 0 0 0 0,0 0 1 0 0,-1-4-1 0 0,0 4-19 0 0,0-1-1 0 0,0 1 1 0 0,-1 0-1 0 0,1-1 1 0 0,0 1-1 0 0,-1 0 0 0 0,0 0 1 0 0,1 0-1 0 0,-1 0 1 0 0,0 0-1 0 0,0 1 1 0 0,0-1-1 0 0,0 0 0 0 0,0 1 1 0 0,0-1-1 0 0,-1 1 1 0 0,1 0-1 0 0,-1 0 1 0 0,1 0-1 0 0,-5-1 0 0 0,-1-1-38 0 0,0 1-1 0 0,0 0 1 0 0,0 0-1 0 0,-1 1 1 0 0,-11-1-1 0 0,18 2 50 0 0,0 0 0 0 0,0 0 0 0 0,0 0 0 0 0,0 0 0 0 0,0 0 0 0 0,0 0-1 0 0,0 1 1 0 0,0-1 0 0 0,0 1 0 0 0,0 0 0 0 0,0-1 0 0 0,0 1 0 0 0,0 0 0 0 0,0 0 0 0 0,0 0-1 0 0,1 1 1 0 0,-1-1 0 0 0,0 0 0 0 0,1 1 0 0 0,-1-1 0 0 0,1 1 0 0 0,0-1 0 0 0,-1 1 0 0 0,1-1-1 0 0,0 1 1 0 0,0 0 0 0 0,0 0 0 0 0,0 0 0 0 0,0 0 0 0 0,1 0 0 0 0,-1 0 0 0 0,0 0 0 0 0,1 0-1 0 0,-1 0 1 0 0,1 0 0 0 0,0 0 0 0 0,0 0 0 0 0,0 0 0 0 0,0 0 0 0 0,0 0 0 0 0,0 0 0 0 0,1 0-1 0 0,-1 0 1 0 0,1 2 0 0 0,1 2 21 0 0,0 0-1 0 0,0 0 0 0 0,1-1 1 0 0,-1 1-1 0 0,1-1 1 0 0,1 0-1 0 0,-1 0 1 0 0,1 0-1 0 0,-1 0 0 0 0,1-1 1 0 0,1 1-1 0 0,6 5 1 0 0,-1-2 16 0 0,-1 0 0 0 0,1-1 0 0 0,1 0 0 0 0,0-1 0 0 0,13 6 0 0 0,-5-4 0 0 0,0-1 1 0 0,1-1 0 0 0,31 6-1 0 0,-39-10 32 0 0,0-1 1 0 0,0 0-1 0 0,-1-1 0 0 0,18-2 0 0 0,-27 1-54 0 0,0 1 0 0 0,0-1-1 0 0,0 0 1 0 0,0 1-1 0 0,0-1 1 0 0,0 0 0 0 0,0 0-1 0 0,0-1 1 0 0,-1 1-1 0 0,1 0 1 0 0,0-1 0 0 0,-1 1-1 0 0,1-1 1 0 0,-1 1-1 0 0,0-1 1 0 0,1 1 0 0 0,-1-1-1 0 0,0 0 1 0 0,0 0-1 0 0,0 0 1 0 0,0 0 0 0 0,0 0-1 0 0,-1 0 1 0 0,1-2 0 0 0,2-4-25 0 0,-1 1 0 0 0,-1-1 0 0 0,0 1 0 0 0,0-1 1 0 0,0-10-1 0 0,-1 15-16 0 0,0-1 1 0 0,0 1-1 0 0,-1 0 1 0 0,1-1-1 0 0,-1 1 1 0 0,0 0-1 0 0,0 0 0 0 0,0-1 1 0 0,0 1-1 0 0,0 0 1 0 0,-1 0-1 0 0,1 0 1 0 0,-1 0-1 0 0,0 1 1 0 0,0-1-1 0 0,0 0 1 0 0,0 1-1 0 0,-1-1 1 0 0,-4-3-1 0 0,5 45-188 0 0,2-32 234 0 0,1-1 0 0 0,1 1-1 0 0,-1 0 1 0 0,1-1 0 0 0,0 1 0 0 0,0-1 0 0 0,1 0 0 0 0,0 0 0 0 0,0 0 0 0 0,5 6 0 0 0,-5-8-6 0 0,0 0 1 0 0,0-1-1 0 0,1 1 1 0 0,-1-1-1 0 0,1 0 1 0 0,0 0-1 0 0,0 0 1 0 0,0-1-1 0 0,1 1 1 0 0,-1-1-1 0 0,0 0 1 0 0,1 0-1 0 0,-1-1 1 0 0,8 2-1 0 0,-8-2-9 0 0,30 5 63 0 0,-33-6-63 0 0,0 0-1 0 0,-1 0 1 0 0,1 0-1 0 0,0 0 1 0 0,0 0 0 0 0,-1 0-1 0 0,1 0 1 0 0,0 0-1 0 0,0-1 1 0 0,-1 1 0 0 0,1 0-1 0 0,0 0 1 0 0,-1-1-1 0 0,1 1 1 0 0,0 0 0 0 0,-1-1-1 0 0,1 1 1 0 0,0-1 0 0 0,-1 1-1 0 0,1 0 1 0 0,-1-1-1 0 0,1 1 1 0 0,-1-1 0 0 0,1 0-1 0 0,-1 1 1 0 0,1-1-1 0 0,-1 1 1 0 0,0-1 0 0 0,1 0-1 0 0,-1 1 1 0 0,0-1-1 0 0,1 0 1 0 0,-1 1 0 0 0,0-1-1 0 0,0 0 1 0 0,0 0-1 0 0,0 1 1 0 0,0-2 0 0 0,0-18 20 0 0,-2 1 1 0 0,0-1-1 0 0,-2 1 1 0 0,-6-25-1 0 0,-32-74 153 0 0,25 71-110 0 0,13 36-67 0 0,-23-59 38 0 0,23 61-76 0 0,-1 0 0 0 0,1 1 0 0 0,-1 0-1 0 0,-1 0 1 0 0,-10-13 0 0 0,12 18-27 0 0,7 18 233 0 0,53 60 10 0 0,103 108 1 0 0,-35-45-1309 0 0,-82-87-1142 0 0,-30-36-474 0 0,6 5-7655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3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0 0 0,'0'0'8791'0'0,"0"-4"-7544"0"0,4-15-245 0 0,-3 15 302 0 0,3 8-1202 0 0,1 0-1 0 0,-1 0 1 0 0,1 1 0 0 0,-1-1 0 0 0,-1 1-1 0 0,5 6 7025 0 0,-9-17-7131 0 0,1 5 44 0 0,0-1 0 0 0,0 1 0 0 0,0-1-1 0 0,0 1 1 0 0,0 0 0 0 0,0-1 0 0 0,1 1-1 0 0,-1-1 1 0 0,0 1 0 0 0,1 0 0 0 0,-1-1 0 0 0,1-1-1 0 0,0 3-24 0 0,0-1 1 0 0,1 0-1 0 0,-1 1 0 0 0,0-1 0 0 0,0 1 0 0 0,0-1 0 0 0,0 1 0 0 0,0 0 0 0 0,1-1 0 0 0,-1 1 0 0 0,0 0 1 0 0,0 0-1 0 0,1 0 0 0 0,-1 0 0 0 0,0 0 0 0 0,2 0 0 0 0,-2 0-8 0 0,1 0 0 0 0,-1 0-1 0 0,0 1 1 0 0,0-1 0 0 0,1 0-1 0 0,-1 0 1 0 0,0 0 0 0 0,0 1 0 0 0,1-1-1 0 0,-1 1 1 0 0,0-1 0 0 0,0 1 0 0 0,0 0-1 0 0,0-1 1 0 0,0 1 0 0 0,0 0 0 0 0,0 0-1 0 0,0-1 1 0 0,0 1 0 0 0,0 0-1 0 0,0 0 1 0 0,0 0 0 0 0,-1 0 0 0 0,1 0-1 0 0,0 0 1 0 0,-1 1 0 0 0,1-1 0 0 0,-1 0-1 0 0,1 0 1 0 0,-1 0 0 0 0,1 1-1 0 0,-1-1 1 0 0,0 2 0 0 0,1 5 106 0 0,0 0 0 0 0,-1-1 0 0 0,0 1 1 0 0,-3 13-1 0 0,2-6 16 0 0,-2 132 1221 0 0,3-122-1079 0 0,0-25-176 0 0,-1-4-333 0 0,-4-22-1624 0 0,-1 8-4867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 13755 0 0,'0'0'9451'0'0,"-11"-7"-8627"0"0,-32-20-90 0 0,31 23 1247 0 0,12 8-1489 0 0,8 10-681 0 0,-8-14 341 0 0,6 6-108 0 0,0 0 1 0 0,0 0-1 0 0,0-1 0 0 0,0 0 0 0 0,1 0 0 0 0,0 0 0 0 0,0-1 0 0 0,0 0 0 0 0,0 0 0 0 0,1-1 0 0 0,-1 0 0 0 0,1 0 0 0 0,0-1 0 0 0,15 2 0 0 0,-11-2-218 0 0,0-1 1 0 0,0-1-1 0 0,1 0 1 0 0,-1-1-1 0 0,0 0 1 0 0,0-1-1 0 0,0 0 1 0 0,0-1-1 0 0,15-6 1 0 0,-13 7-1979 0 0,-5 2-3573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 20812 0 0,'0'0'1774'0'0,"-9"-6"-1642"0"0,-29-16-40 0 0,37 22-88 0 0,0 0 0 0 0,0 0 0 0 0,0-1 0 0 0,0 1 0 0 0,0 0 0 0 0,1 0 0 0 0,-1 0 0 0 0,0 0 0 0 0,0 0 0 0 0,0 0 0 0 0,0 1-1 0 0,0-1 1 0 0,0 0 0 0 0,1 0 0 0 0,-1 1 0 0 0,0-1 0 0 0,0 0 0 0 0,0 1 0 0 0,1-1 0 0 0,-1 1 0 0 0,0-1 0 0 0,0 1 0 0 0,1-1 0 0 0,-1 1 0 0 0,0-1 0 0 0,1 1-1 0 0,-1 0 1 0 0,0 1 0 0 0,-13 19 28 0 0,13-18-26 0 0,-3 5-2 0 0,1 0 0 0 0,0 0 0 0 0,0 0-1 0 0,1 1 1 0 0,-3 16 0 0 0,-5 17 63 0 0,8-37-79 0 0,2-5 10 0 0,1 0 0 0 0,-1 0 0 0 0,0 0 0 0 0,0 0 1 0 0,0 0-1 0 0,0 0 0 0 0,0-1 0 0 0,1 1 0 0 0,-1 0 0 0 0,0 0 0 0 0,0 0 0 0 0,0 0 0 0 0,0 0 0 0 0,1 0 0 0 0,-1 0 0 0 0,0 0 0 0 0,0 0 0 0 0,0 0 0 0 0,0 0 0 0 0,1 0 1 0 0,-1 1-1 0 0,0-1 0 0 0,0 0 0 0 0,0 0 0 0 0,0 0 0 0 0,0 0 0 0 0,1 0 0 0 0,-1 0 0 0 0,0 0 0 0 0,0 0 0 0 0,0 0 0 0 0,0 1 0 0 0,0-1 0 0 0,0 0 0 0 0,1 0 1 0 0,-1 0-1 0 0,0 0 0 0 0,0 0 0 0 0,0 0 0 0 0,0 1 0 0 0,0-1 0 0 0,0 0 0 0 0,0 0 0 0 0,0 0 0 0 0,0 0 0 0 0,0 1 0 0 0,0-1 0 0 0,0 0 0 0 0,0 0 0 0 0,0 0 0 0 0,0 0 1 0 0,0 1-1 0 0,0-1 0 0 0,0 0 0 0 0,0 0 0 0 0,0 0 0 0 0,0 0 0 0 0,0 1 0 0 0,0-1 0 0 0,0 0 0 0 0,0 0 0 0 0,0 0 0 0 0,0 0 0 0 0,-1 1 0 0 0,11-2 30 0 0,-1 1-19 0 0,0 0-1 0 0,0 1 1 0 0,-1 0 0 0 0,1 0-1 0 0,0 1 1 0 0,0 0-1 0 0,-1 1 1 0 0,1 0-1 0 0,-1 0 1 0 0,0 1 0 0 0,0-1-1 0 0,0 2 1 0 0,0-1-1 0 0,-1 1 1 0 0,13 11 0 0 0,-6-4 56 0 0,-1 0 1 0 0,0 2-1 0 0,-1-1 1 0 0,0 1-1 0 0,-1 1 0 0 0,0 0 1 0 0,-2 1-1 0 0,0 0 1 0 0,9 20-1 0 0,-17-34-35 0 0,0 0 0 0 0,0 1 0 0 0,0-1 0 0 0,0 0 0 0 0,-1 0 0 0 0,1 1 0 0 0,-1-1-1 0 0,0 0 1 0 0,0 1 0 0 0,1-1 0 0 0,-1 0 0 0 0,-1 1 0 0 0,1-1 0 0 0,0 0-1 0 0,-1 1 1 0 0,1-1 0 0 0,-1 0 0 0 0,1 1 0 0 0,-1-1 0 0 0,0 0 0 0 0,0 0 0 0 0,0 0-1 0 0,0 0 1 0 0,-1 0 0 0 0,1 0 0 0 0,-1 0 0 0 0,1 0 0 0 0,-1 0 0 0 0,1-1 0 0 0,-1 1-1 0 0,0-1 1 0 0,0 1 0 0 0,0-1 0 0 0,0 0 0 0 0,0 0 0 0 0,0 1 0 0 0,0-1 0 0 0,0-1-1 0 0,-3 2 1 0 0,-6 2 16 0 0,0-1-1 0 0,-1 0 0 0 0,1-1 0 0 0,-1 0 1 0 0,1-1-1 0 0,-1 0 0 0 0,-16-1 0 0 0,-82-10-2211 0 0,107 9 1995 0 0,-31-4-4414 0 0,8 3-6863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4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45 110 0 0 0,'0'0'8606'0'0,"-2"-8"-7731"0"0,-9-22 6 0 0,7 20 6650 0 0,-2-8-990 0 0,4 14-6393 0 0,1-1 0 0 0,-1 0 0 0 0,1 0 0 0 0,0 1-1 0 0,0-8 623 0 0,-13 4-3925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22581 0 0,'0'0'3076'0'0,"14"11"-3008"0"0,45 33-45 0 0,-58-43-37 0 0,0 0 0 0 0,0 0 0 0 0,0-1 0 0 0,1 1 0 0 0,-1 0 0 0 0,0-1 0 0 0,1 1 0 0 0,-1 0 0 0 0,0-1 0 0 0,1 0 0 0 0,-1 1 0 0 0,0-1 0 0 0,1 0 0 0 0,-1 0 0 0 0,1 1 0 0 0,-1-1 0 0 0,3-1 0 0 0,-3 1-22 0 0,-1 0 0 0 0,1-1-1 0 0,0 1 1 0 0,0-1 0 0 0,0 1 0 0 0,0-1-1 0 0,0 0 1 0 0,0 1 0 0 0,-1-1 0 0 0,1 0-1 0 0,0 0 1 0 0,0 1 0 0 0,0-2-1 0 0,4-4-351 0 0,29-10-2771 0 0,-8 8-5595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11410 0 0,'0'0'12063'0'0,"8"-8"-11604"0"0,24-27-95 0 0,-30 33-319 0 0,0 1-1 0 0,0-1 1 0 0,0 0 0 0 0,0 1 0 0 0,0 0 0 0 0,0-1-1 0 0,1 1 1 0 0,-1 0 0 0 0,0 0 0 0 0,1 0 0 0 0,-1 0-1 0 0,1 0 1 0 0,-1 1 0 0 0,1-1 0 0 0,-1 1 0 0 0,1 0 0 0 0,-1 0-1 0 0,1 0 1 0 0,-1 0 0 0 0,1 0 0 0 0,0 0 0 0 0,-1 1-1 0 0,5 0 1 0 0,0 2-23 0 0,0 0 0 0 0,0 0 0 0 0,-1 1-1 0 0,1-1 1 0 0,10 9 0 0 0,-11-8-4 0 0,0 2-36 0 0,0-1-1 0 0,0 1 1 0 0,0 0-1 0 0,-1 1 1 0 0,0-1-1 0 0,-1 1 1 0 0,1 0-1 0 0,-1 0 1 0 0,0 1-1 0 0,-1-1 1 0 0,0 1-1 0 0,0 0 1 0 0,-1-1-1 0 0,0 1 1 0 0,0 0-1 0 0,-1 1 1 0 0,0-1-1 0 0,0 0 1 0 0,-1 0-1 0 0,0 0 1 0 0,0 1-1 0 0,-1-1 1 0 0,-2 9-1 0 0,2-14-4 0 0,0 1 0 0 0,0 0 0 0 0,-1-1 0 0 0,0 0 0 0 0,0 1 0 0 0,0-1 0 0 0,0 0 0 0 0,0 0 0 0 0,-1 0 0 0 0,1 0 0 0 0,-1 0 0 0 0,0-1 1 0 0,1 1-1 0 0,-1-1 0 0 0,-1 0 0 0 0,1 1 0 0 0,0-1 0 0 0,0-1 0 0 0,-1 1 0 0 0,1-1 0 0 0,-1 1 0 0 0,0-1 0 0 0,1 0 0 0 0,-1 0 0 0 0,0 0 0 0 0,0-1 0 0 0,1 1 0 0 0,-9-1 0 0 0,4 0 2 0 0,0-1 1 0 0,0 1-1 0 0,-1-1 0 0 0,1-1 0 0 0,0 1 0 0 0,0-2 1 0 0,0 1-1 0 0,0-1 0 0 0,1 0 0 0 0,-1 0 0 0 0,1-1 1 0 0,-11-7-1 0 0,4-1 43 0 0,1 1 0 0 0,0-1 0 0 0,1-1 0 0 0,0-1 0 0 0,1 1 0 0 0,1-2 0 0 0,0 1-1 0 0,1-1 1 0 0,-12-30 0 0 0,13 27 80 0 0,1 0 0 0 0,1-1 0 0 0,1 0 0 0 0,1 0 0 0 0,0-1 0 0 0,2 1-1 0 0,0-1 1 0 0,1-32 0 0 0,2 43-44 0 0,0 0 0 0 0,0 1 0 0 0,1-1 0 0 0,0 0 0 0 0,1 1 0 0 0,0 0 0 0 0,0-1 0 0 0,0 1 0 0 0,1 0 0 0 0,0 1 0 0 0,1-1 0 0 0,0 1 0 0 0,0 0 0 0 0,1 0 0 0 0,0 0 0 0 0,0 1 0 0 0,0 0 0 0 0,10-8 0 0 0,-5 7-104 0 0,0 0 1 0 0,1 0 0 0 0,0 1 0 0 0,0 1-1 0 0,0 0 1 0 0,1 1 0 0 0,-1 0 0 0 0,1 1 0 0 0,0 0-1 0 0,0 1 1 0 0,21-1 0 0 0,-21 3-349 0 0,0 0-1 0 0,-1 0 1 0 0,21 5 0 0 0,12 6-7809 0 0,-31-7-3515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1616 0 0,'0'0'10177'0'0,"21"-7"-8294"0"0,6-3-1230 0 0,55-17 2162 0 0,-63 25 4012 0 0,-32 4-4110 0 0,-19-3-2656 0 0,-1 2-1 0 0,1 2 1 0 0,0 1 0 0 0,-35 9-1 0 0,52-10-306 0 0,1-1 0 0 0,-1-1 1 0 0,0 0-1 0 0,-18-1 0 0 0,18 0-1212 0 0,10-1-1007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8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61 15099 0 0,'0'0'8690'0'0,"-25"-7"-8455"0"0,-83-24 9 0 0,90 26-70 0 0,-1 1 1 0 0,1 0-1 0 0,-37-2 1 0 0,37 5-70 0 0,9 0-53 0 0,0 0 0 0 0,0 1 0 0 0,0 0 0 0 0,0 0 1 0 0,-1 1-1 0 0,1 0 0 0 0,0 0 0 0 0,0 1 0 0 0,0 1 1 0 0,1-1-1 0 0,-1 1 0 0 0,1 1 0 0 0,-1 0 0 0 0,-7 5 1 0 0,2 0 54 0 0,1-1 1 0 0,-1 0 0 0 0,0-1-1 0 0,-1-1 1 0 0,-15 5 0 0 0,23-9-81 0 0,1 0-1 0 0,-1-1 1 0 0,0 0 0 0 0,0 0 0 0 0,0-1 0 0 0,0 1-1 0 0,0-2 1 0 0,1 1 0 0 0,-1-1 0 0 0,0 0 0 0 0,0 0-1 0 0,0-1 1 0 0,1 0 0 0 0,-9-3 0 0 0,-2-2-1932 0 0,21 3 434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22605 0 0,'0'0'2592'0'0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187 512 21909 0 0,'0'0'4861'0'0,"18"14"-4773"0"0,56 44 46 0 0,-71-56-110 0 0,0 0 0 0 0,0 0 0 0 0,0 0 0 0 0,0 0 0 0 0,1 0 0 0 0,5 2 0 0 0,-8-4-18 0 0,-1 0 0 0 0,1 0 1 0 0,-1 0-1 0 0,1 0 0 0 0,-1 0 0 0 0,1 0 1 0 0,0 0-1 0 0,-1 0 0 0 0,1 0 0 0 0,-1 0 1 0 0,1 0-1 0 0,-1 0 0 0 0,1-1 0 0 0,-1 1 1 0 0,1 0-1 0 0,-1 0 0 0 0,1-1 0 0 0,-1 1 1 0 0,1 0-1 0 0,0-1 0 0 0,4-2 30 0 0,30-13 157 0 0,68-39 0 0 0,-49 23-72 0 0,-45 28-109 0 0,-1-1-1 0 0,0-1 1 0 0,0 1 0 0 0,0-1-1 0 0,-1-1 1 0 0,0 1 0 0 0,8-10-1 0 0,-12 11-3 0 0,1 0-1 0 0,-1 0 0 0 0,0-1 1 0 0,0 1-1 0 0,-1-1 0 0 0,0 1 0 0 0,0-1 1 0 0,0 0-1 0 0,-1 0 0 0 0,1 0 0 0 0,-1 1 1 0 0,0-13-1 0 0,-1 10-8 0 0,-1 0 0 0 0,0 0 0 0 0,0-1 0 0 0,0 1 0 0 0,-1 0 0 0 0,-1 0 0 0 0,1 0 1 0 0,-1 0-1 0 0,-1 1 0 0 0,1-1 0 0 0,-1 1 0 0 0,-1 0 0 0 0,1 0 0 0 0,-1 0 0 0 0,0 1 0 0 0,-1-1 0 0 0,1 1 0 0 0,-10-7 0 0 0,-11-8-17 0 0,-1 1-1 0 0,-1 1 0 0 0,-38-19 0 0 0,50 29 7 0 0,-20-10-33 0 0,0 1 0 0 0,-50-18 0 0 0,69 31-11 0 0,0 0 0 0 0,0 1 0 0 0,-1 0 1 0 0,1 1-1 0 0,-1 2 0 0 0,0-1 0 0 0,-32 4 0 0 0,47-2-12 0 0,1 0-1 0 0,-1 1 0 0 0,1-1 1 0 0,0 1-1 0 0,-1-1 0 0 0,1 1 1 0 0,0 0-1 0 0,0 0 0 0 0,-1 1 1 0 0,1-1-1 0 0,0 0 1 0 0,0 1-1 0 0,0-1 0 0 0,0 1 1 0 0,-2 2-1 0 0,-4 8-3164 0 0,2 2-4200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10306 0 0,'0'0'15078'0'0,"-7"4"-14687"0"0,3-1-342 0 0,1-2-18 0 0,1 0 1 0 0,0 0 0 0 0,-1 1-1 0 0,1-1 1 0 0,0 1 0 0 0,0-1-1 0 0,0 1 1 0 0,0 0-1 0 0,0 0 1 0 0,1 0 0 0 0,-1 0-1 0 0,1 0 1 0 0,-1 1 0 0 0,1-1-1 0 0,0 0 1 0 0,-1 1 0 0 0,1-1-1 0 0,0 1 1 0 0,1-1-1 0 0,-1 1 1 0 0,0-1 0 0 0,1 1-1 0 0,-1 2 1 0 0,0 13 131 0 0,-1-2-211 0 0,1-1 1 0 0,1 0-1 0 0,0 1 0 0 0,1-1 1 0 0,1 0-1 0 0,4 19 0 0 0,5-13-1985 0 0,-1-11-4120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15499 0 0,'0'0'7020'0'0,"-1"-1"-6950"0"0,156 168 157 0 0,-43-53-132 0 0,395 372 278 0 0,-295-317-602 0 0,365 223 0 0 0,-527-363-838 0 0,86 38 0 0 0,-52-38-6878 0 0,-65-25-2810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14019 0 0,'0'0'9393'0'0,"21"31"-9147"0"0,61 92-76 0 0,-82-123-170 0 0,22 34 113 0 0,-21-29 3 0 0,-2-1-32 0 0,1-4-61 0 0,0 0 0 0 0,0 1 1 0 0,-1-1-1 0 0,1 0 0 0 0,0 0 0 0 0,0 1 0 0 0,0-1 0 0 0,0 0 0 0 0,-1 0 0 0 0,1 1 1 0 0,0-1-1 0 0,0 0 0 0 0,-1 0 0 0 0,1 1 0 0 0,0-1 0 0 0,0 0 0 0 0,-1 0 1 0 0,1 0-1 0 0,0 0 0 0 0,-1 0 0 0 0,1 1 0 0 0,0-1 0 0 0,-1 0 0 0 0,1 0 1 0 0,0 0-1 0 0,-1 0 0 0 0,1 0 0 0 0,0 0 0 0 0,0 0 0 0 0,-1 0 0 0 0,1 0 0 0 0,0 0 1 0 0,-1 0-1 0 0,1 0 0 0 0,0 0 0 0 0,-1 0 0 0 0,1-1 0 0 0,0 1 0 0 0,-1 0 1 0 0,1 0-1 0 0,0 0 0 0 0,0 0 0 0 0,-1-1 0 0 0,1 1 0 0 0,0 0 0 0 0,0 0 0 0 0,-1-1 1 0 0,-16-8 153 0 0,-1-6-58 0 0,0 0 0 0 0,-16-20 0 0 0,13 14 149 0 0,21 21-246 0 0,0 0 0 0 0,0 0 0 0 0,0 0 0 0 0,0 0 0 0 0,0 0 0 0 0,0 0 0 0 0,0 0 0 0 0,0 0 0 0 0,0 0 0 0 0,0 1 0 0 0,0-1 1 0 0,0 0-1 0 0,0 0 0 0 0,-1 0 0 0 0,1 0 0 0 0,0 0 0 0 0,0 0 0 0 0,0 0 0 0 0,0 0 0 0 0,0 0 0 0 0,0 0 0 0 0,0 0 0 0 0,0 0 1 0 0,0 0-1 0 0,0 0 0 0 0,0 0 0 0 0,0 0 0 0 0,0 0 0 0 0,6 11 147 0 0,11 15-88 0 0,-17-26-80 0 0,10 14 95 0 0,22 25-1 0 0,-30-36-105 0 0,0-1-1 0 0,1 1 1 0 0,0-1-1 0 0,0 1 1 0 0,-1-1-1 0 0,1 0 1 0 0,1 0-1 0 0,-1 0 1 0 0,0-1-1 0 0,0 1 1 0 0,1-1-1 0 0,-1 0 1 0 0,1 0-1 0 0,-1 0 1 0 0,7 1-1 0 0,-8-19-2573 0 0,-2 7-911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159 669 22533 0 0,'0'0'3241'0'0,"-16"-20"-3228"0"0,-7-6-11 0 0,-44-56 9 0 0,65 80 5 0 0,0 0 0 0 0,1-1 0 0 0,-1 1 0 0 0,1-1 0 0 0,-1 1 0 0 0,1-1 0 0 0,0 0 0 0 0,0 0 0 0 0,0 1 0 0 0,0-1 0 0 0,1 0 0 0 0,-1 0 0 0 0,1 0 0 0 0,-1 0 0 0 0,1 0 0 0 0,0 0 0 0 0,0 0 0 0 0,1-3 0 0 0,0 5 10 0 0,0 1 0 0 0,0-1-1 0 0,0 1 1 0 0,0-1 0 0 0,0 1-1 0 0,0 0 1 0 0,0-1 0 0 0,0 1-1 0 0,0 0 1 0 0,1 0-1 0 0,-1 0 1 0 0,0 0 0 0 0,0 0-1 0 0,0 0 1 0 0,0 0 0 0 0,0 0-1 0 0,0 0 1 0 0,1 1 0 0 0,-1-1-1 0 0,0 0 1 0 0,0 1 0 0 0,0-1-1 0 0,0 1 1 0 0,1 0 0 0 0,-1 0-7 0 0,0 0 0 0 0,1 0 0 0 0,-1 1 0 0 0,1-1-1 0 0,-1 0 1 0 0,1-1 0 0 0,-1 1 0 0 0,1 0 0 0 0,-1 0 0 0 0,1-1 0 0 0,0 1 0 0 0,-1-1 0 0 0,1 1 0 0 0,0-1 0 0 0,-1 0 0 0 0,1 0 0 0 0,2 0 0 0 0,37 2 243 0 0,-35-2-242 0 0,19-2 33 0 0,0-1 1 0 0,0 0-1 0 0,0-2 1 0 0,-1-1-1 0 0,35-13 1 0 0,-53 17-35 0 0,0 0 0 0 0,-1 0 0 0 0,0-1 0 0 0,1 0 1 0 0,-1 0-1 0 0,0 0 0 0 0,0-1 0 0 0,-1 1 0 0 0,1-1 0 0 0,-1 0 0 0 0,0-1 1 0 0,0 1-1 0 0,0-1 0 0 0,0 1 0 0 0,-1-1 0 0 0,0 0 0 0 0,0-1 0 0 0,0 1 0 0 0,-1 0 1 0 0,1-1-1 0 0,-1 1 0 0 0,-1-1 0 0 0,1 0 0 0 0,-1 0 0 0 0,1-6 0 0 0,-1 2-1 0 0,-1 0 0 0 0,0 1 0 0 0,-1-1-1 0 0,0 0 1 0 0,0 0 0 0 0,-1 1 0 0 0,0-1 0 0 0,-1 0-1 0 0,0 1 1 0 0,0 0 0 0 0,-1 0 0 0 0,0 0 0 0 0,-1 0-1 0 0,-9-13 1 0 0,0 5-10 0 0,0 0 0 0 0,-1 1 1 0 0,0 1-1 0 0,-2 0 0 0 0,0 1 0 0 0,0 1 1 0 0,-1 1-1 0 0,-1 0 0 0 0,0 1 0 0 0,0 1 0 0 0,-1 1 1 0 0,-29-9-1 0 0,38 15 31 0 0,0 1 1 0 0,0 0-1 0 0,-20-1 1 0 0,-3 6-1783 0 0,30-3 844 0 0,1 1-1 0 0,0 0 0 0 0,0 0 0 0 0,0 0 0 0 0,0 0 0 0 0,0 1 0 0 0,-3 1 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10010 0 0,'0'0'14235'0'0,"3"0"-13851"0"0,8 1-144 0 0,-1-1 0 0 0,1 0 1 0 0,-1-1-1 0 0,0-1 0 0 0,19-4 0 0 0,23-3-11 0 0,-19 8-296 0 0,-1 1 0 0 0,1 2 0 0 0,-1 1 0 0 0,50 10 0 0 0,-71-7-1089 0 0,-9-2-2512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242 387 10738 0 0,'0'0'9957'0'0,"4"-31"-9905"0"0,7-94-8 0 0,-12 84-2 0 0,-6 27 1 0 0,2 7-23 0 0,-10-13-48 0 0,0 1 0 0 0,0 0-1 0 0,-2 2 1 0 0,-1-1 0 0 0,0 2-1 0 0,-27-19 1 0 0,41 32-25 0 0,1 0 0 0 0,-1 1 0 0 0,0-1 0 0 0,-1 1 0 0 0,1 0 1 0 0,0 0-1 0 0,-1 0 0 0 0,1 1 0 0 0,-1 0 0 0 0,1 0 0 0 0,-1 0 0 0 0,1 0 0 0 0,-10 0 1 0 0,13 2 38 0 0,0-1 0 0 0,-1 1 0 0 0,1 0 1 0 0,0-1-1 0 0,0 1 0 0 0,0 0 1 0 0,0 0-1 0 0,0 0 0 0 0,0 0 0 0 0,0 0 1 0 0,0 0-1 0 0,0 0 0 0 0,0 0 1 0 0,1 0-1 0 0,-1 1 0 0 0,0-1 0 0 0,1 0 1 0 0,-1 2-1 0 0,-9 22 12 0 0,9-22 9 0 0,0 0 1 0 0,1 0-1 0 0,-1 0 1 0 0,1 1-1 0 0,0-1 0 0 0,0 0 1 0 0,0 0-1 0 0,0 0 1 0 0,0 0-1 0 0,1 0 0 0 0,0 0 1 0 0,-1 1-1 0 0,1-1 1 0 0,0 0-1 0 0,0-1 0 0 0,1 1 1 0 0,-1 0-1 0 0,1 0 1 0 0,-1 0-1 0 0,1-1 0 0 0,0 1 1 0 0,0-1-1 0 0,0 1 1 0 0,0-1-1 0 0,1 0 0 0 0,2 2 1 0 0,10 8-7 0 0,0-1 0 0 0,1 0 0 0 0,0-2 0 0 0,26 12 1 0 0,73 23 103 0 0,-49-20-43 0 0,-31-11-40 0 0,-1 1-1 0 0,0 1 0 0 0,61 40 1 0 0,-89-51-34 0 0,0 1 0 0 0,-1 0 0 0 0,0 1 0 0 0,0-1 0 0 0,0 1 1 0 0,0 0-1 0 0,-1 0 0 0 0,0 0 0 0 0,0 1 0 0 0,-1-1 0 0 0,0 1 1 0 0,0 0-1 0 0,0 0 0 0 0,-1 0 0 0 0,0 1 0 0 0,-1-1 0 0 0,0 0 1 0 0,0 1-1 0 0,0-1 0 0 0,-1 1 0 0 0,0-1 0 0 0,0 0 0 0 0,-3 15 1 0 0,2-19 12 0 0,0-1 1 0 0,0 0 0 0 0,-1 0 0 0 0,1 1 0 0 0,0-1 0 0 0,-1 0 0 0 0,0 0 0 0 0,1 0-1 0 0,-1-1 1 0 0,0 1 0 0 0,0 0 0 0 0,0-1 0 0 0,0 1 0 0 0,0-1 0 0 0,0 1 0 0 0,-1-1 0 0 0,1 0-1 0 0,0 0 1 0 0,-1 0 0 0 0,1-1 0 0 0,-1 1 0 0 0,1 0 0 0 0,-5 0 0 0 0,0 0 16 0 0,1-1 1 0 0,-1 1-1 0 0,1-1 1 0 0,-1 0-1 0 0,0 0 1 0 0,1-1 0 0 0,-1 0-1 0 0,-7-2 1 0 0,3-1-9 0 0,1 0-1 0 0,0-1 1 0 0,0 0 0 0 0,0 0 0 0 0,1-1 0 0 0,0-1 0 0 0,0 0 0 0 0,0 0-1 0 0,1 0 1 0 0,0-1 0 0 0,0 0 0 0 0,1-1 0 0 0,0 0 0 0 0,-8-13 0 0 0,6 6 34 0 0,1 0 1 0 0,1-1-1 0 0,0 1 0 0 0,1-1 1 0 0,-4-20-1 0 0,-8-25-388 0 0,5 35-2000 0 0,10 20-1973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390 296 16916 0 0,'0'0'2425'0'0,"5"-8"-2713"0"0,13-28 398 0 0,-18 35-37 0 0,1 0 0 0 0,0-1 0 0 0,-1 1-1 0 0,1 0 1 0 0,0 0 0 0 0,0-1 0 0 0,0 1 0 0 0,0 0 0 0 0,0 0 0 0 0,1 0 0 0 0,-1 0 0 0 0,0 0 0 0 0,0 1 0 0 0,2-2 0 0 0,-1 0 1208 0 0,-7-2-642 0 0,3 3-651 0 0,1-1 178 0 0,0 1 1 0 0,1-1 0 0 0,-1 0-1 0 0,1 0 1 0 0,0 1-1 0 0,-1-1 1 0 0,1 0 0 0 0,0 0-1 0 0,0 0 1 0 0,0 1-1 0 0,0-1 1 0 0,1-3-1 0 0,-2-14 128 0 0,-2 11-269 0 0,0 0-1 0 0,-1 0 1 0 0,0 1-1 0 0,0-1 1 0 0,0 1 0 0 0,-1 0-1 0 0,0 0 1 0 0,-1 1 0 0 0,1-1-1 0 0,-1 1 1 0 0,0 0 0 0 0,-1 1-1 0 0,0-1 1 0 0,0 1 0 0 0,0 1-1 0 0,0-1 1 0 0,-1 1-1 0 0,1 1 1 0 0,-1-1 0 0 0,-11-2-1 0 0,-13-6-18 0 0,0 1-1 0 0,-1 2 1 0 0,0 2 0 0 0,0 1-1 0 0,-59-4 1 0 0,91 10-6 0 0,0 0 0 0 0,0 0 0 0 0,0 0 0 0 0,-1 0 0 0 0,1 0 0 0 0,0 0-1 0 0,0 0 1 0 0,0 0 0 0 0,0 0 0 0 0,-1 0 0 0 0,1 1 0 0 0,0-1 0 0 0,0 0 0 0 0,0 1 0 0 0,0-1 0 0 0,0 1 0 0 0,0-1 0 0 0,0 1 0 0 0,0 0 0 0 0,0-1 0 0 0,0 1 0 0 0,0 0 0 0 0,0 0 0 0 0,0 0 0 0 0,1 0 0 0 0,-1 0 0 0 0,0 0 0 0 0,1 0 0 0 0,-1 0 0 0 0,0 0 0 0 0,1 0 0 0 0,-1 1 0 0 0,1 0-1 0 0,0 0-1 0 0,0 0 1 0 0,1-1 0 0 0,-1 1 0 0 0,1 0 0 0 0,-1 0 0 0 0,1 0-1 0 0,-1-1 1 0 0,1 1 0 0 0,0 0 0 0 0,0-1 0 0 0,0 1 0 0 0,0-1-1 0 0,0 1 1 0 0,0-1 0 0 0,1 0 0 0 0,-1 1 0 0 0,0-1 0 0 0,1 0 0 0 0,1 2-1 0 0,14 10 5 0 0,1-1 0 0 0,1-1 0 0 0,0 0 0 0 0,0-2 0 0 0,1 0 0 0 0,36 11 0 0 0,-20-10-4 0 0,0-2 0 0 0,0-1 0 0 0,42 1 1 0 0,15-6-5 0 0,-71-4-12 0 0,-1 2 0 0 0,0 0 0 0 0,0 1 1 0 0,0 2-1 0 0,0 0 0 0 0,0 1 1 0 0,25 9-1 0 0,-43-12 8 0 0,1 1-1 0 0,0 0 1 0 0,-1 0-1 0 0,0 0 1 0 0,1 0 0 0 0,-1 1-1 0 0,0-1 1 0 0,0 1 0 0 0,0 0-1 0 0,-1 0 1 0 0,1 0-1 0 0,-1 0 1 0 0,1 1 0 0 0,-1-1-1 0 0,0 1 1 0 0,0-1-1 0 0,1 5 1 0 0,-1-2-2 0 0,0 0-1 0 0,-1-1 1 0 0,0 1 0 0 0,0 0-1 0 0,0 0 1 0 0,-1 0 0 0 0,0 0-1 0 0,0 0 1 0 0,0 0-1 0 0,-1 0 1 0 0,-1 6 0 0 0,1-6 7 0 0,-1 0 1 0 0,1 0 0 0 0,-2 0 0 0 0,1-1 0 0 0,0 1-1 0 0,-1-1 1 0 0,0 1 0 0 0,0-1 0 0 0,-1 0-1 0 0,-7 9 1 0 0,8-11 11 0 0,0-1 0 0 0,-1 1 0 0 0,1 0-1 0 0,0-1 1 0 0,-1 0 0 0 0,0 1 0 0 0,1-1 0 0 0,-1-1-1 0 0,0 1 1 0 0,0-1 0 0 0,0 1 0 0 0,0-1 0 0 0,0 0 0 0 0,0 0-1 0 0,-1-1 1 0 0,-6 1 0 0 0,1-2 12 0 0,-1 1 0 0 0,0-1-1 0 0,1-1 1 0 0,-1 0 0 0 0,1-1 0 0 0,0 0 0 0 0,0 0-1 0 0,0-1 1 0 0,0 0 0 0 0,-11-8 0 0 0,-2-3 70 0 0,0 0-1 0 0,-36-35 1 0 0,14 14 597 0 0,20 24-2351 0 0,-2 7-7248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19284 0 0,'0'0'1783'0'0,"9"0"-1403"0"0,12 1 28 0 0,-1 1 0 0 0,41 8 1 0 0,-25-2-756 0 0,52 4 0 0 0,-61-11-4129 0 0,0 0-4180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366 321 9938 0 0,'0'0'8589'0'0,"3"-18"-8175"0"0,8-55 105 0 0,-11 70-443 0 0,1 0 0 0 0,-1 0 0 0 0,0 1 0 0 0,1-1 0 0 0,-1 0 0 0 0,0 0 0 0 0,-1 0-1 0 0,1 0 1 0 0,-1 1 0 0 0,1-1 0 0 0,-1 0 0 0 0,0 0 0 0 0,0 1 0 0 0,0-1 0 0 0,0 0 0 0 0,0 1 0 0 0,-1-1 0 0 0,-1-2-1 0 0,-4-7 208 0 0,0 2-221 0 0,1-1 0 0 0,-1 1 1 0 0,-1 0-1 0 0,0 0 0 0 0,0 1 1 0 0,-1 0-1 0 0,-1 0 1 0 0,1 1-1 0 0,-1 0 0 0 0,0 1 1 0 0,-1 0-1 0 0,0 1 1 0 0,-17-8-1 0 0,12 7-69 0 0,1 2 1 0 0,-1-1-1 0 0,0 2 0 0 0,0 0 1 0 0,-1 1-1 0 0,1 1 0 0 0,-1 0 1 0 0,0 1-1 0 0,-28 2 0 0 0,44-1-2 0 0,0 0 0 0 0,0 0-1 0 0,0 0 1 0 0,-1 0 0 0 0,1 0-1 0 0,0 0 1 0 0,0 0 0 0 0,0 1 0 0 0,0-1-1 0 0,0 0 1 0 0,0 1 0 0 0,0-1-1 0 0,0 0 1 0 0,0 1 0 0 0,1-1-1 0 0,-1 1 1 0 0,0 0 0 0 0,0-1-1 0 0,0 1 1 0 0,0 0 0 0 0,1-1-1 0 0,-1 1 1 0 0,0 0 0 0 0,1 0-1 0 0,-1 0 1 0 0,0-1 0 0 0,1 1-1 0 0,-1 0 1 0 0,1 0 0 0 0,0 0 0 0 0,-1 0-1 0 0,1 0 1 0 0,0 0 0 0 0,-1 0-1 0 0,1 0 1 0 0,0 0 0 0 0,0 0-1 0 0,0 0 1 0 0,0 0 0 0 0,0 0-1 0 0,0 1 1 0 0,0 0 0 0 0,1 1 2 0 0,0 0 1 0 0,0-1-1 0 0,0 1 1 0 0,1 0-1 0 0,-1-1 1 0 0,1 1 0 0 0,-1 0-1 0 0,1-1 1 0 0,0 0-1 0 0,0 1 1 0 0,0-1-1 0 0,0 0 1 0 0,3 3 0 0 0,9 4 26 0 0,-1 0 0 0 0,2-1 1 0 0,-1 0-1 0 0,31 10 0 0 0,67 15-37 0 0,-19-7-54 0 0,28 4-39 0 0,-90-25 15 0 0,-1 2 0 0 0,0 2 0 0 0,56 22 0 0 0,-79-27 76 0 0,0 0 0 0 0,-1 1 0 0 0,1-1 0 0 0,8 9 0 0 0,-14-12 15 0 0,1 1 0 0 0,-1-1 0 0 0,1 0 0 0 0,-1 1 0 0 0,1 0 0 0 0,-1-1 0 0 0,0 1 0 0 0,0 0 0 0 0,1 0 0 0 0,-1 0 0 0 0,-1 0 0 0 0,1 0 0 0 0,0 0 0 0 0,0 0 0 0 0,-1 0 0 0 0,1 0 0 0 0,-1 0 0 0 0,0 0 0 0 0,1 0 0 0 0,-1 0-1 0 0,-1 3 1 0 0,1-4 11 0 0,0 0 0 0 0,0 0-1 0 0,-1 0 1 0 0,1 0 0 0 0,-1-1-1 0 0,1 1 1 0 0,-1 0 0 0 0,1 0-1 0 0,-1 0 1 0 0,1-1 0 0 0,-1 1-1 0 0,0 0 1 0 0,1-1 0 0 0,-1 1-1 0 0,0-1 1 0 0,0 1 0 0 0,0-1-1 0 0,1 1 1 0 0,-1-1 0 0 0,0 1-1 0 0,-1-1 1 0 0,-25 3 213 0 0,18-4-114 0 0,1 0 0 0 0,-1 0-1 0 0,-15-6 1 0 0,-11-6 125 0 0,2-1 0 0 0,-33-19 0 0 0,53 26-186 0 0,0-2 1 0 0,0 1-1 0 0,2-1 1 0 0,-1-1 0 0 0,1 0-1 0 0,0-1 1 0 0,-15-20 0 0 0,18 15-32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16652 0 0,'0'0'6797'0'0,"11"-2"-6670"0"0,80-13 331 0 0,-50 6-807 0 0,-15 3-6544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11474 0 0,'0'0'6895'0'0,"12"-2"-6795"0"0,39-4-28 0 0,-50 6-64 0 0,0 0-1 0 0,0 0 1 0 0,0 0 0 0 0,0 0-1 0 0,0 1 1 0 0,0-1-1 0 0,0 0 1 0 0,0 0-1 0 0,0 1 1 0 0,0-1-1 0 0,0 1 1 0 0,0-1 0 0 0,-1 1-1 0 0,1-1 1 0 0,0 1-1 0 0,0 0 1 0 0,0-1-1 0 0,-1 1 1 0 0,1 0-1 0 0,0-1 1 0 0,-1 1 0 0 0,1 0-1 0 0,-1 0 1 0 0,1 0-1 0 0,-1 0 1 0 0,1-1-1 0 0,-1 1 1 0 0,0 0-1 0 0,1 0 1 0 0,-1 0 0 0 0,0 0-1 0 0,0 0 1 0 0,1 0-1 0 0,-1 0 1 0 0,0 0-1 0 0,0 0 1 0 0,0 0 0 0 0,-1 2-1 0 0,2 1 6 0 0,0 1-33 0 0,0 1 0 0 0,0 0-1 0 0,-1 0 1 0 0,0 0-1 0 0,0 0 1 0 0,0 0 0 0 0,-1 0-1 0 0,-2 11 1 0 0,3-16 5 0 0,-1 1-1 0 0,1-1 1 0 0,-1 0 0 0 0,1 1-1 0 0,-1-1 1 0 0,0 0 0 0 0,0 0 0 0 0,1 1-1 0 0,-1-1 1 0 0,0 0 0 0 0,0 0-1 0 0,0 0 1 0 0,0 0 0 0 0,-1 0 0 0 0,1-1-1 0 0,0 1 1 0 0,-2 1 0 0 0,1-2-1 0 0,0 1 0 0 0,0-1 1 0 0,0 1-1 0 0,0-1 0 0 0,0 0 1 0 0,0 0-1 0 0,0 0 0 0 0,0 0 1 0 0,0 0-1 0 0,0 0 0 0 0,0 0 1 0 0,0-1-1 0 0,0 1 0 0 0,0-1 1 0 0,-3-1-1 0 0,-1 0-20 0 0,1-1 1 0 0,0 0-1 0 0,-1 0 1 0 0,1-1-1 0 0,0 1 1 0 0,1-1-1 0 0,-1 0 1 0 0,1-1 0 0 0,-1 1-1 0 0,-5-9 1 0 0,5 6 93 0 0,-1-1 1 0 0,1 0 0 0 0,1 0 0 0 0,0-1 0 0 0,0 1-1 0 0,-3-13 1 0 0,5 15 7 0 0,1-1 0 0 0,0 0 0 0 0,0 0 0 0 0,0 0 1 0 0,1 1-1 0 0,0-1 0 0 0,1 0 0 0 0,0 0 0 0 0,0 0 0 0 0,0 1 0 0 0,1-1 0 0 0,0 1 0 0 0,3-10 0 0 0,0 6 84 0 0,-1 1 0 0 0,2 0 0 0 0,-1 0 0 0 0,1 0 0 0 0,0 1 0 0 0,1 0 0 0 0,0 0 0 0 0,12-11 0 0 0,-11 12-182 0 0,1 1 0 0 0,-1 0 0 0 0,1 0 0 0 0,0 1 0 0 0,1 0 1 0 0,-1 0-1 0 0,1 1 0 0 0,15-4 0 0 0,-19 6-253 0 0,1 1 0 0 0,0 0 1 0 0,-1 0-1 0 0,1 0 0 0 0,0 1 0 0 0,0 0 0 0 0,-1 0 1 0 0,1 1-1 0 0,0 0 0 0 0,-1 0 0 0 0,1 1 1 0 0,0-1-1 0 0,8 5 0 0 0,2 2-6842 0 0,-6-2-1908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19396 0 0,'0'0'3345'0'0,"18"-1"-3029"0"0,-6 1-283 0 0,119-9 134 0 0,-121 7-516 0 0,0 1 0 0 0,1 0-1 0 0,15 2 1 0 0,-14 1-3862 0 0,-2 2-3701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25101 0 0,'0'0'582'0'0,"3"10"-1966"0"0,0-4 1398 0 0,-2-3-7 0 0,0 0 0 0 0,0 0 0 0 0,0 0 0 0 0,-1 0 1 0 0,1 0-1 0 0,-1 0 0 0 0,1 0 0 0 0,-1 4 0 0 0,-1-5-3 0 0,1-1-1 0 0,0 0 1 0 0,-1 1-1 0 0,1-1 1 0 0,-1 0-1 0 0,0 0 1 0 0,1 1-1 0 0,-1-1 1 0 0,0 0-1 0 0,0 0 1 0 0,1 0-1 0 0,-1 0 1 0 0,0 0-1 0 0,0 0 0 0 0,-1 0 1 0 0,1 0-1 0 0,0 0 1 0 0,0 0-1 0 0,0-1 1 0 0,0 1-1 0 0,-1 0 1 0 0,1-1-1 0 0,0 1 1 0 0,-1-1-1 0 0,-1 1 1 0 0,-70 27 20 0 0,-90 51 1 0 0,-3 0-129 0 0,160-76 104 0 0,-1 0 0 0 0,1 0-1 0 0,-1 1 1 0 0,1 0-1 0 0,0 0 1 0 0,1 0 0 0 0,-7 6-1 0 0,11-8 2 0 0,0-1-1 0 0,-1 0 0 0 0,1 1 0 0 0,0-1 0 0 0,0 1 0 0 0,0-1 0 0 0,0 1 0 0 0,0-1 0 0 0,1 1 0 0 0,-1 0 0 0 0,0-1 0 0 0,1 1 0 0 0,-1 0 1 0 0,1 0-1 0 0,0-1 0 0 0,0 1 0 0 0,-1 0 0 0 0,1 0 0 0 0,0 0 0 0 0,1 0 0 0 0,-1-1 0 0 0,0 1 0 0 0,0 0 0 0 0,1 0 0 0 0,-1-1 1 0 0,1 1-1 0 0,-1 0 0 0 0,1 0 0 0 0,0-1 0 0 0,0 1 0 0 0,0-1 0 0 0,0 1 0 0 0,1 1 0 0 0,7 9-6 0 0,1-1 0 0 0,1 0-1 0 0,-1-1 1 0 0,24 18 0 0 0,54 31-99 0 0,-72-49 79 0 0,69 39-493 0 0,174 74 0 0 0,-184-95 502 0 0,1-3 0 0 0,1-3 1 0 0,1-4-1 0 0,1-3 0 0 0,0-4 0 0 0,113 2 1 0 0,-172-13 131 0 0,0 0 0 0 0,-1-2 0 0 0,1 0 0 0 0,34-8 0 0 0,-49 9-68 0 0,0 0 0 0 0,0-1 1 0 0,0 0-1 0 0,0 0 0 0 0,0 0 1 0 0,0 0-1 0 0,-1-1 0 0 0,1 0 1 0 0,-1 1-1 0 0,0-2 0 0 0,0 1 1 0 0,0-1-1 0 0,0 1 0 0 0,0-1 1 0 0,-1 0-1 0 0,0 0 0 0 0,0-1 1 0 0,0 1-1 0 0,0-1 0 0 0,-1 1 1 0 0,1-1-1 0 0,-1 0 0 0 0,1-5 1 0 0,-1 0-9 0 0,0 0-1 0 0,-1 0 1 0 0,-1 0 0 0 0,0 0 0 0 0,0 0 0 0 0,-1 0 0 0 0,0 0 0 0 0,-1 0 0 0 0,0 0 0 0 0,0 1 0 0 0,-1-1 0 0 0,-1 1 0 0 0,1-1-1 0 0,-2 1 1 0 0,-5-10 0 0 0,-5-5-18 0 0,-1 1-1 0 0,-1 0 0 0 0,-1 0 0 0 0,-22-20 1 0 0,5 9-43 0 0,-1 2-1 0 0,-2 1 1 0 0,-2 1 0 0 0,0 3-1 0 0,-2 1 1 0 0,-1 2 0 0 0,-1 2 0 0 0,-92-32-1 0 0,87 39-1848 0 0,-1 2 0 0 0,-72-10 1 0 0,76 19-7942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117 301 5905 0 0,'0'0'12980'0'0,"18"-5"-12704"0"0,56-12-57 0 0,-73 16-203 0 0,1 1 0 0 0,0 0 0 0 0,0-1-1 0 0,-1 1 1 0 0,1 0 0 0 0,0 0 0 0 0,0 0 0 0 0,-1 0 0 0 0,1 0 0 0 0,0 1-1 0 0,0-1 1 0 0,-1 1 0 0 0,1-1 0 0 0,0 1 0 0 0,-1-1 0 0 0,1 1-1 0 0,-1 0 1 0 0,1 0 0 0 0,-1 0 0 0 0,1 0 0 0 0,-1 0 0 0 0,1 0-1 0 0,-1 0 1 0 0,0 0 0 0 0,0 0 0 0 0,0 1 0 0 0,1-1 0 0 0,-1 0-1 0 0,1 3 1 0 0,1 1 49 0 0,1-1-45 0 0,-1 0 1 0 0,0 0-1 0 0,0 1 0 0 0,-1-1 0 0 0,1 1 0 0 0,-1 0 0 0 0,0 0 1 0 0,0 0-1 0 0,0 0 0 0 0,-1 0 0 0 0,0 0 0 0 0,0 0 0 0 0,0 1 1 0 0,-1-1-1 0 0,0 9 0 0 0,0-13-21 0 0,0 1-1 0 0,-1-1 1 0 0,1 0 0 0 0,-1 0 0 0 0,0 0-1 0 0,1 1 1 0 0,-1-1 0 0 0,0 0 0 0 0,0 0-1 0 0,1 0 1 0 0,-1 0 0 0 0,0 0-1 0 0,0 0 1 0 0,0 0 0 0 0,0-1 0 0 0,-1 1-1 0 0,1 0 1 0 0,0-1 0 0 0,0 1 0 0 0,0 0-1 0 0,0-1 1 0 0,-1 1 0 0 0,1-1-1 0 0,0 0 1 0 0,-1 1 0 0 0,1-1 0 0 0,0 0-1 0 0,-1 0 1 0 0,1 0 0 0 0,0 0 0 0 0,-3 0-1 0 0,-2 0-1 0 0,0 0-1 0 0,0 0 1 0 0,0-1 0 0 0,0 0-1 0 0,-9-2 1 0 0,1-2-30 0 0,1 0-1 0 0,0-2 1 0 0,0 1 0 0 0,0-1 0 0 0,1-1 0 0 0,0 0 0 0 0,0-1 0 0 0,1 0 0 0 0,1-1 0 0 0,-19-20 0 0 0,23 22 67 0 0,0 1 0 0 0,0-1 0 0 0,1 0 0 0 0,0-1 0 0 0,0 1 0 0 0,1-1 0 0 0,0 0 0 0 0,1 0 0 0 0,0 0 0 0 0,0-1 0 0 0,1 1 0 0 0,0-1 0 0 0,0 1 0 0 0,1-1 0 0 0,1 0 0 0 0,1-17 0 0 0,0 21 12 0 0,1 0 1 0 0,-1 0-1 0 0,1 0 0 0 0,1 0 0 0 0,-1 1 0 0 0,1-1 0 0 0,0 1 0 0 0,0-1 0 0 0,1 1 0 0 0,0 0 0 0 0,0 1 0 0 0,0-1 0 0 0,0 1 1 0 0,1-1-1 0 0,-1 1 0 0 0,1 0 0 0 0,0 1 0 0 0,1 0 0 0 0,-1-1 0 0 0,0 2 0 0 0,11-5 0 0 0,-3 1-68 0 0,1 2-1 0 0,-1 0 1 0 0,0 0-1 0 0,1 1 0 0 0,0 1 1 0 0,0 0-1 0 0,0 1 1 0 0,23 1-1 0 0,9 6-1312 0 0,-17 1-2948 0 0,-4 1-6497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24221 0 0,'0'0'708'0'0,"2"10"-1508"0"0,27 108 1083 0 0,-11-36-921 0 0,36 98 1 0 0,-49-168-118 0 0,16 42-2762 0 0,-5-20-6513 0 0,-10-21 1195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390 416 16339 0 0,'0'0'6703'0'0,"11"-13"-6284"0"0,29-40-139 0 0,-40 53-270 0 0,1 0 0 0 0,-1-1-1 0 0,0 1 1 0 0,1 0 0 0 0,-1-1 0 0 0,0 1 0 0 0,0 0-1 0 0,1-1 1 0 0,-1 1 0 0 0,0-1 0 0 0,0 1-1 0 0,0-1 1 0 0,1 1 0 0 0,-1-1 0 0 0,0 1 0 0 0,0-1-1 0 0,0 1 1 0 0,0-1 0 0 0,0 1 0 0 0,0 0-1 0 0,0-1 1 0 0,0 0 0 0 0,-8-1 76 0 0,-11 8-44 0 0,19-6-32 0 0,-46 16 13 0 0,3 1-69 0 0,-1-3 0 0 0,-84 18 0 0 0,113-30 55 0 0,-1 1 26 0 0,1-1 0 0 0,-1-1 0 0 0,0 0 0 0 0,1-1 0 0 0,-21-2 0 0 0,35 2-20 0 0,0 0 1 0 0,-1-1-1 0 0,1 1 1 0 0,0 0-1 0 0,0 0 1 0 0,0 0-1 0 0,0-1 1 0 0,-1 1-1 0 0,1-1 1 0 0,0 1-1 0 0,0-1 1 0 0,0 1-1 0 0,0-1 1 0 0,0 0-1 0 0,0 1 1 0 0,0-1-1 0 0,0 0 1 0 0,1 0-1 0 0,-1 0 1 0 0,0 0-1 0 0,0 0 1 0 0,1 0-1 0 0,-1 0 1 0 0,0 0-1 0 0,1 0 1 0 0,-1 0-1 0 0,1 0 0 0 0,-1 0 1 0 0,1 0-1 0 0,0 0 1 0 0,0-1-1 0 0,-1 1 1 0 0,1 0-1 0 0,0 0 1 0 0,0 0-1 0 0,0-1 1 0 0,0 1-1 0 0,0 0 1 0 0,0 0-1 0 0,1 0 1 0 0,-1 0-1 0 0,0-1 1 0 0,1 1-1 0 0,-1 0 1 0 0,0 0-1 0 0,1 0 1 0 0,0-2-1 0 0,4-6 53 0 0,0 0-1 0 0,0 0 1 0 0,1 1-1 0 0,9-12 1 0 0,-9 13-72 0 0,78-116 146 0 0,-55 77 80 0 0,64-76 0 0 0,-89 117-147 0 0,0 1-1 0 0,1-1 1 0 0,0 1-1 0 0,-1 1 1 0 0,8-5 0 0 0,-11 7-71 0 0,0 1 0 0 0,-1-1 0 0 0,1 1 0 0 0,0-1 0 0 0,0 1 0 0 0,-1 0 0 0 0,1-1 0 0 0,0 1 0 0 0,0 0-1 0 0,0 0 1 0 0,-1 0 0 0 0,1-1 0 0 0,0 1 0 0 0,0 0 0 0 0,0 0 0 0 0,-1 0 0 0 0,1 0 0 0 0,0 1 0 0 0,0-1 0 0 0,0 0 0 0 0,0 0 0 0 0,-1 0 0 0 0,1 1 0 0 0,0-1 0 0 0,0 0 0 0 0,-1 1 0 0 0,1-1 0 0 0,0 1 0 0 0,-1-1 0 0 0,1 0 0 0 0,0 1 0 0 0,-1 0 0 0 0,1-1 0 0 0,-1 1 0 0 0,1-1 0 0 0,-1 1 0 0 0,1 0 0 0 0,-1-1 0 0 0,1 1 0 0 0,-1 0 0 0 0,1 0 0 0 0,-1-1 0 0 0,0 1 0 0 0,0 0 0 0 0,1 0 0 0 0,-1 1 0 0 0,5 20-18 0 0,-2 1 1 0 0,0 0-1 0 0,-2 0 1 0 0,0-1-1 0 0,-4 32 1 0 0,2-20-20 0 0,-9 102-466 0 0,4-83-2808 0 0,2-1-6063 0 0,3-36-2470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4 530 3897 0 0,'0'0'10529'0'0,"0"-6"-10030"0"0,-3-19 47 0 0,2 19 1644 0 0,12 21-289 0 0,3 3-1057 0 0,32 33 1 0 0,-20-24-521 0 0,7 12-120 0 0,-2 1-1 0 0,-2 1 0 0 0,27 53 1 0 0,-49-85-32 0 0,-3-8 665 0 0,-1-16 930 0 0,-1 2-1964 0 0,14-43 351 0 0,1 1 0 0 0,33-68 0 0 0,61-101 67 0 0,-88 180-201 0 0,-3 3-80 0 0,3 1 1 0 0,1 0 0 0 0,2 2-1 0 0,1 1 1 0 0,45-45 0 0 0,-54 67-321 0 0,-7 10-1876 0 0,-2 8-5108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2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21877 0 0,'0'0'1344'0'0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19068 0 0,'0'0'2095'0'0,"19"1"-1419"0"0,7 2-439 0 0,-5-1 52 0 0,0 0 1 0 0,1-1-1 0 0,25-3 0 0 0,-34 1 43 0 0,-1-1 0 0 0,19-6 0 0 0,8-2-2625 0 0,-13 8-6722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56 419 10986 0 0,'0'0'7430'0'0,"19"0"-7194"0"0,61 1 137 0 0,-74-1-217 0 0,1 0 0 0 0,-1 1 0 0 0,1 0 0 0 0,-1 0 0 0 0,1 0 0 0 0,9 4 0 0 0,-13-3-96 0 0,0-1 1 0 0,-1 1-1 0 0,1-1 0 0 0,-1 1 1 0 0,0 0-1 0 0,0 0 0 0 0,1 0 1 0 0,-1 0-1 0 0,0 0 0 0 0,2 4 0 0 0,-3-5-56 0 0,-1-1-1 0 0,1 1 1 0 0,-1 0-1 0 0,1-1 0 0 0,-1 1 1 0 0,1 0-1 0 0,-1 0 1 0 0,0-1-1 0 0,1 1 0 0 0,-1 0 1 0 0,0 0-1 0 0,0 0 1 0 0,1-1-1 0 0,-1 1 0 0 0,0 0 1 0 0,0 0-1 0 0,0 0 1 0 0,0 0-1 0 0,0-1 0 0 0,0 1 1 0 0,0 0-1 0 0,0 0 1 0 0,-1 0-1 0 0,1 0 0 0 0,0 0 1 0 0,-1 0-1 0 0,1 0 0 0 0,-1 0 0 0 0,0 0 0 0 0,0 0 0 0 0,0 0 0 0 0,0 0 0 0 0,-1 0 0 0 0,1 0 0 0 0,0 0 0 0 0,0-1 0 0 0,0 1 0 0 0,-1 0 0 0 0,1-1 0 0 0,0 1 0 0 0,-2 0 0 0 0,-4 0 14 0 0,-1 1 0 0 0,1-1 0 0 0,0 0 0 0 0,-12 0 0 0 0,13-1-2 0 0,-1-1 0 0 0,0-1 0 0 0,1 1 1 0 0,-1-1-1 0 0,1 0 0 0 0,0 0 0 0 0,-1-1 0 0 0,1 0 1 0 0,0 0-1 0 0,1-1 0 0 0,-1 1 0 0 0,1-1 0 0 0,-7-6 1 0 0,4 4 9 0 0,1-1 0 0 0,-1-1 1 0 0,1 0-1 0 0,1 0 1 0 0,-1 0-1 0 0,1 0 1 0 0,-9-19-1 0 0,11 16-5 0 0,0-1 1 0 0,1 0-1 0 0,0 0 1 0 0,1 0-1 0 0,0 0 1 0 0,1 0-1 0 0,0-1 1 0 0,1 1-1 0 0,1 0 0 0 0,0-1 1 0 0,0 1-1 0 0,1 0 1 0 0,1 0-1 0 0,0 0 1 0 0,8-18-1 0 0,-8 20-7 0 0,1 0 0 0 0,1 0-1 0 0,0 0 1 0 0,0 1 0 0 0,1 0 0 0 0,0 0-1 0 0,1 0 1 0 0,-1 1 0 0 0,2 0 0 0 0,-1 0-1 0 0,1 1 1 0 0,0 0 0 0 0,1 0 0 0 0,0 1-1 0 0,0 0 1 0 0,0 1 0 0 0,1 0 0 0 0,10-4-1 0 0,-11 6-82 0 0,1 1 0 0 0,0 0-1 0 0,0 0 1 0 0,-1 1-1 0 0,15 0 1 0 0,22 7-6162 0 0,-28-1-4756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19916 0 0,'0'0'3324'0'0,"17"-10"-3104"0"0,52-26-19 0 0,-63 33-126 0 0,-1 0 1 0 0,0 1-1 0 0,1 0 1 0 0,-1 0-1 0 0,1 0 1 0 0,0 1-1 0 0,0 0 0 0 0,0 0 1 0 0,-1 0-1 0 0,1 1 1 0 0,0 0-1 0 0,8 0 1 0 0,3 1 34 0 0,3 0-525 0 0,0 2-1 0 0,0 0 1 0 0,39 12 0 0 0,-17-4-8364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3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19604 0 0,'0'0'290'0'0,"20"4"-328"0"0,128 24 457 0 0,-144-27-371 0 0,6 0 190 0 0,0 1-1 0 0,0 1 1 0 0,-1 0-1 0 0,1 0 1 0 0,-1 1-1 0 0,1 0 1 0 0,12 8-1 0 0,-21-11-222 0 0,0-1 0 0 0,0 1 0 0 0,0 0 0 0 0,0-1 0 0 0,-1 1-1 0 0,1 0 1 0 0,0 0 0 0 0,0 0 0 0 0,-1 0 0 0 0,1 0 0 0 0,-1 0-1 0 0,1 0 1 0 0,-1 0 0 0 0,1 0 0 0 0,-1 0 0 0 0,1 0 0 0 0,-1 0-1 0 0,0 0 1 0 0,0 0 0 0 0,1 0 0 0 0,-1 0 0 0 0,0 0 0 0 0,0 1-1 0 0,0-1 1 0 0,0 0 0 0 0,-1 0 0 0 0,1 0 0 0 0,0 0 0 0 0,0 0-1 0 0,-1 0 1 0 0,1 0 0 0 0,0 1 0 0 0,-1-1 0 0 0,1 0 0 0 0,-1 0-1 0 0,0 0 1 0 0,1-1 0 0 0,-1 1 0 0 0,0 0 0 0 0,1 0 0 0 0,-1 0-1 0 0,0 0 1 0 0,0-1 0 0 0,0 1 0 0 0,0 0 0 0 0,-1 0 0 0 0,-2 2-11 0 0,0 0 1 0 0,0 0 0 0 0,0 0-1 0 0,-1-1 1 0 0,1 0 0 0 0,-1 0-1 0 0,1 0 1 0 0,-1 0 0 0 0,-6 1 0 0 0,3-3 1 0 0,1 1 0 0 0,0-1 1 0 0,-1 0-1 0 0,1-1 0 0 0,0 0 1 0 0,0 0-1 0 0,-1 0 1 0 0,1-1-1 0 0,0 0 0 0 0,1-1 1 0 0,-1 1-1 0 0,0-1 1 0 0,1-1-1 0 0,-1 1 0 0 0,1-1 1 0 0,0 0-1 0 0,0-1 0 0 0,0 1 1 0 0,1-1-1 0 0,0 0 1 0 0,0-1-1 0 0,0 1 0 0 0,0-1 1 0 0,-5-9-1 0 0,6 9 49 0 0,1 0-1 0 0,-1-1 1 0 0,1 1-1 0 0,1-1 1 0 0,-1 1-1 0 0,1-1 1 0 0,0 0-1 0 0,1 0 1 0 0,0 0 0 0 0,0 0-1 0 0,0 0 1 0 0,1 0-1 0 0,0 0 1 0 0,0 0-1 0 0,0 0 1 0 0,1 0-1 0 0,1 0 1 0 0,-1 0-1 0 0,1 0 1 0 0,0 0 0 0 0,0 0-1 0 0,1 1 1 0 0,0-1-1 0 0,0 1 1 0 0,6-8-1 0 0,-1 4 33 0 0,0 1-1 0 0,0 1 0 0 0,0-1 1 0 0,1 1-1 0 0,1 1 0 0 0,-1 0 1 0 0,1 0-1 0 0,0 1 1 0 0,1 0-1 0 0,-1 1 0 0 0,1 0 1 0 0,0 0-1 0 0,1 2 0 0 0,15-5 1 0 0,-9 4-450 0 0,0 1 1 0 0,1 1-1 0 0,24-1 1 0 0,-23 3-2032 0 0,-1 1 0 0 0,37 7 0 0 0,-34-3-9214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14667 0 0,'0'0'11133'0'0,"-2"-8"-11058"0"0,-4-25-27 0 0,6 32-47 0 0,0 0 0 0 0,0 1 1 0 0,0-1-1 0 0,0 1 0 0 0,1-1 0 0 0,-1 1 1 0 0,0-1-1 0 0,0 1 0 0 0,1-1 0 0 0,-1 1 1 0 0,0-1-1 0 0,1 1 0 0 0,-1-1 1 0 0,1 1-1 0 0,-1-1 0 0 0,0 1 0 0 0,1 0 1 0 0,-1-1-1 0 0,1 1 0 0 0,-1 0 0 0 0,1-1 1 0 0,-1 1-1 0 0,1 0 0 0 0,0 0 0 0 0,-1-1 1 0 0,1 1-1 0 0,-1 0 0 0 0,1 0 0 0 0,-1 0 1 0 0,2 0-1 0 0,19-2-2 0 0,-19 2 0 0 0,18 1-83 0 0,0 2-1 0 0,35 7 1 0 0,-41-6-511 0 0,0-1 0 0 0,1-1 0 0 0,-1 0-1 0 0,1-1 1 0 0,-1 0 0 0 0,1-1 0 0 0,19-3 0 0 0,-12-5-6539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8 125 21285 0 0,'0'0'1573'0'0,"-1"31"-1617"0"0,-4 96 64 0 0,4-111 11 0 0,0 0 0 0 0,2 1 0 0 0,3 25 0 0 0,0-20 25 0 0,0 12 45 0 0,-1-7-93 0 0,0 0 1 0 0,2 0-1 0 0,1-1 0 0 0,1 1 1 0 0,14 30-1 0 0,-21-56-8 0 0,0-1 0 0 0,0 0 1 0 0,0 0-1 0 0,0 1 0 0 0,0-1 0 0 0,0 0 0 0 0,0 0 0 0 0,0 1 1 0 0,0-1-1 0 0,1 0 0 0 0,-1 0 0 0 0,0 1 0 0 0,0-1 1 0 0,0 0-1 0 0,0 0 0 0 0,0 0 0 0 0,1 1 0 0 0,-1-1 1 0 0,0 0-1 0 0,0 0 0 0 0,0 0 0 0 0,1 0 0 0 0,-1 0 0 0 0,0 1 1 0 0,0-1-1 0 0,1 0 0 0 0,-1 0 0 0 0,0 0 0 0 0,0 0 1 0 0,1 0-1 0 0,-1 0 0 0 0,0 0 0 0 0,0 0 0 0 0,1 0 1 0 0,-1 0-1 0 0,4-9 9 0 0,-3-21-12 0 0,-1 29-1 0 0,-2-147-47 0 0,1-96-118 0 0,2 229 162 0 0,0-1-1 0 0,1 1 0 0 0,1-1 1 0 0,8-24-1 0 0,-9 33 19 0 0,1 0 0 0 0,0 0-1 0 0,0 1 1 0 0,0-1 0 0 0,1 1 0 0 0,0 0-1 0 0,0 0 1 0 0,1 0 0 0 0,0 1-1 0 0,0-1 1 0 0,0 1 0 0 0,7-5 0 0 0,-10 9-10 0 0,0 0 0 0 0,0 0 0 0 0,0 0 0 0 0,0 0 0 0 0,1 0 1 0 0,-1 1-1 0 0,0-1 0 0 0,1 1 0 0 0,-1-1 0 0 0,1 1 0 0 0,-1 0 1 0 0,0 0-1 0 0,1 0 0 0 0,-1 0 0 0 0,1 0 0 0 0,-1 1 0 0 0,0-1 1 0 0,1 1-1 0 0,-1-1 0 0 0,0 1 0 0 0,0 0 0 0 0,1 0 0 0 0,-1 0 1 0 0,0 0-1 0 0,0 1 0 0 0,0-1 0 0 0,0 0 0 0 0,0 1 0 0 0,2 2 1 0 0,6 6-5 0 0,0-1 1 0 0,-1 1-1 0 0,15 21 1 0 0,-8-9 32 0 0,-1 0 0 0 0,-1 1 0 0 0,-1 1 0 0 0,-1 0 0 0 0,13 40 0 0 0,0 29 109 0 0,-17-59 211 0 0,20 55 0 0 0,-28-89-343 0 0,0 0 1 0 0,0 0-1 0 0,0 0 1 0 0,0 0-1 0 0,0 0 1 0 0,0 0-1 0 0,0-1 1 0 0,0 1-1 0 0,1 0 1 0 0,-1 0-1 0 0,0 0 1 0 0,0 0-1 0 0,0 0 1 0 0,0 0-1 0 0,0 0 1 0 0,0 0-1 0 0,0 0 1 0 0,0 0-1 0 0,0 0 1 0 0,0 0-1 0 0,0 0 1 0 0,0 0-1 0 0,1 0 1 0 0,-1 0 0 0 0,0 0-1 0 0,0 0 1 0 0,0 0-1 0 0,0 0 1 0 0,0 0-1 0 0,0 0 1 0 0,0 0-1 0 0,0 0 1 0 0,0 0-1 0 0,0 0 1 0 0,0 0-1 0 0,0 0 1 0 0,1 0-1 0 0,-1 0 1 0 0,0 1-1 0 0,0-1 1 0 0,0 0-1 0 0,0 0 1 0 0,0 0-1 0 0,0 0 1 0 0,0 0-1 0 0,0 0 1 0 0,0 0-1 0 0,0 0 1 0 0,0 0-1 0 0,0 0 1 0 0,0 0-1 0 0,0 0 1 0 0,0 0-1 0 0,0 0 1 0 0,0 1-1 0 0,0-1 1 0 0,0 0-1 0 0,0 0 1 0 0,0 0-1 0 0,0 0 1 0 0,0 0-1 0 0,0 0 1 0 0,0 0-1 0 0,0 0 1 0 0,0 0-1 0 0,0 0 1 0 0,0 0-1 0 0,0 1 1 0 0,0-1-1 0 0,2-11 244 0 0,0-32-246 0 0,0-8-98 0 0,2 31 63 0 0,0-1 1 0 0,1 1 0 0 0,2 0-1 0 0,0 1 1 0 0,1 0-1 0 0,1 0 1 0 0,0 1-1 0 0,1 0 1 0 0,20-25-1 0 0,-29 41 23 0 0,0 0 0 0 0,1 1 0 0 0,0-1 0 0 0,-1 0 0 0 0,1 1 0 0 0,0-1 0 0 0,0 1 0 0 0,0-1 0 0 0,0 1 0 0 0,0 0 0 0 0,0 0 0 0 0,0 0 0 0 0,0 0-1 0 0,0 0 1 0 0,1 1 0 0 0,2-2 0 0 0,-3 2 0 0 0,0 1-1 0 0,0-1 1 0 0,0 0-1 0 0,0 0 1 0 0,-1 1-1 0 0,1-1 1 0 0,0 1-1 0 0,0-1 1 0 0,-1 1-1 0 0,1 0 1 0 0,0 0-1 0 0,-1 0 1 0 0,1 0-1 0 0,0 0 1 0 0,-1 0-1 0 0,1 0 0 0 0,-1 0 1 0 0,0 1-1 0 0,1-1 1 0 0,-1 1-1 0 0,1 1 1 0 0,5 6 0 0 0,0 1-1 0 0,-1 0 1 0 0,0 0 0 0 0,0 1 0 0 0,-2 0 0 0 0,7 16-1 0 0,12 70-19 0 0,-18-68 60 0 0,2 0 0 0 0,11 27 0 0 0,-17-52-14 0 0,0-1 0 0 0,1 0-1 0 0,-1 0 1 0 0,1 0 0 0 0,0 0-1 0 0,0 0 1 0 0,0-1 0 0 0,0 1-1 0 0,0 0 1 0 0,1-1 0 0 0,-1 0-1 0 0,1 1 1 0 0,0-1 0 0 0,0 0-1 0 0,3 1 1 0 0,-4-2-5 0 0,0 0 0 0 0,0 0 0 0 0,0-1 0 0 0,0 1 0 0 0,0-1 0 0 0,0 0 1 0 0,1 1-1 0 0,-1-1 0 0 0,0 0 0 0 0,0 0 0 0 0,0-1 0 0 0,0 1 0 0 0,0 0 0 0 0,0-1 0 0 0,1 1 0 0 0,-1-1 0 0 0,0 1 0 0 0,0-1 0 0 0,0 0 1 0 0,-1 0-1 0 0,1 0 0 0 0,0 0 0 0 0,0-1 0 0 0,3-2 0 0 0,1-1-2 0 0,0-2-1 0 0,0 1 1 0 0,0-1 0 0 0,-1 0 0 0 0,0 0-1 0 0,0 0 1 0 0,-1-1 0 0 0,7-14 0 0 0,20-70 19 0 0,-25 72-7 0 0,10-36-2 0 0,12-37 7 0 0,-28 92-31 0 0,1 1-1 0 0,-1-1 1 0 0,0 1 0 0 0,0-1-1 0 0,0 1 1 0 0,1-1-1 0 0,-1 1 1 0 0,0-1 0 0 0,0 1-1 0 0,1-1 1 0 0,-1 1-1 0 0,0-1 1 0 0,1 1 0 0 0,-1-1-1 0 0,1 1 1 0 0,-1 0 0 0 0,1-1-1 0 0,-1 1 1 0 0,1 0-1 0 0,-1-1 1 0 0,1 1 0 0 0,0 0-1 0 0,6 6-134 0 0,2 24 26 0 0,-6 2 85 0 0,-2 0-1 0 0,0 0 0 0 0,-8 57 0 0 0,1 24-18 0 0,6-100 47 0 0,0 0 0 0 0,1 0 0 0 0,1 0-1 0 0,0 0 1 0 0,9 25 0 0 0,-10-35 3 0 0,0 1-1 0 0,1-1 1 0 0,0 0 0 0 0,0 1-1 0 0,0-1 1 0 0,0 0 0 0 0,0 0-1 0 0,1 0 1 0 0,-1 0 0 0 0,1-1-1 0 0,3 4 1 0 0,-4-5 4 0 0,1 0-1 0 0,-1 1 1 0 0,0-1-1 0 0,1 0 1 0 0,-1 0-1 0 0,1-1 1 0 0,-1 1-1 0 0,1 0 1 0 0,-1-1 0 0 0,1 0-1 0 0,-1 1 1 0 0,1-1-1 0 0,0 0 1 0 0,-1 0-1 0 0,1-1 1 0 0,-1 1 0 0 0,1 0-1 0 0,2-2 1 0 0,-2 1-3 0 0,0 0 0 0 0,0-1 0 0 0,0 1 0 0 0,0-1 0 0 0,-1 0 0 0 0,1 0 0 0 0,-1 0 0 0 0,1 0 0 0 0,-1 0 1 0 0,0 0-1 0 0,0-1 0 0 0,0 1 0 0 0,0-1 0 0 0,0 0 0 0 0,2-4 0 0 0,2-3 8 0 0,-1-1 0 0 0,7-19 1 0 0,-6 10-31 0 0,0 1 1 0 0,-2-1 0 0 0,0 0-1 0 0,-1 0 1 0 0,-1 0-1 0 0,-1-1 1 0 0,-1 1 0 0 0,-1 0-1 0 0,-1 0 1 0 0,0-1 0 0 0,-1 1-1 0 0,-2 0 1 0 0,0 1-1 0 0,-1-1 1 0 0,-1 1 0 0 0,-15-30-1 0 0,19 43 15 0 0,0 1-1 0 0,-1 0 0 0 0,1 0 0 0 0,-1 0 0 0 0,0 1 1 0 0,0-1-1 0 0,0 1 0 0 0,-1 0 0 0 0,0 0 1 0 0,0 1-1 0 0,-10-7 0 0 0,15 11 2 0 0,-1 0 1 0 0,1 0 0 0 0,-1 0-1 0 0,1 0 1 0 0,0-1-1 0 0,-1 1 1 0 0,1 0-1 0 0,0 0 1 0 0,0 0-1 0 0,0 0 1 0 0,-1 0-1 0 0,1 0 1 0 0,0 0-1 0 0,0 0 1 0 0,0 0-1 0 0,1 0 1 0 0,-1 1-1 0 0,1 3 17 0 0,0 0-1 0 0,1 1 1 0 0,-1-1-1 0 0,1 0 0 0 0,0 0 1 0 0,0 0-1 0 0,1 0 1 0 0,0-1-1 0 0,0 1 0 0 0,5 6 1 0 0,40 43 78 0 0,-43-49-92 0 0,18 19 12 0 0,161 151 101 0 0,-164-159-128 0 0,1 0 1 0 0,1-1-1 0 0,1-2 1 0 0,0 0-1 0 0,0-2 1 0 0,1 0-1 0 0,41 12 1 0 0,-60-22-20 0 0,-1 0 0 0 0,0 0 0 0 0,1 0 0 0 0,-1 0 0 0 0,1-1 0 0 0,-1 0 0 0 0,1 0 0 0 0,-1 0 0 0 0,0-1 0 0 0,1 1 0 0 0,-1-1 0 0 0,1 0 0 0 0,4-2 0 0 0,-7 2 6 0 0,1-1 0 0 0,-1 1 1 0 0,1-1-1 0 0,-1 0 0 0 0,1 0 1 0 0,-1 0-1 0 0,0 0 1 0 0,0 0-1 0 0,0-1 0 0 0,0 1 1 0 0,0-1-1 0 0,0 1 0 0 0,-1-1 1 0 0,0 0-1 0 0,1 1 0 0 0,-1-1 1 0 0,0 0-1 0 0,0 0 0 0 0,1-6 1 0 0,0-7-11 0 0,0 0 0 0 0,0 0 1 0 0,-2 0-1 0 0,-2-23 0 0 0,1-5 35 0 0,-6-104 204 0 0,7 148-178 0 0,1 0-23 0 0,0 0 0 0 0,0 1 0 0 0,1-1 0 0 0,-1 1 0 0 0,0-1 0 0 0,0 1 0 0 0,0-1 0 0 0,0 1 0 0 0,0-1-1 0 0,0 1 1 0 0,0 0 0 0 0,0 0 0 0 0,0 0 0 0 0,0 0 0 0 0,0 0 0 0 0,1 1 0 0 0,14 21 61 0 0,-11-16-29 0 0,14 22 83 0 0,1-2-1 0 0,1 0 0 0 0,1-2 1 0 0,2 0-1 0 0,52 42 0 0 0,21-3 32 0 0,-50-34-146 0 0,0 2 0 0 0,52 48 0 0 0,-83-66-343 0 0,34 21-1 0 0,-39-28 50 0 0,-2 0-446 0 0,14 9-760 0 0,-10-12-8245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19724 0 0,'0'0'2147'0'0,"3"22"-2476"0"0,18 142 410 0 0,-15-123-591 0 0,13 51 0 0 0,-3-37-9025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8762 0 0,'0'0'4616'0'0,"2"22"-3200"0"0,4 69-112 0 0,-5-75-781 0 0,0 1-1 0 0,-2 0 0 0 0,0 0 1 0 0,-5 28-1 0 0,0-11-304 0 0,-1 36-650 0 0,6-46-2059 0 0,0-1-3372 0 0,1-10-4279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84 20228 0 0,'0'0'6531'0'0,"-4"-13"-6507"0"0,-8-42-59 0 0,12 54 34 0 0,0 1 0 0 0,0-1-1 0 0,0 1 1 0 0,0-1 0 0 0,0 0-1 0 0,0 1 1 0 0,0-1 0 0 0,0 1-1 0 0,0-1 1 0 0,0 1-1 0 0,1-1 1 0 0,-1 1 0 0 0,0-1-1 0 0,0 1 1 0 0,0-1 0 0 0,1 1-1 0 0,-1-1 1 0 0,0 1 0 0 0,1-1-1 0 0,-1 1 1 0 0,0 0 0 0 0,1-1-1 0 0,-1 1 1 0 0,1-1 0 0 0,-1 1-1 0 0,0 0 1 0 0,1-1-1 0 0,-1 1 1 0 0,1 0 0 0 0,-1 0-1 0 0,1-1 1 0 0,-1 1 0 0 0,1 0-1 0 0,-1 0 1 0 0,1 0 0 0 0,0 0-1 0 0,-1 0 1 0 0,1 0 0 0 0,-1 0-1 0 0,1 0 1 0 0,-1 0 0 0 0,1 0-1 0 0,-1 0 1 0 0,2 0 0 0 0,23 5-77 0 0,-23-4 66 0 0,83 24-405 0 0,8 3-1519 0 0,-32-9-7480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11955 0 0,'0'0'8851'0'0,"14"1"-8558"0"0,46 3-142 0 0,-54-3-140 0 0,-1 0-1 0 0,1 0 1 0 0,-1 0 0 0 0,0 1 0 0 0,1 0 0 0 0,-1 0 0 0 0,0 0-1 0 0,0 1 1 0 0,0 0 0 0 0,0-1 0 0 0,7 7 0 0 0,3 2-1 0 0,40 27-5 0 0,-51-35-30 0 0,0 1-1 0 0,0 0 0 0 0,0 0 0 0 0,0 0 1 0 0,-1 1-1 0 0,1-1 0 0 0,-1 1 0 0 0,0 0 1 0 0,3 7-1 0 0,-6-11 18 0 0,1 0 1 0 0,-1 0-1 0 0,0-1 1 0 0,0 1 0 0 0,0 0-1 0 0,0 0 1 0 0,0-1-1 0 0,0 1 1 0 0,0 0-1 0 0,0 0 1 0 0,0-1-1 0 0,0 1 1 0 0,0 0-1 0 0,0 0 1 0 0,0-1 0 0 0,-1 1-1 0 0,1 0 1 0 0,0-1-1 0 0,0 1 1 0 0,-1 0-1 0 0,1-1 1 0 0,-1 1-1 0 0,1 0 1 0 0,-1-1-1 0 0,1 1 1 0 0,-1-1-1 0 0,1 1 1 0 0,-1-1 0 0 0,1 1-1 0 0,-1-1 1 0 0,1 1-1 0 0,-1-1 1 0 0,0 0-1 0 0,1 1 1 0 0,-1-1-1 0 0,0 0 1 0 0,1 1-1 0 0,-1-1 1 0 0,0 0-1 0 0,0 0 1 0 0,1 0 0 0 0,-1 0-1 0 0,0 0 1 0 0,0 0-1 0 0,-1 0 1 0 0,-3 1 24 0 0,0-1 1 0 0,0 0-1 0 0,0 0 0 0 0,0 0 1 0 0,-8-2-1 0 0,-5-3 16 0 0,0 0 0 0 0,0-1 0 0 0,1-1 0 0 0,0-1 0 0 0,-22-13 0 0 0,5-1 76 0 0,-46-37-1 0 0,70 51-56 0 0,1-1 1 0 0,0 0-1 0 0,0 0 0 0 0,1-1 1 0 0,0 0-1 0 0,1-1 0 0 0,0 1 1 0 0,-10-23-1 0 0,15 29-16 0 0,0-1-1 0 0,0 1 1 0 0,1-1 0 0 0,-1 0-1 0 0,1 0 1 0 0,0 0 0 0 0,1 1-1 0 0,-1-1 1 0 0,1 0-1 0 0,0 0 1 0 0,0 0 0 0 0,1 0-1 0 0,-1 0 1 0 0,1 0 0 0 0,0 0-1 0 0,0 0 1 0 0,1 1-1 0 0,0-1 1 0 0,-1 0 0 0 0,2 1-1 0 0,-1-1 1 0 0,0 1 0 0 0,1 0-1 0 0,0 0 1 0 0,5-7 0 0 0,0 5-10 0 0,-1-1 0 0 0,1 1 1 0 0,0 1-1 0 0,0-1 0 0 0,1 1 1 0 0,0 1-1 0 0,0 0 0 0 0,0 0 1 0 0,0 0-1 0 0,0 1 1 0 0,1 1-1 0 0,0 0 0 0 0,-1 0 1 0 0,14 0-1 0 0,-3 0-415 0 0,1 1 1 0 0,22 2-1 0 0,34 10-4236 0 0,-51-5-5153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23349 0 0,'0'0'777'0'0,"-5"25"-1153"0"0,-12 77 391 0 0,16-92-21 0 0,-1 0 0 0 0,2 0 1 0 0,-1 0-1 0 0,1 0 0 0 0,1 0 0 0 0,0 0 1 0 0,1 0-1 0 0,4 19 0 0 0,2 4-287 0 0,5 33-2144 0 0,-3-22-7573 0 0,-6-29-963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21749 0 0,'0'0'457'0'0,"24"6"-588"0"0,75 23 346 0 0,-96-28-196 0 0,1 0 1 0 0,-1 0-1 0 0,0 0 0 0 0,0 0 1 0 0,0 1-1 0 0,0-1 0 0 0,-1 1 1 0 0,1 0-1 0 0,0 0 0 0 0,-1 0 1 0 0,1 0-1 0 0,-1 0 0 0 0,0 0 1 0 0,1 1-1 0 0,-1-1 0 0 0,0 1 1 0 0,-1 0-1 0 0,3 3 0 0 0,2 5 68 0 0,1-2-86 0 0,-1 1 0 0 0,0-1 1 0 0,0 2-1 0 0,-1-1 1 0 0,-1 0-1 0 0,0 1 1 0 0,0 0-1 0 0,-1 0 0 0 0,-1 0 1 0 0,0 0-1 0 0,0 1 1 0 0,-1-1-1 0 0,0 17 1 0 0,-1-26-10 0 0,-1 1 1 0 0,1-1-1 0 0,-1 0 1 0 0,0 1-1 0 0,1-1 1 0 0,-1 0-1 0 0,0 0 1 0 0,0 0 0 0 0,-1 0-1 0 0,1 1 1 0 0,0-1-1 0 0,-1-1 1 0 0,1 1-1 0 0,-1 0 1 0 0,1 0 0 0 0,-1-1-1 0 0,0 1 1 0 0,0-1-1 0 0,0 1 1 0 0,0-1-1 0 0,0 0 1 0 0,0 1-1 0 0,0-1 1 0 0,0 0 0 0 0,-1-1-1 0 0,1 1 1 0 0,0 0-1 0 0,0-1 1 0 0,-1 1-1 0 0,-3-1 1 0 0,-7 2-75 0 0,-1 0 0 0 0,0-1 0 0 0,-25-2 0 0 0,21-2 19 0 0,0 0 0 0 0,0-1 1 0 0,0-1-1 0 0,1-1 0 0 0,-1-1 1 0 0,-18-9-1 0 0,6 3 83 0 0,16 4 34 0 0,14 9-50 0 0,0 0 1 0 0,0 0-1 0 0,0 0 0 0 0,0 0 0 0 0,0-1 0 0 0,0 1 0 0 0,0 0 0 0 0,0 0 0 0 0,1 0 0 0 0,-1 0 0 0 0,0-1 0 0 0,0 1 0 0 0,0 0 0 0 0,0 0 0 0 0,0 0 0 0 0,0 0 0 0 0,0 0 0 0 0,0 0 0 0 0,1-1 0 0 0,-1 1 0 0 0,0 0 0 0 0,0 0 0 0 0,0 0 1 0 0,0 0-1 0 0,0 0 0 0 0,1 0 0 0 0,-1 0 0 0 0,0 0 0 0 0,0 0 0 0 0,0 0 0 0 0,0 0 0 0 0,1 0 0 0 0,-1 0 0 0 0,0 0 0 0 0,0 0 0 0 0,0 0 0 0 0,0 0 0 0 0,1 0 0 0 0,-1 0 0 0 0,0 0 0 0 0,0 0 0 0 0,0 0 0 0 0,32 3 156 0 0,-7 3-54 0 0,-1 2 1 0 0,0 1-1 0 0,0 1 0 0 0,-1 1 0 0 0,32 21 0 0 0,-18-7 52 0 0,-2 1 0 0 0,44 41 0 0 0,-76-65-148 0 0,0 1 0 0 0,-1-1 0 0 0,0 1 0 0 0,1 0 0 0 0,-1 0-1 0 0,0 0 1 0 0,0 0 0 0 0,-1 0 0 0 0,1 0 0 0 0,-1 0 0 0 0,1 0 0 0 0,1 7 0 0 0,-3-9-7 0 0,0 0 0 0 0,0 0 0 0 0,0 0 1 0 0,0 0-1 0 0,0 0 0 0 0,0 0 0 0 0,-1 0 0 0 0,1 0 1 0 0,0 0-1 0 0,0 0 0 0 0,-1 0 0 0 0,1 0 0 0 0,-1 0 1 0 0,1 0-1 0 0,-1 0 0 0 0,1-1 0 0 0,-1 1 0 0 0,-1 1 1 0 0,1 0 0 0 0,-1-1 1 0 0,1 0-1 0 0,-1 0 1 0 0,0 0 0 0 0,1 0-1 0 0,-1 0 1 0 0,0 0-1 0 0,0-1 1 0 0,0 1 0 0 0,0-1-1 0 0,0 1 1 0 0,-3 0-1 0 0,-34 2-837 0 0,0-2 0 0 0,-59-5 0 0 0,69 2-1019 0 0,-10 0-4803 0 0,9-1-4841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27102 0 0,'0'0'1168'0'0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62 2264 0 0,'0'0'18027'0'0,"-6"-8"-17096"0"0,-2-3-592 0 0,3 6 20 0 0,1 0 1 0 0,0 0-1 0 0,1-1 1 0 0,-5-9-1 0 0,8 15-321 0 0,0 0 1 0 0,0 0-1 0 0,-1 0 0 0 0,1-1 0 0 0,0 1 0 0 0,0 0 0 0 0,0 0 0 0 0,0 0 1 0 0,0 0-1 0 0,0-1 0 0 0,0 1 0 0 0,0 0 0 0 0,0 0 0 0 0,0 0 0 0 0,0 0 1 0 0,0-1-1 0 0,0 1 0 0 0,0 0 0 0 0,0 0 0 0 0,0 0 0 0 0,0 0 0 0 0,0-1 0 0 0,0 1 1 0 0,0 0-1 0 0,0 0 0 0 0,0 0 0 0 0,0 0 0 0 0,0-1 0 0 0,1 1 0 0 0,-1 0 1 0 0,0 0-1 0 0,0 0 0 0 0,0 0 0 0 0,0 0 0 0 0,0-1 0 0 0,0 1 0 0 0,1 0 1 0 0,-1 0-1 0 0,0 0 0 0 0,0 0 0 0 0,0 0 0 0 0,0 0 0 0 0,1 0 0 0 0,-1 0 1 0 0,0 0-1 0 0,0 0 0 0 0,1-1 0 0 0,12 2 257 0 0,16 5-532 0 0,14 8-504 0 0,61 17-460 0 0,-90-28-2166 0 0,1-1-1 0 0,26 1 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 0 0,'0'0'6861'0'0,"2"26"-6595"0"0,7 80 22 0 0,-8-92-166 0 0,1 1 1 0 0,0-1-1 0 0,1-1 1 0 0,1 1-1 0 0,8 20 1 0 0,-3-9-82 0 0,14 30-968 0 0,-18-43-4250 0 0,1 0-5003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16876 0 0,'0'0'2072'0'0,"7"25"-1845"0"0,3 6-142 0 0,22 86 282 0 0,-8-9-1279 0 0,-17-63-9809 0 0,-5-34 2727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4 15851 0 0,'0'0'7886'0'0,"-20"-2"-7416"0"0,0 1-280 0 0,-41 0 1 0 0,59 2-177 0 0,0-1 1 0 0,0 1 0 0 0,0 0-1 0 0,1 0 1 0 0,-1-1-1 0 0,0 1 1 0 0,0 1-1 0 0,0-1 1 0 0,1 0-1 0 0,-1 0 1 0 0,0 1 0 0 0,1-1-1 0 0,-1 1 1 0 0,1-1-1 0 0,0 1 1 0 0,-1 0-1 0 0,1-1 1 0 0,0 1-1 0 0,0 0 1 0 0,0 0 0 0 0,0 0-1 0 0,1 0 1 0 0,-1 0-1 0 0,0 0 1 0 0,1 0-1 0 0,-1 0 1 0 0,1 0-1 0 0,0 3 1 0 0,-3 6 42 0 0,2-9-80 0 0,-18 51 299 0 0,-30 60 0 0 0,39-95-612 0 0,-1 0 0 0 0,-17 21 0 0 0,19-28-566 0 0,0 0 0 0 0,-1-1-1 0 0,0 0 1 0 0,-15 10-1 0 0,8-10-6026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18260 0 0,'0'0'3978'0'0,"-7"-14"-3910"0"0,-19-43-19 0 0,26 57-48 0 0,-1 0 0 0 0,1-1 0 0 0,0 1 0 0 0,0-1 0 0 0,0 1 0 0 0,0-1 0 0 0,0 1 0 0 0,0 0 0 0 0,-1-1 0 0 0,1 1 0 0 0,0-1 0 0 0,0 1 0 0 0,0-1 0 0 0,0 1 0 0 0,0 0 0 0 0,1-1 0 0 0,-1 1 0 0 0,0-1 0 0 0,0 1 0 0 0,0-1 0 0 0,0 1 0 0 0,0 0 0 0 0,1-1 0 0 0,-1 1 0 0 0,0 0 0 0 0,0-1 0 0 0,0 1 0 0 0,1-1 0 0 0,-1 1 0 0 0,0 0 0 0 0,1 0 0 0 0,-1-1 0 0 0,0 1 0 0 0,1 0 0 0 0,-1 0 0 0 0,0-1 0 0 0,1 1 0 0 0,-1 0 0 0 0,1 0 0 0 0,-1 0 0 0 0,0-1 0 0 0,1 1 0 0 0,-1 0 0 0 0,1 0 0 0 0,0 0 0 0 0,21 1 14 0 0,-17-1-13 0 0,51 7 172 0 0,-7-1-3309 0 0,-17-4-8243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19412 0 0,'0'0'1596'0'0,"8"23"-1463"0"0,3 8-97 0 0,0 0 6 0 0,11 44 0 0 0,-17-52-280 0 0,-1 1 0 0 0,1 27 0 0 0,-4-30-4327 0 0,0-1-4468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18188 0 0,'0'0'2136'0'0,"38"143"-2112"0"0,-30-117-128 0 0,7 1-344 0 0,-1 3-784 0 0,-2-7-2481 0 0,-5-8-8153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31 448 14843 0 0,'0'0'5764'0'0,"-6"-5"-5484"0"0,2 2-231 0 0,-13-10 330 0 0,17 13-374 0 0,0 0 1 0 0,0 0-1 0 0,0 0 0 0 0,0 0 1 0 0,-1 0-1 0 0,1 0 0 0 0,0 0 1 0 0,0 0-1 0 0,0 0 1 0 0,0 0-1 0 0,0 0 0 0 0,0-1 1 0 0,0 1-1 0 0,0 0 1 0 0,0 0-1 0 0,0 0 0 0 0,0 0 1 0 0,0 0-1 0 0,0 0 1 0 0,-1 0-1 0 0,1 0 0 0 0,0 0 1 0 0,0 0-1 0 0,0 0 0 0 0,0 0 1 0 0,0 0-1 0 0,0 0 1 0 0,0 0-1 0 0,0 0 0 0 0,0 0 1 0 0,0 0-1 0 0,0 1 1 0 0,0-1-1 0 0,-1 0 0 0 0,1 0 1 0 0,0 0-1 0 0,0 0 0 0 0,0 0 1 0 0,0 0-1 0 0,0 0 1 0 0,0 0-1 0 0,0 0 0 0 0,0 0 1 0 0,0 0-1 0 0,0 0 1 0 0,0 0-1 0 0,0 0 0 0 0,0 0 1 0 0,0 0-1 0 0,0 0 0 0 0,0 1 1 0 0,0-1-1 0 0,0 0 1 0 0,0 0-1 0 0,0 0 0 0 0,0 0 1 0 0,0 0-1 0 0,0 0 1 0 0,0 0-1 0 0,0 0 0 0 0,0 0 1 0 0,0 0-1 0 0,0 0 1 0 0,0 1-1 0 0,0-1 0 0 0,0 0 1 0 0,7 14 504 0 0,-4-10-424 0 0,120 198 1548 0 0,-107-162-1380 0 0,-12-28-189 0 0,-4-12-37 0 0,1 1 1 0 0,-1-1-1 0 0,1 1 0 0 0,-1-1 0 0 0,1 1 0 0 0,-1-1 1 0 0,1 1-1 0 0,-1-1 0 0 0,1 0 0 0 0,-1 1 0 0 0,1-1 1 0 0,-1 0-1 0 0,1 1 0 0 0,-1-1 0 0 0,1 0 0 0 0,0 0 0 0 0,-1 0 1 0 0,1 1-1 0 0,0-1 0 0 0,-1 0 0 0 0,1 0 0 0 0,0 0 1 0 0,-1 0-1 0 0,1 0 0 0 0,-1 0 0 0 0,1 0 0 0 0,0 0 1 0 0,-1-1-1 0 0,1 1 0 0 0,0 0 0 0 0,-1 0 0 0 0,1 0 1 0 0,0-1-1 0 0,23-9 372 0 0,188-111 1114 0 0,-156 85-1083 0 0,86-71 1 0 0,-60 35-298 0 0,148-121 195 0 0,-192 164-326 0 0,2 3 0 0 0,1 1-1 0 0,1 1 1 0 0,53-20 0 0 0,-86 41-666 0 0,22-9 1059 0 0,-11 9-8731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8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9098 0 0,'0'0'7984'0'0,"-7"-8"-7027"0"0,-23-24-320 0 0,22 24-260 0 0,13 23 608 0 0,93 145 2525 0 0,69 69-2773 0 0,-165-227-759 0 0,0 1 42 0 0,0-1 1 0 0,0 1-1 0 0,1 0 0 0 0,-1-1 1 0 0,1 0-1 0 0,-1 0 1 0 0,5 3-1 0 0,-6-5-4 0 0,-1 0 0 0 0,1 1 0 0 0,0-1 0 0 0,0 0 0 0 0,0 0 0 0 0,-1 0 0 0 0,1 0 0 0 0,0 0 0 0 0,0 0 0 0 0,0 0 0 0 0,-1 0-1 0 0,1 0 1 0 0,0-1 0 0 0,0 1 0 0 0,0 0 0 0 0,-1 0 0 0 0,1-1 0 0 0,0 1 0 0 0,0 0 0 0 0,-1-1 0 0 0,1 1 0 0 0,0-1 0 0 0,-1 1 0 0 0,1-1 0 0 0,-1 1 0 0 0,1-1 0 0 0,0 0-1 0 0,-1 1 1 0 0,1-1 0 0 0,-1 1 0 0 0,0-1 0 0 0,1 0 0 0 0,-1 0 0 0 0,1 1 0 0 0,-1-2 0 0 0,36-59 178 0 0,15-24-144 0 0,354-528 163 0 0,-391 590-208 0 0,63-88 58 0 0,-69 101-68 0 0,0 0 0 0 0,2 0 0 0 0,-1 1 0 0 0,1 0 0 0 0,0 1 0 0 0,1 0 0 0 0,21-12 0 0 0,-27 18-70 0 0,0 0-1 0 0,-1 0 1 0 0,1 1-1 0 0,0-1 1 0 0,0 1-1 0 0,0 1 1 0 0,0-1-1 0 0,0 1 1 0 0,6-1-1 0 0,-8 2-587 0 0,0-1-1 0 0,0 0 0 0 0,0 1 0 0 0,0 0 0 0 0,-1-1 0 0 0,1 1 0 0 0,0 0 0 0 0,0 0 0 0 0,0 1 1 0 0,2 1-1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12555 0 0,'0'0'10655'0'0,"-4"-4"-10104"0"0,2 2-541 0 0,-10-10 454 0 0,13 11-436 0 0,1 1 0 0 0,-1-1 0 0 0,1 1 0 0 0,-1 0 0 0 0,0 0 0 0 0,1 0 0 0 0,-1 0 0 0 0,1 0 0 0 0,-1 0 0 0 0,1 0 0 0 0,-1 0 0 0 0,0 0 0 0 0,1 1 0 0 0,-1-1 0 0 0,2 1 0 0 0,85 16 749 0 0,-25-5-3041 0 0,-20-5-6089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14051 0 0,'0'0'4869'0'0,"21"2"-4622"0"0,66 9-91 0 0,-58-3-75 0 0,-20 2-21 0 0,-4-3-31 0 0,13 10-7 0 0,-8-7-30 0 0,0 0-1 0 0,15 20 1 0 0,-23-27-18 0 0,0-1 0 0 0,0 1 0 0 0,-1 0-1 0 0,1 0 1 0 0,-1-1 0 0 0,0 1 0 0 0,0 0 0 0 0,0 0 0 0 0,0 0 0 0 0,-1 0-1 0 0,1 0 1 0 0,-1 0 0 0 0,0 0 0 0 0,1 0 0 0 0,-2 1 0 0 0,1-1 0 0 0,0 0 0 0 0,-1 4-1 0 0,0-5 32 0 0,0-1 1 0 0,0 0-1 0 0,1 0 0 0 0,-1 1 0 0 0,0-1 0 0 0,0 0 0 0 0,0 0 0 0 0,0 0 0 0 0,-1 0 0 0 0,1 0 0 0 0,0 0 0 0 0,0-1 0 0 0,-1 1 0 0 0,1 0 0 0 0,0-1 1 0 0,-1 1-1 0 0,1-1 0 0 0,-1 1 0 0 0,1-1 0 0 0,0 1 0 0 0,-1-1 0 0 0,1 0 0 0 0,-1 0 0 0 0,1 0 0 0 0,-1 0 0 0 0,-1 0 0 0 0,-1 0 102 0 0,-1 0-1 0 0,0 0 1 0 0,1-1 0 0 0,-1 1-1 0 0,1-1 1 0 0,-1 0-1 0 0,-5-3 1 0 0,2 1-1 0 0,0-2-1 0 0,1 1 1 0 0,-1-1 0 0 0,1-1-1 0 0,0 1 1 0 0,1-1 0 0 0,-1 0-1 0 0,1-1 1 0 0,0 0 0 0 0,1 0-1 0 0,0 0 1 0 0,0 0 0 0 0,0-1-1 0 0,1 0 1 0 0,0 0 0 0 0,-3-9 0 0 0,2 3 31 0 0,1 0 1 0 0,1 0 0 0 0,0 0 0 0 0,0 0 0 0 0,1 0 0 0 0,1-1 0 0 0,1 1 0 0 0,0 0-1 0 0,3-17 1 0 0,-2 21-130 0 0,1 1 0 0 0,1 0-1 0 0,0 0 1 0 0,0 0 0 0 0,1 1-1 0 0,0-1 1 0 0,0 1 0 0 0,1 0-1 0 0,0 0 1 0 0,0 0 0 0 0,1 1-1 0 0,0 0 1 0 0,1 0 0 0 0,-1 0-1 0 0,1 1 1 0 0,1 0 0 0 0,-1 0 0 0 0,1 1-1 0 0,0 0 1 0 0,0 1 0 0 0,0-1-1 0 0,1 1 1 0 0,-1 1 0 0 0,1 0-1 0 0,0 0 1 0 0,0 1 0 0 0,0 0-1 0 0,17-2 1 0 0,16 3-1503 0 0,-15 2-2550 0 0,-4 1-7131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7834 0 0,'0'0'7036'0'0,"15"-4"-6489"0"0,44-9 78 0 0,-56 13-420 0 0,0-1 0 0 0,0 1 0 0 0,0-1 0 0 0,0 1 0 0 0,0 0-1 0 0,0 0 1 0 0,0 0 0 0 0,0 1 0 0 0,0-1 0 0 0,0 1 0 0 0,-1 0 0 0 0,1-1 0 0 0,0 1 0 0 0,5 3-1 0 0,8 2 671 0 0,138 17 1920 0 0,-126-19-2824 0 0,4-1-747 0 0,-18-3-6862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135 417 18444 0 0,'0'0'1704'0'0,"15"-4"-5199"0"0,47-12 3519 0 0,-60 15-7 0 0,1 1 0 0 0,-1-1 1 0 0,0 1-1 0 0,0-1 0 0 0,1 1 1 0 0,-1 0-1 0 0,0 0 0 0 0,1 0 0 0 0,-1 1 1 0 0,0-1-1 0 0,0 0 0 0 0,1 1 0 0 0,-1-1 1 0 0,0 1-1 0 0,0 0 0 0 0,0 0 0 0 0,0 0 1 0 0,2 1-1 0 0,5 3 156 0 0,-5-4-73 0 0,0 1-1 0 0,0 0 0 0 0,0 0 0 0 0,0 0 0 0 0,0 1 0 0 0,-1-1 1 0 0,1 1-1 0 0,-1 0 0 0 0,0 0 0 0 0,3 4 0 0 0,-5-6-88 0 0,0 0 0 0 0,-1 0 0 0 0,1-1 0 0 0,-1 1-1 0 0,1 0 1 0 0,-1 0 0 0 0,1 0 0 0 0,-1 1 0 0 0,0-1 0 0 0,1 0 0 0 0,-1 0-1 0 0,0 0 1 0 0,0 0 0 0 0,0 0 0 0 0,0 0 0 0 0,0 0 0 0 0,0 0 0 0 0,0 0-1 0 0,0 0 1 0 0,-1 1 0 0 0,1-1 0 0 0,0 0 0 0 0,-1 0 0 0 0,1 0 0 0 0,0 0-1 0 0,-1 0 1 0 0,1 0 0 0 0,-1 0 0 0 0,0-1 0 0 0,1 1 0 0 0,-1 0-1 0 0,0 0 1 0 0,1 0 0 0 0,-1 0 0 0 0,0-1 0 0 0,0 1 0 0 0,0 0 0 0 0,0-1-1 0 0,0 1 1 0 0,0-1 0 0 0,0 1 0 0 0,0-1 0 0 0,-1 1 0 0 0,-2 1 6 0 0,-1 0 0 0 0,1-1 0 0 0,0 1 0 0 0,-1-1 0 0 0,1 0 0 0 0,-1 0 0 0 0,1-1 0 0 0,-1 1 0 0 0,1-1 0 0 0,-1 0 0 0 0,0 0 0 0 0,1-1 0 0 0,-8-1 0 0 0,1 0 34 0 0,1-1 0 0 0,-1 0 0 0 0,1-1 0 0 0,-17-8 0 0 0,15 6 124 0 0,0-1 1 0 0,0-1-1 0 0,1 0 1 0 0,0 0-1 0 0,1-1 0 0 0,-1 0 1 0 0,2-1-1 0 0,-1 0 0 0 0,2-1 1 0 0,-1 0-1 0 0,-9-17 0 0 0,14 22-95 0 0,1-1 0 0 0,0 0 0 0 0,0 0 0 0 0,1 0 0 0 0,0-1 0 0 0,0 1 0 0 0,0-1 0 0 0,1 1 0 0 0,0-1-1 0 0,1 1 1 0 0,0-1 0 0 0,0 1 0 0 0,1-1 0 0 0,-1 1 0 0 0,2-1 0 0 0,-1 1 0 0 0,1-1 0 0 0,0 1 0 0 0,0 0 0 0 0,1 0-1 0 0,0 0 1 0 0,5-8 0 0 0,-1 3-1 0 0,1 1 0 0 0,0 0 0 0 0,1 0 0 0 0,0 1-1 0 0,1 0 1 0 0,0 1 0 0 0,0 0 0 0 0,1 0 0 0 0,0 1 0 0 0,1 1-1 0 0,-1 0 1 0 0,25-10 0 0 0,-21 11-375 0 0,0 0 0 0 0,1 2 0 0 0,-1 0 0 0 0,22-3 1 0 0,-22 6-1345 0 0,0 0 0 0 0,0 0 1 0 0,0 2-1 0 0,25 3 1 0 0,-21-1-9866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21477 0 0,'0'0'1920'0'0,"22"-1"-1611"0"0,107-3-58 0 0,-43 0-988 0 0,-49-1-9101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20052 0 0,'0'0'4659'0'0,"29"-9"-5162"0"0,93-25 264 0 0,-117 33 215 0 0,0 0 0 0 0,0 0 0 0 0,0 1-1 0 0,0-1 1 0 0,-1 1 0 0 0,1 1 0 0 0,0-1 0 0 0,0 1-1 0 0,0-1 1 0 0,0 2 0 0 0,0-1 0 0 0,-1 0-1 0 0,1 1 1 0 0,-1 0 0 0 0,1 0 0 0 0,-1 0 0 0 0,5 4-1 0 0,9 3-103 0 0,22 8-539 0 0,0-2 0 0 0,48 10 0 0 0,-31-13-2654 0 0,1-5-3621 0 0,-41-6-1911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18564 0 0,'0'0'4456'0'0,"23"-9"-4415"0"0,71-29-28 0 0,-92 37-11 0 0,1 0 0 0 0,-1 1-1 0 0,1-1 1 0 0,0 0-1 0 0,-1 1 1 0 0,1-1 0 0 0,0 1-1 0 0,-1 0 1 0 0,5 0-1 0 0,-7 0 0 0 0,1 1 0 0 0,-1-1-1 0 0,1 0 1 0 0,-1 0 0 0 0,1 0-1 0 0,-1 1 1 0 0,1-1 0 0 0,-1 0-1 0 0,1 1 1 0 0,-1-1-1 0 0,0 0 1 0 0,1 1 0 0 0,-1-1-1 0 0,0 0 1 0 0,1 1 0 0 0,-1-1-1 0 0,0 1 1 0 0,1-1-1 0 0,-1 1 1 0 0,0-1 0 0 0,0 1-1 0 0,3 3 2 0 0,1 2-45 0 0,0-1-1 0 0,0 1 1 0 0,0 0-1 0 0,-1 0 1 0 0,0 0-1 0 0,0 0 1 0 0,3 12-1 0 0,-5-16 29 0 0,-1 0-1 0 0,1 0 0 0 0,-1 1 1 0 0,1-1-1 0 0,-1 0 1 0 0,0 0-1 0 0,0 1 1 0 0,0-1-1 0 0,0 0 0 0 0,-1 0 1 0 0,1 1-1 0 0,0-1 1 0 0,-1 0-1 0 0,0 0 1 0 0,1 0-1 0 0,-1 0 0 0 0,0 0 1 0 0,0 0-1 0 0,0 0 1 0 0,0 0-1 0 0,-1 0 1 0 0,1 0-1 0 0,0 0 0 0 0,-1-1 1 0 0,1 1-1 0 0,-1 0 1 0 0,-2 1-1 0 0,3-2-8 0 0,-1 0-1 0 0,1 0 1 0 0,-1 0-1 0 0,0-1 1 0 0,1 1-1 0 0,-1 0 1 0 0,0-1 0 0 0,1 1-1 0 0,-1-1 1 0 0,0 1-1 0 0,0-1 1 0 0,0 0-1 0 0,1 0 1 0 0,-1 0-1 0 0,0 0 1 0 0,0 0 0 0 0,0 0-1 0 0,0 0 1 0 0,-1-1-1 0 0,-1 0 13 0 0,1-1 0 0 0,0 1 0 0 0,0 0 0 0 0,0-1 0 0 0,0 0 0 0 0,0 0 0 0 0,1 0 0 0 0,-1 0 0 0 0,-4-4 0 0 0,2 0 35 0 0,0 1 1 0 0,1-1-1 0 0,-1 0 1 0 0,1 0 0 0 0,1 0-1 0 0,-1-1 1 0 0,1 1-1 0 0,0-1 1 0 0,-2-8 0 0 0,3 6 85 0 0,1 0 0 0 0,0 0 0 0 0,0-1 0 0 0,1 1 0 0 0,0-1-1 0 0,1 1 1 0 0,0 0 0 0 0,1-1 0 0 0,-1 1 0 0 0,2 0 0 0 0,-1 0 0 0 0,1 0 0 0 0,1 0 0 0 0,0 1 0 0 0,0-1 0 0 0,6-8 0 0 0,-6 11-110 0 0,0-1 0 0 0,1 1 0 0 0,-1 0 0 0 0,2 1-1 0 0,-1-1 1 0 0,0 1 0 0 0,1 0 0 0 0,0 0 0 0 0,0 1 0 0 0,1-1 0 0 0,-1 1-1 0 0,1 1 1 0 0,0-1 0 0 0,0 1 0 0 0,0 1 0 0 0,0-1 0 0 0,0 1 0 0 0,1 0-1 0 0,-1 1 1 0 0,10-1 0 0 0,30 1-1768 0 0,-17 4-4761 0 0,-15-1-4843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26254 0 0,'0'0'1385'0'0,"21"-4"-1425"0"0,70-14 39 0 0,-86 17 1 0 0,0 0 1 0 0,0 0-1 0 0,-1 1 1 0 0,1 0-1 0 0,0 0 1 0 0,0 0-1 0 0,0 1 0 0 0,0-1 1 0 0,9 3-1 0 0,-1 1 4 0 0,49 10-210 0 0,90 32-1 0 0,-44-11-2014 0 0,-70-25-792 0 0,-25-8-706 0 0,0-1-3721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0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54 17172 0 0,'0'0'4330'0'0,"-15"-5"-4223"0"0,-106-35 66 0 0,114 38-190 0 0,0 0 0 0 0,0 0 0 0 0,0 1 0 0 0,0 0 1 0 0,0 1-1 0 0,-12 0 0 0 0,17 0 15 0 0,0 0 0 0 0,1 0 0 0 0,-1 0 0 0 0,1 0 0 0 0,-1 1 0 0 0,1-1 1 0 0,-1 1-1 0 0,1-1 0 0 0,-1 1 0 0 0,1-1 0 0 0,-1 1 0 0 0,1 0 0 0 0,-1 0 0 0 0,1 0 0 0 0,0 0 0 0 0,0 0 0 0 0,-1 0 1 0 0,1 0-1 0 0,0 0 0 0 0,0 0 0 0 0,0 1 0 0 0,0-1 0 0 0,0 0 0 0 0,1 1 0 0 0,-1-1 0 0 0,0 1 0 0 0,0-1 1 0 0,1 1-1 0 0,-1-1 0 0 0,1 1 0 0 0,0-1 0 0 0,-1 1 0 0 0,1-1 0 0 0,0 1 0 0 0,0 3 0 0 0,1 7 8 0 0,0 1-1 0 0,0-1 1 0 0,2 0 0 0 0,-1 0-1 0 0,2 1 1 0 0,0-2-1 0 0,7 17 1 0 0,45 78-89 0 0,-38-76 63 0 0,-11-15 153 0 0,-7-15-121 0 0,0 1 0 0 0,0-1 0 0 0,0 0 0 0 0,0 1 0 0 0,0-1-1 0 0,1 1 1 0 0,-1-1 0 0 0,0 0 0 0 0,0 1 0 0 0,1-1 0 0 0,-1 0 0 0 0,0 0-1 0 0,0 1 1 0 0,1-1 0 0 0,-1 0 0 0 0,0 1 0 0 0,1-1 0 0 0,-1 0 0 0 0,0 0-1 0 0,1 0 1 0 0,-1 0 0 0 0,1 1 0 0 0,-1-1 0 0 0,0 0 0 0 0,1 0 0 0 0,-1 0-1 0 0,1 0 1 0 0,-1 0 0 0 0,0 0 0 0 0,1 0 0 0 0,-1 0 0 0 0,1 0 0 0 0,-1 0-1 0 0,1 0 1 0 0,-1 0 0 0 0,0 0 0 0 0,1 0 0 0 0,-1 0 0 0 0,0-1 0 0 0,1 1-1 0 0,0 0 1 0 0,2 0-59 0 0,14 1 126 0 0,-1 0-1 0 0,1 1 1 0 0,-1 1 0 0 0,23 7 0 0 0,64 26 710 0 0,-77-26-552 0 0,0 0 105 0 0,30 17-1 0 0,-46-22-214 0 0,0 1-1 0 0,0 1 1 0 0,-1-1-1 0 0,0 2 0 0 0,14 13 1 0 0,-22-21-114 0 0,0 1 0 0 0,-1 0 1 0 0,1-1-1 0 0,0 1 0 0 0,-1 0 0 0 0,1 0 1 0 0,-1-1-1 0 0,1 1 0 0 0,-1 0 1 0 0,1 0-1 0 0,-1 0 0 0 0,0 0 0 0 0,1 0 1 0 0,-1 0-1 0 0,0 0 0 0 0,0 0 0 0 0,0 0 1 0 0,1 0-1 0 0,-1 0 0 0 0,0 0 1 0 0,0-1-1 0 0,0 1 0 0 0,-1 0 0 0 0,1 0 1 0 0,0 0-1 0 0,-1 2 0 0 0,0-2-3 0 0,0 0 0 0 0,0 1-1 0 0,0-1 1 0 0,0 0-1 0 0,0 0 1 0 0,0 0 0 0 0,0 0-1 0 0,-1 0 1 0 0,1 0 0 0 0,-1 0-1 0 0,1 0 1 0 0,-1-1-1 0 0,1 1 1 0 0,-2 0 0 0 0,-7 2-34 0 0,1 0 1 0 0,-1-1-1 0 0,1 0 1 0 0,-12 0-1 0 0,-16 0-1063 0 0,-50-5-1 0 0,46 0-2525 0 0,0-2-3847 0 0,14 2-4444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26534 0 0,'0'0'1399'0'0,"0"-10"-1345"0"0,2-32-18 0 0,-2 41-36 0 0,1 1 0 0 0,-1-1 0 0 0,0 0-1 0 0,0 1 1 0 0,1-1 0 0 0,-1 1 0 0 0,0-1-1 0 0,1 1 1 0 0,-1-1 0 0 0,0 0 0 0 0,1 1 0 0 0,-1-1-1 0 0,1 1 1 0 0,-1 0 0 0 0,1-1 0 0 0,-1 1-1 0 0,1-1 1 0 0,0 1 0 0 0,-1 0 0 0 0,1-1 0 0 0,-1 1-1 0 0,1 0 1 0 0,0 0 0 0 0,-1 0 0 0 0,1-1-1 0 0,0 1 1 0 0,-1 0 0 0 0,1 0 0 0 0,0 0-1 0 0,-1 0 1 0 0,1 0 0 0 0,0 0 0 0 0,0 0 0 0 0,23 6-84 0 0,-21-5 51 0 0,29 9-663 0 0,27 8-724 0 0,-19-14-8220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340 164 21181 0 0,'0'0'1046'0'0,"-5"-19"-1107"0"0,-17-58 49 0 0,21 75 11 0 0,1 0 1 0 0,-1 0-1 0 0,1 0 0 0 0,-1 0 1 0 0,0 0-1 0 0,0 0 0 0 0,0 0 0 0 0,0 0 1 0 0,-1 0-1 0 0,1 1 0 0 0,0-1 1 0 0,-1 0-1 0 0,1 1 0 0 0,-1-1 0 0 0,0 1 1 0 0,1 0-1 0 0,-1-1 0 0 0,0 1 1 0 0,0 0-1 0 0,0 0 0 0 0,0 0 1 0 0,0 0-1 0 0,0 1 0 0 0,0-1 0 0 0,0 0 1 0 0,-3 1-1 0 0,-5-3 1 0 0,-7-3-104 0 0,1 1-1 0 0,0 1 1 0 0,-1 0-1 0 0,0 2 0 0 0,0 0 1 0 0,0 0-1 0 0,0 2 0 0 0,-34 3 1 0 0,47-2 42 0 0,-1 0 1 0 0,0 1-1 0 0,1-1 0 0 0,-1 1 1 0 0,1 0-1 0 0,-1 1 0 0 0,1-1 1 0 0,0 1-1 0 0,0 0 0 0 0,0 0 0 0 0,-6 6 1 0 0,8-8 48 0 0,1 0 1 0 0,-1 1-1 0 0,1-1 1 0 0,0 1-1 0 0,0-1 1 0 0,-1 1-1 0 0,1 0 0 0 0,0 0 1 0 0,0-1-1 0 0,1 1 1 0 0,-1 0-1 0 0,0 0 1 0 0,0 0-1 0 0,1 0 1 0 0,-1 0-1 0 0,1 0 1 0 0,0 0-1 0 0,0 0 0 0 0,0 0 1 0 0,0 0-1 0 0,0 0 1 0 0,0 0-1 0 0,0 0 1 0 0,0 0-1 0 0,1 0 1 0 0,-1 0-1 0 0,1-1 0 0 0,0 1 1 0 0,-1 0-1 0 0,1 0 1 0 0,1 2-1 0 0,0-2 29 0 0,1 1 0 0 0,-1-1 0 0 0,1 0 0 0 0,-1 0 0 0 0,1 0 0 0 0,0 0 0 0 0,0 0 0 0 0,0-1 0 0 0,0 0 0 0 0,0 1 0 0 0,0-1 0 0 0,0 0 0 0 0,0 0 0 0 0,1 0 0 0 0,5 0-1 0 0,6 1 67 0 0,30 0-1 0 0,-8-2 80 0 0,135 4 79 0 0,-144-1-266 0 0,0 1 0 0 0,0 2-1 0 0,0 0 1 0 0,28 11-1 0 0,-35-9 6 0 0,1 2 0 0 0,-1 0 0 0 0,22 14 0 0 0,-32-17-27 0 0,-1 1 0 0 0,0 0 0 0 0,0 0 0 0 0,-1 1 0 0 0,0 0 0 0 0,0 1 0 0 0,8 12 0 0 0,-15-20-26 0 0,-1 0-1 0 0,0 0 1 0 0,0 0-1 0 0,0 0 1 0 0,0 0 0 0 0,0 0-1 0 0,0 0 1 0 0,-1 1-1 0 0,1-1 1 0 0,-1 0 0 0 0,1 1-1 0 0,-1-1 1 0 0,0 0-1 0 0,0 1 1 0 0,0-1 0 0 0,0 1-1 0 0,0-1 1 0 0,-1 0-1 0 0,1 1 1 0 0,-1-1 0 0 0,1 0-1 0 0,-1 0 1 0 0,0 1-1 0 0,0-1 1 0 0,0 0 0 0 0,0 0-1 0 0,0 0 1 0 0,-1 0 0 0 0,1 0-1 0 0,0 0 1 0 0,-4 3-1 0 0,1-2-39 0 0,1 0 0 0 0,-1 0 0 0 0,0-1 0 0 0,1 1-1 0 0,-1-1 1 0 0,0 0 0 0 0,-1 0 0 0 0,1 0 0 0 0,0 0 0 0 0,-1-1-1 0 0,1 1 1 0 0,-1-1 0 0 0,1 0 0 0 0,-1-1 0 0 0,-6 1-1 0 0,5-1 206 0 0,-1 0 0 0 0,1-1-1 0 0,0 0 1 0 0,-1 0-1 0 0,1-1 1 0 0,0 1 0 0 0,0-1-1 0 0,0-1 1 0 0,0 1-1 0 0,0-1 1 0 0,1 0 0 0 0,-1 0-1 0 0,1-1 1 0 0,0 1-1 0 0,0-1 1 0 0,0-1 0 0 0,0 1-1 0 0,1-1 1 0 0,0 1-1 0 0,0-1 1 0 0,0 0 0 0 0,-4-8-1 0 0,-1-3 336 0 0,1 0-1 0 0,0-1 1 0 0,2 0-1 0 0,0-1 1 0 0,1 0-1 0 0,-5-27 1 0 0,9 37-971 0 0,-12-45 1457 0 0,6 36-4052 0 0,-3 0-4757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09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24053 0 0,'0'0'3126'0'0,"9"-4"-3115"0"0,-4 2-17 0 0,5-3-5 0 0,0 1 0 0 0,1 0 0 0 0,-1 1 0 0 0,22-4-1 0 0,-15 5-585 0 0,33-2-1961 0 0,-34 5-2076 0 0,-1 2-3620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2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41 4225 0 0,'0'0'8650'0'0,"-5"0"-5808"0"0,-15-3-414 0 0,19 3-2254 0 0,0 0-1 0 0,1 0 0 0 0,-1 0 1 0 0,1 0-1 0 0,-1 0 0 0 0,1 0 1 0 0,-1 0-1 0 0,1 0 0 0 0,-1-1 1 0 0,0 1-1 0 0,1 0 0 0 0,-1 0 1 0 0,1-1-1 0 0,-1 1 0 0 0,1 0 1 0 0,0-1-1 0 0,-1 1 0 0 0,1-1 1 0 0,-1 1-1 0 0,1 0 0 0 0,0-1 1 0 0,-1 1-1 0 0,1-1 0 0 0,0 1 1 0 0,-1-1-1 0 0,1 1 0 0 0,0-1 1 0 0,0 1-1 0 0,-1-1 0 0 0,1 0 1 0 0,0 1-1 0 0,0-1 0 0 0,0 1 1 0 0,0-1-1 0 0,0 1 0 0 0,0-1 1 0 0,0-1-1 0 0,0 2-97 0 0,0-1-1 0 0,0 0 1 0 0,1 0 0 0 0,-1 0 0 0 0,0 1 0 0 0,1-1-1 0 0,-1 0 1 0 0,0 0 0 0 0,1 1 0 0 0,-1-1 0 0 0,1 0-1 0 0,-1 1 1 0 0,1-1 0 0 0,-1 1 0 0 0,1-1-1 0 0,0 0 1 0 0,-1 1 0 0 0,1 0 0 0 0,0-1 0 0 0,-1 1-1 0 0,1-1 1 0 0,1 0 0 0 0,17-2-28 0 0,-1 1 0 0 0,1 0 0 0 0,30 2 0 0 0,-33 0-33 0 0,164 10-1334 0 0,-169-15 527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39 17580 0 0,'0'0'4377'0'0,"6"-7"-4165"0"0,17-18-23 0 0,-23 21 75 0 0,-7 2-151 0 0,-12 2-58 0 0,17 0-27 0 0,-15 0-38 0 0,-1 1 1 0 0,1 1-1 0 0,-19 4 0 0 0,31-5-7 0 0,0 0-1 0 0,-1 0 1 0 0,1 1-1 0 0,0 0 1 0 0,0 0-1 0 0,0 0 1 0 0,0 1-1 0 0,1 0 1 0 0,-1 0-1 0 0,1 0 1 0 0,-1 0-1 0 0,1 1 1 0 0,0-1-1 0 0,-3 6 1 0 0,5-7 9 0 0,0 1 0 0 0,1 0-1 0 0,-1 0 1 0 0,1 0 0 0 0,0 0 0 0 0,0 1 0 0 0,0-1 0 0 0,0 0 0 0 0,1 0-1 0 0,-1 1 1 0 0,1-1 0 0 0,0 0 0 0 0,0 1 0 0 0,0-1 0 0 0,0 0 0 0 0,1 1 0 0 0,-1-1-1 0 0,1 0 1 0 0,0 1 0 0 0,0-1 0 0 0,0 0 0 0 0,0 0 0 0 0,1 0 0 0 0,-1 0-1 0 0,1 0 1 0 0,0 0 0 0 0,2 2 0 0 0,6 9 4 0 0,1-1 0 0 0,0 0 0 0 0,25 22 1 0 0,-28-28-20 0 0,-5-4 47 0 0,-1-1-1 0 0,0 0 1 0 0,1 0-1 0 0,0 0 0 0 0,-1-1 1 0 0,1 1-1 0 0,0-1 1 0 0,3 2 253 0 0,-6-29 160 0 0,0 25-438 0 0,0 0-1 0 0,0 0 1 0 0,1-1 0 0 0,-1 1-1 0 0,0 0 1 0 0,0 0 0 0 0,1 0-1 0 0,-1-1 1 0 0,1 1 0 0 0,-1 0-1 0 0,1 0 1 0 0,-1 0 0 0 0,1 0-1 0 0,0 0 1 0 0,-1 0 0 0 0,1 0 0 0 0,0 0-1 0 0,0 0 1 0 0,0 0 0 0 0,1-1-1 0 0,1 0 6 0 0,-1 1 1 0 0,1 0-1 0 0,-1 0 0 0 0,1 0 0 0 0,0 0 0 0 0,-1 0 0 0 0,1 0 0 0 0,0 1 0 0 0,3-1 1 0 0,2 0 1 0 0,1 1 1 0 0,-1 0 0 0 0,1 1 0 0 0,-1-1 0 0 0,14 4 0 0 0,-16-2 0 0 0,1 0 0 0 0,-1 1 0 0 0,0-1 0 0 0,0 1 0 0 0,0 0 0 0 0,0 1 0 0 0,0 0 0 0 0,0-1 0 0 0,-1 2 0 0 0,0-1 0 0 0,0 1 0 0 0,0 0 0 0 0,-1 0 0 0 0,8 10 0 0 0,-10-13-12 0 0,0 1 1 0 0,-1 0 0 0 0,1 0-1 0 0,-1 0 1 0 0,0 0-1 0 0,0 0 1 0 0,0 1 0 0 0,0-1-1 0 0,0 0 1 0 0,-1 0 0 0 0,1 1-1 0 0,-1-1 1 0 0,0 0 0 0 0,0 1-1 0 0,0-1 1 0 0,0 0-1 0 0,-1 1 1 0 0,1-1 0 0 0,-1 0-1 0 0,0 0 1 0 0,0 1 0 0 0,0-1-1 0 0,-1 0 1 0 0,1 0-1 0 0,-1 0 1 0 0,1 0 0 0 0,-1-1-1 0 0,0 1 1 0 0,0 0 0 0 0,0-1-1 0 0,-5 4 1 0 0,0 1-148 0 0,0-1 0 0 0,0 0 0 0 0,-1-1 0 0 0,0 0 0 0 0,-1 0 0 0 0,-12 5 0 0 0,-29 9-5790 0 0,33-14-4928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91 18508 0 0,'0'0'7687'0'0,"-1"-6"-7356"0"0,-5-22-46 0 0,5 27-252 0 0,1 0 0 0 0,-1 0 0 0 0,1 0 0 0 0,-1 0 0 0 0,0 0 0 0 0,1 0 0 0 0,-1 0 0 0 0,0 1-1 0 0,0-1 1 0 0,1 0 0 0 0,-1 0 0 0 0,0 1 0 0 0,0-1 0 0 0,0 0 0 0 0,0 1 0 0 0,0-1 0 0 0,0 1 0 0 0,0-1 0 0 0,-2 0 0 0 0,-19-4 240 0 0,19 5-258 0 0,-115-28 320 0 0,91 21-371 0 0,27 9 52 0 0,-1 0 1 0 0,0 0-1 0 0,1 0 0 0 0,-1 0 1 0 0,1 0-1 0 0,-1 0 1 0 0,1 0-1 0 0,0 0 1 0 0,0 0-1 0 0,0 3 1 0 0,0-2 12 0 0,-2 22 1 0 0,1-1-1 0 0,4 47 0 0 0,-2-62-31 0 0,1 1-1 0 0,0-1 0 0 0,1 1 0 0 0,0-1 0 0 0,1 0 0 0 0,-1 0 1 0 0,2 0-1 0 0,5 8 0 0 0,-9-16 5 0 0,0 0 0 0 0,0 0 0 0 0,0 0 1 0 0,0 0-1 0 0,0 0 0 0 0,1-1 0 0 0,-1 1 0 0 0,0 0 0 0 0,1-1 0 0 0,-1 1 1 0 0,0-1-1 0 0,1 0 0 0 0,-1 1 0 0 0,1-1 0 0 0,-1 0 0 0 0,0 0 0 0 0,1 0 1 0 0,1 0-1 0 0,34-3 31 0 0,-12 0-83 0 0,-15 4 52 0 0,0 0 1 0 0,0 0-1 0 0,-1 1 1 0 0,1 0-1 0 0,0 1 0 0 0,0 0 1 0 0,-1 0-1 0 0,0 1 1 0 0,0 0-1 0 0,0 1 0 0 0,0 0 1 0 0,0 0-1 0 0,-1 1 0 0 0,0 0 1 0 0,0 1-1 0 0,-1-1 1 0 0,0 1-1 0 0,11 15 0 0 0,-17-22 8 0 0,0 1 0 0 0,0 0-1 0 0,-1 0 1 0 0,1 0 0 0 0,0 0-1 0 0,-1 0 1 0 0,1 0 0 0 0,-1 1-1 0 0,1-1 1 0 0,-1 0 0 0 0,0 0-1 0 0,1 0 1 0 0,-1 0 0 0 0,0 1-1 0 0,0-1 1 0 0,0 0 0 0 0,0 0-1 0 0,0 1 1 0 0,0-1-1 0 0,0 0 1 0 0,0 0 0 0 0,0 0-1 0 0,0 1 1 0 0,-1-1 0 0 0,1 0-1 0 0,-1 0 1 0 0,1 0 0 0 0,-1 0-1 0 0,1 0 1 0 0,-1 0 0 0 0,0 0-1 0 0,1 0 1 0 0,-1 0 0 0 0,0 0-1 0 0,0 0 1 0 0,0 0 0 0 0,1 0-1 0 0,-1 0 1 0 0,0-1 0 0 0,0 1-1 0 0,0 0 1 0 0,-1-1 0 0 0,1 1-1 0 0,0-1 1 0 0,0 1-1 0 0,-2 0 1 0 0,-7 2 68 0 0,1 0 0 0 0,-1-1 0 0 0,1 0 0 0 0,-17 1 0 0 0,22-2-80 0 0,-60 4-22 0 0,0 1-1933 0 0,21-1-5409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1:5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21605 0 0,'0'0'1600'0'0,"22"-2"-1580"0"0,67-6 21 0 0,-84 8-15 0 0,0-1-1 0 0,0 1 1 0 0,0 0-1 0 0,0 0 1 0 0,0 1-1 0 0,0 0 1 0 0,0 0-1 0 0,0 0 1 0 0,0 0-1 0 0,0 1 1 0 0,8 3-1 0 0,3 2 159 0 0,43 17 528 0 0,-55-22-678 0 0,0 0 1 0 0,0 0-1 0 0,0 1 1 0 0,0-1 0 0 0,-1 1-1 0 0,1 0 1 0 0,-1 0-1 0 0,0 1 1 0 0,0-1-1 0 0,0 1 1 0 0,4 6 0 0 0,-6-9-34 0 0,-1 0 1 0 0,1 1-1 0 0,-1-1 0 0 0,1 0 1 0 0,-1 0-1 0 0,1 0 1 0 0,-1 0-1 0 0,0 1 1 0 0,0-1-1 0 0,0 0 1 0 0,0 0-1 0 0,0 0 0 0 0,0 1 1 0 0,0-1-1 0 0,0 0 1 0 0,0 0-1 0 0,0 0 1 0 0,-1 1-1 0 0,1-1 1 0 0,0 0-1 0 0,-1 0 0 0 0,0 2 1 0 0,-1-1 3 0 0,1-1 0 0 0,0 1 0 0 0,-1 0-1 0 0,0-1 1 0 0,1 1 0 0 0,-1-1 0 0 0,0 0 0 0 0,0 1 0 0 0,0-1 0 0 0,0 0 0 0 0,-3 1 0 0 0,-6 2 15 0 0,0 0 0 0 0,0-1 0 0 0,-21 3 0 0 0,27-5-22 0 0,-133 13-245 0 0,57-7 73 0 0,80-7 171 0 0,0-1 0 0 0,0 1 0 0 0,0 0-1 0 0,0 0 1 0 0,0 1 0 0 0,0-1 0 0 0,0 0 0 0 0,0 0 0 0 0,0 0 0 0 0,0 1-1 0 0,0-1 1 0 0,0 0 0 0 0,0 1 0 0 0,0-1 0 0 0,1 1 0 0 0,-1-1 0 0 0,0 1-1 0 0,0-1 1 0 0,0 1 0 0 0,-1 1 0 0 0,3-1 2 0 0,-1-1 1 0 0,0 1-1 0 0,0-1 0 0 0,1 1 1 0 0,-1 0-1 0 0,0-1 0 0 0,1 1 1 0 0,-1-1-1 0 0,1 1 0 0 0,-1-1 1 0 0,0 1-1 0 0,1-1 0 0 0,-1 1 1 0 0,1-1-1 0 0,0 1 1 0 0,-1-1-1 0 0,1 0 0 0 0,-1 1 1 0 0,1-1-1 0 0,-1 0 0 0 0,2 1 1 0 0,44 17 33 0 0,-45-17-31 0 0,143 36 53 0 0,-101-28 287 0 0,-1 2 1 0 0,64 25-1 0 0,-105-36-322 0 0,-1 0 0 0 0,1 0 0 0 0,-1 0 0 0 0,1 0 0 0 0,0 0 0 0 0,-1 1 0 0 0,1-1 0 0 0,-1 0 0 0 0,0 0 0 0 0,1 1 0 0 0,-1-1 0 0 0,1 0 0 0 0,-1 0 0 0 0,1 1 0 0 0,-1-1 0 0 0,0 1 0 0 0,1-1 0 0 0,-1 0 0 0 0,1 1 0 0 0,-1-1 0 0 0,0 1-1 0 0,0-1 1 0 0,1 1 0 0 0,-1-1 0 0 0,0 1 0 0 0,0-1 0 0 0,0 1 0 0 0,1-1 0 0 0,-1 1 0 0 0,0-1 0 0 0,0 1 0 0 0,0 0 0 0 0,-1 0 9 0 0,1 0-1 0 0,-1 0 1 0 0,0 0-1 0 0,0-1 1 0 0,0 1-1 0 0,0 0 1 0 0,0 0-1 0 0,0-1 1 0 0,1 1-1 0 0,-1-1 1 0 0,-1 1 0 0 0,1-1-1 0 0,0 1 1 0 0,-1-1-1 0 0,-46 12 355 0 0,45-11-366 0 0,-80 13-225 0 0,-61 13 955 0 0,74-6-3091 0 0,4 7-3880 0 0,52-20-5613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59 17500 0 0,'0'0'3446'0'0,"-4"-10"-3089"0"0,-12-29-65 0 0,12 29 148 0 0,-13 25-10 0 0,-9-7-328 0 0,-1-1 0 0 0,0-1 1 0 0,0-1-1 0 0,-1-2 0 0 0,-33 1 1 0 0,27-2 27 0 0,1 1 0 0 0,-63 14 0 0 0,92-16-136 0 0,0 0 0 0 0,0 1 0 0 0,0-1 0 0 0,0 1 0 0 0,1 0 0 0 0,-1 0 0 0 0,1 0 0 0 0,-1 1 0 0 0,1-1 0 0 0,-6 6 0 0 0,8-6 4 0 0,0-1 1 0 0,1 0-1 0 0,-1 0 1 0 0,0 0-1 0 0,0 0 0 0 0,1 1 1 0 0,-1-1-1 0 0,1 0 1 0 0,-1 1-1 0 0,1-1 1 0 0,0 1-1 0 0,-1-1 0 0 0,1 0 1 0 0,0 1-1 0 0,0-1 1 0 0,0 1-1 0 0,0-1 0 0 0,0 0 1 0 0,0 1-1 0 0,0-1 1 0 0,1 1-1 0 0,-1-1 0 0 0,0 0 1 0 0,1 1-1 0 0,-1-1 1 0 0,1 0-1 0 0,0 1 0 0 0,-1-1 1 0 0,1 0-1 0 0,0 0 1 0 0,0 0-1 0 0,0 1 1 0 0,1 0-1 0 0,17 19 66 0 0,40 35-1 0 0,-44-45-59 0 0,-1 1 0 0 0,0 1 0 0 0,-2 1-1 0 0,1 0 1 0 0,-1 0 0 0 0,18 31-1 0 0,-30-44-3 0 0,1 0 1 0 0,0 0-1 0 0,-1-1 0 0 0,1 1 0 0 0,0 0 0 0 0,0-1 0 0 0,-1 1 0 0 0,1 0 0 0 0,0-1 0 0 0,0 1 0 0 0,0-1 1 0 0,0 1-1 0 0,0-1 0 0 0,0 0 0 0 0,0 1 0 0 0,0-1 0 0 0,0 0 0 0 0,0 0 0 0 0,0 1 0 0 0,0-1 0 0 0,0 0 1 0 0,0 0-1 0 0,0 0 0 0 0,0 0 0 0 0,0 0 0 0 0,0-1 0 0 0,1 1 0 0 0,35-10 24 0 0,-13 3-15 0 0,10 2 59 0 0,55-3 0 0 0,-73 8-44 0 0,-1 0 0 0 0,0 1 0 0 0,1 1 0 0 0,-1 1 0 0 0,0 0 0 0 0,16 5 0 0 0,-24-5-15 0 0,0 0-1 0 0,0 0 0 0 0,0 1 1 0 0,-1 0-1 0 0,1 0 0 0 0,-1 0 1 0 0,0 1-1 0 0,0 0 1 0 0,-1 0-1 0 0,0 0 0 0 0,0 1 1 0 0,0 0-1 0 0,0 0 0 0 0,-1 0 1 0 0,0 1-1 0 0,0-1 0 0 0,-1 1 1 0 0,1 0-1 0 0,-2 0 0 0 0,1 0 1 0 0,-1 1-1 0 0,0-1 0 0 0,0 0 1 0 0,-1 1-1 0 0,0-1 0 0 0,-1 1 1 0 0,1 0-1 0 0,-1-1 0 0 0,-1 1 1 0 0,0-1-1 0 0,0 1 0 0 0,0-1 1 0 0,-1 1-1 0 0,0-1 0 0 0,0 0 1 0 0,-1 0-1 0 0,0 0 0 0 0,-7 13 1 0 0,0-4-106 0 0,0-1 1 0 0,-1-1 0 0 0,-1 0-1 0 0,0-1 1 0 0,-20 18-1 0 0,-22 12-2616 0 0,0-5-5492 0 0,22-16-3658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2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17 616 1920 0 0,'0'0'13583'0'0,"-3"0"-12849"0"0,2 0-586 0 0,1 0 0 0 0,-1 0 0 0 0,1 0 0 0 0,-1 0 0 0 0,1 0-1 0 0,0 0 1 0 0,-1 0 0 0 0,1 0 0 0 0,-1 0 0 0 0,1 0 0 0 0,-1 0 0 0 0,1 1 0 0 0,-1-1 0 0 0,1 0 0 0 0,-1 0 0 0 0,1 0 0 0 0,-1 1 0 0 0,1-1 0 0 0,0 0 0 0 0,-1 0 0 0 0,1 1 0 0 0,0-1 0 0 0,-1 0-1 0 0,1 1 1 0 0,0-1 0 0 0,-1 1 0 0 0,1-1 0 0 0,0 0 0 0 0,-1 1 0 0 0,1-1 0 0 0,0 1 0 0 0,0 0 0 0 0,1 11 2859 0 0,3-1-3888 0 0,15 34 1518 0 0,28 60 458 0 0,-30-69-854 0 0,-1-3 59 0 0,1 0 1 0 0,31 43-1 0 0,-48-76-286 0 0,0 0 0 0 0,0 0 1 0 0,0 1-1 0 0,0-1 0 0 0,0 0 0 0 0,1 0 1 0 0,-1 0-1 0 0,0 0 0 0 0,0 0 0 0 0,0 0 1 0 0,0 0-1 0 0,0 0 0 0 0,0 0 0 0 0,0 0 1 0 0,1 0-1 0 0,-1 0 0 0 0,0 0 0 0 0,0 1 1 0 0,0-1-1 0 0,0 0 0 0 0,0 0 0 0 0,0 0 1 0 0,0 0-1 0 0,1 0 0 0 0,-1 0 1 0 0,0 0-1 0 0,0 0 0 0 0,0-1 0 0 0,0 1 1 0 0,0 0-1 0 0,0 0 0 0 0,1 0 0 0 0,-1 0 1 0 0,0 0-1 0 0,0 0 0 0 0,0 0 0 0 0,0 0 1 0 0,0 0-1 0 0,0 0 0 0 0,0 0 0 0 0,0 0 1 0 0,1 0-1 0 0,-1 0 0 0 0,0-1 0 0 0,0 1 1 0 0,0 0-1 0 0,0 0 0 0 0,5-10 272 0 0,3-15-183 0 0,-7 22-47 0 0,17-53 86 0 0,3 1 0 0 0,2 1-1 0 0,3 1 1 0 0,2 1-1 0 0,2 1 1 0 0,58-75-1 0 0,-26 49 46 0 0,90-90-1 0 0,-108 126-155 0 0,1 1-1 0 0,3 3 1 0 0,71-45-1 0 0,-106 75-62 0 0,0 1-1 0 0,1 0 1 0 0,0 0-1 0 0,0 1 1 0 0,0 1-1 0 0,26-4 1 0 0,-28 6-593 0 0,-1 1 1 0 0,1 1 0 0 0,-1 0 0 0 0,1 0 0 0 0,17 4-1 0 0,-19-1-1401 0 0,-1 0-4418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21269 0 0,'0'0'1256'0'0,"22"-5"-905"0"0,69-12-3 0 0,-73 14-153 0 0,2 0 1 0 0,-1 2 0 0 0,24 0 0 0 0,-2 1-53 0 0,-28-1-207 0 0,6 0-360 0 0,0 0-1 0 0,0 1 1 0 0,0 1 0 0 0,23 4 0 0 0,-33-2-1269 0 0,-3 0-3270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2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80 18924 0 0,'0'0'1614'0'0,"-10"-10"-1340"0"0,-31-28-4 0 0,39 35-236 0 0,-1 1 1 0 0,1 0-1 0 0,-1 0 0 0 0,1 0 1 0 0,-1 0-1 0 0,0 1 0 0 0,1-1 1 0 0,-1 1-1 0 0,0 0 0 0 0,0 0 1 0 0,0 0-1 0 0,0 0 0 0 0,0 0 1 0 0,0 1-1 0 0,-5-1 0 0 0,-2-1 4 0 0,4 1-24 0 0,0 0-8 0 0,-1-1 1 0 0,0 1-1 0 0,1 0 1 0 0,-1 1 0 0 0,-13 0-1 0 0,18 1-7 0 0,0-1 1 0 0,0 1-1 0 0,0-1 0 0 0,0 1 0 0 0,0 0 0 0 0,1 0 0 0 0,-1 0 0 0 0,0 0 0 0 0,0 0 1 0 0,1 0-1 0 0,-1 0 0 0 0,1 1 0 0 0,-1-1 0 0 0,1 0 0 0 0,-1 1 0 0 0,1-1 1 0 0,0 1-1 0 0,0 0 0 0 0,0-1 0 0 0,0 1 0 0 0,0 0 0 0 0,0 0 0 0 0,0 0 0 0 0,0 2 1 0 0,-2 3 7 0 0,1 1 1 0 0,0-1-1 0 0,1 1 0 0 0,0 0 1 0 0,0 0-1 0 0,1-1 1 0 0,0 1-1 0 0,0 0 1 0 0,1 0-1 0 0,-1 0 0 0 0,2-1 1 0 0,2 12-1 0 0,-2-14 1 0 0,-1 0 0 0 0,1-1 0 0 0,0 1 0 0 0,0-1 0 0 0,0 0 0 0 0,1 1 0 0 0,-1-1 0 0 0,1 0 0 0 0,0-1-1 0 0,0 1 1 0 0,1 0 0 0 0,-1-1 0 0 0,1 0 0 0 0,-1 0 0 0 0,1 0 0 0 0,0 0 0 0 0,0 0 0 0 0,1-1 0 0 0,-1 0 0 0 0,0 0-1 0 0,7 2 1 0 0,61 4 131 0 0,-56-4-111 0 0,1-1 148 0 0,35 12 1 0 0,-49-14-128 0 0,1 1 0 0 0,0-1 0 0 0,0 1 0 0 0,-1 0 0 0 0,1 0 0 0 0,-1 1 1 0 0,0-1-1 0 0,1 1 0 0 0,-1-1 0 0 0,0 1 0 0 0,-1 0 0 0 0,1 0 0 0 0,0 0 0 0 0,2 6 1 0 0,-4-8-22 0 0,0 1 1 0 0,-1-1 0 0 0,1 0 0 0 0,-1 1 0 0 0,1-1 0 0 0,-1 1 0 0 0,0-1 0 0 0,0 1-1 0 0,0-1 1 0 0,0 1 0 0 0,0-1 0 0 0,0 1 0 0 0,0-1 0 0 0,0 0 0 0 0,0 1-1 0 0,-1-1 1 0 0,1 1 0 0 0,-1-1 0 0 0,0 3 0 0 0,-1-1 18 0 0,0 0 0 0 0,0 0 0 0 0,0 0 0 0 0,0-1 0 0 0,0 1 0 0 0,-1-1 0 0 0,1 1 0 0 0,-4 2 0 0 0,-7 3 21 0 0,1 0-1 0 0,-1 0 1 0 0,-15 5-1 0 0,23-10-92 0 0,-57 26-886 0 0,21-8-6114 0 0,25-13-4439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4985 0 0,'0'0'8224'0'0,"23"14"-7566"0"0,2 1-448 0 0,-8-6-39 0 0,0 2 0 0 0,0 0-1 0 0,-1 1 1 0 0,0 1 0 0 0,-1 0 0 0 0,20 24 0 0 0,281 383 2736 0 0,-238-308-2486 0 0,524 789 909 0 0,-24 21-1011 0 0,876 1286 1577 0 0,-1321-2020-1699 0 0,163 238 224 0 0,-22 15-45 0 0,-208-321-321 0 0,145 242 86 0 0,-163-289-76 0 0,4-1 0 0 0,103 110-1 0 0,-129-158-28 0 0,0 0 0 0 0,2-2 0 0 0,39 24 0 0 0,-52-38-1 0 0,-1 2 0 0 0,-1-1-1 0 0,1 2 1 0 0,-2 0 0 0 0,1 0-1 0 0,-2 2 1 0 0,1-1 0 0 0,-2 1-1 0 0,14 22 1 0 0,11 24-43 0 0,72 113-29 0 0,-97-156-25 0 0,-1-1 0 0 0,-1 2 0 0 0,0-1 1 0 0,6 23-1 0 0,-9-23 4 0 0,1 0-1 0 0,1-1 1 0 0,0 1 0 0 0,1-1-1 0 0,13 17 1 0 0,56 78-602 0 0,-72-97-1779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3:1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5269 0 11835 0 0,'0'0'5319'0'0,"-24"12"-4773"0"0,-79 40-51 0 0,75-37-182 0 0,1 2 0 0 0,1 0 1 0 0,0 2-1 0 0,1 0 0 0 0,1 2 1 0 0,1 1-1 0 0,-33 41 1 0 0,13-4 256 0 0,-66 119-1 0 0,46-67-205 0 0,-231 336 1340 0 0,-21 11-918 0 0,35 21-565 0 0,125-189-126 0 0,-21-10 25 0 0,71-143 106 0 0,-207 209 0 0 0,-156 90 284 0 0,350-330-493 0 0,-425 443 150 0 0,256-247 68 0 0,95-112-44 0 0,-84 86 284 0 0,206-199-245 0 0,-104 151 0 0 0,122-149-155 0 0,-93 137 180 0 0,98-153-143 0 0,-70 73 1 0 0,-78 36 198 0 0,2-1 14 0 0,166-144-206 0 0,1 2 1 0 0,1 1-1 0 0,-23 39 0 0 0,1-1 108 0 0,46-66-189 0 0,0 0 4 0 0,-2-1 409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3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454 515 21645 0 0,'0'0'1684'0'0,"-3"-23"-1225"0"0,-11-74 41 0 0,12 84-375 0 0,-1-1 0 0 0,0 0 1 0 0,0 1-1 0 0,-2-1 0 0 0,0 1 0 0 0,0 0 1 0 0,-1 1-1 0 0,0-1 0 0 0,-1 1 0 0 0,-1 1 1 0 0,0-1-1 0 0,-10-10 0 0 0,11 14-107 0 0,-1 0-1 0 0,0 1 0 0 0,-1-1 1 0 0,1 2-1 0 0,-2-1 0 0 0,1 1 1 0 0,-14-7-1 0 0,-77-28 40 0 0,56 24 43 0 0,44 17-99 0 0,-36-10 42 0 0,35 9-46 0 0,0 1 1 0 0,0 0-1 0 0,0 0 0 0 0,0 0 1 0 0,0 0-1 0 0,0 0 1 0 0,0 0-1 0 0,0 0 0 0 0,0 0 1 0 0,0 0-1 0 0,0 0 0 0 0,0 1 1 0 0,0-1-1 0 0,0 0 1 0 0,0 1-1 0 0,0-1 0 0 0,0 1 1 0 0,0-1-1 0 0,0 1 1 0 0,0-1-1 0 0,1 1 0 0 0,-1 0 1 0 0,0-1-1 0 0,0 1 1 0 0,1 0-1 0 0,-1 0 0 0 0,0-1 1 0 0,1 1-1 0 0,-1 0 0 0 0,1 0 1 0 0,-1 1-1 0 0,-2 5 43 0 0,0 0 0 0 0,-1 0 0 0 0,1 0 0 0 0,-1 0-1 0 0,0-1 1 0 0,-9 10 0 0 0,10-12 36 0 0,0 0 0 0 0,1 0-1 0 0,-1 1 1 0 0,1-1 0 0 0,0 1 0 0 0,1-1 0 0 0,-3 9 0 0 0,-7 35 397 0 0,10-38-404 0 0,0 0 1 0 0,1-1-1 0 0,0 1 0 0 0,0 0 0 0 0,1-1 1 0 0,0 1-1 0 0,1-1 0 0 0,0 1 0 0 0,1-1 1 0 0,0 0-1 0 0,8 17 0 0 0,-11-26-59 0 0,0 0 1 0 0,0 0-1 0 0,1 1 0 0 0,-1-1 1 0 0,0 0-1 0 0,0 0 0 0 0,0 0 1 0 0,1 1-1 0 0,-1-1 0 0 0,0 0 1 0 0,0 0-1 0 0,1 0 0 0 0,-1 1 1 0 0,0-1-1 0 0,1 0 0 0 0,-1 0 1 0 0,0 0-1 0 0,0 0 0 0 0,1 0 1 0 0,-1 0-1 0 0,0 0 0 0 0,1 0 1 0 0,-1 0-1 0 0,0 0 0 0 0,1 0 1 0 0,-1 0-1 0 0,0 0 0 0 0,1 0 1 0 0,-1 0-1 0 0,0 0 0 0 0,0 0 1 0 0,1 0-1 0 0,-1 0 0 0 0,0-1 1 0 0,1 1-1 0 0,-1 0 0 0 0,0 0 1 0 0,0 0-1 0 0,1 0 0 0 0,-1-1 1 0 0,0 1-1 0 0,0 0 0 0 0,0 0 1 0 0,1 0-1 0 0,-1-1 0 0 0,0 1 1 0 0,0 0-1 0 0,0-1 0 0 0,1 1 1 0 0,13-19 41 0 0,-10 13-50 0 0,10-5 69 0 0,0 1 0 0 0,1 0 0 0 0,0 1 0 0 0,1 1 0 0 0,24-9 0 0 0,7-5-16 0 0,48-27 29 0 0,-1-3 0 0 0,103-78 0 0 0,-183 120-77 0 0,-11 9-23 0 0,0-1 1 0 0,0 0-1 0 0,0 0 1 0 0,-1 0-1 0 0,1 0 1 0 0,-1 0 0 0 0,1-1-1 0 0,-1 1 1 0 0,3-5-1 0 0,-5 23-4492 0 0,1-8 1453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17828 0 0,'0'0'8224'0'0,"18"1"-7964"0"0,-2 1-177 0 0,104 3 653 0 0,-96-5-441 0 0,40 5 1 0 0,-54-3-230 0 0,0 0 1 0 0,-1 0 0 0 0,1 1-1 0 0,-1 0 1 0 0,0 1 0 0 0,0 0 0 0 0,9 6-1 0 0,-18-10-58 0 0,1 0 0 0 0,0 1-1 0 0,0-1 1 0 0,-1 1 0 0 0,1-1 0 0 0,-1 1-1 0 0,1-1 1 0 0,0 1 0 0 0,-1-1-1 0 0,1 1 1 0 0,-1-1 0 0 0,1 1-1 0 0,-1-1 1 0 0,0 1 0 0 0,1 0-1 0 0,-1-1 1 0 0,0 1 0 0 0,1 0 0 0 0,-1 0-1 0 0,0-1 1 0 0,0 1 0 0 0,1 0-1 0 0,-1 0 1 0 0,0-1 0 0 0,0 1-1 0 0,0 0 1 0 0,0 0 0 0 0,0-1-1 0 0,0 1 1 0 0,0 0 0 0 0,0 0 0 0 0,-1-1-1 0 0,1 1 1 0 0,0 0 0 0 0,0 0-1 0 0,-1-1 1 0 0,1 1 0 0 0,0 0-1 0 0,-1-1 1 0 0,1 1 0 0 0,-1 0-1 0 0,1-1 1 0 0,-1 1 0 0 0,1-1 0 0 0,-1 1-1 0 0,1-1 1 0 0,-1 1 0 0 0,0 0-1 0 0,-5 4 40 0 0,1-1-1 0 0,-1 0 1 0 0,0 0 0 0 0,-7 4-1 0 0,9-6-5 0 0,-106 51 254 0 0,79-40-509 0 0,0 1 0 0 0,1 2 0 0 0,-29 20 0 0 0,57-35 68 0 0,1 1 0 0 0,-1-1 0 0 0,1 0 0 0 0,-1 1 1 0 0,1-1-1 0 0,0 1 0 0 0,-1-1 0 0 0,1 1 0 0 0,0 0 1 0 0,0-1-1 0 0,0 1 0 0 0,1 0 0 0 0,-1 0 0 0 0,-1 2 0 0 0,0 18-7086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15867 0 0,'0'0'11249'0'0,"-2"-4"-11006"0"0,2 3-234 0 0,-1 1 1 0 0,1 0-1 0 0,0-1 0 0 0,-1 1 0 0 0,1-1 0 0 0,0 1 0 0 0,0-1 1 0 0,-1 1-1 0 0,1-1 0 0 0,0 1 0 0 0,0-1 0 0 0,-1 1 0 0 0,1-1 1 0 0,0 1-1 0 0,0-1 0 0 0,0 1 0 0 0,0-1 0 0 0,0 1 0 0 0,0-1 1 0 0,0 1-1 0 0,0-1 0 0 0,0 0 0 0 0,0 1 0 0 0,0-1 0 0 0,0 1 1 0 0,0-1-1 0 0,1 1 0 0 0,-1-1 0 0 0,0 1 0 0 0,0-1 0 0 0,0 1 1 0 0,1-1-1 0 0,-1 1 0 0 0,0 0 0 0 0,1-1 0 0 0,-1 1 0 0 0,0-1 1 0 0,1 1-1 0 0,-1 0 0 0 0,1-1 0 0 0,3 0 45 0 0,-1 1-1 0 0,0 0 1 0 0,0-1-1 0 0,0 1 1 0 0,1 1-1 0 0,-1-1 1 0 0,0 0-1 0 0,5 2 1 0 0,52 6 393 0 0,91 1 0 0 0,29 2-290 0 0,7 19-203 0 0,-180-30-1145 0 0,-8 0 286 0 0,-15-3-1391 0 0,2 1-2611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3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11 257 19604 0 0,'0'0'5763'0'0,"3"25"-5526"0"0,6 76-21 0 0,-7-86-130 0 0,-1 1 0 0 0,-1 0 0 0 0,0 0-1 0 0,-1 0 1 0 0,-1 0 0 0 0,-5 20 0 0 0,4-20-47 0 0,2-11-20 0 0,0-1-7 0 0,1-1 0 0 0,-1 1 0 0 0,0 0 0 0 0,0-1 0 0 0,0 1 0 0 0,-3 5 0 0 0,2-40 786 0 0,2-41-769 0 0,3-128-502 0 0,-1 161 384 0 0,3 1 1 0 0,1 0-1 0 0,12-42 1 0 0,-17 75 89 0 0,1 0 0 0 0,0-1 0 0 0,0 1 0 0 0,0 1-1 0 0,0-1 1 0 0,1 0 0 0 0,0 1 0 0 0,0-1 0 0 0,4-5 0 0 0,-5 9 2 0 0,0 0 1 0 0,0-1-1 0 0,-1 1 1 0 0,1 0-1 0 0,0 0 0 0 0,0 0 1 0 0,0 0-1 0 0,0 0 1 0 0,0 0-1 0 0,0 0 1 0 0,1 1-1 0 0,-1-1 0 0 0,0 1 1 0 0,0 0-1 0 0,0-1 1 0 0,0 1-1 0 0,1 0 1 0 0,-1 0-1 0 0,0 1 0 0 0,0-1 1 0 0,1 0-1 0 0,-1 1 1 0 0,0-1-1 0 0,3 2 1 0 0,4 1 23 0 0,-1 1 0 0 0,1-1 0 0 0,-1 2 1 0 0,-1-1-1 0 0,1 1 0 0 0,0 0 0 0 0,-1 0 1 0 0,0 1-1 0 0,11 12 0 0 0,-14-14-13 0 0,0 1 0 0 0,0 0 0 0 0,0 0 0 0 0,-1 0 0 0 0,0 1 0 0 0,0-1 0 0 0,0 1 0 0 0,-1-1 0 0 0,1 1 0 0 0,-2 0 0 0 0,1 0 0 0 0,0 0 0 0 0,-1 0 0 0 0,1 12 0 0 0,-3-15-12 0 0,1 0 0 0 0,-1 1 0 0 0,1-1 0 0 0,-1 0 0 0 0,0 0-1 0 0,0 0 1 0 0,0 0 0 0 0,-1-1 0 0 0,1 1 0 0 0,-1 0 0 0 0,1 0-1 0 0,-1-1 1 0 0,0 1 0 0 0,0-1 0 0 0,0 0 0 0 0,0 1-1 0 0,-1-1 1 0 0,1 0 0 0 0,-1 0 0 0 0,1 0 0 0 0,-1-1 0 0 0,0 1-1 0 0,1-1 1 0 0,-1 1 0 0 0,0-1 0 0 0,-5 1 0 0 0,-2 2-9 0 0,0-1 0 0 0,-1 0 1 0 0,0-1-1 0 0,0 0 0 0 0,0-1 1 0 0,-14 0-1 0 0,6 0 1 0 0,8-1 18 0 0,-1 0 1 0 0,-19-3-1 0 0,29 2 42 0 0,6 0-28 0 0,14 0-31 0 0,23-1-86 0 0,-22 2 85 0 0,-1 2 0 0 0,1 0 0 0 0,-1 1 0 0 0,21 6 0 0 0,-29-7 15 0 0,-1 1 0 0 0,0 0 0 0 0,-1 1 0 0 0,1 0 0 0 0,0 0 0 0 0,-1 1 0 0 0,0 0 0 0 0,0 1 0 0 0,-1-1 0 0 0,8 8 0 0 0,-13-10-8 0 0,-1-1-1 0 0,1 1 1 0 0,-1-1-1 0 0,1 1 1 0 0,-1 0-1 0 0,0-1 1 0 0,0 1-1 0 0,0 0 0 0 0,-1 0 1 0 0,1 0-1 0 0,0 0 1 0 0,-1 0-1 0 0,0 0 1 0 0,0 0-1 0 0,0-1 1 0 0,0 1-1 0 0,0 0 1 0 0,-1 0-1 0 0,1 0 1 0 0,-1 0-1 0 0,0 0 1 0 0,0 0-1 0 0,0-1 1 0 0,0 1-1 0 0,0 0 1 0 0,-1-1-1 0 0,1 1 1 0 0,-1-1-1 0 0,0 1 1 0 0,1-1-1 0 0,-1 0 0 0 0,0 0 1 0 0,0 0-1 0 0,-1 0 1 0 0,1 0-1 0 0,0 0 1 0 0,-1 0-1 0 0,-3 1 1 0 0,-5 2 9 0 0,0-1 0 0 0,-1 0 0 0 0,0-1 1 0 0,1-1-1 0 0,-17 2 0 0 0,-64 2-657 0 0,64-5-61 0 0,11 0-61 0 0,-18 0-4802 0 0,18-1-6143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3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24557 0 0,'0'0'1889'0'0,"1"-15"-7747"0"0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0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360 141 23765 0 0,'0'0'4160'0'0,"-7"-19"-5055"0"0,-25-55 907 0 0,18 53 7 0 0,5 17-6 0 0,2 3-11 0 0,-11-4-27 0 0,-1 0-1 0 0,0 1 0 0 0,0 1 1 0 0,0 0-1 0 0,0 2 0 0 0,0 0 1 0 0,-33 4-1 0 0,-4-2 17 0 0,54-1 3 0 0,0 0 1 0 0,0 0 0 0 0,0 0-1 0 0,0 1 1 0 0,0-1 0 0 0,0 0-1 0 0,1 1 1 0 0,-1-1 0 0 0,0 1-1 0 0,0 0 1 0 0,0 0 0 0 0,1-1-1 0 0,-1 1 1 0 0,1 0 0 0 0,-1 1 0 0 0,0-1-1 0 0,1 0 1 0 0,0 0 0 0 0,-1 1-1 0 0,1-1 1 0 0,-2 3 0 0 0,1-1 0 0 0,0 0 1 0 0,1 1 0 0 0,0-1 0 0 0,-1 0-1 0 0,1 1 1 0 0,1-1 0 0 0,-1 1 0 0 0,0-1-1 0 0,1 1 1 0 0,0 6 0 0 0,0 4 5 0 0,1-1 1 0 0,1 1-1 0 0,0-1 1 0 0,1 1-1 0 0,6 14 1 0 0,-1-7 10 0 0,14 26 0 0 0,-12-27 8 0 0,10 27-1 0 0,-19-46-7 0 0,-1 0-1 0 0,1 0 1 0 0,0-1 0 0 0,0 1 0 0 0,-1 0 0 0 0,1-1-1 0 0,0 1 1 0 0,0-1 0 0 0,0 1 0 0 0,0-1 0 0 0,0 1 0 0 0,0-1-1 0 0,0 1 1 0 0,0-1 0 0 0,0 0 0 0 0,0 0 0 0 0,0 0-1 0 0,0 0 1 0 0,0 1 0 0 0,0-1 0 0 0,2-1 0 0 0,33 1-67 0 0,-21-1 71 0 0,123 8 71 0 0,-116-4-60 0 0,0 1-1 0 0,0 1 1 0 0,0 0 0 0 0,25 12-1 0 0,-42-15-25 0 0,0 0 0 0 0,0 0 0 0 0,-1 1 0 0 0,1-1-1 0 0,-1 1 1 0 0,1 1 0 0 0,-1-1 0 0 0,0 0 0 0 0,-1 1 0 0 0,1 0 0 0 0,0 0-1 0 0,-1 0 1 0 0,0 0 0 0 0,0 1 0 0 0,0-1 0 0 0,-1 1 0 0 0,0 0 0 0 0,1-1-1 0 0,-2 1 1 0 0,1 0 0 0 0,0 0 0 0 0,-1 1 0 0 0,0-1 0 0 0,0 0 0 0 0,-1 0-1 0 0,1 1 1 0 0,-1 6 0 0 0,0-6-39 0 0,1 1 0 0 0,-1 0 0 0 0,-1-1 0 0 0,1 1 0 0 0,-1 0-1 0 0,0-1 1 0 0,-1 1 0 0 0,1 0 0 0 0,-1-1 0 0 0,0 0 0 0 0,-1 1 0 0 0,0-1 0 0 0,0 0-1 0 0,0 0 1 0 0,-1-1 0 0 0,1 1 0 0 0,-1-1 0 0 0,-1 0 0 0 0,1 0 0 0 0,-1 0 0 0 0,0 0 0 0 0,0-1-1 0 0,-8 6 1 0 0,6-6-335 0 0,0 0-1 0 0,0 0 0 0 0,0-1 0 0 0,-12 4 0 0 0,-15 1-6049 0 0,16-4-5396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17036 0 0,'0'0'8503'0'0,"-9"10"-8151"0"0,2-1-277 0 0,3-5-47 0 0,0 0 0 0 0,1 1 0 0 0,-1-1 0 0 0,1 1 0 0 0,0 0 0 0 0,0 0 0 0 0,0 0 0 0 0,1 1 0 0 0,0-1 1 0 0,0 0-1 0 0,0 1 0 0 0,1-1 0 0 0,-1 7 0 0 0,-24 120 818 0 0,2-24-2526 0 0,22-87-3145 0 0,-2 32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5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112 907 9954 0 0,'0'0'14148'0'0,"-15"-23"-13023"0"0,-47-69-205 0 0,33 45 574 0 0,24 35-821 0 0,42 66 201 0 0,19 68-737 0 0,15 29-10 0 0,-60-126-115 0 0,-8-18-4 0 0,1 1 0 0 0,-1-1-1 0 0,1 0 1 0 0,0-1 0 0 0,9 11-1 0 0,-13-17-5 0 0,0 1 0 0 0,1-1 0 0 0,-1 0 0 0 0,0 0 0 0 0,0 0 0 0 0,1 0 0 0 0,-1 0 0 0 0,0 0 0 0 0,1 0 0 0 0,-1 0 0 0 0,0 1 0 0 0,1-1 0 0 0,-1 0 0 0 0,0 0 0 0 0,1 0 0 0 0,-1 0 0 0 0,0-1 0 0 0,0 1 0 0 0,1 0 0 0 0,-1 0-1 0 0,0 0 1 0 0,1 0 0 0 0,-1 0 0 0 0,0 0 0 0 0,1 0 0 0 0,-1-1 0 0 0,0 1 0 0 0,0 0 0 0 0,1 0 0 0 0,-1 0 0 0 0,0-1 0 0 0,0 1 0 0 0,0 0 0 0 0,1 0 0 0 0,-1 0 0 0 0,0-1 0 0 0,0 1 0 0 0,0 0 0 0 0,1-1 0 0 0,-1 1 0 0 0,0 0 0 0 0,0 0 0 0 0,0-1 0 0 0,8-15 70 0 0,-7 14-61 0 0,67-135 264 0 0,113-168 0 0 0,-107 186-225 0 0,81-115 4 0 0,-128 198-47 0 0,2 1-1 0 0,2 1 0 0 0,1 2 0 0 0,42-34 0 0 0,-53 51-36 0 0,0 1-1 0 0,0 0 1 0 0,2 2-1 0 0,0 1 1 0 0,0 0-1 0 0,1 2 0 0 0,30-8 1 0 0,-37 13-1839 0 0,0 0-1 0 0,1 2 1 0 0,27-1 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5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11 22917 0 0,'0'0'1638'0'0,"-1"-3"-2277"0"0,-3-4 651 0 0,2 8 8 0 0,1 16 39 0 0,-2 15 47 0 0,-1-23-68 0 0,0 0 0 0 0,0 0 0 0 0,-1-1-1 0 0,0 1 1 0 0,-1-1 0 0 0,0 0 0 0 0,0 0 0 0 0,0-1-1 0 0,-1 0 1 0 0,-1 0 0 0 0,1 0 0 0 0,-1-1 0 0 0,0 0 0 0 0,0-1-1 0 0,0 0 1 0 0,-17 8 0 0 0,-4-1-36 0 0,0 0 0 0 0,0-2 0 0 0,-1-1 0 0 0,-32 4 1 0 0,21-5-108 0 0,-1-2 0 0 0,-76 1 0 0 0,93-8-533 0 0,0-1 1 0 0,-27-5-1 0 0,36 3-1104 0 0,-1 0-1 0 0,0-1 0 0 0,-27-12 1 0 0,33 10-3358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283 128 4217 0 0,'7'3'17762'0'0,"-8"-2"-17688"0"0,1-1 0 0 0,-1 1 0 0 0,0 0 0 0 0,1-1 0 0 0,-1 1-1 0 0,1 0 1 0 0,-1 0 0 0 0,1-1 0 0 0,0 1 0 0 0,-1 0 0 0 0,1 0 0 0 0,0 0-1 0 0,-1 0 1 0 0,1-1 0 0 0,0 1 0 0 0,0 0 0 0 0,0 0 0 0 0,0 0 0 0 0,0 0-1 0 0,0 0 1 0 0,0 0 0 0 0,0-1 0 0 0,0 1 0 0 0,1 0 0 0 0,-1 2 0 0 0,4 30-134 0 0,10 46 339 0 0,-4 1 0 0 0,-1 146 0 0 0,-10-216-259 0 0,0 0-1 0 0,0-1 1 0 0,-1 1 0 0 0,-1-1-1 0 0,-5 15 1 0 0,6-19 19 0 0,0 0 1 0 0,0-1-1 0 0,0 1 0 0 0,-1-1 1 0 0,0 0-1 0 0,0 0 0 0 0,0 0 1 0 0,0 0-1 0 0,0 0 1 0 0,-1-1-1 0 0,0 0 0 0 0,-6 5 1 0 0,9-7-4 0 0,0-1 0 0 0,0 1 1 0 0,0-1-1 0 0,1 1 1 0 0,-1-1-1 0 0,0 0 0 0 0,0 1 1 0 0,0-1-1 0 0,0 0 0 0 0,0 0 1 0 0,0 1-1 0 0,0-1 0 0 0,0 0 1 0 0,0 0-1 0 0,0 0 0 0 0,0 0 1 0 0,0 0-1 0 0,0-1 1 0 0,0 1-1 0 0,0 0 0 0 0,0 0 1 0 0,0-1-1 0 0,0 1 0 0 0,1 0 1 0 0,-1-1-1 0 0,0 1 0 0 0,-2-2 1 0 0,1 0-1 0 0,1 0 1 0 0,-1 0-1 0 0,0 0 1 0 0,0 0-1 0 0,1 0 0 0 0,-1-1 1 0 0,1 1-1 0 0,0-1 1 0 0,0 1-1 0 0,-1-4 1 0 0,-2-6-36 0 0,1-1 1 0 0,0 0 0 0 0,-1-16-1 0 0,2 17-62 0 0,0 0 1 0 0,-1 0-1 0 0,-1 0 0 0 0,1 1 0 0 0,-2 0 0 0 0,-9-19 0 0 0,-43-59-47 0 0,39 64 140 0 0,-29-55 0 0 0,32 50-31 0 0,9 21-4 0 0,2 0 1 0 0,-1 0 0 0 0,1 0 0 0 0,0-1 0 0 0,1 0 0 0 0,-2-10 0 0 0,4 17 20 0 0,1 0 0 0 0,0-1 0 0 0,1 1 0 0 0,-1 0 0 0 0,1 0 0 0 0,-1-1 0 0 0,1 1 0 0 0,0 0 0 0 0,0 0 0 0 0,0 0-1 0 0,0 0 1 0 0,1 0 0 0 0,-1 0 0 0 0,1 0 0 0 0,0 0 0 0 0,0 1 0 0 0,3-5 0 0 0,5-3-18 0 0,1-1-1 0 0,22-15 1 0 0,-23 19-64 0 0,-1-1 0 0 0,1 0 1 0 0,8-11-1 0 0,-15 16-174 0 0,0-1 1 0 0,-1 0-1 0 0,1 0 1 0 0,-1 0-1 0 0,0 0 0 0 0,0-1 1 0 0,2-6-1 0 0,-2-8-10148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0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90 18092 0 0,'0'0'3325'0'0,"2"25"-2907"0"0,5 80-151 0 0,-5-92-216 0 0,-2 1 0 0 0,1-1 0 0 0,-2 0 0 0 0,0 1 0 0 0,0-1 0 0 0,-1 0 0 0 0,-1 1 0 0 0,0-1 0 0 0,-10 23 0 0 0,11-29-28 0 0,-2-2 540 0 0,4-16-315 0 0,5-35-243 0 0,-1 16 16 0 0,28-233-393 0 0,-31 261 369 0 0,-1 0 0 0 0,0 0 0 0 0,1 0 0 0 0,-1 0 1 0 0,1 1-1 0 0,-1-1 0 0 0,1 0 0 0 0,0 0 1 0 0,0 1-1 0 0,0-1 0 0 0,0 0 0 0 0,0 1 0 0 0,0-1 1 0 0,0 1-1 0 0,1-1 0 0 0,-1 1 0 0 0,1 0 1 0 0,-1-1-1 0 0,1 1 0 0 0,-1 0 0 0 0,1 0 0 0 0,2-1 1 0 0,-3 2 3 0 0,1-1 0 0 0,0 1 0 0 0,0 0 0 0 0,0 0 0 0 0,-1 0 0 0 0,1 0 0 0 0,0 1 0 0 0,0-1 0 0 0,-1 0 0 0 0,1 1 0 0 0,0-1 0 0 0,0 1 0 0 0,-1 0 1 0 0,1-1-1 0 0,-1 1 0 0 0,1 0 0 0 0,-1 0 0 0 0,1 0 0 0 0,-1 0 0 0 0,1 0 0 0 0,-1 1 0 0 0,0-1 0 0 0,1 0 0 0 0,0 2 0 0 0,9 9 27 0 0,-1 0 0 0 0,-1 1 0 0 0,0 0 0 0 0,0 0 0 0 0,-2 1 0 0 0,1-1 0 0 0,-2 2 0 0 0,0-1-1 0 0,-1 1 1 0 0,0 0 0 0 0,-1 0 0 0 0,-1 1 0 0 0,3 27 0 0 0,-6-42-28 0 0,0-1-1 0 0,0 1 1 0 0,0 0-1 0 0,0-1 1 0 0,0 1-1 0 0,0-1 1 0 0,0 1-1 0 0,1-1 1 0 0,-1 1-1 0 0,0-1 1 0 0,0 1 0 0 0,0-1-1 0 0,1 1 1 0 0,-1-1-1 0 0,0 1 1 0 0,0-1-1 0 0,1 1 1 0 0,-1-1-1 0 0,1 0 1 0 0,-1 1-1 0 0,0-1 1 0 0,1 1 0 0 0,-1-1-1 0 0,1 0 1 0 0,-1 0-1 0 0,1 1 1 0 0,-1-1-1 0 0,1 0 1 0 0,-1 0-1 0 0,1 1 1 0 0,1-1 3 0 0,-1 0 1 0 0,0 0-1 0 0,0 0 1 0 0,1-1 0 0 0,-1 1-1 0 0,0 0 1 0 0,0-1-1 0 0,1 1 1 0 0,-1 0-1 0 0,0-1 1 0 0,0 0-1 0 0,2 0 1 0 0,28-25 91 0 0,84-83 446 0 0,-95 91-417 0 0,41-28 506 0 0,-67 54-631 0 0,0-1 0 0 0,1 1 0 0 0,-1 0 0 0 0,1 0 0 0 0,1 1 0 0 0,0-1 0 0 0,0 1 1 0 0,0 0-1 0 0,1 0 0 0 0,1 0 0 0 0,-2 10 0 0 0,0 4-6 0 0,1-1 1 0 0,1 1-1 0 0,2 36 0 0 0,0-56 8 0 0,0-1 0 0 0,0 1 0 0 0,0-1 0 0 0,0 0-1 0 0,1 1 1 0 0,-1-1 0 0 0,1 1 0 0 0,-1-1 0 0 0,1 0 0 0 0,0 0-1 0 0,0 1 1 0 0,0-1 0 0 0,0 0 0 0 0,1 0 0 0 0,-1 0-1 0 0,1 0 1 0 0,-1 0 0 0 0,1-1 0 0 0,-1 1 0 0 0,1 0 0 0 0,0-1-1 0 0,0 1 1 0 0,0-1 0 0 0,0 0 0 0 0,0 1 0 0 0,0-1 0 0 0,0 0-1 0 0,0 0 1 0 0,1 0 0 0 0,-1-1 0 0 0,0 1 0 0 0,1-1-1 0 0,-1 1 1 0 0,0-1 0 0 0,1 0 0 0 0,-1 1 0 0 0,1-1 0 0 0,-1-1-1 0 0,0 1 1 0 0,1 0 0 0 0,-1 0 0 0 0,1-1 0 0 0,-1 0-1 0 0,0 1 1 0 0,1-1 0 0 0,-1 0 0 0 0,0 0 0 0 0,0 0 0 0 0,0 0-1 0 0,0-1 1 0 0,0 1 0 0 0,0 0 0 0 0,0-1 0 0 0,0 0 0 0 0,-1 1-1 0 0,1-1 1 0 0,0 0 0 0 0,-1 0 0 0 0,2-2 0 0 0,2-4-24 0 0,-1 1 0 0 0,1-1 0 0 0,-2 0 0 0 0,1 0 1 0 0,-1-1-1 0 0,0 1 0 0 0,-1-1 0 0 0,0 1 0 0 0,1-11 1 0 0,-1-3-145 0 0,0-1 0 0 0,-3-31 0 0 0,-7 34 84 0 0,7 18-50 0 0,0-1 1 0 0,0 1 0 0 0,0 0-1 0 0,0-1 1 0 0,0 1 0 0 0,0 0-1 0 0,1-1 1 0 0,-1 1 0 0 0,1-4 0 0 0,26 6-2042 0 0,18 0-975 0 0,-15 0-3334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102 421 18004 0 0,'0'0'4269'0'0,"-11"11"-4204"0"0,-35 36-21 0 0,41-42-55 0 0,0 1 1 0 0,1 0-1 0 0,0 0 0 0 0,0 1 0 0 0,0-1 1 0 0,1 1-1 0 0,0 0 0 0 0,0 0 0 0 0,1 0 1 0 0,0 0-1 0 0,0 0 0 0 0,1 0 0 0 0,0 0 1 0 0,0 1-1 0 0,0-1 0 0 0,2 13 0 0 0,-2-17 8 0 0,1-1 0 0 0,1 0 1 0 0,-1 0-1 0 0,0 1 0 0 0,1-1 0 0 0,-1 0 0 0 0,1 0 0 0 0,-1 0 0 0 0,1 1 0 0 0,0-1 0 0 0,0 0 0 0 0,0 0 0 0 0,0 0 0 0 0,0-1 0 0 0,1 1 0 0 0,-1 0 0 0 0,1 0 0 0 0,-1-1 0 0 0,1 1 0 0 0,-1 0 0 0 0,1-1 0 0 0,0 0 0 0 0,0 1 0 0 0,0-1 0 0 0,0 0 0 0 0,0 0 0 0 0,0 0 0 0 0,0 0 0 0 0,0-1 0 0 0,0 1 0 0 0,0 0 0 0 0,0-1 0 0 0,1 1 0 0 0,3-1 0 0 0,-1 0 10 0 0,1 1 0 0 0,-1-1 0 0 0,1-1 0 0 0,-1 1 0 0 0,0-1 0 0 0,1 0 0 0 0,-1 0 0 0 0,0 0 0 0 0,1-1 0 0 0,-1 0 0 0 0,0 0 0 0 0,0-1 0 0 0,6-3 0 0 0,-2 0-2 0 0,0-1 0 0 0,0-1 0 0 0,-1 1 1 0 0,0-1-1 0 0,-1 0 0 0 0,0-1 0 0 0,0 0 0 0 0,-1 0 1 0 0,0-1-1 0 0,7-13 0 0 0,-6 5-36 0 0,0 0 0 0 0,-1 0 0 0 0,-2-1 0 0 0,1 1-1 0 0,1-26 1 0 0,-1-37-12 0 0,-3-1 1 0 0,-15-137-1 0 0,11 198 119 0 0,42 162 627 0 0,-20-56-207 0 0,-3 1 0 0 0,-4 1 1 0 0,3 143-1 0 0,-22-178-476 0 0,6-51-32 0 0,16-21-182 0 0,-3-3-46 0 0,-5 7 81 0 0,0 0 1 0 0,1 1 0 0 0,17-20 0 0 0,-24 32 137 0 0,1 0 0 0 0,-1 0 0 0 0,1 1 0 0 0,0-1 0 0 0,0 1 0 0 0,0-1-1 0 0,0 1 1 0 0,0 0 0 0 0,1 0 0 0 0,-1 0 0 0 0,1 1 0 0 0,-1-1 0 0 0,1 1 0 0 0,-1 0-1 0 0,1 0 1 0 0,0 0 0 0 0,0 1 0 0 0,-1-1 0 0 0,1 1 0 0 0,0 0 0 0 0,6 0 0 0 0,-6 1 20 0 0,0 0 0 0 0,0 1 0 0 0,0-1 0 0 0,0 1 0 0 0,0 0 0 0 0,0 0 1 0 0,-1 0-1 0 0,1 0 0 0 0,-1 1 0 0 0,6 5 0 0 0,31 33 133 0 0,-35-36-112 0 0,10 13 26 0 0,-8-9 10 0 0,0-1 1 0 0,0 0-1 0 0,1-1 1 0 0,13 11-1 0 0,-20-18-41 0 0,-1 0-1 0 0,1 1 0 0 0,0-1 0 0 0,-1 0 0 0 0,1 0 0 0 0,0 0 1 0 0,-1 0-1 0 0,1 0 0 0 0,0 0 0 0 0,0 0 0 0 0,-1 0 0 0 0,1 0 1 0 0,0 0-1 0 0,-1 0 0 0 0,1 0 0 0 0,0 0 0 0 0,-1 0 0 0 0,1 0 1 0 0,0-1-1 0 0,-1 1 0 0 0,1 0 0 0 0,0-1 0 0 0,-1 1 0 0 0,1 0 1 0 0,-1-1-1 0 0,2 0 0 0 0,15-15 20 0 0,-12 10-12 0 0,70-73 27 0 0,-40 40-10 0 0,-4 14 136 0 0,-31 25-174 0 0,-14 10-130 0 0,2 2 113 0 0,1 0 0 0 0,0 0 1 0 0,1 1-1 0 0,0 1 0 0 0,1-1 0 0 0,1 2 1 0 0,0-1-1 0 0,0 1 0 0 0,2 0 0 0 0,-8 25 0 0 0,14-38 13 0 0,-1-1 0 0 0,1 0 0 0 0,0 0 0 0 0,-1 1-1 0 0,1-1 1 0 0,0 0 0 0 0,0 0 0 0 0,0 1-1 0 0,0-1 1 0 0,0 0 0 0 0,0 1 0 0 0,0-1-1 0 0,1 0 1 0 0,-1 1 0 0 0,0-1 0 0 0,1 0-1 0 0,-1 0 1 0 0,1 0 0 0 0,-1 1 0 0 0,1-1 0 0 0,-1 0-1 0 0,1 0 1 0 0,0 0 0 0 0,0 0 0 0 0,0 0-1 0 0,0 0 1 0 0,0 0 0 0 0,-1 0 0 0 0,1 0-1 0 0,1-1 1 0 0,-1 1 0 0 0,0 0 0 0 0,0-1 0 0 0,0 1-1 0 0,0 0 1 0 0,0-1 0 0 0,1 1 0 0 0,1-1-1 0 0,1 1 1 0 0,-1-1-1 0 0,0 0 1 0 0,1 1-1 0 0,-1-2 1 0 0,0 1-1 0 0,1 0 1 0 0,-1-1-1 0 0,0 1 1 0 0,0-1-1 0 0,1 0 1 0 0,-1 0-1 0 0,0 0 1 0 0,0-1-1 0 0,5-2 1 0 0,-3 0-45 0 0,-1 0 0 0 0,1 0 1 0 0,-1 0-1 0 0,0-1 1 0 0,0 0-1 0 0,0 0 0 0 0,-1 0 1 0 0,1 0-1 0 0,-1 0 0 0 0,-1-1 1 0 0,1 1-1 0 0,-1-1 0 0 0,0 0 1 0 0,0 0-1 0 0,0 1 0 0 0,-1-1 1 0 0,0-1-1 0 0,0 1 1 0 0,-1 0-1 0 0,0 0 0 0 0,0 0 1 0 0,0 0-1 0 0,-1 0 0 0 0,1 0 1 0 0,-2 0-1 0 0,1 0 0 0 0,-1 0 1 0 0,-3-8-1 0 0,-1 3-107 0 0,3 10 45 0 0,13 20 264 0 0,5-2-49 0 0,1-1 0 0 0,0 0-1 0 0,1-1 1 0 0,1-1-1 0 0,0-1 1 0 0,32 18 0 0 0,-46-29-100 0 0,0 1 0 0 0,0-1 0 0 0,1 0 0 0 0,0-1 0 0 0,-1 1 0 0 0,1-1 0 0 0,8 2 0 0 0,-12-3-4 0 0,0 0 0 0 0,0 0-1 0 0,0 0 1 0 0,0 0 0 0 0,0 0 0 0 0,0-1 0 0 0,0 1 0 0 0,1 0-1 0 0,-1 0 1 0 0,0-1 0 0 0,0 1 0 0 0,0-1 0 0 0,0 1-1 0 0,0-1 1 0 0,0 1 0 0 0,-1-1 0 0 0,1 0 0 0 0,0 1 0 0 0,0-1-1 0 0,0 0 1 0 0,0 0 0 0 0,-1 0 0 0 0,1 1 0 0 0,0-1-1 0 0,-1 0 1 0 0,1 0 0 0 0,-1 0 0 0 0,1 0 0 0 0,-1 0 0 0 0,1 0-1 0 0,-1 0 1 0 0,0 0 0 0 0,0 0 0 0 0,1-1 0 0 0,-1 1-1 0 0,0-2 1 0 0,4-49-26 0 0,-4 38 12 0 0,1-1-1 0 0,4-24 1 0 0,11 67 58 0 0,22 82 425 0 0,-8-18-265 0 0,-28-87-193 0 0,0-1-2 0 0,-1 1-1 0 0,1 0 1 0 0,-1-1-1 0 0,0 1 1 0 0,1 7-1 0 0,-2-11 169 0 0,-1-14 7 0 0,-1 1-194 0 0,0 0 0 0 0,1-1 0 0 0,0 1 0 0 0,1 0 0 0 0,1-1 0 0 0,0 1 0 0 0,3-14 0 0 0,-3 20 5 0 0,0 0 1 0 0,1 0-1 0 0,0 1 0 0 0,0-1 1 0 0,0 0-1 0 0,0 1 1 0 0,1-1-1 0 0,0 1 1 0 0,0 0-1 0 0,1 0 0 0 0,-1 0 1 0 0,1 1-1 0 0,0-1 1 0 0,0 1-1 0 0,1 0 0 0 0,7-6 1 0 0,-11 9 0 0 0,1 0 0 0 0,0 0 0 0 0,1 0 0 0 0,-1 0 0 0 0,0 0 0 0 0,0 1 0 0 0,0-1 0 0 0,0 1 0 0 0,1-1 1 0 0,-1 1-1 0 0,0 0 0 0 0,0 0 0 0 0,1 0 0 0 0,-1 0 0 0 0,0 0 0 0 0,0 1 0 0 0,1-1 0 0 0,-1 1 0 0 0,0-1 0 0 0,0 1 0 0 0,0 0 0 0 0,0 0 0 0 0,0 0 1 0 0,0 0-1 0 0,0 0 0 0 0,0 0 0 0 0,3 3 0 0 0,4 4 3 0 0,0 0 0 0 0,-1 1 0 0 0,0 0 0 0 0,8 13 0 0 0,10 9 12 0 0,-18-23 13 0 0,0-1-1 0 0,0 1 1 0 0,1-1-1 0 0,0-1 1 0 0,1 0-1 0 0,16 8 0 0 0,-23-12-16 0 0,0-1 1 0 0,1 0-1 0 0,-1 0 0 0 0,1 0 0 0 0,-1 0 0 0 0,1 0 0 0 0,-1-1 0 0 0,1 0 0 0 0,-1 1 0 0 0,1-1 0 0 0,-1-1 1 0 0,1 1-1 0 0,-1 0 0 0 0,1-1 0 0 0,-1 0 0 0 0,1 0 0 0 0,-1 0 0 0 0,1 0 0 0 0,-1-1 0 0 0,0 1 0 0 0,0-1 1 0 0,0 0-1 0 0,0 1 0 0 0,5-5 0 0 0,0-1 3 0 0,0-1-1 0 0,-1 0 1 0 0,0 0 0 0 0,0 0-1 0 0,-1-1 1 0 0,0 1 0 0 0,-1-2-1 0 0,1 1 1 0 0,-2 0 0 0 0,1-1-1 0 0,-2 0 1 0 0,1 0 0 0 0,-1-1-1 0 0,-1 1 1 0 0,0 0 0 0 0,0-1-1 0 0,0-15 1 0 0,-3 26-18 0 0,0 0 0 0 0,0 0 0 0 0,1 1 0 0 0,-1-1 0 0 0,0 1 0 0 0,0-1 0 0 0,0 1 0 0 0,1-1 0 0 0,-1 1 0 0 0,0-1 0 0 0,1 1 0 0 0,-1 0 0 0 0,0-1 0 0 0,1 1 0 0 0,-1 0 0 0 0,0 1 0 0 0,-8 19 1 0 0,1-1 0 0 0,0 2 0 0 0,-7 37 0 0 0,-4 68 13 0 0,18-121-13 0 0,0-1 1 0 0,1 0-1 0 0,0 0 1 0 0,0 0-1 0 0,0 0 1 0 0,1 1-1 0 0,1 6 1 0 0,-1-11 3 0 0,-1 0 1 0 0,1 1 0 0 0,0-1-1 0 0,-1 0 1 0 0,1 0 0 0 0,0 0 0 0 0,0 0-1 0 0,-1 0 1 0 0,1 0 0 0 0,0 0-1 0 0,0 0 1 0 0,0 0 0 0 0,0 0 0 0 0,1 0-1 0 0,-1-1 1 0 0,0 1 0 0 0,0 0-1 0 0,0-1 1 0 0,1 1 0 0 0,-1-1 0 0 0,0 1-1 0 0,0-1 1 0 0,1 0 0 0 0,-1 1-1 0 0,0-1 1 0 0,1 0 0 0 0,-1 0 0 0 0,0 0-1 0 0,1 0 1 0 0,-1 0 0 0 0,1-1-1 0 0,1 1 1 0 0,1-1-4 0 0,-1 0-1 0 0,1-1 1 0 0,-1 1 0 0 0,0-1-1 0 0,0 1 1 0 0,0-1 0 0 0,0 0-1 0 0,0 0 1 0 0,0-1 0 0 0,0 1-1 0 0,-1 0 1 0 0,4-5 0 0 0,27-35-71 0 0,-25 29 71 0 0,-1 0 0 0 0,0 0 0 0 0,0-1-1 0 0,-1 0 1 0 0,-1 0 0 0 0,0-1 0 0 0,-1 1 0 0 0,-1-1 0 0 0,0 0 0 0 0,-1 0 0 0 0,0-28 0 0 0,-2 64-104 0 0,-1-7 127 0 0,1 0 0 0 0,1 0-1 0 0,0-1 1 0 0,1 1 0 0 0,4 16 0 0 0,39 93 5 0 0,-1 0 0 0 0,-42-118-24 0 0,0 1 1 0 0,-1 0-1 0 0,0-1 1 0 0,0 1-1 0 0,0 0 1 0 0,0 0-1 0 0,-1 0 1 0 0,0 0-1 0 0,-1-1 1 0 0,-1 11-1 0 0,1-13-3 0 0,0 0 0 0 0,0 0 0 0 0,-1 0 0 0 0,0 0 0 0 0,1 0 0 0 0,-1 0 0 0 0,0-1 0 0 0,0 1 0 0 0,-1 0 0 0 0,1-1 0 0 0,0 0-1 0 0,-1 1 1 0 0,1-1 0 0 0,-1 0 0 0 0,0-1 0 0 0,0 1 0 0 0,0 0 0 0 0,0-1 0 0 0,-5 3 0 0 0,-5 0-49 0 0,0-1 1 0 0,-1 0-1 0 0,1-1 0 0 0,-1 0 1 0 0,1-1-1 0 0,-1 0 1 0 0,0-1-1 0 0,1-1 0 0 0,-1 0 1 0 0,-26-6-1 0 0,2-8 31 0 0,23 1 40 0 0,15 14-18 0 0,-1-1 1 0 0,1 1 0 0 0,0-1-1 0 0,0 0 1 0 0,0 1-1 0 0,-1-1 1 0 0,1 1 0 0 0,0-1-1 0 0,0 1 1 0 0,0-1-1 0 0,0 0 1 0 0,0 1 0 0 0,0-1-1 0 0,0 1 1 0 0,0-1-1 0 0,0 1 1 0 0,1-1 0 0 0,-1 0-1 0 0,0 1 1 0 0,0-1 0 0 0,0 1-1 0 0,1-1 1 0 0,-1 1-1 0 0,0-1 1 0 0,1 1 0 0 0,-1-1-1 0 0,0 1 1 0 0,1-1-1 0 0,5-5 10 0 0,0 0-1 0 0,0 1 1 0 0,1-1 0 0 0,0 1-1 0 0,0 1 1 0 0,13-8-1 0 0,53-18 127 0 0,-22 9-45 0 0,14-9-53 0 0,-2-3 0 0 0,62-42 0 0 0,-117 69-21 0 0,0 0-1 0 0,-1 0 0 0 0,0 0 0 0 0,0-1 0 0 0,-1 0 0 0 0,0-1 0 0 0,0 1 1 0 0,6-12-1 0 0,-11 17-16 0 0,0 0 0 0 0,1 0 1 0 0,-1-1-1 0 0,0 1 1 0 0,-1 0-1 0 0,1 0 0 0 0,0 0 1 0 0,-1-1-1 0 0,1 1 0 0 0,-1 0 1 0 0,0-1-1 0 0,0 1 1 0 0,0-1-1 0 0,0 1 0 0 0,0 0 1 0 0,0-1-1 0 0,-1 1 1 0 0,1 0-1 0 0,-1-1 0 0 0,0 1 1 0 0,1 0-1 0 0,-1 0 0 0 0,0 0 1 0 0,0 0-1 0 0,-1 0 1 0 0,1 0-1 0 0,0 0 0 0 0,-1 0 1 0 0,1 0-1 0 0,-1 0 0 0 0,1 1 1 0 0,-1-1-1 0 0,0 0 1 0 0,0 1-1 0 0,0 0 0 0 0,0-1 1 0 0,0 1-1 0 0,-3-1 1 0 0,-4-2-12 0 0,0 0 1 0 0,0 1-1 0 0,-1 1 1 0 0,1 0 0 0 0,-1 0-1 0 0,0 1 1 0 0,1 0 0 0 0,-1 0-1 0 0,-16 2 1 0 0,19-1 3 0 0,4 0 6 0 0,0 0 1 0 0,0 0-1 0 0,0 0 1 0 0,0 1 0 0 0,0-1-1 0 0,0 1 1 0 0,0 0-1 0 0,1 0 1 0 0,-1 0-1 0 0,0 0 1 0 0,1 0 0 0 0,-1 1-1 0 0,0-1 1 0 0,1 1-1 0 0,0-1 1 0 0,-1 1-1 0 0,1 0 1 0 0,0 0-1 0 0,0 0 1 0 0,0 1 0 0 0,0-1-1 0 0,0 0 1 0 0,0 1-1 0 0,1-1 1 0 0,-1 1-1 0 0,1-1 1 0 0,0 1 0 0 0,0 0-1 0 0,0-1 1 0 0,-1 5-1 0 0,1-1 14 0 0,0 0-1 0 0,0-1 1 0 0,1 1 0 0 0,0 0-1 0 0,0 0 1 0 0,0-1-1 0 0,0 1 1 0 0,1 0 0 0 0,0-1-1 0 0,1 1 1 0 0,-1-1-1 0 0,1 1 1 0 0,0-1 0 0 0,0 1-1 0 0,4 4 1 0 0,4 6 72 0 0,1-1 0 0 0,0 0 1 0 0,2-1-1 0 0,-1 0 0 0 0,2-1 1 0 0,0 0-1 0 0,0-1 0 0 0,20 12 1 0 0,51 26-1219 0 0,-1-11-5334 0 0,-69-33-4880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62 769 23085 0 0,'0'0'1286'0'0,"-11"-6"-1761"0"0,-32-18 403 0 0,36 23 166 0 0,9 8 16 0 0,7 7 198 0 0,13 12-61 0 0,-1 1 1 0 0,-2 0-1 0 0,0 2 1 0 0,-2 0-1 0 0,-2 1 1 0 0,0 1-1 0 0,-2 0 1 0 0,15 55-1 0 0,-18-47-263 0 0,0-1-3 0 0,1 0 0 0 0,2-1 0 0 0,20 39 0 0 0,-31-72 31 0 0,1 0-1 0 0,-1 1 1 0 0,1-1 0 0 0,0-1-1 0 0,1 1 1 0 0,-1 0-1 0 0,0-1 1 0 0,1 0 0 0 0,0 0-1 0 0,0 0 1 0 0,0 0 0 0 0,7 3-1 0 0,-8-4 12 0 0,0-1 0 0 0,0 0 0 0 0,0 0 0 0 0,-1-1 0 0 0,1 1 0 0 0,0-1 0 0 0,0 1 0 0 0,0-1 0 0 0,0 0 0 0 0,0 0 0 0 0,0 0 0 0 0,0 0-1 0 0,0-1 1 0 0,0 1 0 0 0,0-1 0 0 0,0 0 0 0 0,0 0 0 0 0,-1 0 0 0 0,1 0 0 0 0,0 0 0 0 0,0-1 0 0 0,2-1 0 0 0,22-17 312 0 0,0-1 0 0 0,-2-1 0 0 0,27-28 0 0 0,63-84 449 0 0,-100 115-710 0 0,252-341 506 0 0,-113 146-458 0 0,-104 148-92 0 0,3 2-1 0 0,88-82 1 0 0,-110 119-91 0 0,1 0 0 0 0,1 2 0 0 0,1 2 0 0 0,1 1 1 0 0,1 1-1 0 0,71-28 0 0 0,-82 40-291 0 0,1 2 0 0 0,43-7 0 0 0,-45 11-2638 0 0,33 0 0 0 0,-29 3-9157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24237 0 0,'0'0'2330'0'0,"21"-2"-2299"0"0,-1 1-32 0 0,-7-1-4 0 0,0 1 0 0 0,0 1 0 0 0,0 0 0 0 0,0 1 0 0 0,0 0 0 0 0,0 1 0 0 0,0 0 0 0 0,22 8 0 0 0,487 145-425 0 0,-459-139-714 0 0,115 23 1123 0 0,-117-31-5128 0 0,-1-5-5622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1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16 14107 0 0,'0'0'2821'0'0,"23"8"-2541"0"0,68 28-54 0 0,-86-34-187 0 0,-1-1 0 0 0,0 1 0 0 0,1 1-1 0 0,-1-1 1 0 0,-1 1 0 0 0,1-1-1 0 0,0 1 1 0 0,6 6 0 0 0,-9-7-2 0 0,0 0 1 0 0,1 0-1 0 0,-1 1 1 0 0,0-1 0 0 0,0 0-1 0 0,0 0 1 0 0,0 1-1 0 0,-1-1 1 0 0,2 4-1 0 0,-1 0 52 0 0,0-1 3 0 0,-1-1 1 0 0,1 1 0 0 0,-1 0-1 0 0,0 0 1 0 0,-1-1 0 0 0,1 1 0 0 0,-1 0-1 0 0,0 0 1 0 0,0-1 0 0 0,0 1-1 0 0,-1-1 1 0 0,1 1 0 0 0,-1-1 0 0 0,0 1-1 0 0,-1-1 1 0 0,1 0 0 0 0,-1 0-1 0 0,0 0 1 0 0,-3 4 0 0 0,-7 7 37 0 0,-1-1 1 0 0,-1 0-1 0 0,-18 14 1 0 0,1-2 39 0 0,-2-3 1 0 0,0 0-1 0 0,-41 19 1 0 0,75-42-170 0 0,0 0 1 0 0,0-1 0 0 0,0 1 0 0 0,0 0 0 0 0,0 0 0 0 0,0 0 0 0 0,0 1 0 0 0,-1-1 0 0 0,1 0-1 0 0,0 0 1 0 0,0 0 0 0 0,0 0 0 0 0,0 0 0 0 0,0 0 0 0 0,0 0 0 0 0,0 0 0 0 0,0 0 0 0 0,0 0-1 0 0,0 0 1 0 0,-1 0 0 0 0,1 0 0 0 0,0 0 0 0 0,0 0 0 0 0,0 0 0 0 0,0 0 0 0 0,0 0 0 0 0,0 1-1 0 0,0-1 1 0 0,0 0 0 0 0,0 0 0 0 0,0 0 0 0 0,0 0 0 0 0,0 0 0 0 0,0 0 0 0 0,0 0 0 0 0,0 0 0 0 0,0 0-1 0 0,0 0 1 0 0,0 1 0 0 0,0-1 0 0 0,0 0 0 0 0,0 0 0 0 0,0 0 0 0 0,0 0 0 0 0,0 0 0 0 0,0 0-1 0 0,0 0 1 0 0,0 0 0 0 0,0 1 0 0 0,0-1 0 0 0,0 0 0 0 0,0 0 0 0 0,0 0 0 0 0,0 0 0 0 0,0 0-1 0 0,0 0 1 0 0,0 0 0 0 0,0 0 0 0 0,9 3 104 0 0,9-2 58 0 0,44-4-67 0 0,-1-2 1 0 0,1-3-1 0 0,-2-3 0 0 0,1-2 1 0 0,-2-3-1 0 0,0-2 0 0 0,66-31 1 0 0,-121 47-84 0 0,6-1 63 0 0,-1-1 0 0 0,0-1-1 0 0,0 1 1 0 0,0-1 0 0 0,-1-1 0 0 0,1 1 0 0 0,-1-1 0 0 0,0-1 0 0 0,8-9 0 0 0,-15 16-49 0 0,-1-1 1 0 0,1 0-1 0 0,0 0 0 0 0,-1 0 1 0 0,1 0-1 0 0,-1 1 1 0 0,1-1-1 0 0,-1 0 1 0 0,0 0-1 0 0,1 0 0 0 0,-1 0 1 0 0,0 0-1 0 0,0 0 1 0 0,0 0-1 0 0,0 0 1 0 0,0 0-1 0 0,0 0 0 0 0,0 0 1 0 0,0 0-1 0 0,0 0 1 0 0,0 0-1 0 0,0 0 1 0 0,-1 0-1 0 0,1 0 0 0 0,0 0 1 0 0,-1 0-1 0 0,1 0 1 0 0,0 0-1 0 0,-1 1 1 0 0,0-1-1 0 0,1 0 0 0 0,-1 0 1 0 0,1 0-1 0 0,-1 1 1 0 0,0-1-1 0 0,0 0 1 0 0,1 1-1 0 0,-2-2 0 0 0,-4-2 43 0 0,0 1 0 0 0,1-1 0 0 0,-1 1 0 0 0,-12-4-1 0 0,13 5-49 0 0,-89-32 106 0 0,-1 3 0 0 0,-185-33 0 0 0,75 36-9361 0 0,175 25-2555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1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27982 0 0,'0'0'296'0'0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130 487 14179 0 0,'0'0'8482'0'0,"-21"-21"-7734"0"0,-85-80 31 0 0,104 121-530 0 0,2 15-155 0 0,2 1 0 0 0,6 39 0 0 0,0-13-58 0 0,-2 124-1 0 0,-6-155-66 0 0,-1-22 28 0 0,0-12 24 0 0,-1-14-45 0 0,15-172-440 0 0,0 14-55 0 0,-11-214 365 0 0,-2 389 148 0 0,0 0 0 0 0,0 0 1 0 0,0 0-1 0 0,-1-1 0 0 0,1 1 1 0 0,0 0-1 0 0,0 0 0 0 0,0 0 1 0 0,0 0-1 0 0,0 0 0 0 0,0 0 1 0 0,0-1-1 0 0,0 1 0 0 0,0 0 1 0 0,0 0-1 0 0,0 0 0 0 0,0 0 1 0 0,0 0-1 0 0,0 0 0 0 0,0 0 0 0 0,1-1 1 0 0,-1 1-1 0 0,0 0 0 0 0,0 0 1 0 0,0 0-1 0 0,0 0 0 0 0,0 0 1 0 0,0 0-1 0 0,0 0 0 0 0,0-1 1 0 0,0 1-1 0 0,0 0 0 0 0,0 0 1 0 0,1 0-1 0 0,-1 0 0 0 0,0 0 1 0 0,0 0-1 0 0,0 0 0 0 0,0 0 1 0 0,0 0-1 0 0,0 0 0 0 0,0 0 1 0 0,1 0-1 0 0,-1 0 0 0 0,0 0 1 0 0,0 0-1 0 0,0 0 0 0 0,0 0 1 0 0,0 0-1 0 0,7 5-88 0 0,3 12 122 0 0,28 69 432 0 0,46 98 166 0 0,-59-136-442 0 0,54 78-1 0 0,-76-121-163 0 0,23 27 46 0 0,-25-30-51 0 0,1-1-1 0 0,-1 1 1 0 0,1 0-1 0 0,0-1 1 0 0,-1 0-1 0 0,1 1 1 0 0,0-1-1 0 0,0 0 1 0 0,0 0-1 0 0,0 0 1 0 0,0 0-1 0 0,0 0 1 0 0,0-1-1 0 0,0 1 1 0 0,2 0-1 0 0,-3-1-9 0 0,0 0 1 0 0,0-1-1 0 0,0 1 0 0 0,0 0 0 0 0,0-1 0 0 0,0 1 0 0 0,0-1 0 0 0,-1 1 0 0 0,1 0 0 0 0,0-1 0 0 0,0 0 0 0 0,0 1 1 0 0,-1-1-1 0 0,1 0 0 0 0,0 1 0 0 0,-1-1 0 0 0,1 0 0 0 0,-1 0 0 0 0,1 1 0 0 0,-1-1 0 0 0,1 0 0 0 0,-1 0 0 0 0,1 0 1 0 0,-1 0-1 0 0,0 0 0 0 0,1 0 0 0 0,-1-1 0 0 0,6-31-32 0 0,-4 25 21 0 0,0-18-53 0 0,0 1 0 0 0,-2-32 1 0 0,-2 38 16 0 0,2-1 1 0 0,1 1 0 0 0,0-1-1 0 0,1 1 1 0 0,7-24 0 0 0,-9 41 28 0 0,1 1 1 0 0,-1-1 0 0 0,1 0 0 0 0,-1 1 0 0 0,1-1 0 0 0,0 1 0 0 0,0-1 0 0 0,0 1-1 0 0,0-1 1 0 0,0 1 0 0 0,0 0 0 0 0,0-1 0 0 0,0 1 0 0 0,1 0 0 0 0,-1 0-1 0 0,0 0 1 0 0,1 0 0 0 0,-1 0 0 0 0,1 0 0 0 0,-1 0 0 0 0,1 1 0 0 0,-1-1 0 0 0,1 1-1 0 0,0-1 1 0 0,-1 1 0 0 0,4-1 0 0 0,-1 1-1 0 0,0 0-1 0 0,0 0 1 0 0,0 1 0 0 0,0-1 0 0 0,0 1-1 0 0,0 0 1 0 0,-1 0 0 0 0,1 0 0 0 0,0 1-1 0 0,6 3 1 0 0,5 4 55 0 0,0 1 0 0 0,0 0-1 0 0,-1 2 1 0 0,-1-1 0 0 0,0 2-1 0 0,0 0 1 0 0,-2 0 0 0 0,14 20-1 0 0,22 23 66 0 0,49 53 106 0 0,-95-107-213 0 0,1 0 0 0 0,0-1-1 0 0,0 0 1 0 0,0 1 0 0 0,0-1 0 0 0,0 0 0 0 0,0 0-1 0 0,1 0 1 0 0,-1 0 0 0 0,0-1 0 0 0,0 1 0 0 0,1 0 0 0 0,-1-1-1 0 0,1 0 1 0 0,-1 0 0 0 0,0 1 0 0 0,1-1 0 0 0,-1-1-1 0 0,1 1 1 0 0,-1 0 0 0 0,0-1 0 0 0,1 1 0 0 0,-1-1-1 0 0,0 1 1 0 0,4-3 0 0 0,-3 2-12 0 0,1-1 0 0 0,-1 1-1 0 0,0-1 1 0 0,0 0 0 0 0,0 0-1 0 0,0 0 1 0 0,-1-1 0 0 0,1 1 0 0 0,-1-1-1 0 0,1 1 1 0 0,-1-1 0 0 0,0 0 0 0 0,0 0-1 0 0,0 0 1 0 0,0 0 0 0 0,2-6 0 0 0,1-10-81 0 0,-1-1 0 0 0,0 1 0 0 0,-2-1 0 0 0,1-30 0 0 0,-2 24 49 0 0,0 24 39 0 0,-1-1 0 0 0,0 0 0 0 0,0 1-1 0 0,1-1 1 0 0,0 1 0 0 0,-1-1-1 0 0,1 1 1 0 0,0-1 0 0 0,0 1-1 0 0,2-4 1 0 0,-2 5-5 0 0,0 0 0 0 0,0 0 0 0 0,0 0-1 0 0,-1 0 1 0 0,1 0 0 0 0,0 1 0 0 0,0-1 0 0 0,0 0 0 0 0,0 0 0 0 0,0 1 0 0 0,1-1-1 0 0,-1 1 1 0 0,0-1 0 0 0,0 1 0 0 0,0-1 0 0 0,0 1 0 0 0,2 0 0 0 0,0 0 11 0 0,1 0 1 0 0,-1 0-1 0 0,0 1 0 0 0,0-1 1 0 0,1 1-1 0 0,-1 0 1 0 0,0 0-1 0 0,0 0 1 0 0,0 0-1 0 0,0 1 1 0 0,0-1-1 0 0,0 1 1 0 0,0 0-1 0 0,-1-1 1 0 0,1 1-1 0 0,2 3 0 0 0,12 10 52 0 0,-1 1-1 0 0,-1 1 0 0 0,15 20 0 0 0,18 21-32 0 0,-33-39-17 0 0,-14-16-1 0 0,0 0 1 0 0,1-1-1 0 0,0 1 0 0 0,0-1 1 0 0,-1 1-1 0 0,2-1 0 0 0,-1 0 1 0 0,0 1-1 0 0,0-1 1 0 0,1 0-1 0 0,-1-1 0 0 0,1 1 1 0 0,-1 0-1 0 0,1-1 0 0 0,0 1 1 0 0,0-1-1 0 0,0 0 0 0 0,0 0 1 0 0,5 1-1 0 0,-6-2 1 0 0,-1-1-1 0 0,1 1 0 0 0,0-1 1 0 0,-1 1-1 0 0,1-1 1 0 0,-1 0-1 0 0,1 1 1 0 0,-1-1-1 0 0,1 0 1 0 0,-1 0-1 0 0,0 0 0 0 0,1 0 1 0 0,-1-1-1 0 0,0 1 1 0 0,2-2-1 0 0,17-25 19 0 0,-16 23-18 0 0,5-9 29 0 0,-2 3-13 0 0,1 1 0 0 0,0-1 0 0 0,13-12 0 0 0,-18 20-30 0 0,0 0 0 0 0,0 1 0 0 0,1-1 0 0 0,-1 1 0 0 0,0 0 0 0 0,1 0 0 0 0,-1 1-1 0 0,1-1 1 0 0,0 1 0 0 0,0-1 0 0 0,0 1 0 0 0,-1 0 0 0 0,1 1 0 0 0,0-1 0 0 0,7 0 0 0 0,-1 1 1 0 0,14 0-21 0 0,-23 0 32 0 0,-1 0-1 0 0,1 0 0 0 0,0 1 0 0 0,0-1 0 0 0,-1 0 0 0 0,1 0 1 0 0,0 0-1 0 0,-1 1 0 0 0,1-1 0 0 0,0 0 0 0 0,-1 1 0 0 0,1-1 0 0 0,-1 0 1 0 0,1 1-1 0 0,0-1 0 0 0,-1 1 0 0 0,1-1 0 0 0,-1 1 0 0 0,1-1 0 0 0,-1 1 1 0 0,0 0-1 0 0,1-1 0 0 0,-1 1 0 0 0,0-1 0 0 0,1 1 0 0 0,-1 1 1 0 0,3 6 378 0 0,0-8-131 0 0,-1-16-37 0 0,0-29-165 0 0,-7-62-70 0 0,1 59 36 0 0,4-60 0 0 0,0 105-5 0 0,0 0 0 0 0,0 0 1 0 0,1 0-1 0 0,-1 0 1 0 0,1 0-1 0 0,0 1 0 0 0,-1-1 1 0 0,1 0-1 0 0,1 0 1 0 0,-1 0-1 0 0,0 1 0 0 0,1-1 1 0 0,-1 1-1 0 0,1-1 1 0 0,0 1-1 0 0,-1-1 0 0 0,1 1 1 0 0,4-3-1 0 0,-2 3 1 0 0,-1 0 0 0 0,1 0 0 0 0,0 1 0 0 0,0-1 0 0 0,0 1 1 0 0,0 0-1 0 0,0 0 0 0 0,0 0 0 0 0,1 1 0 0 0,-1-1 0 0 0,0 1 0 0 0,5 1 0 0 0,-1-1-3 0 0,-1 1-1 0 0,1 1 0 0 0,-1 0 1 0 0,1 0-1 0 0,-1 0 1 0 0,0 1-1 0 0,0 0 1 0 0,0 0-1 0 0,0 1 1 0 0,-1 0-1 0 0,1 0 1 0 0,9 8-1 0 0,6 7 11 0 0,38 41-1 0 0,30 47-52 0 0,-16-19-1688 0 0,-22-33-3302 0 0,-37-37-3122 0 0,-6-6-2367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12 287 26606 0 0,'0'0'85'0'0,"22"-9"-1267"0"0,9-4 1141 0 0,69-33-83 0 0,-94 43 133 0 0,-1 0 0 0 0,1 0 0 0 0,-1 0 0 0 0,0-1-1 0 0,0 0 1 0 0,-1 0 0 0 0,1-1 0 0 0,-1 1 0 0 0,0-1 0 0 0,0 0 0 0 0,0 0 0 0 0,-1 0-1 0 0,0 0 1 0 0,0-1 0 0 0,0 1 0 0 0,2-8 0 0 0,-4 9-41 0 0,0 0 1 0 0,0 0-1 0 0,0 0 1 0 0,-1-1-1 0 0,0 1 1 0 0,0 0-1 0 0,0 0 1 0 0,0 0-1 0 0,0-1 0 0 0,-1 1 1 0 0,0 0-1 0 0,0 0 1 0 0,0 0-1 0 0,-1 0 1 0 0,1 0-1 0 0,-1 1 1 0 0,0-1-1 0 0,0 0 0 0 0,0 1 1 0 0,0-1-1 0 0,-1 1 1 0 0,1 0-1 0 0,-1-1 1 0 0,0 1-1 0 0,-3-2 1 0 0,0 1-1 0 0,1 0 1 0 0,0 0-1 0 0,-1 1 1 0 0,0 0-1 0 0,0 0 1 0 0,0 0 0 0 0,0 1-1 0 0,0 0 1 0 0,-1 0-1 0 0,1 1 1 0 0,-1 0 0 0 0,1 0-1 0 0,-1 0 1 0 0,1 1-1 0 0,-1 0 1 0 0,1 0-1 0 0,-9 1 1 0 0,11 0 29 0 0,0-1 0 0 0,0 1 1 0 0,0 0-1 0 0,0 0 0 0 0,0 0 0 0 0,0 0 0 0 0,0 1 1 0 0,1-1-1 0 0,-1 1 0 0 0,0 0 0 0 0,1 0 0 0 0,-1 1 1 0 0,1-1-1 0 0,0 1 0 0 0,0 0 0 0 0,0-1 0 0 0,0 1 1 0 0,0 1-1 0 0,1-1 0 0 0,-1 0 0 0 0,1 1 0 0 0,0-1 1 0 0,0 1-1 0 0,0 0 0 0 0,1-1 0 0 0,-1 1 0 0 0,-1 8 0 0 0,2-2 14 0 0,0 0-1 0 0,1 0 1 0 0,0 0-1 0 0,1 0 1 0 0,0 0-1 0 0,0 0 1 0 0,1 0 0 0 0,1-1-1 0 0,-1 1 1 0 0,2-1-1 0 0,-1 1 1 0 0,1-1-1 0 0,1 0 1 0 0,5 9-1 0 0,11 14 21 0 0,1 0 0 0 0,35 37 0 0 0,-38-47-22 0 0,68 77 108 0 0,-36-44 69 0 0,81 116 0 0 0,-124-158-165 0 0,0 0-1 0 0,-1 1 0 0 0,5 14 1 0 0,-10-23-11 0 0,0 0-1 0 0,-1 0 1 0 0,0 0 0 0 0,1 0 0 0 0,-2 0-1 0 0,1 0 1 0 0,-1 0 0 0 0,0 1 0 0 0,0-1-1 0 0,0 0 1 0 0,-1 0 0 0 0,-1 8 0 0 0,1-10-3 0 0,0-1 0 0 0,0 0 0 0 0,0 0 0 0 0,-1 0 0 0 0,1 0-1 0 0,-1 0 1 0 0,1-1 0 0 0,-1 1 0 0 0,0 0 0 0 0,1-1 0 0 0,-1 1 0 0 0,0-1 0 0 0,0 0 0 0 0,0 1 0 0 0,0-1 0 0 0,0 0 0 0 0,-1 0 0 0 0,1 0 0 0 0,0-1 0 0 0,0 1 0 0 0,-1 0 0 0 0,1-1 0 0 0,0 0 0 0 0,-1 1 0 0 0,1-1 0 0 0,-1 0 0 0 0,1 0 0 0 0,-4-1 0 0 0,-2 1 14 0 0,0-1 0 0 0,-1 0 0 0 0,1-1 1 0 0,0 0-1 0 0,0 0 0 0 0,-15-6 0 0 0,18 5-16 0 0,0 0 0 0 0,0 0 0 0 0,0 0 0 0 0,0-1 0 0 0,0 1 0 0 0,0-1 0 0 0,1-1 0 0 0,0 1 0 0 0,0 0 0 0 0,0-1 0 0 0,0 0 0 0 0,1 0 0 0 0,0 0 0 0 0,0 0 0 0 0,0-1 0 0 0,1 1 0 0 0,0-1 0 0 0,0 1 0 0 0,0-1 0 0 0,0 0 0 0 0,0-9 0 0 0,1 6-5 0 0,1 1-1 0 0,-1 0 1 0 0,2 0-1 0 0,-1-1 1 0 0,1 1-1 0 0,1 0 1 0 0,0 0-1 0 0,0 0 1 0 0,0 0-1 0 0,1 0 1 0 0,0 0-1 0 0,0 1 1 0 0,1 0-1 0 0,0-1 1 0 0,7-8-1 0 0,1 1 22 0 0,0 1-1 0 0,1 0 0 0 0,1 0 0 0 0,0 2 0 0 0,1 0 0 0 0,27-18 0 0 0,-33 24-7 0 0,0 1 0 0 0,1 0 0 0 0,-1 1 0 0 0,1 0 1 0 0,0 0-1 0 0,0 1 0 0 0,0 0 0 0 0,1 1 0 0 0,-1 0 0 0 0,1 1 0 0 0,-1 0 1 0 0,1 1-1 0 0,17 1 0 0 0,-23 0-9 0 0,-1 1 0 0 0,1-1 0 0 0,0 1 1 0 0,0 0-1 0 0,-1 1 0 0 0,1-1 0 0 0,-1 1 0 0 0,0 0 1 0 0,0 0-1 0 0,0 0 0 0 0,0 1 0 0 0,0-1 0 0 0,-1 1 1 0 0,1 0-1 0 0,2 4 0 0 0,-2-2 3 0 0,1 0 0 0 0,-1 1 1 0 0,-1-1-1 0 0,1 1 0 0 0,-1 0 0 0 0,0 0 1 0 0,0 0-1 0 0,-1 0 0 0 0,2 11 0 0 0,-4 5-26 0 0,0-22 26 0 0,8-25-126 0 0,3-10-42 0 0,-8 20 134 0 0,1 1 1 0 0,1 0-1 0 0,0 0 0 0 0,1 0 0 0 0,0 0 0 0 0,15-20 0 0 0,-21 32 25 0 0,1 0 0 0 0,0 0 0 0 0,0 0 0 0 0,-1 1 0 0 0,1-1 0 0 0,0 0 1 0 0,0 0-1 0 0,0 1 0 0 0,0-1 0 0 0,0 0 0 0 0,0 1 0 0 0,0-1 0 0 0,1 1 0 0 0,-1-1 0 0 0,0 1 0 0 0,0 0 0 0 0,0-1 1 0 0,0 1-1 0 0,1 0 0 0 0,-1 0 0 0 0,0 0 0 0 0,0 0 0 0 0,3 0 0 0 0,-3 1 3 0 0,1-1-1 0 0,0 1 0 0 0,0 0 0 0 0,-1 0 1 0 0,1 0-1 0 0,0 0 0 0 0,-1 0 1 0 0,1 0-1 0 0,-1 0 0 0 0,0 1 0 0 0,1-1 1 0 0,-1 1-1 0 0,2 2 0 0 0,3 6 29 0 0,1 0-1 0 0,-2 0 1 0 0,9 21-1 0 0,-12-24-2 0 0,4 8 32 0 0,0 1-1 0 0,-1-1 0 0 0,3 22 1 0 0,-8-37-55 0 0,0-1 0 0 0,0 1 0 0 0,0 0 0 0 0,0 0 0 0 0,0 0 0 0 0,0 0-1 0 0,0 0 1 0 0,0 0 0 0 0,0-1 0 0 0,0 1 0 0 0,0 0 0 0 0,1 0 0 0 0,-1 0 0 0 0,0 0 0 0 0,0 0 0 0 0,0 0 0 0 0,0 0 0 0 0,0 0 0 0 0,0 0 0 0 0,0-1 0 0 0,1 1 0 0 0,-1 0 0 0 0,0 0 0 0 0,0 0 0 0 0,0 0 0 0 0,0 0 0 0 0,0 0 0 0 0,0 0 0 0 0,1 0 0 0 0,-1 0 0 0 0,0 0 0 0 0,0 0 0 0 0,0 0 0 0 0,0 0 0 0 0,0 0 0 0 0,1 0 0 0 0,-1 0 0 0 0,0 0 0 0 0,0 0 0 0 0,0 0 0 0 0,0 0 0 0 0,0 0 0 0 0,0 0 0 0 0,1 1 0 0 0,-1-1 0 0 0,0 0 0 0 0,0 0 0 0 0,0 0 0 0 0,0 0 0 0 0,0 0 0 0 0,0 0 0 0 0,0 0 0 0 0,0 0 0 0 0,1 0 0 0 0,-1 1 0 0 0,0-1 0 0 0,0 0 0 0 0,5-12 31 0 0,-2 2-58 0 0,2-11-33 0 0,1 0 1 0 0,0 1-1 0 0,2 0 1 0 0,1 0-1 0 0,0 1 0 0 0,1 0 1 0 0,13-18-1 0 0,-22 35 58 0 0,1 0 0 0 0,-1 0-1 0 0,1 0 1 0 0,-1 1 0 0 0,1-1 0 0 0,0 0-1 0 0,0 1 1 0 0,-1-1 0 0 0,1 1 0 0 0,0 0-1 0 0,0 0 1 0 0,1-1 0 0 0,-1 1 0 0 0,0 0-1 0 0,0 1 1 0 0,0-1 0 0 0,1 0 0 0 0,-1 1-1 0 0,0-1 1 0 0,1 1 0 0 0,-1 0 0 0 0,1 0-1 0 0,-1 0 1 0 0,0 0 0 0 0,1 0 0 0 0,-1 0-1 0 0,0 1 1 0 0,4 0 0 0 0,-3 1 12 0 0,1 0 0 0 0,-1-1 0 0 0,0 2 0 0 0,0-1 0 0 0,1 0 1 0 0,-2 1-1 0 0,1-1 0 0 0,0 1 0 0 0,0 0 0 0 0,-1 0 0 0 0,0 0 0 0 0,1 0 0 0 0,-1 0 1 0 0,0 1-1 0 0,-1-1 0 0 0,3 6 0 0 0,7 22 99 0 0,-9-23-103 0 0,1 1 1 0 0,0-1-1 0 0,0 0 1 0 0,0-1-1 0 0,1 1 1 0 0,1 0-1 0 0,-1-1 0 0 0,1 0 1 0 0,11 12-1 0 0,-14-17-8 0 0,-1-1 0 0 0,1 0 0 0 0,0 1-1 0 0,0-1 1 0 0,0 0 0 0 0,0 0 0 0 0,0 0 0 0 0,0-1-1 0 0,0 1 1 0 0,0 0 0 0 0,0-1 0 0 0,1 0-1 0 0,-1 1 1 0 0,0-1 0 0 0,0 0 0 0 0,0 0 0 0 0,1 0-1 0 0,-1 0 1 0 0,0-1 0 0 0,0 1 0 0 0,0 0 0 0 0,0-1-1 0 0,0 0 1 0 0,1 1 0 0 0,-1-1 0 0 0,0 0-1 0 0,3-2 1 0 0,-1 0-5 0 0,0 0-1 0 0,-1 0 0 0 0,1 0 1 0 0,-1 0-1 0 0,1-1 1 0 0,-1 1-1 0 0,0-1 0 0 0,-1 0 1 0 0,1 0-1 0 0,-1 0 1 0 0,4-8-1 0 0,7-26-60 0 0,-10 28 63 0 0,-1 2-1 0 0,1-1 1 0 0,1 0-1 0 0,0 1 0 0 0,8-14 1 0 0,-11 28-22 0 0,0 0 0 0 0,-1 0 1 0 0,1 0-1 0 0,-1 0 0 0 0,0 0 1 0 0,-2 7-1 0 0,2-11 22 0 0,-1 1-1 0 0,1-1 1 0 0,-1 0 0 0 0,1 1 0 0 0,0-1-1 0 0,0 0 1 0 0,0 1 0 0 0,0-1 0 0 0,0 1 0 0 0,1-1-1 0 0,-1 0 1 0 0,1 1 0 0 0,-1-1 0 0 0,1 0-1 0 0,0 0 1 0 0,0 0 0 0 0,0 1 0 0 0,0-1-1 0 0,2 2 1 0 0,-1-2 3 0 0,0-1-1 0 0,0 1 1 0 0,0-1 0 0 0,0 1-1 0 0,1-1 1 0 0,-1 0-1 0 0,1 0 1 0 0,-1 0 0 0 0,1 0-1 0 0,-1-1 1 0 0,1 1-1 0 0,-1-1 1 0 0,1 1-1 0 0,0-1 1 0 0,-1 0 0 0 0,1 0-1 0 0,2 0 1 0 0,-3 0-7 0 0,-1 0 1 0 0,0 0 0 0 0,0 0-1 0 0,0 0 1 0 0,0 0-1 0 0,1-1 1 0 0,-1 1-1 0 0,0 0 1 0 0,0-1-1 0 0,0 1 1 0 0,0-1 0 0 0,0 1-1 0 0,0-1 1 0 0,0 1-1 0 0,0-1 1 0 0,0 0-1 0 0,0 1 1 0 0,0-1-1 0 0,0 0 1 0 0,0 0 0 0 0,-1 0-1 0 0,1 0 1 0 0,0 0-1 0 0,0 1 1 0 0,-1-1-1 0 0,1-1 1 0 0,-1 1-1 0 0,1 0 1 0 0,-1 0 0 0 0,1 0-1 0 0,-1 0 1 0 0,0 0-1 0 0,0 0 1 0 0,1 0-1 0 0,-1-1 1 0 0,0-1-1 0 0,0-4-42 0 0,0-1-1 0 0,-1 1 0 0 0,0 0 0 0 0,-3-13 0 0 0,2 7 76 0 0,2 13-30 0 0,0 0 0 0 0,0 0 0 0 0,0 0 0 0 0,0 0 0 0 0,0 0 0 0 0,0 0 0 0 0,0 0 0 0 0,0 0 0 0 0,0 0 0 0 0,0 1-1 0 0,0-1 1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0-1 0 0,0 0 1 0 0,0 0 0 0 0,0 0 0 0 0,0 0 0 0 0,0 0 0 0 0,0 0 0 0 0,0 0 0 0 0,0 0 0 0 0,1 0 0 0 0,-1 0 0 0 0,0 0 0 0 0,0-1 0 0 0,0 1 0 0 0,0 0 0 0 0,0 0 0 0 0,0 0 0 0 0,0 0 0 0 0,0 0 0 0 0,0 0 0 0 0,0 0 0 0 0,0 0 0 0 0,0 0 0 0 0,0 0 0 0 0,0 0 0 0 0,0 0 0 0 0,9 7-35 0 0,10 14 57 0 0,-18-19-27 0 0,13 13 65 0 0,0 0 0 0 0,1-1 0 0 0,22 15 0 0 0,-31-24-41 0 0,1-1-1 0 0,-1 0 1 0 0,1-1 0 0 0,0 0 0 0 0,0 0-1 0 0,0 0 1 0 0,0-1 0 0 0,1 0 0 0 0,-1 0 0 0 0,1-1-1 0 0,-1 0 1 0 0,9 0 0 0 0,-14 0-16 0 0,1-1 1 0 0,-1 0-1 0 0,0 0 0 0 0,1 0 1 0 0,-1 0-1 0 0,0-1 0 0 0,0 1 1 0 0,1-1-1 0 0,-1 1 1 0 0,0-1-1 0 0,0 0 0 0 0,1 0 1 0 0,-1 0-1 0 0,0 0 0 0 0,0 0 1 0 0,0 0-1 0 0,-1-1 1 0 0,1 1-1 0 0,0 0 0 0 0,0-1 1 0 0,-1 0-1 0 0,1 1 0 0 0,-1-1 1 0 0,1 0-1 0 0,-1 0 0 0 0,0 0 1 0 0,0 0-1 0 0,1 0 1 0 0,-1 0-1 0 0,-1 0 0 0 0,1-1 1 0 0,0 1-1 0 0,-1 0 0 0 0,1 0 1 0 0,-1-1-1 0 0,1-3 1 0 0,0-8-9 0 0,-1-1 0 0 0,0 0 1 0 0,-1 0-1 0 0,0 1 1 0 0,-1-1-1 0 0,-1 1 1 0 0,0-1-1 0 0,-6-14 0 0 0,-48-110 21 0 0,21 68 161 0 0,-46-68 0 0 0,79 135-155 0 0,-6-9 26 0 0,9 16-107 0 0,14 24-24 0 0,255 410 50 0 0,-251-412-106 0 0,1-1-1 0 0,0-1 1 0 0,2 0-1 0 0,1-2 1 0 0,32 26 0 0 0,-43-41-876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2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23805 0 0,'0'0'504'0'0,"6"17"-721"0"0,17 54 247 0 0,-22-69-29 0 0,0 0 0 0 0,-1 0 0 0 0,0 0 0 0 0,1 1-1 0 0,-1-1 1 0 0,0 0 0 0 0,0 0 0 0 0,0 0-1 0 0,0 0 1 0 0,-1 0 0 0 0,1 0 0 0 0,0 0 0 0 0,-1 0-1 0 0,0 0 1 0 0,1 0 0 0 0,-1 0 0 0 0,0 0-1 0 0,0 0 1 0 0,0-1 0 0 0,0 1 0 0 0,0 0-1 0 0,-1-1 1 0 0,0 3 0 0 0,-5 5-4 0 0,1 0-8 0 0,4-6 5 0 0,0-1 0 0 0,0 1 0 0 0,1 0-1 0 0,-1-1 1 0 0,1 1 0 0 0,-1 0 0 0 0,1 0 0 0 0,0 0 0 0 0,0 0 0 0 0,0 4 0 0 0,24-4 23 0 0,-8 1-14 0 0,-1 1-1 0 0,1 0 1 0 0,-1 1 0 0 0,0 1-1 0 0,0 0 1 0 0,-1 1-1 0 0,1 0 1 0 0,-2 1-1 0 0,0 1 1 0 0,0 0 0 0 0,0 0-1 0 0,-1 1 1 0 0,-1 0-1 0 0,0 1 1 0 0,0 1 0 0 0,-2-1-1 0 0,11 19 1 0 0,-17-27-2 0 0,-1-1-1 0 0,1 1 1 0 0,-1 0 0 0 0,0 0-1 0 0,0-1 1 0 0,0 1 0 0 0,0 0 0 0 0,-1 0-1 0 0,0 0 1 0 0,1 0 0 0 0,-1 0-1 0 0,-1 0 1 0 0,1 0 0 0 0,-1 0 0 0 0,0 5-1 0 0,0-7 2 0 0,0 0-1 0 0,0 1 0 0 0,0-1 1 0 0,-1 0-1 0 0,1 1 0 0 0,0-1 0 0 0,-1 0 1 0 0,0 0-1 0 0,1 0 0 0 0,-1 0 1 0 0,0-1-1 0 0,0 1 0 0 0,0 0 1 0 0,0-1-1 0 0,0 1 0 0 0,0-1 0 0 0,-1 0 1 0 0,1 0-1 0 0,0 0 0 0 0,-1 0 1 0 0,1 0-1 0 0,-1 0 0 0 0,1-1 1 0 0,-5 2-1 0 0,3-2 13 0 0,-5 2-4 0 0,0-1 0 0 0,1 0 0 0 0,-17-1 0 0 0,24 0-7 0 0,0 1 1 0 0,-1-2-1 0 0,1 1 0 0 0,0 0 1 0 0,0 0-1 0 0,-1 0 1 0 0,1 0-1 0 0,0-1 1 0 0,0 1-1 0 0,0 0 1 0 0,0-1-1 0 0,-1 1 1 0 0,1-1-1 0 0,0 0 1 0 0,0 1-1 0 0,0-1 1 0 0,0 0-1 0 0,0 0 1 0 0,0 1-1 0 0,1-1 0 0 0,-1 0 1 0 0,0 0-1 0 0,0 0 1 0 0,1 0-1 0 0,-1 0 1 0 0,0 0-1 0 0,1 0 1 0 0,-1-1-1 0 0,1 1 1 0 0,-1 0-1 0 0,1 0 1 0 0,0 0-1 0 0,-1 0 1 0 0,1-1-1 0 0,0-1 1 0 0,0 1-3 0 0,0 0 1 0 0,1 0 0 0 0,-1 0 0 0 0,1 1-1 0 0,0-1 1 0 0,-1 0 0 0 0,1 0 0 0 0,0 1-1 0 0,0-1 1 0 0,0 0 0 0 0,0 1 0 0 0,0-1-1 0 0,1 1 1 0 0,-1-1 0 0 0,0 1 0 0 0,1 0-1 0 0,1-2 1 0 0,31-20 22 0 0,-27 19-10 0 0,79-42 118 0 0,-56 32-50 0 0,0-2 0 0 0,35-26-1 0 0,-63 40-75 0 0,20-14 71 0 0,26-26-1 0 0,-42 36-27 0 0,0 0 1 0 0,-1-1-1 0 0,0 1 0 0 0,0-1 0 0 0,0-1 0 0 0,-1 1 0 0 0,0-1 1 0 0,4-12-1 0 0,-23 43 215 0 0,8-2-273 0 0,1 0 0 0 0,0 1 1 0 0,2 0-1 0 0,0 0 0 0 0,1 0 0 0 0,1 35 0 0 0,2-55 12 0 0,0 0-1 0 0,0 0 0 0 0,0 0 0 0 0,1-1 1 0 0,-1 1-1 0 0,0 0 0 0 0,1 0 0 0 0,-1 0 1 0 0,1 0-1 0 0,0 0 0 0 0,0-1 0 0 0,0 1 1 0 0,0 0-1 0 0,0-1 0 0 0,0 1 0 0 0,0 0 1 0 0,0-1-1 0 0,1 0 0 0 0,-1 1 0 0 0,0-1 1 0 0,1 0-1 0 0,0 1 0 0 0,-1-1 0 0 0,1 0 1 0 0,-1 0-1 0 0,1-1 0 0 0,0 1 0 0 0,0 0 1 0 0,0 0-1 0 0,0-1 0 0 0,-1 1 0 0 0,1-1 1 0 0,0 0-1 0 0,0 1 0 0 0,0-1 0 0 0,0 0 1 0 0,0 0-1 0 0,3-1 0 0 0,2 1 9 0 0,1 0-1 0 0,-1-1 1 0 0,0-1-1 0 0,0 1 1 0 0,0-1 0 0 0,0 0-1 0 0,0 0 1 0 0,-1-1-1 0 0,9-4 1 0 0,8-9 76 0 0,-1-1 0 0 0,0-1 0 0 0,34-36 0 0 0,-7 6 77 0 0,-38 36-94 0 0,0 2 16 0 0,-15 24-130 0 0,-5 7 18 0 0,5-16-9 0 0,1 1 0 0 0,0 0 1 0 0,1 0-1 0 0,-1 0 0 0 0,1 0 1 0 0,0 1-1 0 0,1-1 0 0 0,0 0 0 0 0,0 1 1 0 0,0-1-1 0 0,1 1 0 0 0,-1 0 1 0 0,2 8-1 0 0,0-13 35 0 0,0 0 0 0 0,0 0 0 0 0,0 0 0 0 0,0 0 0 0 0,0 0 0 0 0,0-1 0 0 0,1 1 0 0 0,-1 0 0 0 0,1-1 0 0 0,-1 1 0 0 0,1-1 0 0 0,-1 1 0 0 0,1-1 0 0 0,0 0 0 0 0,0 0 0 0 0,0 0-1 0 0,0 0 1 0 0,0 0 0 0 0,0 0 0 0 0,0 0 0 0 0,0-1 0 0 0,0 1 0 0 0,0-1 0 0 0,0 1 0 0 0,0-1 0 0 0,0 0 0 0 0,1 0 0 0 0,-1 0 0 0 0,3 0 0 0 0,3-1 16 0 0,0 1-1 0 0,-1-1 1 0 0,1 0 0 0 0,-1-1-1 0 0,1 0 1 0 0,-1 0-1 0 0,7-3 1 0 0,-10 3-10 0 0,-1 1 0 0 0,0-1 0 0 0,0 0 0 0 0,0 0 0 0 0,0 0 0 0 0,0-1 0 0 0,-1 1 0 0 0,1-1 1 0 0,0 1-1 0 0,-1-1 0 0 0,0 0 0 0 0,0 0 0 0 0,0 0 0 0 0,0 0 0 0 0,0 0 0 0 0,-1-1 0 0 0,1 1 0 0 0,-1 0 0 0 0,0-1 0 0 0,0 1 0 0 0,0-1 0 0 0,0 0 1 0 0,-1 1-1 0 0,1-1 0 0 0,-1 0 0 0 0,0 1 0 0 0,0-1 0 0 0,-1 1 0 0 0,1-1 0 0 0,-2-5 0 0 0,1 4-26 0 0,0 0-1 0 0,-1 0 1 0 0,1 1-1 0 0,-1-1 1 0 0,0 1 0 0 0,0-1-1 0 0,-1 1 1 0 0,1 0-1 0 0,-1 0 1 0 0,0 0 0 0 0,0 0-1 0 0,0 1 1 0 0,-1-1-1 0 0,1 1 1 0 0,-1 0-1 0 0,0 0 1 0 0,0 0 0 0 0,0 0-1 0 0,0 1 1 0 0,-1-1-1 0 0,1 1 1 0 0,-6-2 0 0 0,4 3-10 0 0,-7-3-113 0 0,12 3 87 0 0,8 3 48 0 0,10 3 48 0 0,-1 1-1 0 0,1 1 1 0 0,-1 0-1 0 0,0 1 1 0 0,-1 1 0 0 0,0 0-1 0 0,26 22 1 0 0,-36-27-42 0 0,-1 1 0 0 0,0 0 0 0 0,0-1 0 0 0,-1 1 0 0 0,1 1 0 0 0,-1-1 1 0 0,0 0-1 0 0,-1 1 0 0 0,1 0 0 0 0,-1-1 0 0 0,0 1 0 0 0,0 0 1 0 0,-1 0-1 0 0,0 0 0 0 0,0 0 0 0 0,0 0 0 0 0,-1 1 0 0 0,0-1 1 0 0,0 0-1 0 0,-2 11 0 0 0,1-15 3 0 0,0 0 0 0 0,0 0 0 0 0,0 0 0 0 0,0-1 0 0 0,-1 1 0 0 0,1 0 1 0 0,0-1-1 0 0,-1 1 0 0 0,1-1 0 0 0,-1 1 0 0 0,0-1 0 0 0,1 0 0 0 0,-1 1 0 0 0,0-1 0 0 0,0 0 1 0 0,0 0-1 0 0,0 0 0 0 0,0-1 0 0 0,0 1 0 0 0,0 0 0 0 0,0-1 0 0 0,-4 1 0 0 0,5-1 0 0 0,0 1 0 0 0,0-1 0 0 0,-1 0 0 0 0,1 0 0 0 0,0 0 0 0 0,0 0-1 0 0,-1 0 1 0 0,1 0 0 0 0,0-1 0 0 0,0 1 0 0 0,0 0 0 0 0,-1-1 0 0 0,1 1-1 0 0,0-1 1 0 0,0 1 0 0 0,0-1 0 0 0,0 1 0 0 0,0-1 0 0 0,0 0 0 0 0,0 1-1 0 0,0-1 1 0 0,0 0 0 0 0,0 0 0 0 0,0 0 0 0 0,0 0 0 0 0,1 0 0 0 0,-1 0 0 0 0,0 0-1 0 0,1 0 1 0 0,-1 0 0 0 0,1 0 0 0 0,-1 0 0 0 0,1 0 0 0 0,-1-1 0 0 0,1 1-1 0 0,0 0 1 0 0,0 0 0 0 0,-1 0 0 0 0,1-2 0 0 0,0-3 1 0 0,1 1 0 0 0,-1 0 0 0 0,1-1 0 0 0,0 1 0 0 0,0 0 0 0 0,1 0 0 0 0,-1 0 0 0 0,1 0 0 0 0,1 0 0 0 0,-1 0 0 0 0,0 0 0 0 0,1 1 0 0 0,0-1-1 0 0,0 1 1 0 0,1 0 0 0 0,-1 0 0 0 0,1 0 0 0 0,0 0 0 0 0,0 0 0 0 0,0 1 0 0 0,0 0 0 0 0,5-3 0 0 0,6-3 10 0 0,0 0 1 0 0,1 1-1 0 0,0 0 0 0 0,0 2 0 0 0,25-8 1 0 0,-34 13-16 0 0,0 0 1 0 0,0 0 0 0 0,13 1 0 0 0,-15 0 6 0 0,-1 0 0 0 0,1 0 0 0 0,0 0 0 0 0,-1 0 0 0 0,1-1 0 0 0,-1 0 0 0 0,1 0 0 0 0,-1 0-1 0 0,1 0 1 0 0,-1-1 0 0 0,8-3 0 0 0,-11 4-3 0 0,0 0 0 0 0,0 1 0 0 0,0-1 0 0 0,-1 1 0 0 0,1-1-1 0 0,0 0 1 0 0,0 0 0 0 0,-1 1 0 0 0,1-1 0 0 0,-1 0 0 0 0,1 0 0 0 0,-1 0-1 0 0,1 0 1 0 0,-1 1 0 0 0,1-1 0 0 0,-1 0 0 0 0,0 0 0 0 0,0 0 0 0 0,1 0-1 0 0,-1 0 1 0 0,0 0 0 0 0,0 0 0 0 0,0 0 0 0 0,0 0 0 0 0,0 0 0 0 0,0 0-1 0 0,0 0 1 0 0,0 0 0 0 0,-1 0 0 0 0,1 0 0 0 0,0 0 0 0 0,-1 0 0 0 0,1 0-1 0 0,0 0 1 0 0,-1 0 0 0 0,1 0 0 0 0,-2-1 0 0 0,1 1-15 0 0,0-1 1 0 0,-1 0-1 0 0,0 1 1 0 0,1-1 0 0 0,-1 1-1 0 0,0-1 1 0 0,1 1-1 0 0,-1 0 1 0 0,0 0-1 0 0,0 0 1 0 0,0 0-1 0 0,0 0 1 0 0,0 0-1 0 0,-1 0 1 0 0,-2 0 0 0 0,3 1 6 0 0,0 0 1 0 0,0 0 0 0 0,0 0 0 0 0,1 0 0 0 0,-1 0 0 0 0,0 0 0 0 0,0 0 0 0 0,0 1 0 0 0,1-1 0 0 0,-1 0 0 0 0,0 1 0 0 0,0 0 0 0 0,1 0 0 0 0,-1-1 0 0 0,0 1 0 0 0,1 0 0 0 0,-1 0 0 0 0,1 0 0 0 0,-1 0 0 0 0,1 1 0 0 0,0-1 0 0 0,0 0 0 0 0,-1 1 0 0 0,1-1 0 0 0,0 1 0 0 0,0-1 0 0 0,0 1-1 0 0,0-1 1 0 0,0 1 0 0 0,1 0 0 0 0,-1-1 0 0 0,0 1 0 0 0,1 0 0 0 0,0 0 0 0 0,-1-1 0 0 0,1 3 0 0 0,-1 1 8 0 0,0-1-1 0 0,1 0 1 0 0,0 0 0 0 0,0 1-1 0 0,0-1 1 0 0,0 0 0 0 0,1 1-1 0 0,-1-1 1 0 0,1 0 0 0 0,0 0-1 0 0,1 0 1 0 0,-1 0 0 0 0,1 0-1 0 0,3 7 1 0 0,0-5 15 0 0,0 0 1 0 0,0-1-1 0 0,0 0 0 0 0,1 0 1 0 0,-1 0-1 0 0,1-1 0 0 0,1 1 1 0 0,-1-1-1 0 0,0-1 0 0 0,1 1 1 0 0,0-1-1 0 0,0 0 0 0 0,13 3 1 0 0,40 6-1488 0 0,-3-6-4535 0 0,-45-5-3896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20468 0 0,'0'0'2465'0'0,"8"23"-1886"0"0,25 70-143 0 0,-31-87-387 0 0,0-1 1 0 0,0 1 0 0 0,0-1-1 0 0,-1 1 1 0 0,0 0-1 0 0,0-1 1 0 0,0 1-1 0 0,-1 0 1 0 0,0 10 0 0 0,-1 2 59 0 0,-1 17 42 0 0,1-22-121 0 0,1 1-1 0 0,0-1 1 0 0,3 22 0 0 0,-3-34-24 0 0,1-1-1 0 0,0 1 1 0 0,-1 0 0 0 0,1 0 0 0 0,0-1 0 0 0,-1 1 0 0 0,1 0 0 0 0,0-1 0 0 0,-1 1-1 0 0,1-1 1 0 0,0 1 0 0 0,0-1 0 0 0,0 1 0 0 0,0-1 0 0 0,0 0 0 0 0,-1 1 0 0 0,1-1-1 0 0,0 0 1 0 0,0 0 0 0 0,0 0 0 0 0,0 0 0 0 0,0 0 0 0 0,0 0 0 0 0,0 0 0 0 0,0 0-1 0 0,0 0 1 0 0,0 0 0 0 0,0 0 0 0 0,0 0 0 0 0,0-1 0 0 0,0 1 0 0 0,0-1 0 0 0,4 0 24 0 0,-1 0 0 0 0,1 0 1 0 0,-1 0-1 0 0,0-1 0 0 0,7-3 1 0 0,11-13 28 0 0,0-1 0 0 0,-2-1 0 0 0,0-1 0 0 0,-1 0 0 0 0,25-39 0 0 0,12-13 1 0 0,-55 72-59 0 0,1-1 10 0 0,0-1 0 0 0,0 1 0 0 0,0-1 0 0 0,0 0-1 0 0,0 1 1 0 0,-1-1 0 0 0,1 0 0 0 0,-1 0 0 0 0,1 0 0 0 0,0-4 0 0 0,-2 6-8 0 0,-2 2-9 0 0,0 0-1 0 0,1-1 0 0 0,-1 1 1 0 0,1 0-1 0 0,-1 0 0 0 0,0 1 1 0 0,1-1-1 0 0,0 0 0 0 0,-1 0 1 0 0,1 1-1 0 0,0-1 0 0 0,0 1 1 0 0,-1-1-1 0 0,1 1 0 0 0,0 0 1 0 0,1-1-1 0 0,-1 1 0 0 0,0 0 1 0 0,-1 2-1 0 0,-11 37-80 0 0,12-39 87 0 0,1 0-1 0 0,-1 0 1 0 0,1 0-1 0 0,-1 0 1 0 0,1 0-1 0 0,0 0 1 0 0,0 0-1 0 0,0 0 1 0 0,0 0-1 0 0,0 0 1 0 0,0 0-1 0 0,0 0 0 0 0,1 0 1 0 0,-1 0-1 0 0,1 0 1 0 0,0 0-1 0 0,-1 0 1 0 0,1 0-1 0 0,0 0 1 0 0,0-1-1 0 0,0 1 1 0 0,0 0-1 0 0,0-1 1 0 0,1 1-1 0 0,-1-1 0 0 0,0 1 1 0 0,1-1-1 0 0,2 3 1 0 0,1-2 1 0 0,1 1 1 0 0,-1-1-1 0 0,1 0 1 0 0,0 0-1 0 0,-1 0 0 0 0,1-1 1 0 0,0 0-1 0 0,9 1 1 0 0,-5-1-19 0 0,0 0 37 0 0,0 0 1 0 0,0 1-1 0 0,0 0 1 0 0,15 6-1 0 0,-22-8-22 0 0,-1 1 0 0 0,0 0 0 0 0,0 0 1 0 0,-1 0-1 0 0,1 0 0 0 0,0 1 0 0 0,0-1 0 0 0,0 0 0 0 0,-1 1 0 0 0,1-1 1 0 0,-1 1-1 0 0,1 0 0 0 0,-1-1 0 0 0,0 1 0 0 0,0 0 0 0 0,1 0 1 0 0,-1 0-1 0 0,-1 0 0 0 0,1 0 0 0 0,0 0 0 0 0,0 0 0 0 0,-1 0 0 0 0,1 0 1 0 0,-1 1-1 0 0,0-1 0 0 0,1 0 0 0 0,-1 2 0 0 0,0 1-95 0 0,0-1-1 0 0,0 0 1 0 0,-1 0-1 0 0,1 1 1 0 0,-1-1 0 0 0,0 0-1 0 0,0 0 1 0 0,-1 0-1 0 0,-2 6 1 0 0,-5 3-2678 0 0,-4-1-3527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25982 0 0,'0'0'792'0'0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2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25237 0 0,'0'0'982'0'0,"21"1"-759"0"0,151 8 206 0 0,56-13-1817 0 0,-213 3 929 0 0,29 1-5105 0 0,-30 0-1673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5:2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21 541 22309 0 0,'0'0'601'0'0,"24"-7"-425"0"0,75-20 98 0 0,-93 25-210 0 0,-1 1 1 0 0,1 0 0 0 0,-1 0 0 0 0,1 0 0 0 0,0 0 0 0 0,-1 1-1 0 0,1 0 1 0 0,0 0 0 0 0,-1 0 0 0 0,1 1 0 0 0,0 0-1 0 0,-1 0 1 0 0,1 1 0 0 0,-1-1 0 0 0,1 1 0 0 0,-1 0-1 0 0,0 1 1 0 0,0-1 0 0 0,9 7 0 0 0,-1-2 36 0 0,-7-3-58 0 0,-1 0 0 0 0,1 0-1 0 0,-1 0 1 0 0,0 1 0 0 0,0 0-1 0 0,0 0 1 0 0,-1 0 0 0 0,1 1-1 0 0,-1 0 1 0 0,-1-1 0 0 0,1 1 0 0 0,-1 1-1 0 0,5 10 1 0 0,-7-14-38 0 0,0 0 0 0 0,0 0 0 0 0,-1 0 0 0 0,1 0 0 0 0,0 0 0 0 0,-1 0 0 0 0,0 0 1 0 0,0 0-1 0 0,0 0 0 0 0,0 0 0 0 0,0 1 0 0 0,0-1 0 0 0,-1 0 0 0 0,0 0 0 0 0,1 0 0 0 0,-1 0 0 0 0,0-1 0 0 0,-1 1 1 0 0,1 0-1 0 0,0 0 0 0 0,-1-1 0 0 0,0 1 0 0 0,1 0 0 0 0,-1-1 0 0 0,0 0 0 0 0,0 1 0 0 0,0-1 0 0 0,-1 0 0 0 0,1 0 1 0 0,-1 0-1 0 0,1-1 0 0 0,-5 4 0 0 0,-2-1-19 0 0,0-1 0 0 0,0 1 1 0 0,0-2-1 0 0,0 1 0 0 0,-1-1 0 0 0,1 0 1 0 0,-1-1-1 0 0,1 0 0 0 0,-1-1 0 0 0,1 0 1 0 0,-1 0-1 0 0,0-1 0 0 0,1 0 0 0 0,0-1 1 0 0,-1 0-1 0 0,1-1 0 0 0,0 0 0 0 0,0 0 1 0 0,0-1-1 0 0,0 0 0 0 0,1 0 0 0 0,-1-1 1 0 0,1 0-1 0 0,0-1 0 0 0,-13-11 0 0 0,15 11 22 0 0,1 0 0 0 0,-1-1 0 0 0,1 0 0 0 0,0 0 0 0 0,1 0 0 0 0,-1-1 0 0 0,1 1 0 0 0,1-1 0 0 0,0 0 0 0 0,-4-13 0 0 0,4 9 29 0 0,1 0 0 0 0,0 0 0 0 0,1 0 0 0 0,1-1 0 0 0,0 1 0 0 0,2-21 0 0 0,2 9 30 0 0,1 1-1 0 0,1 0 0 0 0,1 0 1 0 0,1 0-1 0 0,1 1 0 0 0,1 0 1 0 0,13-21-1 0 0,-9 19-27 0 0,1 0 1 0 0,2 1-1 0 0,0 0 1 0 0,1 2-1 0 0,1 0 0 0 0,31-25 1 0 0,-38 36-156 0 0,1 0 0 0 0,1 2 0 0 0,0 0 0 0 0,0 0 0 0 0,1 1 0 0 0,-1 1 0 0 0,1 0 0 0 0,1 1 0 0 0,-1 1 0 0 0,1 0 0 0 0,0 1 0 0 0,26-1 0 0 0,8 3-1922 0 0,-18 2-2955 0 0,-8 3-6690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1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18316 0 0,'0'0'6684'0'0,"-11"4"-6131"0"0,-32 12 9 0 0,25-6 1218 0 0,18-10-1763 0 0,0 0 0 0 0,-1 1 0 0 0,1-1 0 0 0,0 0 0 0 0,0 0 0 0 0,0 0 0 0 0,0 0 0 0 0,0 1 0 0 0,0-1 0 0 0,0 0 0 0 0,0 0 0 0 0,0 0 0 0 0,0 0 0 0 0,0 1 1 0 0,0-1-1 0 0,1 0 0 0 0,-1 0 0 0 0,0 0 0 0 0,0 0 0 0 0,0 1 0 0 0,0-1 0 0 0,0 0 0 0 0,0 0 0 0 0,0 0 0 0 0,0 0 0 0 0,0 0 0 0 0,1 0 0 0 0,-1 1 0 0 0,0-1 0 0 0,0 0 0 0 0,0 0 0 0 0,0 0 0 0 0,0 0 0 0 0,0 0 0 0 0,1 0 0 0 0,-1 0 0 0 0,0 0 1 0 0,0 0-1 0 0,0 0 0 0 0,0 0 0 0 0,1 0 0 0 0,-1 0 0 0 0,0 0 0 0 0,0 0 0 0 0,0 0 0 0 0,0 0 0 0 0,1 0 0 0 0,-1 0 0 0 0,32 2 257 0 0,-27-2-214 0 0,8 1-36 0 0,31 4-16 0 0,-1-3 0 0 0,71-5 0 0 0,-46-11-374 0 0,-7 2-1735 0 0,-19 9-2825 0 0,-34 3 655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1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90 21541 0 0,'0'0'1208'0'0,"0"-18"-1478"0"0,0-2 381 0 0,-1-23-78 0 0,1 35 170 0 0,-2 20 277 0 0,2-7-473 0 0,-1 0 0 0 0,0 0 0 0 0,0-1 0 0 0,-1 1-1 0 0,0 0 1 0 0,0-1 0 0 0,0 1 0 0 0,0-1 0 0 0,0 1-1 0 0,-1-1 1 0 0,0 0 0 0 0,0 0 0 0 0,0 0 0 0 0,0-1-1 0 0,-1 1 1 0 0,0-1 0 0 0,1 0 0 0 0,-6 4 0 0 0,-24 25 26 0 0,32-31-33 0 0,1 0-1 0 0,-1 0 1 0 0,1 0 0 0 0,-1 0 0 0 0,1 0-1 0 0,0 0 1 0 0,-1 0 0 0 0,1 0-1 0 0,0 0 1 0 0,0 0 0 0 0,0 1 0 0 0,0-1-1 0 0,0 0 1 0 0,0 0 0 0 0,0 0-1 0 0,0 0 1 0 0,0 0 0 0 0,0 1 0 0 0,1-1-1 0 0,-1 0 1 0 0,0 0 0 0 0,1 0-1 0 0,-1 0 1 0 0,1 0 0 0 0,0 1 0 0 0,18 25-9 0 0,-17-25 9 0 0,11 13 7 0 0,-1 1 0 0 0,16 28-1 0 0,-24-37-4 0 0,-1 0 0 0 0,1 1 0 0 0,-2-1 0 0 0,1 1 0 0 0,-1 0-1 0 0,0 0 1 0 0,-1-1 0 0 0,0 1 0 0 0,0 12 0 0 0,0-19 2 0 0,-1 0 1 0 0,0 0-1 0 0,0 0 1 0 0,0 0-1 0 0,0 0 1 0 0,-1 0-1 0 0,1 0 0 0 0,0 1 1 0 0,0-1-1 0 0,-1 0 1 0 0,1 0-1 0 0,0 0 1 0 0,-1 0-1 0 0,1-1 1 0 0,-1 1-1 0 0,0 0 1 0 0,1 0-1 0 0,-1 0 1 0 0,0 0-1 0 0,1 0 1 0 0,-1-1-1 0 0,0 1 1 0 0,0 0-1 0 0,1-1 0 0 0,-1 1 1 0 0,0 0-1 0 0,0-1 1 0 0,0 1-1 0 0,0-1 1 0 0,0 0-1 0 0,0 1 1 0 0,0-1-1 0 0,-2 1 409 0 0,22-11 62 0 0,-9 8-464 0 0,-1 0 1 0 0,0 1-1 0 0,1 0 0 0 0,-1 0 1 0 0,1 1-1 0 0,-1 0 1 0 0,1 1-1 0 0,-1 0 1 0 0,1 1-1 0 0,-1-1 1 0 0,0 2-1 0 0,0-1 1 0 0,9 5-1 0 0,9 4 71 0 0,-1 2 0 0 0,48 30 0 0 0,-66-38-25 0 0,0 1-1 0 0,-1 0 0 0 0,1 0 0 0 0,-1 0 1 0 0,6 8-1 0 0,-11-11-26 0 0,0 0 1 0 0,0-1-1 0 0,0 1 1 0 0,0 0-1 0 0,0 0 1 0 0,-1 0-1 0 0,1 0 1 0 0,-1 1-1 0 0,0-1 1 0 0,0 0-1 0 0,0 0 1 0 0,-1 1-1 0 0,1-1 1 0 0,-1 1 0 0 0,0-1-1 0 0,0 7 1 0 0,-1-8-17 0 0,1 0 0 0 0,-1-1 0 0 0,0 1 1 0 0,0-1-1 0 0,1 1 0 0 0,-1-1 0 0 0,-1 1 1 0 0,1-1-1 0 0,0 0 0 0 0,0 0 1 0 0,0 1-1 0 0,-1-1 0 0 0,1 0 0 0 0,0 0 1 0 0,-1 0-1 0 0,1 0 0 0 0,-1 0 0 0 0,1-1 1 0 0,-1 1-1 0 0,0 0 0 0 0,1-1 0 0 0,-1 1 1 0 0,-3 0-1 0 0,-42 6 209 0 0,-1-5-510 0 0,-1-3 0 0 0,-63-9 0 0 0,28 2-6848 0 0,55 5-4743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20:14:1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81 4889 0 0,'0'0'14568'0'0,"-6"-13"-13886"0"0,-20-39-107 0 0,25 51-533 0 0,1 0-1 0 0,-1 0 1 0 0,0 0 0 0 0,1 0 0 0 0,-1 0 0 0 0,0 0 0 0 0,0 0-1 0 0,0 0 1 0 0,0 1 0 0 0,1-1 0 0 0,-1 0 0 0 0,0 0-1 0 0,0 1 1 0 0,0-1 0 0 0,-1 1 0 0 0,1-1 0 0 0,0 1 0 0 0,0-1-1 0 0,0 1 1 0 0,0 0 0 0 0,0 0 0 0 0,0-1 0 0 0,-1 1-1 0 0,1 0 1 0 0,0 0 0 0 0,0 0 0 0 0,0 0 0 0 0,-1 0 0 0 0,1 1-1 0 0,0-1 1 0 0,0 0 0 0 0,-2 1 0 0 0,-3 0 231 0 0,-57 5 697 0 0,47-3-818 0 0,0-1 0 0 0,-32-1 0 0 0,-7-10-1696 0 0,33 3-8686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29222 0 0,'0'0'296'0'0,"238"159"-2096"0"0,-174-137 1016 0 0,1 0-617 0 0,-15-4-1583 0 0,-17-11-10651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29310 0 0,'0'0'-96'0'0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117 135 21997 0 0,'0'0'804'0'0,"-10"33"-460"0"0,-28 105 21 0 0,36-128-300 0 0,-1-1-1 0 0,1 0 0 0 0,1 0 0 0 0,-1 1 0 0 0,2-1 0 0 0,0 17 0 0 0,1-7 37 0 0,-3 187 259 0 0,0-192-371 0 0,1 1 1 0 0,-6 18-1 0 0,2-24 41 0 0,0-12 23 0 0,-4-20-40 0 0,7 18-73 0 0,-4-16-77 0 0,1 1 0 0 0,1-1 0 0 0,1 0 0 0 0,-2-23-1 0 0,3-90-195 0 0,3 91 257 0 0,-3-259 283 0 0,2 302-196 0 0,0-1 0 0 0,-1 1 0 0 0,1-1 0 0 0,0 1 0 0 0,0-1 0 0 0,0 1-1 0 0,0 0 1 0 0,0-1 0 0 0,0 1 0 0 0,0-1 0 0 0,1 1 0 0 0,-1-1 0 0 0,0 1 0 0 0,0 0 0 0 0,0-1 0 0 0,0 1 0 0 0,0-1 0 0 0,1 1 0 0 0,-1 0 0 0 0,0-1 0 0 0,0 1 0 0 0,1 0 0 0 0,-1-1 0 0 0,0 1 0 0 0,0 0 0 0 0,1-1 0 0 0,-1 1 0 0 0,9 6 113 0 0,9 20-61 0 0,-17-24-47 0 0,23 42 312 0 0,24 64 0 0 0,-11-23-85 0 0,-30-70-210 0 0,-3-4-14 0 0,1 0 1 0 0,0-1 0 0 0,1 1 0 0 0,0-1 0 0 0,1 0-1 0 0,0-1 1 0 0,9 10 0 0 0,-14-17-12 0 0,-1-1-1 0 0,0 0 1 0 0,1 0-1 0 0,-1 1 1 0 0,1-1-1 0 0,-1 0 1 0 0,1 0-1 0 0,-1-1 1 0 0,1 1-1 0 0,0 0 1 0 0,-1 0-1 0 0,1-1 1 0 0,0 1-1 0 0,0-1 1 0 0,-1 0-1 0 0,1 1 1 0 0,0-1-1 0 0,0 0 1 0 0,0 0 0 0 0,2 0-1 0 0,-2-1-3 0 0,-1 0 1 0 0,1 1-1 0 0,-1-1 0 0 0,1 0 0 0 0,-1 0 1 0 0,0 0-1 0 0,1 0 0 0 0,-1 0 1 0 0,0 0-1 0 0,0 0 0 0 0,1-1 0 0 0,-1 1 1 0 0,0 0-1 0 0,0-1 0 0 0,0 1 0 0 0,-1-1 1 0 0,2-2-1 0 0,2-4-20 0 0,-1-1-1 0 0,-1 1 1 0 0,0-1-1 0 0,0 0 1 0 0,0 0-1 0 0,0-16 1 0 0,-5-193-275 0 0,2 189 239 0 0,2-30 0 0 0,-1 58 41 0 0,0 0 0 0 0,0 0 0 0 0,0 0-1 0 0,0 0 1 0 0,0 0 0 0 0,0 1 0 0 0,1-1-1 0 0,-1 0 1 0 0,0 0 0 0 0,1 0 0 0 0,-1 0-1 0 0,1 1 1 0 0,-1-1 0 0 0,1 0 0 0 0,-1 0 0 0 0,1 1-1 0 0,-1-1 1 0 0,1 0 0 0 0,0 1 0 0 0,-1-1-1 0 0,1 1 1 0 0,0-1 0 0 0,0 1 0 0 0,1-1-1 0 0,0 0-1 0 0,0 0-1 0 0,0 1 0 0 0,-1 0 0 0 0,1 0 0 0 0,0-1 0 0 0,0 1 0 0 0,0 0 0 0 0,0 0 1 0 0,0 1-1 0 0,0-1 0 0 0,2 1 0 0 0,3 0 7 0 0,-1 1 0 0 0,1 1 0 0 0,-1-1 0 0 0,0 1 0 0 0,8 5 0 0 0,2 3 57 0 0,0 1-1 0 0,-1 0 1 0 0,-1 1 0 0 0,0 1-1 0 0,-1 0 1 0 0,15 22 0 0 0,61 104 187 0 0,-62-93-126 0 0,50 66 0 0 0,-73-108-79 0 0,-2-3-10 0 0,-1 1 0 0 0,1-1 0 0 0,0 0 0 0 0,0 1 0 0 0,0-1 0 0 0,0 0 0 0 0,0 0 0 0 0,0 0 0 0 0,1-1 0 0 0,-1 1 0 0 0,1 0 0 0 0,-1-1 0 0 0,1 0 0 0 0,0 1 0 0 0,-1-1 0 0 0,5 1 0 0 0,4-22 285 0 0,-3 1-295 0 0,-1-1 0 0 0,-1 0 0 0 0,5-26 0 0 0,-5 19-5 0 0,-3 15-11 0 0,6-33 11 0 0,3 2-1 0 0,1 0 1 0 0,26-56 0 0 0,-36 92-4 0 0,-3 6-7 0 0,0 1 1 0 0,0-1 0 0 0,0 1-1 0 0,1-1 1 0 0,-1 1 0 0 0,0-1-1 0 0,0 0 1 0 0,1 1 0 0 0,-1-1 0 0 0,0 1-1 0 0,1-1 1 0 0,-1 1 0 0 0,1 0-1 0 0,-1-1 1 0 0,0 1 0 0 0,1-1-1 0 0,-1 1 1 0 0,1 0 0 0 0,-1-1-1 0 0,1 1 1 0 0,-1 0 0 0 0,1-1 0 0 0,0 1-1 0 0,-1 0 1 0 0,1 0 0 0 0,-1 0-1 0 0,1-1 1 0 0,-1 1 0 0 0,1 0-1 0 0,0 0 1 0 0,-1 0 0 0 0,1 0-1 0 0,1 0 1 0 0,-2 0-58 0 0,0 17-42 0 0,-4 14 106 0 0,-14 53 0 0 0,12-58 0 0 0,0 1 1 0 0,2-1-1 0 0,-2 39 0 0 0,6-61-4 0 0,0 1 1 0 0,0-1 0 0 0,0 1-1 0 0,1-1 1 0 0,-1 0 0 0 0,1 1-1 0 0,1-1 1 0 0,-1 0-1 0 0,1 0 1 0 0,-1 1 0 0 0,3 3-1 0 0,-2-6 1 0 0,0 1-1 0 0,0-1 1 0 0,0 0-1 0 0,1 0 1 0 0,-1 0-1 0 0,0 0 1 0 0,1 0-1 0 0,-1 0 1 0 0,1-1-1 0 0,0 1 1 0 0,0-1-1 0 0,-1 1 1 0 0,1-1-1 0 0,0 0 1 0 0,0-1-1 0 0,6 2 0 0 0,0 0-1 0 0,1 0-1 0 0,0-1 0 0 0,0-1 0 0 0,0 0 0 0 0,-1 0 0 0 0,1 0 1 0 0,0-1-1 0 0,0-1 0 0 0,-1 0 0 0 0,17-5 0 0 0,-22 5 1 0 0,0 1 1 0 0,0-1-1 0 0,0 0 0 0 0,0-1 1 0 0,0 1-1 0 0,0-1 0 0 0,0 0 1 0 0,-1 1-1 0 0,1-2 0 0 0,-1 1 1 0 0,0 0-1 0 0,0-1 0 0 0,0 1 1 0 0,0-1-1 0 0,-1 0 0 0 0,0 0 1 0 0,0 0-1 0 0,0 0 0 0 0,0 0 1 0 0,0-1-1 0 0,-1 1 0 0 0,0 0 1 0 0,0-1-1 0 0,0 1 0 0 0,0-6 1 0 0,0 2-10 0 0,-1 1 0 0 0,0 0 0 0 0,-1-1 0 0 0,0 1 0 0 0,0 0 0 0 0,-1 0 0 0 0,1 0 1 0 0,-2 0-1 0 0,1 0 0 0 0,-1 0 0 0 0,0 0 0 0 0,0 1 0 0 0,-1-1 0 0 0,0 1 0 0 0,-5-6 0 0 0,-4-4-3 0 0,-1 0 0 0 0,-1 2 1 0 0,0 0-1 0 0,-19-14 0 0 0,31 26 6 0 0,0 0 1 0 0,1 0 0 0 0,-1 0-1 0 0,0 1 1 0 0,0-1 0 0 0,0 1-1 0 0,0-1 1 0 0,0 1 0 0 0,0 0-1 0 0,0 0 1 0 0,0 1 0 0 0,0-1-1 0 0,-4 0 1 0 0,6 1 5 0 0,1 1 1 0 0,0-1-1 0 0,0 0 0 0 0,-1 1 1 0 0,1-1-1 0 0,0 0 0 0 0,0 1 1 0 0,0-1-1 0 0,0 0 1 0 0,0 1-1 0 0,-1-1 0 0 0,1 0 1 0 0,0 1-1 0 0,0-1 0 0 0,0 1 1 0 0,0-1-1 0 0,0 0 0 0 0,0 1 1 0 0,0-1-1 0 0,0 0 0 0 0,0 1 1 0 0,0-1-1 0 0,0 1 0 0 0,1-1 1 0 0,-1 0-1 0 0,0 1 0 0 0,0-1 1 0 0,0 0-1 0 0,0 1 0 0 0,1-1 1 0 0,-1 0-1 0 0,0 1 0 0 0,1-1 1 0 0,5 14 29 0 0,11 13 21 0 0,2-2-1 0 0,1 0 1 0 0,0-1 0 0 0,2 0-1 0 0,30 23 1 0 0,-24-23 23 0 0,0-2 0 0 0,36 22 1 0 0,-49-35-47 0 0,0-1 1 0 0,0-1-1 0 0,1 0 1 0 0,0-1 0 0 0,0 0-1 0 0,29 4 1 0 0,-41-9-29 0 0,1 0 1 0 0,0-1 0 0 0,0 1-1 0 0,0-1 1 0 0,-1 0-1 0 0,1-1 1 0 0,0 1-1 0 0,0-1 1 0 0,-1 0 0 0 0,1 0-1 0 0,0-1 1 0 0,-1 1-1 0 0,1-1 1 0 0,7-4-1 0 0,-10 4 0 0 0,1 0-1 0 0,0-1 0 0 0,-1 1 1 0 0,1-1-1 0 0,-1 1 0 0 0,1-1 1 0 0,-1 0-1 0 0,0 0 0 0 0,-1 0 1 0 0,1 0-1 0 0,0 0 0 0 0,-1 0 1 0 0,1-1-1 0 0,-1 1 0 0 0,0 0 1 0 0,0-1-1 0 0,-1 1 0 0 0,1-1 1 0 0,-1 1-1 0 0,1-7 1 0 0,-2-11-10 0 0,0 0 1 0 0,-1 0 0 0 0,-1 1 0 0 0,-1-1 0 0 0,0 0 0 0 0,-2 1 0 0 0,0 0-1 0 0,-2 0 1 0 0,0 1 0 0 0,-1 0 0 0 0,-1 1 0 0 0,-1 0 0 0 0,-13-18-1 0 0,21 30-51 0 0,5 5 29 0 0,14 8 30 0 0,30 20 75 0 0,-40-23-73 0 0,60 41 125 0 0,76 69-1 0 0,13 11 17 0 0,-126-106-145 0 0,0 0 0 0 0,0-2-1 0 0,60 24 1 0 0,-85-40-79 0 0,0 1 0 0 0,1-1 0 0 0,0 0 0 0 0,-1 0 0 0 0,1 0 0 0 0,0 0 0 0 0,6-1 0 0 0,-10 0-17 0 0,0 0-1 0 0,0 0 1 0 0,0 0 0 0 0,0 0-1 0 0,0-1 1 0 0,0 1 0 0 0,0 0-1 0 0,0-1 1 0 0,0 1 0 0 0,0 0-1 0 0,0-1 1 0 0,0 1 0 0 0,0-1-1 0 0,0 0 1 0 0,0 1 0 0 0,0-1-1 0 0,-1 0 1 0 0,1 1 0 0 0,0-1-1 0 0,0 0 1 0 0,-1 0 0 0 0,1 1-1 0 0,-1-1 1 0 0,1 0 0 0 0,0 0-1 0 0,-1 0 1 0 0,0 0 0 0 0,1 0-1 0 0,-1 0 1 0 0,0 0 0 0 0,1 0-1 0 0,-1 0 1 0 0,0 0 0 0 0,0 0-1 0 0,0 0 1 0 0,0 0 0 0 0,0-2-1 0 0,-1-10-1513 0 0,-1 1-1 0 0,-1-1 0 0 0,0 1 1 0 0,-1-1-1 0 0,0 1 0 0 0,0 0 1 0 0,-2 0-1 0 0,1 1 1 0 0,-9-13-1 0 0,3 3 86 0 0,-12-29 0 0 0,19 38 2215 0 0,0-1 1 0 0,-3-23-1 0 0,5 15 3237 0 0,1-1 3967 0 0,1 22-7772 0 0,0 0 1 0 0,0 1-1 0 0,0-1 1 0 0,1 0 0 0 0,-1 0-1 0 0,1 2 1400 0 0,-1-2-1400 0 0,0 0 1 0 0,0 0-1 0 0,0 0 1 0 0,1 0-1 0 0,-1 0 1 0 0,0 0 0 0 0,0 0-1 0 0,0 0 1 0 0,0 0-1 0 0,1 0 1 0 0,-1 1-1 0 0,0-1 1 0 0,0 0-1 0 0,0 0 1 0 0,0 0 0 0 0,1 0-1 0 0,-1 0 1 0 0,0-1-1 0 0,0 1 1 0 0,0 0-1 0 0,0 0 1 0 0,1 0 0 0 0,0-1 1398 0 0,-1 1-1398 0 0,0 0-1 0 0,1 0 1 0 0,-1-1-1 0 0,-1 12 267 0 0,0 0-1 0 0,0 0 1 0 0,-1 0-1 0 0,-1-1 1 0 0,1 1-1 0 0,-6 12 1 0 0,-31 61 142 0 0,22-50-310 0 0,-4 6-336 0 0,-2-1 0 0 0,-2-1 0 0 0,-39 48 0 0 0,-3-8-6220 0 0,48-58-5384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36 247 22765 0 0,'0'0'711'0'0,"-5"-12"-1126"0"0,-14-37 276 0 0,16 45-69 0 0,0 11 177 0 0,1 12 97 0 0,1 212 707 0 0,-1 18-293 0 0,1-215-488 0 0,4-83-348 0 0,16-87 0 0 0,-9 78 354 0 0,6-45 371 0 0,44-147 0 0 0,-56 237-261 0 0,0 0-1 0 0,1 0 1 0 0,1 1-1 0 0,0-1 0 0 0,1 1 1 0 0,0 0-1 0 0,14-17 0 0 0,-20 28-105 0 0,0 0-1 0 0,-1 1 0 0 0,1-1 1 0 0,0 0-1 0 0,0 1 1 0 0,-1-1-1 0 0,1 1 0 0 0,0-1 1 0 0,0 1-1 0 0,0-1 0 0 0,0 1 1 0 0,0 0-1 0 0,0 0 1 0 0,0-1-1 0 0,0 1 0 0 0,0 0 1 0 0,0 0-1 0 0,-1 0 1 0 0,1 0-1 0 0,0 0 0 0 0,0 0 1 0 0,0 0-1 0 0,0 0 0 0 0,0 0 1 0 0,0 1-1 0 0,0-1 1 0 0,0 0-1 0 0,0 1 0 0 0,0-1 1 0 0,0 0-1 0 0,0 1 0 0 0,-1-1 1 0 0,1 1-1 0 0,0 0 1 0 0,1 0-1 0 0,3 4-14 0 0,-1-1-1 0 0,0 1 1 0 0,0-1-1 0 0,6 10 1 0 0,-3-4 28 0 0,38 51 34 0 0,-3 2-1 0 0,49 100 1 0 0,-42-39 146 0 0,-49-123-191 0 0,0-1 1 0 0,0 0-1 0 0,0 0 0 0 0,1 0 0 0 0,-1 0 0 0 0,0 1 1 0 0,0-1-1 0 0,1 0 0 0 0,-1 0 0 0 0,0 0 1 0 0,0 0-1 0 0,1 0 0 0 0,-1 1 0 0 0,0-1 1 0 0,1 0-1 0 0,-1 0 0 0 0,0 0 0 0 0,0 0 1 0 0,1 0-1 0 0,-1 0 0 0 0,0 0 0 0 0,0 0 0 0 0,1 0 1 0 0,-1 0-1 0 0,0 0 0 0 0,1 0 0 0 0,-1 0 1 0 0,0-1-1 0 0,0 1 0 0 0,1 0 0 0 0,-1 0 1 0 0,0 0-1 0 0,0 0 0 0 0,1 0 0 0 0,-1-1 1 0 0,0 1-1 0 0,1 0 0 0 0,8-8 56 0 0,22-35-10 0 0,-3 0 0 0 0,25-51 0 0 0,-23 40 84 0 0,-28 51-110 0 0,0-1 0 0 0,0 1-1 0 0,0-1 1 0 0,1 1-1 0 0,-1 0 1 0 0,1 0 0 0 0,0 0-1 0 0,0 0 1 0 0,0 1-1 0 0,6-5 1 0 0,-7 6-20 0 0,-1 1 1 0 0,0-1-1 0 0,1 1 1 0 0,-1 0-1 0 0,0-1 1 0 0,1 1-1 0 0,-1 0 1 0 0,0 0-1 0 0,1 0 1 0 0,-1 0-1 0 0,0 0 1 0 0,1 0-1 0 0,-1 0 1 0 0,0 1-1 0 0,1-1 0 0 0,-1 0 1 0 0,0 1-1 0 0,0-1 1 0 0,1 1-1 0 0,-1 0 1 0 0,0-1-1 0 0,0 1 1 0 0,0 0-1 0 0,1-1 1 0 0,-1 1-1 0 0,0 0 1 0 0,0 0-1 0 0,-1 0 1 0 0,1 0-1 0 0,0 0 1 0 0,0 0-1 0 0,0 0 1 0 0,-1 1-1 0 0,2 0 1 0 0,6 12 58 0 0,0 0 0 0 0,-1 1 0 0 0,9 27 0 0 0,1 1 65 0 0,-3-8-80 0 0,-9-21-15 0 0,1 0 1 0 0,0-1 0 0 0,1 0 0 0 0,0 0 0 0 0,12 15-1 0 0,-18-27-19 0 0,0 0-1 0 0,0 0 1 0 0,0 0-1 0 0,0 0 1 0 0,0 0-1 0 0,0-1 0 0 0,0 1 1 0 0,1 0-1 0 0,-1-1 1 0 0,0 1-1 0 0,0-1 1 0 0,1 1-1 0 0,-1-1 1 0 0,0 1-1 0 0,0-1 0 0 0,1 0 1 0 0,-1 0-1 0 0,0 0 1 0 0,1 0-1 0 0,-1 0 1 0 0,2 0-1 0 0,1 0 20 0 0,-1-1 1 0 0,1 0-1 0 0,-1 0 0 0 0,1 0 1 0 0,-1-1-1 0 0,0 1 0 0 0,7-4 0 0 0,0-2 12 0 0,0-1 0 0 0,0 0 0 0 0,16-16 0 0 0,-20 17-32 0 0,0 1-1 0 0,0 0 1 0 0,1 1-1 0 0,0-1 1 0 0,0 1 0 0 0,0 1-1 0 0,10-5 1 0 0,-15 8-14 0 0,1 0 1 0 0,-1 0 0 0 0,1 0-1 0 0,-1 0 1 0 0,1 0-1 0 0,0 1 1 0 0,-1 0-1 0 0,1-1 1 0 0,0 1 0 0 0,0 0-1 0 0,-1 0 1 0 0,1 0-1 0 0,0 1 1 0 0,-1-1-1 0 0,1 1 1 0 0,0 0 0 0 0,-1-1-1 0 0,1 1 1 0 0,0 0-1 0 0,-1 0 1 0 0,0 1-1 0 0,1-1 1 0 0,-1 0 0 0 0,0 1-1 0 0,1 0 1 0 0,1 2-1 0 0,108 118 50 0 0,-6-5 169 0 0,-35-59-21 0 0,-70-57-186 0 0,1 0-1 0 0,-1 0 1 0 0,0 0-1 0 0,1 0 1 0 0,-1 0-1 0 0,1-1 0 0 0,-1 1 1 0 0,1-1-1 0 0,-1 1 1 0 0,1-1-1 0 0,-1 1 1 0 0,1-1-1 0 0,0 0 0 0 0,-1 0 1 0 0,1 0-1 0 0,0 0 1 0 0,-1 0-1 0 0,1 0 1 0 0,-1-1-1 0 0,1 1 1 0 0,0 0-1 0 0,-1-1 0 0 0,1 1 1 0 0,-1-1-1 0 0,1 1 1 0 0,-1-1-1 0 0,1 0 1 0 0,-1 0-1 0 0,2-1 1 0 0,4-4 19 0 0,-1 0 0 0 0,1 0 1 0 0,-1 0-1 0 0,8-12 0 0 0,11-10-39 0 0,-8 12 45 0 0,-1 0 0 0 0,17-22 0 0 0,-22 24-26 0 0,2-2 0 0 0,1 1 0 0 0,0 1 0 0 0,1 0 0 0 0,1 1 0 0 0,23-15 0 0 0,-34 24 39 0 0,0-1-1 0 0,0 1 1 0 0,0-1 0 0 0,8-10 0 0 0,-5 2 11 0 0,-5 12-7 0 0,-3 23-18 0 0,0-11-54 0 0,-12 217 67 0 0,12-225-51 0 0,0-2 3 0 0,0 0 0 0 0,0 0 0 0 0,1-1 0 0 0,-1 1 0 0 0,0 0 0 0 0,0 0 0 0 0,0 0 0 0 0,0 0 0 0 0,-1-1 0 0 0,1 1 0 0 0,0 0 0 0 0,0 0 0 0 0,0 0 0 0 0,-1 0 0 0 0,1-1 0 0 0,0 1-1 0 0,-1 0 1 0 0,1 0 0 0 0,-1-1 0 0 0,0 2 0 0 0,1-1 83 0 0,3-39 13 0 0,16-126-88 0 0,5-38-87 0 0,-22 189 78 0 0,-1 4 4 0 0,0 1-1 0 0,1 0 0 0 0,-1 0 1 0 0,2 0-1 0 0,4-13 0 0 0,-6 19-2 0 0,0 0-1 0 0,0 1 1 0 0,1-1-1 0 0,-1 0 1 0 0,0 1 0 0 0,0-1-1 0 0,1 1 1 0 0,-1 0-1 0 0,1-1 1 0 0,0 1-1 0 0,-1 0 1 0 0,1 0-1 0 0,0 0 1 0 0,-1 0 0 0 0,1 0-1 0 0,0 0 1 0 0,0 0-1 0 0,0 1 1 0 0,0-1-1 0 0,0 1 1 0 0,0-1-1 0 0,0 1 1 0 0,0 0-1 0 0,0 0 1 0 0,0 0 0 0 0,0 0-1 0 0,0 0 1 0 0,3 1-1 0 0,2 0-5 0 0,0 1-1 0 0,0 0 1 0 0,0 0-1 0 0,0 0 1 0 0,-1 1-1 0 0,1 0 1 0 0,-1 1 0 0 0,0-1-1 0 0,0 1 1 0 0,11 9-1 0 0,3 5-10 0 0,29 32 1 0 0,-22-22-5 0 0,43 45-1400 0 0,115 152 0 0 0,-173-205-54 0 0,-5-7-836 0 0,1-2-3646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29494 0 0,'0'0'977'0'0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28094 0 0,'0'0'1072'0'0,"-1"12"-1440"0"0,-1 6 345 0 0,1-1-1 0 0,1 0 1 0 0,0 1-1 0 0,3 17 1 0 0,10 126-1437 0 0,-6-50-6606 0 0,-6-96 1290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26038 0 0,'0'0'441'0'0,"35"10"-701"0"0,112 40 260 0 0,-142-48-1 0 0,0 0-1 0 0,0 0 1 0 0,-1 1 0 0 0,1-1 0 0 0,-1 1 0 0 0,1 0-1 0 0,-1 1 1 0 0,0-1 0 0 0,0 1 0 0 0,-1 0-1 0 0,1-1 1 0 0,-1 2 0 0 0,5 6 0 0 0,155 270-98 0 0,-102-170 82 0 0,-58-106 15 0 0,6 9-7 0 0,-1 1 1 0 0,0 0-1 0 0,-1 1 1 0 0,0 0-1 0 0,-2 0 1 0 0,8 31-1 0 0,-13-47 7 0 0,0 1-1 0 0,0-1 0 0 0,0 1 1 0 0,0 0-1 0 0,0-1 0 0 0,0 1 1 0 0,0 0-1 0 0,0-1 1 0 0,-1 1-1 0 0,1-1 0 0 0,0 1 1 0 0,0-1-1 0 0,0 1 0 0 0,-1 0 1 0 0,1-1-1 0 0,0 1 0 0 0,-1-1 1 0 0,1 1-1 0 0,0-1 1 0 0,-1 1-1 0 0,1-1 0 0 0,-1 1 1 0 0,1-1-1 0 0,0 0 0 0 0,-1 1 1 0 0,1-1-1 0 0,-1 0 1 0 0,0 1-1 0 0,1-1 0 0 0,-1 0 1 0 0,1 1-1 0 0,-1-1 0 0 0,1 0 1 0 0,-1 0-1 0 0,0 0 1 0 0,1 0-1 0 0,-1 0 0 0 0,1 0 1 0 0,-1 1-1 0 0,0-1 0 0 0,1-1 1 0 0,-1 1-1 0 0,0 0 0 0 0,1 0 1 0 0,-1 0-1 0 0,1 0 1 0 0,-2-1-1 0 0,-2 1-2 0 0,-1-1 0 0 0,1 0-1 0 0,-1 0 1 0 0,1-1 0 0 0,-6-2 0 0 0,-24-16-13 0 0,1-1 0 0 0,1-1 0 0 0,-50-46 0 0 0,39 31-17 0 0,17 15-74 0 0,-112-98-18 0 0,117 99-479 0 0,1 0-1 0 0,0-1 1 0 0,2-2-1 0 0,-17-27 0 0 0,27 32-2462 0 0,5 7-4166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29222 0 0,'0'0'296'0'0,"238"159"-2096"0"0,-174-137 1016 0 0,1 0-617 0 0,-15-4-1583 0 0,-17-11-10651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195 165 16283 0 0,'0'0'10800'0'0,"-6"-27"-10635"0"0,-16-81-66 0 0,12 81-46 0 0,10 27-52 0 0,0 0 0 0 0,0 0 1 0 0,0 0-1 0 0,-1-1 0 0 0,1 1 0 0 0,0 0 1 0 0,0 0-1 0 0,0 0 0 0 0,-1 0 0 0 0,1 0 0 0 0,0-1 1 0 0,0 1-1 0 0,0 0 0 0 0,-1 0 0 0 0,1 0 0 0 0,0 0 1 0 0,0 0-1 0 0,0 0 0 0 0,-1 0 0 0 0,1 0 0 0 0,0 0 1 0 0,0 0-1 0 0,-1 0 0 0 0,1 0 0 0 0,0 0 0 0 0,0 0 1 0 0,-1 0-1 0 0,1 0 0 0 0,0 0 0 0 0,0 0 1 0 0,0 0-1 0 0,-1 1 0 0 0,1-1 0 0 0,0 0 0 0 0,-4 1 14 0 0,-8 0 8 0 0,0 1 1 0 0,-1 0 0 0 0,1 0 0 0 0,0 2 0 0 0,0-1 0 0 0,0 2-1 0 0,-20 9 1 0 0,30-12-30 0 0,0-1 0 0 0,0 1-1 0 0,-1 0 1 0 0,1 0 0 0 0,0 0-1 0 0,1 1 1 0 0,-1-1 0 0 0,0 0-1 0 0,1 1 1 0 0,-1-1 0 0 0,1 1-1 0 0,0-1 1 0 0,0 1 0 0 0,0 0-1 0 0,0 0 1 0 0,0-1 0 0 0,1 1-1 0 0,-1 0 1 0 0,1 0 0 0 0,0 0-1 0 0,0 5 1 0 0,-1 2-3 0 0,2-1 1 0 0,-1 1-1 0 0,1 0 1 0 0,1-1-1 0 0,3 13 1 0 0,2-2-15 0 0,1-1 0 0 0,1 0 0 0 0,1-1 1 0 0,12 18-1 0 0,-3-4-20 0 0,-17-29 41 0 0,0-1-15 0 0,-1 1 0 0 0,1 0 0 0 0,-1 0 0 0 0,0-1 0 0 0,1 1 0 0 0,-1 0 0 0 0,0 0 0 0 0,-1 0 0 0 0,2 6 0 0 0,-4-8 20 0 0,0-1 0 0 0,1 1 0 0 0,-1-1 0 0 0,0 1 0 0 0,0-1 0 0 0,1 0 0 0 0,-1 0 0 0 0,0 0 0 0 0,0 0 0 0 0,0 0 0 0 0,0 0 0 0 0,1 0 0 0 0,-1 0 0 0 0,0-1 0 0 0,0 1 0 0 0,1-1 0 0 0,-1 1 0 0 0,0-1 0 0 0,0 0 0 0 0,1 0 0 0 0,-1 0 0 0 0,-1-1-1 0 0,2 1-2 0 0,0 0-1 0 0,0-1 0 0 0,1 1 1 0 0,-1-1-1 0 0,1 1 0 0 0,-1 0 0 0 0,1-1 1 0 0,0 1-1 0 0,-1-1 0 0 0,1 1 0 0 0,0-1 1 0 0,0 1-1 0 0,0-1 0 0 0,0 1 0 0 0,0-1 1 0 0,0 1-1 0 0,1 0 0 0 0,-1-1 0 0 0,0 1 1 0 0,1-1-1 0 0,-1 1 0 0 0,1-1 0 0 0,-1 1 1 0 0,1 0-1 0 0,0-1 0 0 0,0 1 0 0 0,-1 0 1 0 0,1 0-1 0 0,0 0 0 0 0,0 0 1 0 0,0 0-1 0 0,0 0 0 0 0,1 0 0 0 0,-1 0 1 0 0,0 0-1 0 0,0 0 0 0 0,0 0 0 0 0,1 1 1 0 0,-1-1-1 0 0,0 0 0 0 0,1 1 0 0 0,-1-1 1 0 0,1 1-1 0 0,2-1 0 0 0,5-1-1 0 0,1-1 1 0 0,1 2-1 0 0,-1-1 0 0 0,0 1 0 0 0,12 1 0 0 0,1 1 40 0 0,0 1 0 0 0,1 1 0 0 0,42 10 0 0 0,66 30 58 0 0,-78-24-91 0 0,-32-11-7 0 0,0 0 0 0 0,0 2 0 0 0,-1 0 0 0 0,0 2 0 0 0,0 0 0 0 0,24 20 0 0 0,-42-30 2 0 0,-1 0-1 0 0,0 1 0 0 0,0-1 1 0 0,0 0-1 0 0,0 1 0 0 0,-1-1 1 0 0,1 1-1 0 0,0 0 1 0 0,-1 0-1 0 0,0-1 0 0 0,0 1 1 0 0,0 0-1 0 0,0 0 1 0 0,1 5-1 0 0,-2-6 0 0 0,0 0 1 0 0,0 0-1 0 0,0 0 0 0 0,0 0 1 0 0,0 0-1 0 0,-1 0 0 0 0,1 0 1 0 0,0 0-1 0 0,-1 0 0 0 0,0 0 1 0 0,1 0-1 0 0,-1-1 0 0 0,0 1 1 0 0,0 0-1 0 0,0 0 0 0 0,0-1 1 0 0,0 1-1 0 0,-1 0 0 0 0,1-1 1 0 0,0 0-1 0 0,-1 1 0 0 0,1-1 0 0 0,-4 2 1 0 0,-7 5-11 0 0,0-1 0 0 0,-1 0 0 0 0,0-1-1 0 0,-1-1 1 0 0,1 0 0 0 0,-1-1 0 0 0,-19 3 0 0 0,-103 10-656 0 0,28-13-1018 0 0,37-4-3094 0 0,46 0 1359 0 0,-15 0-8745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10290 0 0,'0'0'15941'0'0,"33"-11"-15698"0"0,104-34-70 0 0,-112 36-35 0 0,36-8 1 0 0,-34 11-100 0 0,-20 4-35 0 0,0 0-1 0 0,1 1 1 0 0,-1 0-1 0 0,9 0 0 0 0,5 6-2475 0 0,-20-5 1943 0 0,0 1 0 0 0,0 0 0 0 0,0 0 0 0 0,0-1 0 0 0,0 1 0 0 0,0 0 0 0 0,0 0 0 0 0,-1 0 0 0 0,1 0 0 0 0,0 0 0 0 0,-1 0 0 0 0,1 0 0 0 0,0 0 0 0 0,-1 0-1 0 0,1 2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8T19:51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343 120 20796 0 0,'0'0'4668'0'0,"-32"-19"-4423"0"0,-95-60-90 0 0,124 77-150 0 0,-29-17 60 0 0,27 18-31 0 0,1 3-15 0 0,3-1-15 0 0,1-1 0 0 0,-1 0 0 0 0,0 0 0 0 0,0 1 0 0 0,0-1 0 0 0,0 0 0 0 0,1 1 0 0 0,-1-1 0 0 0,0 1 0 0 0,0-1 0 0 0,1 1 0 0 0,-1-1 0 0 0,0 1 0 0 0,1 0 0 0 0,-1-1 0 0 0,1 1 0 0 0,-1 0 0 0 0,1 0 0 0 0,-1-1 0 0 0,1 1 0 0 0,-1 0 0 0 0,1 0 0 0 0,0 0 0 0 0,0-1 0 0 0,-1 1 0 0 0,1 2 1 0 0,-6 30 17 0 0,4-20-9 0 0,-6 21-45 0 0,3-13-7 0 0,1-1 0 0 0,1 1 0 0 0,-1 26 0 0 0,5-38 2 0 0,1 1 0 0 0,0 0 0 0 0,0-1 0 0 0,1 1 1 0 0,0-1-1 0 0,0 0 0 0 0,1 0 0 0 0,1 0 0 0 0,-1 0 0 0 0,1 0 1 0 0,1-1-1 0 0,0 0 0 0 0,0-1 0 0 0,0 1 0 0 0,1-1 0 0 0,0 0 0 0 0,0-1 1 0 0,13 9-1 0 0,-16-13 49 0 0,0 0-1 0 0,0-1 1 0 0,1 1 0 0 0,-1-1 0 0 0,0 0 0 0 0,1-1-1 0 0,-1 1 1 0 0,0-1 0 0 0,1 0 0 0 0,-1 0 0 0 0,1 0-1 0 0,-1 0 1 0 0,1-1 0 0 0,-1 0 0 0 0,7-2 0 0 0,25-1-7 0 0,-21 4 17 0 0,1 1-1 0 0,-1 1 0 0 0,0 1 1 0 0,0 0-1 0 0,0 1 0 0 0,0 0 1 0 0,-1 1-1 0 0,1 1 0 0 0,-1 0 1 0 0,19 12-1 0 0,-22-11-3 0 0,0 0 0 0 0,0 0-1 0 0,0 1 1 0 0,-1 1 0 0 0,0 0 0 0 0,-1 0-1 0 0,10 13 1 0 0,-15-18-5 0 0,-1 1 0 0 0,0 0 0 0 0,0 0 0 0 0,0 0-1 0 0,0 0 1 0 0,-1 0 0 0 0,0 0 0 0 0,0 1 0 0 0,0-1 0 0 0,-1 1 0 0 0,0 0 0 0 0,0-1 0 0 0,0 1-1 0 0,-1 0 1 0 0,0-1 0 0 0,0 1 0 0 0,0 0 0 0 0,-3 11 0 0 0,2-14 7 0 0,0 0 0 0 0,-1 0 0 0 0,0 0 0 0 0,1 0 0 0 0,-1-1-1 0 0,0 1 1 0 0,0 0 0 0 0,-1-1 0 0 0,1 1 0 0 0,0-1 0 0 0,-1 0 0 0 0,0 0 0 0 0,1 0 0 0 0,-1 0 0 0 0,0 0 0 0 0,0-1 0 0 0,0 1 0 0 0,0-1 0 0 0,-3 1-1 0 0,-9 3 70 0 0,1 0 0 0 0,-27 4 0 0 0,16-6-16 0 0,0 0 0 0 0,0-2 0 0 0,-1-1-1 0 0,1-1 1 0 0,0-1 0 0 0,0-1 0 0 0,-31-8-1 0 0,-56-22-1898 0 0,6-10-6176 0 0,70 27-4179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C883-8787-B866-F3BE-7C5D05E8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25A11-0898-2E3B-DEFD-0ADFFD28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08D3-BF96-81DA-B094-47618003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3343-5B48-865C-DBA2-C1061236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4D7F-5758-4795-2061-3577CD2D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3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BE90-F786-5A6A-CAF3-1C66A566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03547-87EE-46CB-2EA8-B585C8C17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23E9-9519-09DD-5244-9BA6037D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B317-7FB5-A700-F265-B04E56EE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BD22E-B0CF-2855-9AA1-86CB7299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7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9D8DB-BE73-CA5A-53A2-6E88DD98D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3EB60-F77F-8ED0-7021-BD1C831C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54A0-784B-E069-2E18-6930008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DED4-185C-E160-28D9-6E9B6F40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BCA6-8AB7-13DF-5F98-7D5FD3CB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09EB-842B-5EE1-5912-38F60FB6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AF00-7801-9653-3B60-6466C690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32E2-56CB-5E2F-BF4B-B7CFAD3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3076-DCC5-4F3B-D237-075DAF0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9225-D920-4574-517A-912B5AAA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4408-45A4-381F-EF18-BE37ECC9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E78A-BBEE-D8D8-6973-2DC20F6D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6A56-1C7A-AB8A-CA41-655C4483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31D8-514F-078A-3AEF-129838D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C851-7B56-5631-E8B5-C68102A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237A-E962-E2DC-4CD8-569B48D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C7BA-2E15-3D08-1E74-6AB404F5F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6E6E-6F5D-3AF0-6C34-2CD20280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46377-2481-589E-BD8B-835A8B1B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DE5A-C406-218D-FA7A-DFDE9641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2DAC-D4E7-2089-AB38-DD94F036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5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E5F4-12F7-FEC3-7DF3-7A161859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87FD-50EC-A839-4FAA-2EFE55B3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58E79-407B-C399-80B6-E31C7128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AA314-6738-9330-18A8-94B013F2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D3829-D1FF-91D2-A2E2-9BE5A1635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DC027-0C99-00F7-F4AC-43C1C50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9E5D-E768-08DC-2570-3F7858DB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891DB-8F0D-1F84-4E33-377CAE95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1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891-132C-5564-CA35-ED4AC4A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D9DC5-2294-6EB0-B7B0-3A805A84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80676-992A-3C61-8923-2509042C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40D3F-DDF2-1225-F759-AB8BA88B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8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1C3D3-1985-1219-F6C1-D4F1C534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F32C8-1ECE-9578-C1FC-EF5A4FD5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DDBB8-DFBD-16CA-8ED3-33EF74E3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ED17-C078-DC28-19C2-1D4FAC63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15F2-0CBD-07FE-8FBA-A36976C5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61F37-9B2F-A44B-C16A-5183C983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41415-AD57-A725-3E70-FEC04D6C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AC34-6233-7CD0-69B3-F90722DC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7726-B14F-6D1E-FBC3-623BE7D8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379-9B61-4939-8FB8-3539A180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A2A7D-F1E4-E505-4B99-B0C71BF62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22BA0-4A89-9D75-47F5-D8B6BDDE0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B6FD-3605-56E1-35DC-D63ADAD8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A1328-B899-3E95-F177-E074D503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6A672-45CC-307D-FE44-9DB554DB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1540F-87B5-2018-6D09-5D10F6D0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85DE-7C09-F0E9-6078-CDFBC358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1EF9-0837-B3F6-177B-CD42034A7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9B3A-6BF6-44A4-A788-003E44A5DD5C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7AE5-D889-1E8E-B739-3ADFECAB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080D-8FEA-20D9-6B67-6456EE1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6CB4-8686-4E1C-BA2A-4DD1D2248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9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6.xml"/><Relationship Id="rId21" Type="http://schemas.openxmlformats.org/officeDocument/2006/relationships/customXml" Target="../ink/ink447.xml"/><Relationship Id="rId42" Type="http://schemas.openxmlformats.org/officeDocument/2006/relationships/image" Target="../media/image111.png"/><Relationship Id="rId63" Type="http://schemas.openxmlformats.org/officeDocument/2006/relationships/image" Target="../media/image172.png"/><Relationship Id="rId84" Type="http://schemas.openxmlformats.org/officeDocument/2006/relationships/customXml" Target="../ink/ink479.xml"/><Relationship Id="rId16" Type="http://schemas.openxmlformats.org/officeDocument/2006/relationships/image" Target="../media/image97.png"/><Relationship Id="rId107" Type="http://schemas.openxmlformats.org/officeDocument/2006/relationships/customXml" Target="../ink/ink491.xml"/><Relationship Id="rId11" Type="http://schemas.openxmlformats.org/officeDocument/2006/relationships/customXml" Target="../ink/ink442.xml"/><Relationship Id="rId32" Type="http://schemas.openxmlformats.org/officeDocument/2006/relationships/image" Target="../media/image104.png"/><Relationship Id="rId37" Type="http://schemas.openxmlformats.org/officeDocument/2006/relationships/customXml" Target="../ink/ink455.xml"/><Relationship Id="rId53" Type="http://schemas.openxmlformats.org/officeDocument/2006/relationships/customXml" Target="../ink/ink463.xml"/><Relationship Id="rId58" Type="http://schemas.openxmlformats.org/officeDocument/2006/relationships/customXml" Target="../ink/ink466.xml"/><Relationship Id="rId74" Type="http://schemas.openxmlformats.org/officeDocument/2006/relationships/customXml" Target="../ink/ink474.xml"/><Relationship Id="rId79" Type="http://schemas.openxmlformats.org/officeDocument/2006/relationships/image" Target="../media/image211.png"/><Relationship Id="rId102" Type="http://schemas.openxmlformats.org/officeDocument/2006/relationships/image" Target="../media/image222.png"/><Relationship Id="rId123" Type="http://schemas.openxmlformats.org/officeDocument/2006/relationships/customXml" Target="../ink/ink499.xml"/><Relationship Id="rId128" Type="http://schemas.openxmlformats.org/officeDocument/2006/relationships/image" Target="../media/image235.png"/><Relationship Id="rId5" Type="http://schemas.openxmlformats.org/officeDocument/2006/relationships/customXml" Target="../ink/ink439.xml"/><Relationship Id="rId90" Type="http://schemas.openxmlformats.org/officeDocument/2006/relationships/image" Target="../media/image216.png"/><Relationship Id="rId95" Type="http://schemas.openxmlformats.org/officeDocument/2006/relationships/customXml" Target="../ink/ink485.xml"/><Relationship Id="rId22" Type="http://schemas.openxmlformats.org/officeDocument/2006/relationships/image" Target="../media/image4.png"/><Relationship Id="rId27" Type="http://schemas.openxmlformats.org/officeDocument/2006/relationships/customXml" Target="../ink/ink450.xml"/><Relationship Id="rId43" Type="http://schemas.openxmlformats.org/officeDocument/2006/relationships/customXml" Target="../ink/ink458.xml"/><Relationship Id="rId48" Type="http://schemas.openxmlformats.org/officeDocument/2006/relationships/image" Target="../media/image125.png"/><Relationship Id="rId64" Type="http://schemas.openxmlformats.org/officeDocument/2006/relationships/customXml" Target="../ink/ink469.xml"/><Relationship Id="rId69" Type="http://schemas.openxmlformats.org/officeDocument/2006/relationships/image" Target="../media/image183.png"/><Relationship Id="rId113" Type="http://schemas.openxmlformats.org/officeDocument/2006/relationships/customXml" Target="../ink/ink494.xml"/><Relationship Id="rId118" Type="http://schemas.openxmlformats.org/officeDocument/2006/relationships/image" Target="../media/image230.png"/><Relationship Id="rId134" Type="http://schemas.openxmlformats.org/officeDocument/2006/relationships/image" Target="../media/image238.png"/><Relationship Id="rId80" Type="http://schemas.openxmlformats.org/officeDocument/2006/relationships/customXml" Target="../ink/ink477.xml"/><Relationship Id="rId85" Type="http://schemas.openxmlformats.org/officeDocument/2006/relationships/image" Target="../media/image214.png"/><Relationship Id="rId12" Type="http://schemas.openxmlformats.org/officeDocument/2006/relationships/image" Target="../media/image95.png"/><Relationship Id="rId17" Type="http://schemas.openxmlformats.org/officeDocument/2006/relationships/customXml" Target="../ink/ink445.xml"/><Relationship Id="rId33" Type="http://schemas.openxmlformats.org/officeDocument/2006/relationships/customXml" Target="../ink/ink453.xml"/><Relationship Id="rId38" Type="http://schemas.openxmlformats.org/officeDocument/2006/relationships/image" Target="../media/image109.png"/><Relationship Id="rId59" Type="http://schemas.openxmlformats.org/officeDocument/2006/relationships/image" Target="../media/image170.png"/><Relationship Id="rId103" Type="http://schemas.openxmlformats.org/officeDocument/2006/relationships/customXml" Target="../ink/ink489.xml"/><Relationship Id="rId108" Type="http://schemas.openxmlformats.org/officeDocument/2006/relationships/image" Target="../media/image225.png"/><Relationship Id="rId124" Type="http://schemas.openxmlformats.org/officeDocument/2006/relationships/image" Target="../media/image233.png"/><Relationship Id="rId129" Type="http://schemas.openxmlformats.org/officeDocument/2006/relationships/customXml" Target="../ink/ink502.xml"/><Relationship Id="rId54" Type="http://schemas.openxmlformats.org/officeDocument/2006/relationships/image" Target="../media/image128.png"/><Relationship Id="rId70" Type="http://schemas.openxmlformats.org/officeDocument/2006/relationships/customXml" Target="../ink/ink472.xml"/><Relationship Id="rId75" Type="http://schemas.openxmlformats.org/officeDocument/2006/relationships/image" Target="../media/image200.png"/><Relationship Id="rId91" Type="http://schemas.openxmlformats.org/officeDocument/2006/relationships/customXml" Target="../ink/ink483.xml"/><Relationship Id="rId96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448.xml"/><Relationship Id="rId28" Type="http://schemas.openxmlformats.org/officeDocument/2006/relationships/image" Target="../media/image102.png"/><Relationship Id="rId49" Type="http://schemas.openxmlformats.org/officeDocument/2006/relationships/customXml" Target="../ink/ink461.xml"/><Relationship Id="rId114" Type="http://schemas.openxmlformats.org/officeDocument/2006/relationships/image" Target="../media/image228.png"/><Relationship Id="rId119" Type="http://schemas.openxmlformats.org/officeDocument/2006/relationships/customXml" Target="../ink/ink497.xml"/><Relationship Id="rId44" Type="http://schemas.openxmlformats.org/officeDocument/2006/relationships/image" Target="../media/image123.png"/><Relationship Id="rId60" Type="http://schemas.openxmlformats.org/officeDocument/2006/relationships/customXml" Target="../ink/ink467.xml"/><Relationship Id="rId65" Type="http://schemas.openxmlformats.org/officeDocument/2006/relationships/image" Target="../media/image173.png"/><Relationship Id="rId81" Type="http://schemas.openxmlformats.org/officeDocument/2006/relationships/image" Target="../media/image212.png"/><Relationship Id="rId86" Type="http://schemas.openxmlformats.org/officeDocument/2006/relationships/customXml" Target="../ink/ink480.xml"/><Relationship Id="rId130" Type="http://schemas.openxmlformats.org/officeDocument/2006/relationships/image" Target="../media/image236.png"/><Relationship Id="rId135" Type="http://schemas.openxmlformats.org/officeDocument/2006/relationships/customXml" Target="../ink/ink505.xml"/><Relationship Id="rId13" Type="http://schemas.openxmlformats.org/officeDocument/2006/relationships/customXml" Target="../ink/ink443.xml"/><Relationship Id="rId18" Type="http://schemas.openxmlformats.org/officeDocument/2006/relationships/image" Target="../media/image98.png"/><Relationship Id="rId39" Type="http://schemas.openxmlformats.org/officeDocument/2006/relationships/customXml" Target="../ink/ink456.xml"/><Relationship Id="rId109" Type="http://schemas.openxmlformats.org/officeDocument/2006/relationships/customXml" Target="../ink/ink492.xml"/><Relationship Id="rId34" Type="http://schemas.openxmlformats.org/officeDocument/2006/relationships/image" Target="../media/image105.png"/><Relationship Id="rId50" Type="http://schemas.openxmlformats.org/officeDocument/2006/relationships/image" Target="../media/image126.png"/><Relationship Id="rId55" Type="http://schemas.openxmlformats.org/officeDocument/2006/relationships/customXml" Target="../ink/ink464.xml"/><Relationship Id="rId76" Type="http://schemas.openxmlformats.org/officeDocument/2006/relationships/customXml" Target="../ink/ink475.xml"/><Relationship Id="rId97" Type="http://schemas.openxmlformats.org/officeDocument/2006/relationships/customXml" Target="../ink/ink486.xml"/><Relationship Id="rId104" Type="http://schemas.openxmlformats.org/officeDocument/2006/relationships/image" Target="../media/image223.png"/><Relationship Id="rId120" Type="http://schemas.openxmlformats.org/officeDocument/2006/relationships/image" Target="../media/image231.png"/><Relationship Id="rId125" Type="http://schemas.openxmlformats.org/officeDocument/2006/relationships/customXml" Target="../ink/ink500.xml"/><Relationship Id="rId7" Type="http://schemas.openxmlformats.org/officeDocument/2006/relationships/customXml" Target="../ink/ink440.xml"/><Relationship Id="rId71" Type="http://schemas.openxmlformats.org/officeDocument/2006/relationships/image" Target="../media/image184.png"/><Relationship Id="rId92" Type="http://schemas.openxmlformats.org/officeDocument/2006/relationships/image" Target="../media/image217.png"/><Relationship Id="rId2" Type="http://schemas.openxmlformats.org/officeDocument/2006/relationships/image" Target="../media/image82.png"/><Relationship Id="rId29" Type="http://schemas.openxmlformats.org/officeDocument/2006/relationships/customXml" Target="../ink/ink451.xml"/><Relationship Id="rId24" Type="http://schemas.openxmlformats.org/officeDocument/2006/relationships/image" Target="../media/image100.png"/><Relationship Id="rId40" Type="http://schemas.openxmlformats.org/officeDocument/2006/relationships/image" Target="../media/image110.png"/><Relationship Id="rId45" Type="http://schemas.openxmlformats.org/officeDocument/2006/relationships/customXml" Target="../ink/ink459.xml"/><Relationship Id="rId66" Type="http://schemas.openxmlformats.org/officeDocument/2006/relationships/customXml" Target="../ink/ink470.xml"/><Relationship Id="rId87" Type="http://schemas.openxmlformats.org/officeDocument/2006/relationships/customXml" Target="../ink/ink481.xml"/><Relationship Id="rId110" Type="http://schemas.openxmlformats.org/officeDocument/2006/relationships/image" Target="../media/image226.png"/><Relationship Id="rId115" Type="http://schemas.openxmlformats.org/officeDocument/2006/relationships/customXml" Target="../ink/ink495.xml"/><Relationship Id="rId131" Type="http://schemas.openxmlformats.org/officeDocument/2006/relationships/customXml" Target="../ink/ink503.xml"/><Relationship Id="rId61" Type="http://schemas.openxmlformats.org/officeDocument/2006/relationships/image" Target="../media/image171.png"/><Relationship Id="rId82" Type="http://schemas.openxmlformats.org/officeDocument/2006/relationships/customXml" Target="../ink/ink478.xml"/><Relationship Id="rId19" Type="http://schemas.openxmlformats.org/officeDocument/2006/relationships/customXml" Target="../ink/ink446.xml"/><Relationship Id="rId14" Type="http://schemas.openxmlformats.org/officeDocument/2006/relationships/image" Target="../media/image96.png"/><Relationship Id="rId30" Type="http://schemas.openxmlformats.org/officeDocument/2006/relationships/image" Target="../media/image103.png"/><Relationship Id="rId35" Type="http://schemas.openxmlformats.org/officeDocument/2006/relationships/customXml" Target="../ink/ink454.xml"/><Relationship Id="rId56" Type="http://schemas.openxmlformats.org/officeDocument/2006/relationships/image" Target="../media/image151.png"/><Relationship Id="rId77" Type="http://schemas.openxmlformats.org/officeDocument/2006/relationships/image" Target="../media/image210.png"/><Relationship Id="rId100" Type="http://schemas.openxmlformats.org/officeDocument/2006/relationships/image" Target="../media/image221.png"/><Relationship Id="rId105" Type="http://schemas.openxmlformats.org/officeDocument/2006/relationships/customXml" Target="../ink/ink490.xml"/><Relationship Id="rId126" Type="http://schemas.openxmlformats.org/officeDocument/2006/relationships/image" Target="../media/image234.png"/><Relationship Id="rId8" Type="http://schemas.openxmlformats.org/officeDocument/2006/relationships/image" Target="../media/image85.png"/><Relationship Id="rId51" Type="http://schemas.openxmlformats.org/officeDocument/2006/relationships/customXml" Target="../ink/ink462.xml"/><Relationship Id="rId72" Type="http://schemas.openxmlformats.org/officeDocument/2006/relationships/customXml" Target="../ink/ink473.xml"/><Relationship Id="rId93" Type="http://schemas.openxmlformats.org/officeDocument/2006/relationships/customXml" Target="../ink/ink484.xml"/><Relationship Id="rId98" Type="http://schemas.openxmlformats.org/officeDocument/2006/relationships/image" Target="../media/image220.png"/><Relationship Id="rId121" Type="http://schemas.openxmlformats.org/officeDocument/2006/relationships/customXml" Target="../ink/ink498.xml"/><Relationship Id="rId3" Type="http://schemas.openxmlformats.org/officeDocument/2006/relationships/customXml" Target="../ink/ink438.xml"/><Relationship Id="rId25" Type="http://schemas.openxmlformats.org/officeDocument/2006/relationships/customXml" Target="../ink/ink449.xml"/><Relationship Id="rId46" Type="http://schemas.openxmlformats.org/officeDocument/2006/relationships/image" Target="../media/image124.png"/><Relationship Id="rId67" Type="http://schemas.openxmlformats.org/officeDocument/2006/relationships/image" Target="../media/image182.png"/><Relationship Id="rId116" Type="http://schemas.openxmlformats.org/officeDocument/2006/relationships/image" Target="../media/image229.png"/><Relationship Id="rId20" Type="http://schemas.openxmlformats.org/officeDocument/2006/relationships/image" Target="../media/image99.png"/><Relationship Id="rId41" Type="http://schemas.openxmlformats.org/officeDocument/2006/relationships/customXml" Target="../ink/ink457.xml"/><Relationship Id="rId62" Type="http://schemas.openxmlformats.org/officeDocument/2006/relationships/customXml" Target="../ink/ink468.xml"/><Relationship Id="rId83" Type="http://schemas.openxmlformats.org/officeDocument/2006/relationships/image" Target="../media/image213.png"/><Relationship Id="rId88" Type="http://schemas.openxmlformats.org/officeDocument/2006/relationships/image" Target="../media/image215.png"/><Relationship Id="rId111" Type="http://schemas.openxmlformats.org/officeDocument/2006/relationships/customXml" Target="../ink/ink493.xml"/><Relationship Id="rId132" Type="http://schemas.openxmlformats.org/officeDocument/2006/relationships/image" Target="../media/image237.png"/><Relationship Id="rId15" Type="http://schemas.openxmlformats.org/officeDocument/2006/relationships/customXml" Target="../ink/ink444.xml"/><Relationship Id="rId36" Type="http://schemas.openxmlformats.org/officeDocument/2006/relationships/image" Target="../media/image106.png"/><Relationship Id="rId57" Type="http://schemas.openxmlformats.org/officeDocument/2006/relationships/customXml" Target="../ink/ink465.xml"/><Relationship Id="rId106" Type="http://schemas.openxmlformats.org/officeDocument/2006/relationships/image" Target="../media/image224.png"/><Relationship Id="rId127" Type="http://schemas.openxmlformats.org/officeDocument/2006/relationships/customXml" Target="../ink/ink501.xml"/><Relationship Id="rId10" Type="http://schemas.openxmlformats.org/officeDocument/2006/relationships/image" Target="../media/image86.png"/><Relationship Id="rId31" Type="http://schemas.openxmlformats.org/officeDocument/2006/relationships/customXml" Target="../ink/ink452.xml"/><Relationship Id="rId52" Type="http://schemas.openxmlformats.org/officeDocument/2006/relationships/image" Target="../media/image127.png"/><Relationship Id="rId73" Type="http://schemas.openxmlformats.org/officeDocument/2006/relationships/image" Target="../media/image199.png"/><Relationship Id="rId78" Type="http://schemas.openxmlformats.org/officeDocument/2006/relationships/customXml" Target="../ink/ink476.xml"/><Relationship Id="rId94" Type="http://schemas.openxmlformats.org/officeDocument/2006/relationships/image" Target="../media/image218.png"/><Relationship Id="rId99" Type="http://schemas.openxmlformats.org/officeDocument/2006/relationships/customXml" Target="../ink/ink487.xml"/><Relationship Id="rId101" Type="http://schemas.openxmlformats.org/officeDocument/2006/relationships/customXml" Target="../ink/ink488.xml"/><Relationship Id="rId122" Type="http://schemas.openxmlformats.org/officeDocument/2006/relationships/image" Target="../media/image232.png"/><Relationship Id="rId4" Type="http://schemas.openxmlformats.org/officeDocument/2006/relationships/image" Target="../media/image83.png"/><Relationship Id="rId9" Type="http://schemas.openxmlformats.org/officeDocument/2006/relationships/customXml" Target="../ink/ink441.xml"/><Relationship Id="rId26" Type="http://schemas.openxmlformats.org/officeDocument/2006/relationships/image" Target="../media/image101.png"/><Relationship Id="rId47" Type="http://schemas.openxmlformats.org/officeDocument/2006/relationships/customXml" Target="../ink/ink460.xml"/><Relationship Id="rId68" Type="http://schemas.openxmlformats.org/officeDocument/2006/relationships/customXml" Target="../ink/ink471.xml"/><Relationship Id="rId89" Type="http://schemas.openxmlformats.org/officeDocument/2006/relationships/customXml" Target="../ink/ink482.xml"/><Relationship Id="rId112" Type="http://schemas.openxmlformats.org/officeDocument/2006/relationships/image" Target="../media/image227.png"/><Relationship Id="rId133" Type="http://schemas.openxmlformats.org/officeDocument/2006/relationships/customXml" Target="../ink/ink50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1.png"/><Relationship Id="rId117" Type="http://schemas.openxmlformats.org/officeDocument/2006/relationships/customXml" Target="../ink/ink565.xml"/><Relationship Id="rId21" Type="http://schemas.openxmlformats.org/officeDocument/2006/relationships/customXml" Target="../ink/ink515.xml"/><Relationship Id="rId42" Type="http://schemas.openxmlformats.org/officeDocument/2006/relationships/image" Target="../media/image123.png"/><Relationship Id="rId47" Type="http://schemas.openxmlformats.org/officeDocument/2006/relationships/customXml" Target="../ink/ink528.xml"/><Relationship Id="rId63" Type="http://schemas.openxmlformats.org/officeDocument/2006/relationships/image" Target="../media/image173.png"/><Relationship Id="rId68" Type="http://schemas.openxmlformats.org/officeDocument/2006/relationships/customXml" Target="../ink/ink539.xml"/><Relationship Id="rId84" Type="http://schemas.openxmlformats.org/officeDocument/2006/relationships/image" Target="../media/image226.png"/><Relationship Id="rId89" Type="http://schemas.openxmlformats.org/officeDocument/2006/relationships/customXml" Target="../ink/ink550.xml"/><Relationship Id="rId112" Type="http://schemas.openxmlformats.org/officeDocument/2006/relationships/image" Target="../media/image248.png"/><Relationship Id="rId16" Type="http://schemas.openxmlformats.org/officeDocument/2006/relationships/image" Target="../media/image97.png"/><Relationship Id="rId107" Type="http://schemas.openxmlformats.org/officeDocument/2006/relationships/image" Target="../media/image246.png"/><Relationship Id="rId11" Type="http://schemas.openxmlformats.org/officeDocument/2006/relationships/customXml" Target="../ink/ink510.xml"/><Relationship Id="rId32" Type="http://schemas.openxmlformats.org/officeDocument/2006/relationships/image" Target="../media/image104.png"/><Relationship Id="rId37" Type="http://schemas.openxmlformats.org/officeDocument/2006/relationships/customXml" Target="../ink/ink523.xml"/><Relationship Id="rId53" Type="http://schemas.openxmlformats.org/officeDocument/2006/relationships/customXml" Target="../ink/ink531.xml"/><Relationship Id="rId58" Type="http://schemas.openxmlformats.org/officeDocument/2006/relationships/customXml" Target="../ink/ink534.xml"/><Relationship Id="rId74" Type="http://schemas.openxmlformats.org/officeDocument/2006/relationships/customXml" Target="../ink/ink542.xml"/><Relationship Id="rId79" Type="http://schemas.openxmlformats.org/officeDocument/2006/relationships/customXml" Target="../ink/ink545.xml"/><Relationship Id="rId102" Type="http://schemas.openxmlformats.org/officeDocument/2006/relationships/image" Target="../media/image244.png"/><Relationship Id="rId123" Type="http://schemas.openxmlformats.org/officeDocument/2006/relationships/image" Target="../media/image253.png"/><Relationship Id="rId5" Type="http://schemas.openxmlformats.org/officeDocument/2006/relationships/customXml" Target="../ink/ink507.xml"/><Relationship Id="rId90" Type="http://schemas.openxmlformats.org/officeDocument/2006/relationships/image" Target="../media/image229.png"/><Relationship Id="rId95" Type="http://schemas.openxmlformats.org/officeDocument/2006/relationships/customXml" Target="../ink/ink553.xml"/><Relationship Id="rId22" Type="http://schemas.openxmlformats.org/officeDocument/2006/relationships/image" Target="../media/image4.png"/><Relationship Id="rId27" Type="http://schemas.openxmlformats.org/officeDocument/2006/relationships/customXml" Target="../ink/ink518.xml"/><Relationship Id="rId43" Type="http://schemas.openxmlformats.org/officeDocument/2006/relationships/customXml" Target="../ink/ink526.xml"/><Relationship Id="rId48" Type="http://schemas.openxmlformats.org/officeDocument/2006/relationships/image" Target="../media/image126.png"/><Relationship Id="rId64" Type="http://schemas.openxmlformats.org/officeDocument/2006/relationships/customXml" Target="../ink/ink537.xml"/><Relationship Id="rId69" Type="http://schemas.openxmlformats.org/officeDocument/2006/relationships/image" Target="../media/image184.png"/><Relationship Id="rId113" Type="http://schemas.openxmlformats.org/officeDocument/2006/relationships/customXml" Target="../ink/ink563.xml"/><Relationship Id="rId118" Type="http://schemas.openxmlformats.org/officeDocument/2006/relationships/image" Target="../media/image251.png"/><Relationship Id="rId80" Type="http://schemas.openxmlformats.org/officeDocument/2006/relationships/image" Target="../media/image224.png"/><Relationship Id="rId85" Type="http://schemas.openxmlformats.org/officeDocument/2006/relationships/customXml" Target="../ink/ink548.xml"/><Relationship Id="rId12" Type="http://schemas.openxmlformats.org/officeDocument/2006/relationships/image" Target="../media/image95.png"/><Relationship Id="rId17" Type="http://schemas.openxmlformats.org/officeDocument/2006/relationships/customXml" Target="../ink/ink513.xml"/><Relationship Id="rId33" Type="http://schemas.openxmlformats.org/officeDocument/2006/relationships/customXml" Target="../ink/ink521.xml"/><Relationship Id="rId38" Type="http://schemas.openxmlformats.org/officeDocument/2006/relationships/image" Target="../media/image110.png"/><Relationship Id="rId59" Type="http://schemas.openxmlformats.org/officeDocument/2006/relationships/image" Target="../media/image171.png"/><Relationship Id="rId103" Type="http://schemas.openxmlformats.org/officeDocument/2006/relationships/customXml" Target="../ink/ink557.xml"/><Relationship Id="rId108" Type="http://schemas.openxmlformats.org/officeDocument/2006/relationships/customXml" Target="../ink/ink560.xml"/><Relationship Id="rId124" Type="http://schemas.openxmlformats.org/officeDocument/2006/relationships/customXml" Target="../ink/ink569.xml"/><Relationship Id="rId54" Type="http://schemas.openxmlformats.org/officeDocument/2006/relationships/image" Target="../media/image151.png"/><Relationship Id="rId70" Type="http://schemas.openxmlformats.org/officeDocument/2006/relationships/customXml" Target="../ink/ink540.xml"/><Relationship Id="rId75" Type="http://schemas.openxmlformats.org/officeDocument/2006/relationships/image" Target="../media/image210.png"/><Relationship Id="rId91" Type="http://schemas.openxmlformats.org/officeDocument/2006/relationships/customXml" Target="../ink/ink551.xml"/><Relationship Id="rId9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516.xml"/><Relationship Id="rId28" Type="http://schemas.openxmlformats.org/officeDocument/2006/relationships/image" Target="../media/image102.png"/><Relationship Id="rId49" Type="http://schemas.openxmlformats.org/officeDocument/2006/relationships/customXml" Target="../ink/ink529.xml"/><Relationship Id="rId114" Type="http://schemas.openxmlformats.org/officeDocument/2006/relationships/image" Target="../media/image249.png"/><Relationship Id="rId119" Type="http://schemas.openxmlformats.org/officeDocument/2006/relationships/customXml" Target="../ink/ink566.xml"/><Relationship Id="rId44" Type="http://schemas.openxmlformats.org/officeDocument/2006/relationships/image" Target="../media/image124.png"/><Relationship Id="rId60" Type="http://schemas.openxmlformats.org/officeDocument/2006/relationships/customXml" Target="../ink/ink535.xml"/><Relationship Id="rId65" Type="http://schemas.openxmlformats.org/officeDocument/2006/relationships/image" Target="../media/image182.png"/><Relationship Id="rId81" Type="http://schemas.openxmlformats.org/officeDocument/2006/relationships/customXml" Target="../ink/ink546.xml"/><Relationship Id="rId86" Type="http://schemas.openxmlformats.org/officeDocument/2006/relationships/image" Target="../media/image227.png"/><Relationship Id="rId13" Type="http://schemas.openxmlformats.org/officeDocument/2006/relationships/customXml" Target="../ink/ink511.xml"/><Relationship Id="rId18" Type="http://schemas.openxmlformats.org/officeDocument/2006/relationships/image" Target="../media/image98.png"/><Relationship Id="rId39" Type="http://schemas.openxmlformats.org/officeDocument/2006/relationships/customXml" Target="../ink/ink524.xml"/><Relationship Id="rId109" Type="http://schemas.openxmlformats.org/officeDocument/2006/relationships/image" Target="../media/image247.png"/><Relationship Id="rId34" Type="http://schemas.openxmlformats.org/officeDocument/2006/relationships/image" Target="../media/image105.png"/><Relationship Id="rId50" Type="http://schemas.openxmlformats.org/officeDocument/2006/relationships/image" Target="../media/image127.png"/><Relationship Id="rId55" Type="http://schemas.openxmlformats.org/officeDocument/2006/relationships/customXml" Target="../ink/ink532.xml"/><Relationship Id="rId76" Type="http://schemas.openxmlformats.org/officeDocument/2006/relationships/customXml" Target="../ink/ink543.xml"/><Relationship Id="rId97" Type="http://schemas.openxmlformats.org/officeDocument/2006/relationships/customXml" Target="../ink/ink554.xml"/><Relationship Id="rId104" Type="http://schemas.openxmlformats.org/officeDocument/2006/relationships/customXml" Target="../ink/ink558.xml"/><Relationship Id="rId120" Type="http://schemas.openxmlformats.org/officeDocument/2006/relationships/customXml" Target="../ink/ink567.xml"/><Relationship Id="rId125" Type="http://schemas.openxmlformats.org/officeDocument/2006/relationships/image" Target="../media/image254.png"/><Relationship Id="rId7" Type="http://schemas.openxmlformats.org/officeDocument/2006/relationships/customXml" Target="../ink/ink508.xml"/><Relationship Id="rId71" Type="http://schemas.openxmlformats.org/officeDocument/2006/relationships/image" Target="../media/image199.png"/><Relationship Id="rId92" Type="http://schemas.openxmlformats.org/officeDocument/2006/relationships/image" Target="../media/image239.png"/><Relationship Id="rId2" Type="http://schemas.openxmlformats.org/officeDocument/2006/relationships/image" Target="../media/image82.png"/><Relationship Id="rId29" Type="http://schemas.openxmlformats.org/officeDocument/2006/relationships/customXml" Target="../ink/ink519.xml"/><Relationship Id="rId24" Type="http://schemas.openxmlformats.org/officeDocument/2006/relationships/image" Target="../media/image100.png"/><Relationship Id="rId40" Type="http://schemas.openxmlformats.org/officeDocument/2006/relationships/image" Target="../media/image111.png"/><Relationship Id="rId45" Type="http://schemas.openxmlformats.org/officeDocument/2006/relationships/customXml" Target="../ink/ink527.xml"/><Relationship Id="rId66" Type="http://schemas.openxmlformats.org/officeDocument/2006/relationships/customXml" Target="../ink/ink538.xml"/><Relationship Id="rId87" Type="http://schemas.openxmlformats.org/officeDocument/2006/relationships/customXml" Target="../ink/ink549.xml"/><Relationship Id="rId110" Type="http://schemas.openxmlformats.org/officeDocument/2006/relationships/customXml" Target="../ink/ink561.xml"/><Relationship Id="rId115" Type="http://schemas.openxmlformats.org/officeDocument/2006/relationships/customXml" Target="../ink/ink564.xml"/><Relationship Id="rId61" Type="http://schemas.openxmlformats.org/officeDocument/2006/relationships/image" Target="../media/image172.png"/><Relationship Id="rId82" Type="http://schemas.openxmlformats.org/officeDocument/2006/relationships/image" Target="../media/image225.png"/><Relationship Id="rId19" Type="http://schemas.openxmlformats.org/officeDocument/2006/relationships/customXml" Target="../ink/ink514.xml"/><Relationship Id="rId14" Type="http://schemas.openxmlformats.org/officeDocument/2006/relationships/image" Target="../media/image96.png"/><Relationship Id="rId30" Type="http://schemas.openxmlformats.org/officeDocument/2006/relationships/image" Target="../media/image103.png"/><Relationship Id="rId35" Type="http://schemas.openxmlformats.org/officeDocument/2006/relationships/customXml" Target="../ink/ink522.xml"/><Relationship Id="rId56" Type="http://schemas.openxmlformats.org/officeDocument/2006/relationships/customXml" Target="../ink/ink533.xml"/><Relationship Id="rId77" Type="http://schemas.openxmlformats.org/officeDocument/2006/relationships/image" Target="../media/image211.png"/><Relationship Id="rId100" Type="http://schemas.openxmlformats.org/officeDocument/2006/relationships/image" Target="../media/image243.png"/><Relationship Id="rId105" Type="http://schemas.openxmlformats.org/officeDocument/2006/relationships/image" Target="../media/image245.png"/><Relationship Id="rId126" Type="http://schemas.openxmlformats.org/officeDocument/2006/relationships/customXml" Target="../ink/ink570.xml"/><Relationship Id="rId8" Type="http://schemas.openxmlformats.org/officeDocument/2006/relationships/image" Target="../media/image85.png"/><Relationship Id="rId51" Type="http://schemas.openxmlformats.org/officeDocument/2006/relationships/customXml" Target="../ink/ink530.xml"/><Relationship Id="rId72" Type="http://schemas.openxmlformats.org/officeDocument/2006/relationships/customXml" Target="../ink/ink541.xml"/><Relationship Id="rId93" Type="http://schemas.openxmlformats.org/officeDocument/2006/relationships/customXml" Target="../ink/ink552.xml"/><Relationship Id="rId98" Type="http://schemas.openxmlformats.org/officeDocument/2006/relationships/image" Target="../media/image242.png"/><Relationship Id="rId121" Type="http://schemas.openxmlformats.org/officeDocument/2006/relationships/image" Target="../media/image252.png"/><Relationship Id="rId3" Type="http://schemas.openxmlformats.org/officeDocument/2006/relationships/customXml" Target="../ink/ink506.xml"/><Relationship Id="rId25" Type="http://schemas.openxmlformats.org/officeDocument/2006/relationships/customXml" Target="../ink/ink517.xml"/><Relationship Id="rId46" Type="http://schemas.openxmlformats.org/officeDocument/2006/relationships/image" Target="../media/image125.png"/><Relationship Id="rId67" Type="http://schemas.openxmlformats.org/officeDocument/2006/relationships/image" Target="../media/image183.png"/><Relationship Id="rId116" Type="http://schemas.openxmlformats.org/officeDocument/2006/relationships/image" Target="../media/image250.png"/><Relationship Id="rId20" Type="http://schemas.openxmlformats.org/officeDocument/2006/relationships/image" Target="../media/image99.png"/><Relationship Id="rId41" Type="http://schemas.openxmlformats.org/officeDocument/2006/relationships/customXml" Target="../ink/ink525.xml"/><Relationship Id="rId62" Type="http://schemas.openxmlformats.org/officeDocument/2006/relationships/customXml" Target="../ink/ink536.xml"/><Relationship Id="rId83" Type="http://schemas.openxmlformats.org/officeDocument/2006/relationships/customXml" Target="../ink/ink547.xml"/><Relationship Id="rId88" Type="http://schemas.openxmlformats.org/officeDocument/2006/relationships/image" Target="../media/image228.png"/><Relationship Id="rId111" Type="http://schemas.openxmlformats.org/officeDocument/2006/relationships/customXml" Target="../ink/ink562.xml"/><Relationship Id="rId15" Type="http://schemas.openxmlformats.org/officeDocument/2006/relationships/customXml" Target="../ink/ink512.xml"/><Relationship Id="rId36" Type="http://schemas.openxmlformats.org/officeDocument/2006/relationships/image" Target="../media/image109.png"/><Relationship Id="rId57" Type="http://schemas.openxmlformats.org/officeDocument/2006/relationships/image" Target="../media/image170.png"/><Relationship Id="rId106" Type="http://schemas.openxmlformats.org/officeDocument/2006/relationships/customXml" Target="../ink/ink559.xml"/><Relationship Id="rId127" Type="http://schemas.openxmlformats.org/officeDocument/2006/relationships/image" Target="../media/image255.png"/><Relationship Id="rId10" Type="http://schemas.openxmlformats.org/officeDocument/2006/relationships/image" Target="../media/image86.png"/><Relationship Id="rId31" Type="http://schemas.openxmlformats.org/officeDocument/2006/relationships/customXml" Target="../ink/ink520.xml"/><Relationship Id="rId52" Type="http://schemas.openxmlformats.org/officeDocument/2006/relationships/image" Target="../media/image128.png"/><Relationship Id="rId73" Type="http://schemas.openxmlformats.org/officeDocument/2006/relationships/image" Target="../media/image200.png"/><Relationship Id="rId78" Type="http://schemas.openxmlformats.org/officeDocument/2006/relationships/customXml" Target="../ink/ink544.xml"/><Relationship Id="rId94" Type="http://schemas.openxmlformats.org/officeDocument/2006/relationships/image" Target="../media/image240.png"/><Relationship Id="rId99" Type="http://schemas.openxmlformats.org/officeDocument/2006/relationships/customXml" Target="../ink/ink555.xml"/><Relationship Id="rId101" Type="http://schemas.openxmlformats.org/officeDocument/2006/relationships/customXml" Target="../ink/ink556.xml"/><Relationship Id="rId122" Type="http://schemas.openxmlformats.org/officeDocument/2006/relationships/customXml" Target="../ink/ink568.xml"/><Relationship Id="rId4" Type="http://schemas.openxmlformats.org/officeDocument/2006/relationships/image" Target="../media/image83.png"/><Relationship Id="rId9" Type="http://schemas.openxmlformats.org/officeDocument/2006/relationships/customXml" Target="../ink/ink50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9.xml"/><Relationship Id="rId21" Type="http://schemas.openxmlformats.org/officeDocument/2006/relationships/customXml" Target="../ink/ink580.xml"/><Relationship Id="rId42" Type="http://schemas.openxmlformats.org/officeDocument/2006/relationships/image" Target="../media/image125.png"/><Relationship Id="rId63" Type="http://schemas.openxmlformats.org/officeDocument/2006/relationships/image" Target="../media/image183.png"/><Relationship Id="rId84" Type="http://schemas.openxmlformats.org/officeDocument/2006/relationships/image" Target="../media/image228.png"/><Relationship Id="rId138" Type="http://schemas.openxmlformats.org/officeDocument/2006/relationships/image" Target="../media/image275.png"/><Relationship Id="rId107" Type="http://schemas.openxmlformats.org/officeDocument/2006/relationships/customXml" Target="../ink/ink624.xml"/><Relationship Id="rId11" Type="http://schemas.openxmlformats.org/officeDocument/2006/relationships/customXml" Target="../ink/ink575.xml"/><Relationship Id="rId32" Type="http://schemas.openxmlformats.org/officeDocument/2006/relationships/image" Target="../media/image109.png"/><Relationship Id="rId53" Type="http://schemas.openxmlformats.org/officeDocument/2006/relationships/image" Target="../media/image170.png"/><Relationship Id="rId74" Type="http://schemas.openxmlformats.org/officeDocument/2006/relationships/customXml" Target="../ink/ink607.xml"/><Relationship Id="rId128" Type="http://schemas.openxmlformats.org/officeDocument/2006/relationships/image" Target="../media/image270.png"/><Relationship Id="rId149" Type="http://schemas.openxmlformats.org/officeDocument/2006/relationships/customXml" Target="../ink/ink645.xml"/><Relationship Id="rId5" Type="http://schemas.openxmlformats.org/officeDocument/2006/relationships/customXml" Target="../ink/ink572.xml"/><Relationship Id="rId95" Type="http://schemas.openxmlformats.org/officeDocument/2006/relationships/customXml" Target="../ink/ink618.xml"/><Relationship Id="rId22" Type="http://schemas.openxmlformats.org/officeDocument/2006/relationships/image" Target="../media/image101.png"/><Relationship Id="rId27" Type="http://schemas.openxmlformats.org/officeDocument/2006/relationships/customXml" Target="../ink/ink583.xml"/><Relationship Id="rId43" Type="http://schemas.openxmlformats.org/officeDocument/2006/relationships/customXml" Target="../ink/ink591.xml"/><Relationship Id="rId48" Type="http://schemas.openxmlformats.org/officeDocument/2006/relationships/image" Target="../media/image128.png"/><Relationship Id="rId64" Type="http://schemas.openxmlformats.org/officeDocument/2006/relationships/customXml" Target="../ink/ink602.xml"/><Relationship Id="rId69" Type="http://schemas.openxmlformats.org/officeDocument/2006/relationships/image" Target="../media/image200.png"/><Relationship Id="rId113" Type="http://schemas.openxmlformats.org/officeDocument/2006/relationships/customXml" Target="../ink/ink627.xml"/><Relationship Id="rId118" Type="http://schemas.openxmlformats.org/officeDocument/2006/relationships/image" Target="../media/image265.png"/><Relationship Id="rId134" Type="http://schemas.openxmlformats.org/officeDocument/2006/relationships/image" Target="../media/image273.png"/><Relationship Id="rId139" Type="http://schemas.openxmlformats.org/officeDocument/2006/relationships/customXml" Target="../ink/ink640.xml"/><Relationship Id="rId80" Type="http://schemas.openxmlformats.org/officeDocument/2006/relationships/image" Target="../media/image226.png"/><Relationship Id="rId85" Type="http://schemas.openxmlformats.org/officeDocument/2006/relationships/customXml" Target="../ink/ink613.xml"/><Relationship Id="rId150" Type="http://schemas.openxmlformats.org/officeDocument/2006/relationships/image" Target="../media/image281.png"/><Relationship Id="rId12" Type="http://schemas.openxmlformats.org/officeDocument/2006/relationships/image" Target="../media/image95.png"/><Relationship Id="rId17" Type="http://schemas.openxmlformats.org/officeDocument/2006/relationships/customXml" Target="../ink/ink578.xml"/><Relationship Id="rId33" Type="http://schemas.openxmlformats.org/officeDocument/2006/relationships/customXml" Target="../ink/ink586.xml"/><Relationship Id="rId38" Type="http://schemas.openxmlformats.org/officeDocument/2006/relationships/image" Target="../media/image123.png"/><Relationship Id="rId59" Type="http://schemas.openxmlformats.org/officeDocument/2006/relationships/image" Target="../media/image173.png"/><Relationship Id="rId103" Type="http://schemas.openxmlformats.org/officeDocument/2006/relationships/customXml" Target="../ink/ink622.xml"/><Relationship Id="rId108" Type="http://schemas.openxmlformats.org/officeDocument/2006/relationships/image" Target="../media/image260.png"/><Relationship Id="rId124" Type="http://schemas.openxmlformats.org/officeDocument/2006/relationships/image" Target="../media/image268.png"/><Relationship Id="rId129" Type="http://schemas.openxmlformats.org/officeDocument/2006/relationships/customXml" Target="../ink/ink635.xml"/><Relationship Id="rId54" Type="http://schemas.openxmlformats.org/officeDocument/2006/relationships/customXml" Target="../ink/ink597.xml"/><Relationship Id="rId70" Type="http://schemas.openxmlformats.org/officeDocument/2006/relationships/customXml" Target="../ink/ink605.xml"/><Relationship Id="rId75" Type="http://schemas.openxmlformats.org/officeDocument/2006/relationships/customXml" Target="../ink/ink608.xml"/><Relationship Id="rId91" Type="http://schemas.openxmlformats.org/officeDocument/2006/relationships/customXml" Target="../ink/ink616.xml"/><Relationship Id="rId96" Type="http://schemas.openxmlformats.org/officeDocument/2006/relationships/image" Target="../media/image254.png"/><Relationship Id="rId140" Type="http://schemas.openxmlformats.org/officeDocument/2006/relationships/image" Target="../media/image276.png"/><Relationship Id="rId145" Type="http://schemas.openxmlformats.org/officeDocument/2006/relationships/customXml" Target="../ink/ink6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581.xml"/><Relationship Id="rId28" Type="http://schemas.openxmlformats.org/officeDocument/2006/relationships/image" Target="../media/image104.png"/><Relationship Id="rId49" Type="http://schemas.openxmlformats.org/officeDocument/2006/relationships/customXml" Target="../ink/ink594.xml"/><Relationship Id="rId114" Type="http://schemas.openxmlformats.org/officeDocument/2006/relationships/image" Target="../media/image263.png"/><Relationship Id="rId119" Type="http://schemas.openxmlformats.org/officeDocument/2006/relationships/customXml" Target="../ink/ink630.xml"/><Relationship Id="rId44" Type="http://schemas.openxmlformats.org/officeDocument/2006/relationships/image" Target="../media/image126.png"/><Relationship Id="rId60" Type="http://schemas.openxmlformats.org/officeDocument/2006/relationships/customXml" Target="../ink/ink600.xml"/><Relationship Id="rId65" Type="http://schemas.openxmlformats.org/officeDocument/2006/relationships/image" Target="../media/image184.png"/><Relationship Id="rId81" Type="http://schemas.openxmlformats.org/officeDocument/2006/relationships/customXml" Target="../ink/ink611.xml"/><Relationship Id="rId86" Type="http://schemas.openxmlformats.org/officeDocument/2006/relationships/image" Target="../media/image229.png"/><Relationship Id="rId130" Type="http://schemas.openxmlformats.org/officeDocument/2006/relationships/image" Target="../media/image271.png"/><Relationship Id="rId135" Type="http://schemas.openxmlformats.org/officeDocument/2006/relationships/customXml" Target="../ink/ink638.xml"/><Relationship Id="rId13" Type="http://schemas.openxmlformats.org/officeDocument/2006/relationships/customXml" Target="../ink/ink576.xml"/><Relationship Id="rId18" Type="http://schemas.openxmlformats.org/officeDocument/2006/relationships/image" Target="../media/image4.png"/><Relationship Id="rId39" Type="http://schemas.openxmlformats.org/officeDocument/2006/relationships/customXml" Target="../ink/ink589.xml"/><Relationship Id="rId109" Type="http://schemas.openxmlformats.org/officeDocument/2006/relationships/customXml" Target="../ink/ink625.xml"/><Relationship Id="rId34" Type="http://schemas.openxmlformats.org/officeDocument/2006/relationships/image" Target="../media/image110.png"/><Relationship Id="rId50" Type="http://schemas.openxmlformats.org/officeDocument/2006/relationships/image" Target="../media/image151.png"/><Relationship Id="rId55" Type="http://schemas.openxmlformats.org/officeDocument/2006/relationships/image" Target="../media/image171.png"/><Relationship Id="rId76" Type="http://schemas.openxmlformats.org/officeDocument/2006/relationships/image" Target="../media/image224.png"/><Relationship Id="rId97" Type="http://schemas.openxmlformats.org/officeDocument/2006/relationships/customXml" Target="../ink/ink619.xml"/><Relationship Id="rId104" Type="http://schemas.openxmlformats.org/officeDocument/2006/relationships/image" Target="../media/image258.png"/><Relationship Id="rId120" Type="http://schemas.openxmlformats.org/officeDocument/2006/relationships/image" Target="../media/image266.png"/><Relationship Id="rId125" Type="http://schemas.openxmlformats.org/officeDocument/2006/relationships/customXml" Target="../ink/ink633.xml"/><Relationship Id="rId141" Type="http://schemas.openxmlformats.org/officeDocument/2006/relationships/customXml" Target="../ink/ink641.xml"/><Relationship Id="rId146" Type="http://schemas.openxmlformats.org/officeDocument/2006/relationships/image" Target="../media/image279.png"/><Relationship Id="rId7" Type="http://schemas.openxmlformats.org/officeDocument/2006/relationships/customXml" Target="../ink/ink573.xml"/><Relationship Id="rId71" Type="http://schemas.openxmlformats.org/officeDocument/2006/relationships/image" Target="../media/image210.png"/><Relationship Id="rId92" Type="http://schemas.openxmlformats.org/officeDocument/2006/relationships/image" Target="../media/image252.png"/><Relationship Id="rId2" Type="http://schemas.openxmlformats.org/officeDocument/2006/relationships/image" Target="../media/image82.png"/><Relationship Id="rId29" Type="http://schemas.openxmlformats.org/officeDocument/2006/relationships/customXml" Target="../ink/ink584.xml"/><Relationship Id="rId24" Type="http://schemas.openxmlformats.org/officeDocument/2006/relationships/image" Target="../media/image102.png"/><Relationship Id="rId40" Type="http://schemas.openxmlformats.org/officeDocument/2006/relationships/image" Target="../media/image124.png"/><Relationship Id="rId45" Type="http://schemas.openxmlformats.org/officeDocument/2006/relationships/customXml" Target="../ink/ink592.xml"/><Relationship Id="rId66" Type="http://schemas.openxmlformats.org/officeDocument/2006/relationships/customXml" Target="../ink/ink603.xml"/><Relationship Id="rId87" Type="http://schemas.openxmlformats.org/officeDocument/2006/relationships/customXml" Target="../ink/ink614.xml"/><Relationship Id="rId110" Type="http://schemas.openxmlformats.org/officeDocument/2006/relationships/image" Target="../media/image261.png"/><Relationship Id="rId115" Type="http://schemas.openxmlformats.org/officeDocument/2006/relationships/customXml" Target="../ink/ink628.xml"/><Relationship Id="rId131" Type="http://schemas.openxmlformats.org/officeDocument/2006/relationships/customXml" Target="../ink/ink636.xml"/><Relationship Id="rId136" Type="http://schemas.openxmlformats.org/officeDocument/2006/relationships/image" Target="../media/image274.png"/><Relationship Id="rId61" Type="http://schemas.openxmlformats.org/officeDocument/2006/relationships/image" Target="../media/image182.png"/><Relationship Id="rId82" Type="http://schemas.openxmlformats.org/officeDocument/2006/relationships/image" Target="../media/image227.png"/><Relationship Id="rId19" Type="http://schemas.openxmlformats.org/officeDocument/2006/relationships/customXml" Target="../ink/ink579.xml"/><Relationship Id="rId14" Type="http://schemas.openxmlformats.org/officeDocument/2006/relationships/image" Target="../media/image98.png"/><Relationship Id="rId30" Type="http://schemas.openxmlformats.org/officeDocument/2006/relationships/image" Target="../media/image105.png"/><Relationship Id="rId35" Type="http://schemas.openxmlformats.org/officeDocument/2006/relationships/customXml" Target="../ink/ink587.xml"/><Relationship Id="rId56" Type="http://schemas.openxmlformats.org/officeDocument/2006/relationships/customXml" Target="../ink/ink598.xml"/><Relationship Id="rId77" Type="http://schemas.openxmlformats.org/officeDocument/2006/relationships/customXml" Target="../ink/ink609.xml"/><Relationship Id="rId100" Type="http://schemas.openxmlformats.org/officeDocument/2006/relationships/image" Target="../media/image256.png"/><Relationship Id="rId105" Type="http://schemas.openxmlformats.org/officeDocument/2006/relationships/customXml" Target="../ink/ink623.xml"/><Relationship Id="rId126" Type="http://schemas.openxmlformats.org/officeDocument/2006/relationships/image" Target="../media/image269.png"/><Relationship Id="rId147" Type="http://schemas.openxmlformats.org/officeDocument/2006/relationships/customXml" Target="../ink/ink644.xml"/><Relationship Id="rId8" Type="http://schemas.openxmlformats.org/officeDocument/2006/relationships/image" Target="../media/image85.png"/><Relationship Id="rId51" Type="http://schemas.openxmlformats.org/officeDocument/2006/relationships/customXml" Target="../ink/ink595.xml"/><Relationship Id="rId72" Type="http://schemas.openxmlformats.org/officeDocument/2006/relationships/customXml" Target="../ink/ink606.xml"/><Relationship Id="rId93" Type="http://schemas.openxmlformats.org/officeDocument/2006/relationships/customXml" Target="../ink/ink617.xml"/><Relationship Id="rId98" Type="http://schemas.openxmlformats.org/officeDocument/2006/relationships/image" Target="../media/image255.png"/><Relationship Id="rId121" Type="http://schemas.openxmlformats.org/officeDocument/2006/relationships/customXml" Target="../ink/ink631.xml"/><Relationship Id="rId142" Type="http://schemas.openxmlformats.org/officeDocument/2006/relationships/image" Target="../media/image277.png"/><Relationship Id="rId3" Type="http://schemas.openxmlformats.org/officeDocument/2006/relationships/customXml" Target="../ink/ink571.xml"/><Relationship Id="rId25" Type="http://schemas.openxmlformats.org/officeDocument/2006/relationships/customXml" Target="../ink/ink582.xml"/><Relationship Id="rId46" Type="http://schemas.openxmlformats.org/officeDocument/2006/relationships/image" Target="../media/image127.png"/><Relationship Id="rId67" Type="http://schemas.openxmlformats.org/officeDocument/2006/relationships/image" Target="../media/image199.png"/><Relationship Id="rId116" Type="http://schemas.openxmlformats.org/officeDocument/2006/relationships/image" Target="../media/image264.png"/><Relationship Id="rId137" Type="http://schemas.openxmlformats.org/officeDocument/2006/relationships/customXml" Target="../ink/ink639.xml"/><Relationship Id="rId20" Type="http://schemas.openxmlformats.org/officeDocument/2006/relationships/image" Target="../media/image100.png"/><Relationship Id="rId41" Type="http://schemas.openxmlformats.org/officeDocument/2006/relationships/customXml" Target="../ink/ink590.xml"/><Relationship Id="rId62" Type="http://schemas.openxmlformats.org/officeDocument/2006/relationships/customXml" Target="../ink/ink601.xml"/><Relationship Id="rId83" Type="http://schemas.openxmlformats.org/officeDocument/2006/relationships/customXml" Target="../ink/ink612.xml"/><Relationship Id="rId88" Type="http://schemas.openxmlformats.org/officeDocument/2006/relationships/image" Target="../media/image239.png"/><Relationship Id="rId111" Type="http://schemas.openxmlformats.org/officeDocument/2006/relationships/customXml" Target="../ink/ink626.xml"/><Relationship Id="rId132" Type="http://schemas.openxmlformats.org/officeDocument/2006/relationships/image" Target="../media/image272.png"/><Relationship Id="rId15" Type="http://schemas.openxmlformats.org/officeDocument/2006/relationships/customXml" Target="../ink/ink577.xml"/><Relationship Id="rId36" Type="http://schemas.openxmlformats.org/officeDocument/2006/relationships/image" Target="../media/image111.png"/><Relationship Id="rId57" Type="http://schemas.openxmlformats.org/officeDocument/2006/relationships/image" Target="../media/image172.png"/><Relationship Id="rId106" Type="http://schemas.openxmlformats.org/officeDocument/2006/relationships/image" Target="../media/image259.png"/><Relationship Id="rId127" Type="http://schemas.openxmlformats.org/officeDocument/2006/relationships/customXml" Target="../ink/ink634.xml"/><Relationship Id="rId10" Type="http://schemas.openxmlformats.org/officeDocument/2006/relationships/image" Target="../media/image86.png"/><Relationship Id="rId31" Type="http://schemas.openxmlformats.org/officeDocument/2006/relationships/customXml" Target="../ink/ink585.xml"/><Relationship Id="rId52" Type="http://schemas.openxmlformats.org/officeDocument/2006/relationships/customXml" Target="../ink/ink596.xml"/><Relationship Id="rId73" Type="http://schemas.openxmlformats.org/officeDocument/2006/relationships/image" Target="../media/image211.png"/><Relationship Id="rId78" Type="http://schemas.openxmlformats.org/officeDocument/2006/relationships/image" Target="../media/image225.png"/><Relationship Id="rId94" Type="http://schemas.openxmlformats.org/officeDocument/2006/relationships/image" Target="../media/image253.png"/><Relationship Id="rId99" Type="http://schemas.openxmlformats.org/officeDocument/2006/relationships/customXml" Target="../ink/ink620.xml"/><Relationship Id="rId101" Type="http://schemas.openxmlformats.org/officeDocument/2006/relationships/customXml" Target="../ink/ink621.xml"/><Relationship Id="rId122" Type="http://schemas.openxmlformats.org/officeDocument/2006/relationships/image" Target="../media/image267.png"/><Relationship Id="rId143" Type="http://schemas.openxmlformats.org/officeDocument/2006/relationships/customXml" Target="../ink/ink642.xml"/><Relationship Id="rId148" Type="http://schemas.openxmlformats.org/officeDocument/2006/relationships/image" Target="../media/image280.png"/><Relationship Id="rId4" Type="http://schemas.openxmlformats.org/officeDocument/2006/relationships/image" Target="../media/image83.png"/><Relationship Id="rId9" Type="http://schemas.openxmlformats.org/officeDocument/2006/relationships/customXml" Target="../ink/ink574.xml"/><Relationship Id="rId26" Type="http://schemas.openxmlformats.org/officeDocument/2006/relationships/image" Target="../media/image103.png"/><Relationship Id="rId47" Type="http://schemas.openxmlformats.org/officeDocument/2006/relationships/customXml" Target="../ink/ink593.xml"/><Relationship Id="rId68" Type="http://schemas.openxmlformats.org/officeDocument/2006/relationships/customXml" Target="../ink/ink604.xml"/><Relationship Id="rId89" Type="http://schemas.openxmlformats.org/officeDocument/2006/relationships/customXml" Target="../ink/ink615.xml"/><Relationship Id="rId112" Type="http://schemas.openxmlformats.org/officeDocument/2006/relationships/image" Target="../media/image262.png"/><Relationship Id="rId133" Type="http://schemas.openxmlformats.org/officeDocument/2006/relationships/customXml" Target="../ink/ink637.xml"/><Relationship Id="rId16" Type="http://schemas.openxmlformats.org/officeDocument/2006/relationships/image" Target="../media/image99.png"/><Relationship Id="rId37" Type="http://schemas.openxmlformats.org/officeDocument/2006/relationships/customXml" Target="../ink/ink588.xml"/><Relationship Id="rId58" Type="http://schemas.openxmlformats.org/officeDocument/2006/relationships/customXml" Target="../ink/ink599.xml"/><Relationship Id="rId79" Type="http://schemas.openxmlformats.org/officeDocument/2006/relationships/customXml" Target="../ink/ink610.xml"/><Relationship Id="rId102" Type="http://schemas.openxmlformats.org/officeDocument/2006/relationships/image" Target="../media/image257.png"/><Relationship Id="rId123" Type="http://schemas.openxmlformats.org/officeDocument/2006/relationships/customXml" Target="../ink/ink632.xml"/><Relationship Id="rId144" Type="http://schemas.openxmlformats.org/officeDocument/2006/relationships/image" Target="../media/image278.png"/><Relationship Id="rId90" Type="http://schemas.openxmlformats.org/officeDocument/2006/relationships/image" Target="../media/image24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4.xml"/><Relationship Id="rId21" Type="http://schemas.openxmlformats.org/officeDocument/2006/relationships/customXml" Target="../ink/ink655.xml"/><Relationship Id="rId42" Type="http://schemas.openxmlformats.org/officeDocument/2006/relationships/image" Target="../media/image128.png"/><Relationship Id="rId63" Type="http://schemas.openxmlformats.org/officeDocument/2006/relationships/image" Target="../media/image200.png"/><Relationship Id="rId84" Type="http://schemas.openxmlformats.org/officeDocument/2006/relationships/image" Target="../media/image242.png"/><Relationship Id="rId138" Type="http://schemas.openxmlformats.org/officeDocument/2006/relationships/customXml" Target="../ink/ink715.xml"/><Relationship Id="rId107" Type="http://schemas.openxmlformats.org/officeDocument/2006/relationships/customXml" Target="../ink/ink699.xml"/><Relationship Id="rId11" Type="http://schemas.openxmlformats.org/officeDocument/2006/relationships/customXml" Target="../ink/ink650.xml"/><Relationship Id="rId32" Type="http://schemas.openxmlformats.org/officeDocument/2006/relationships/image" Target="../media/image123.png"/><Relationship Id="rId53" Type="http://schemas.openxmlformats.org/officeDocument/2006/relationships/image" Target="../media/image173.png"/><Relationship Id="rId74" Type="http://schemas.openxmlformats.org/officeDocument/2006/relationships/image" Target="../media/image226.png"/><Relationship Id="rId128" Type="http://schemas.openxmlformats.org/officeDocument/2006/relationships/image" Target="../media/image290.png"/><Relationship Id="rId5" Type="http://schemas.openxmlformats.org/officeDocument/2006/relationships/customXml" Target="../ink/ink647.xml"/><Relationship Id="rId90" Type="http://schemas.openxmlformats.org/officeDocument/2006/relationships/image" Target="../media/image254.png"/><Relationship Id="rId95" Type="http://schemas.openxmlformats.org/officeDocument/2006/relationships/customXml" Target="../ink/ink693.xml"/><Relationship Id="rId22" Type="http://schemas.openxmlformats.org/officeDocument/2006/relationships/image" Target="../media/image104.png"/><Relationship Id="rId27" Type="http://schemas.openxmlformats.org/officeDocument/2006/relationships/customXml" Target="../ink/ink658.xml"/><Relationship Id="rId43" Type="http://schemas.openxmlformats.org/officeDocument/2006/relationships/customXml" Target="../ink/ink666.xml"/><Relationship Id="rId48" Type="http://schemas.openxmlformats.org/officeDocument/2006/relationships/customXml" Target="../ink/ink669.xml"/><Relationship Id="rId64" Type="http://schemas.openxmlformats.org/officeDocument/2006/relationships/customXml" Target="../ink/ink677.xml"/><Relationship Id="rId69" Type="http://schemas.openxmlformats.org/officeDocument/2006/relationships/customXml" Target="../ink/ink680.xml"/><Relationship Id="rId113" Type="http://schemas.openxmlformats.org/officeDocument/2006/relationships/customXml" Target="../ink/ink702.xml"/><Relationship Id="rId118" Type="http://schemas.openxmlformats.org/officeDocument/2006/relationships/image" Target="../media/image285.png"/><Relationship Id="rId134" Type="http://schemas.openxmlformats.org/officeDocument/2006/relationships/customXml" Target="../ink/ink713.xml"/><Relationship Id="rId139" Type="http://schemas.openxmlformats.org/officeDocument/2006/relationships/image" Target="../media/image295.png"/><Relationship Id="rId80" Type="http://schemas.openxmlformats.org/officeDocument/2006/relationships/image" Target="../media/image229.png"/><Relationship Id="rId85" Type="http://schemas.openxmlformats.org/officeDocument/2006/relationships/customXml" Target="../ink/ink688.xml"/><Relationship Id="rId12" Type="http://schemas.openxmlformats.org/officeDocument/2006/relationships/image" Target="../media/image4.png"/><Relationship Id="rId17" Type="http://schemas.openxmlformats.org/officeDocument/2006/relationships/customXml" Target="../ink/ink653.xml"/><Relationship Id="rId33" Type="http://schemas.openxmlformats.org/officeDocument/2006/relationships/customXml" Target="../ink/ink661.xml"/><Relationship Id="rId38" Type="http://schemas.openxmlformats.org/officeDocument/2006/relationships/image" Target="../media/image126.png"/><Relationship Id="rId59" Type="http://schemas.openxmlformats.org/officeDocument/2006/relationships/image" Target="../media/image184.png"/><Relationship Id="rId103" Type="http://schemas.openxmlformats.org/officeDocument/2006/relationships/customXml" Target="../ink/ink697.xml"/><Relationship Id="rId108" Type="http://schemas.openxmlformats.org/officeDocument/2006/relationships/image" Target="../media/image263.png"/><Relationship Id="rId124" Type="http://schemas.openxmlformats.org/officeDocument/2006/relationships/image" Target="../media/image288.png"/><Relationship Id="rId129" Type="http://schemas.openxmlformats.org/officeDocument/2006/relationships/customXml" Target="../ink/ink710.xml"/><Relationship Id="rId54" Type="http://schemas.openxmlformats.org/officeDocument/2006/relationships/customXml" Target="../ink/ink672.xml"/><Relationship Id="rId70" Type="http://schemas.openxmlformats.org/officeDocument/2006/relationships/image" Target="../media/image224.png"/><Relationship Id="rId75" Type="http://schemas.openxmlformats.org/officeDocument/2006/relationships/customXml" Target="../ink/ink683.xml"/><Relationship Id="rId91" Type="http://schemas.openxmlformats.org/officeDocument/2006/relationships/customXml" Target="../ink/ink691.xml"/><Relationship Id="rId96" Type="http://schemas.openxmlformats.org/officeDocument/2006/relationships/image" Target="../media/image257.png"/><Relationship Id="rId140" Type="http://schemas.openxmlformats.org/officeDocument/2006/relationships/customXml" Target="../ink/ink716.xml"/><Relationship Id="rId145" Type="http://schemas.openxmlformats.org/officeDocument/2006/relationships/image" Target="../media/image2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656.xml"/><Relationship Id="rId28" Type="http://schemas.openxmlformats.org/officeDocument/2006/relationships/image" Target="../media/image110.png"/><Relationship Id="rId49" Type="http://schemas.openxmlformats.org/officeDocument/2006/relationships/image" Target="../media/image171.png"/><Relationship Id="rId114" Type="http://schemas.openxmlformats.org/officeDocument/2006/relationships/image" Target="../media/image283.png"/><Relationship Id="rId119" Type="http://schemas.openxmlformats.org/officeDocument/2006/relationships/customXml" Target="../ink/ink705.xml"/><Relationship Id="rId44" Type="http://schemas.openxmlformats.org/officeDocument/2006/relationships/image" Target="../media/image151.png"/><Relationship Id="rId60" Type="http://schemas.openxmlformats.org/officeDocument/2006/relationships/customXml" Target="../ink/ink675.xml"/><Relationship Id="rId65" Type="http://schemas.openxmlformats.org/officeDocument/2006/relationships/image" Target="../media/image210.png"/><Relationship Id="rId81" Type="http://schemas.openxmlformats.org/officeDocument/2006/relationships/customXml" Target="../ink/ink686.xml"/><Relationship Id="rId86" Type="http://schemas.openxmlformats.org/officeDocument/2006/relationships/image" Target="../media/image252.png"/><Relationship Id="rId130" Type="http://schemas.openxmlformats.org/officeDocument/2006/relationships/image" Target="../media/image291.png"/><Relationship Id="rId135" Type="http://schemas.openxmlformats.org/officeDocument/2006/relationships/image" Target="../media/image293.png"/><Relationship Id="rId13" Type="http://schemas.openxmlformats.org/officeDocument/2006/relationships/customXml" Target="../ink/ink651.xml"/><Relationship Id="rId18" Type="http://schemas.openxmlformats.org/officeDocument/2006/relationships/image" Target="../media/image102.png"/><Relationship Id="rId39" Type="http://schemas.openxmlformats.org/officeDocument/2006/relationships/customXml" Target="../ink/ink664.xml"/><Relationship Id="rId109" Type="http://schemas.openxmlformats.org/officeDocument/2006/relationships/customXml" Target="../ink/ink700.xml"/><Relationship Id="rId34" Type="http://schemas.openxmlformats.org/officeDocument/2006/relationships/image" Target="../media/image124.png"/><Relationship Id="rId50" Type="http://schemas.openxmlformats.org/officeDocument/2006/relationships/customXml" Target="../ink/ink670.xml"/><Relationship Id="rId55" Type="http://schemas.openxmlformats.org/officeDocument/2006/relationships/image" Target="../media/image182.png"/><Relationship Id="rId76" Type="http://schemas.openxmlformats.org/officeDocument/2006/relationships/image" Target="../media/image227.png"/><Relationship Id="rId97" Type="http://schemas.openxmlformats.org/officeDocument/2006/relationships/customXml" Target="../ink/ink694.xml"/><Relationship Id="rId104" Type="http://schemas.openxmlformats.org/officeDocument/2006/relationships/image" Target="../media/image261.png"/><Relationship Id="rId120" Type="http://schemas.openxmlformats.org/officeDocument/2006/relationships/image" Target="../media/image286.png"/><Relationship Id="rId125" Type="http://schemas.openxmlformats.org/officeDocument/2006/relationships/customXml" Target="../ink/ink708.xml"/><Relationship Id="rId141" Type="http://schemas.openxmlformats.org/officeDocument/2006/relationships/image" Target="../media/image296.png"/><Relationship Id="rId146" Type="http://schemas.openxmlformats.org/officeDocument/2006/relationships/customXml" Target="../ink/ink719.xml"/><Relationship Id="rId7" Type="http://schemas.openxmlformats.org/officeDocument/2006/relationships/customXml" Target="../ink/ink648.xml"/><Relationship Id="rId71" Type="http://schemas.openxmlformats.org/officeDocument/2006/relationships/customXml" Target="../ink/ink681.xml"/><Relationship Id="rId92" Type="http://schemas.openxmlformats.org/officeDocument/2006/relationships/image" Target="../media/image255.png"/><Relationship Id="rId2" Type="http://schemas.openxmlformats.org/officeDocument/2006/relationships/image" Target="../media/image82.png"/><Relationship Id="rId29" Type="http://schemas.openxmlformats.org/officeDocument/2006/relationships/customXml" Target="../ink/ink659.xml"/><Relationship Id="rId24" Type="http://schemas.openxmlformats.org/officeDocument/2006/relationships/image" Target="../media/image105.png"/><Relationship Id="rId40" Type="http://schemas.openxmlformats.org/officeDocument/2006/relationships/image" Target="../media/image127.png"/><Relationship Id="rId45" Type="http://schemas.openxmlformats.org/officeDocument/2006/relationships/customXml" Target="../ink/ink667.xml"/><Relationship Id="rId66" Type="http://schemas.openxmlformats.org/officeDocument/2006/relationships/customXml" Target="../ink/ink678.xml"/><Relationship Id="rId87" Type="http://schemas.openxmlformats.org/officeDocument/2006/relationships/customXml" Target="../ink/ink689.xml"/><Relationship Id="rId110" Type="http://schemas.openxmlformats.org/officeDocument/2006/relationships/image" Target="../media/image264.png"/><Relationship Id="rId115" Type="http://schemas.openxmlformats.org/officeDocument/2006/relationships/customXml" Target="../ink/ink703.xml"/><Relationship Id="rId131" Type="http://schemas.openxmlformats.org/officeDocument/2006/relationships/customXml" Target="../ink/ink711.xml"/><Relationship Id="rId136" Type="http://schemas.openxmlformats.org/officeDocument/2006/relationships/customXml" Target="../ink/ink714.xml"/><Relationship Id="rId61" Type="http://schemas.openxmlformats.org/officeDocument/2006/relationships/image" Target="../media/image199.png"/><Relationship Id="rId82" Type="http://schemas.openxmlformats.org/officeDocument/2006/relationships/image" Target="../media/image239.png"/><Relationship Id="rId19" Type="http://schemas.openxmlformats.org/officeDocument/2006/relationships/customXml" Target="../ink/ink654.xml"/><Relationship Id="rId14" Type="http://schemas.openxmlformats.org/officeDocument/2006/relationships/image" Target="../media/image100.png"/><Relationship Id="rId30" Type="http://schemas.openxmlformats.org/officeDocument/2006/relationships/image" Target="../media/image111.png"/><Relationship Id="rId35" Type="http://schemas.openxmlformats.org/officeDocument/2006/relationships/customXml" Target="../ink/ink662.xml"/><Relationship Id="rId56" Type="http://schemas.openxmlformats.org/officeDocument/2006/relationships/customXml" Target="../ink/ink673.xml"/><Relationship Id="rId77" Type="http://schemas.openxmlformats.org/officeDocument/2006/relationships/customXml" Target="../ink/ink684.xml"/><Relationship Id="rId100" Type="http://schemas.openxmlformats.org/officeDocument/2006/relationships/image" Target="../media/image259.png"/><Relationship Id="rId105" Type="http://schemas.openxmlformats.org/officeDocument/2006/relationships/customXml" Target="../ink/ink698.xml"/><Relationship Id="rId126" Type="http://schemas.openxmlformats.org/officeDocument/2006/relationships/image" Target="../media/image289.png"/><Relationship Id="rId147" Type="http://schemas.openxmlformats.org/officeDocument/2006/relationships/image" Target="../media/image299.png"/><Relationship Id="rId8" Type="http://schemas.openxmlformats.org/officeDocument/2006/relationships/image" Target="../media/image85.png"/><Relationship Id="rId51" Type="http://schemas.openxmlformats.org/officeDocument/2006/relationships/image" Target="../media/image172.png"/><Relationship Id="rId72" Type="http://schemas.openxmlformats.org/officeDocument/2006/relationships/image" Target="../media/image225.png"/><Relationship Id="rId93" Type="http://schemas.openxmlformats.org/officeDocument/2006/relationships/customXml" Target="../ink/ink692.xml"/><Relationship Id="rId98" Type="http://schemas.openxmlformats.org/officeDocument/2006/relationships/image" Target="../media/image258.png"/><Relationship Id="rId121" Type="http://schemas.openxmlformats.org/officeDocument/2006/relationships/customXml" Target="../ink/ink706.xml"/><Relationship Id="rId142" Type="http://schemas.openxmlformats.org/officeDocument/2006/relationships/customXml" Target="../ink/ink717.xml"/><Relationship Id="rId3" Type="http://schemas.openxmlformats.org/officeDocument/2006/relationships/customXml" Target="../ink/ink646.xml"/><Relationship Id="rId25" Type="http://schemas.openxmlformats.org/officeDocument/2006/relationships/customXml" Target="../ink/ink657.xml"/><Relationship Id="rId46" Type="http://schemas.openxmlformats.org/officeDocument/2006/relationships/customXml" Target="../ink/ink668.xml"/><Relationship Id="rId67" Type="http://schemas.openxmlformats.org/officeDocument/2006/relationships/image" Target="../media/image211.png"/><Relationship Id="rId116" Type="http://schemas.openxmlformats.org/officeDocument/2006/relationships/image" Target="../media/image284.png"/><Relationship Id="rId137" Type="http://schemas.openxmlformats.org/officeDocument/2006/relationships/image" Target="../media/image294.png"/><Relationship Id="rId20" Type="http://schemas.openxmlformats.org/officeDocument/2006/relationships/image" Target="../media/image103.png"/><Relationship Id="rId41" Type="http://schemas.openxmlformats.org/officeDocument/2006/relationships/customXml" Target="../ink/ink665.xml"/><Relationship Id="rId62" Type="http://schemas.openxmlformats.org/officeDocument/2006/relationships/customXml" Target="../ink/ink676.xml"/><Relationship Id="rId83" Type="http://schemas.openxmlformats.org/officeDocument/2006/relationships/customXml" Target="../ink/ink687.xml"/><Relationship Id="rId88" Type="http://schemas.openxmlformats.org/officeDocument/2006/relationships/image" Target="../media/image253.png"/><Relationship Id="rId111" Type="http://schemas.openxmlformats.org/officeDocument/2006/relationships/customXml" Target="../ink/ink701.xml"/><Relationship Id="rId132" Type="http://schemas.openxmlformats.org/officeDocument/2006/relationships/image" Target="../media/image292.png"/><Relationship Id="rId15" Type="http://schemas.openxmlformats.org/officeDocument/2006/relationships/customXml" Target="../ink/ink652.xml"/><Relationship Id="rId36" Type="http://schemas.openxmlformats.org/officeDocument/2006/relationships/image" Target="../media/image125.png"/><Relationship Id="rId57" Type="http://schemas.openxmlformats.org/officeDocument/2006/relationships/image" Target="../media/image183.png"/><Relationship Id="rId106" Type="http://schemas.openxmlformats.org/officeDocument/2006/relationships/image" Target="../media/image262.png"/><Relationship Id="rId127" Type="http://schemas.openxmlformats.org/officeDocument/2006/relationships/customXml" Target="../ink/ink709.xml"/><Relationship Id="rId10" Type="http://schemas.openxmlformats.org/officeDocument/2006/relationships/image" Target="../media/image86.png"/><Relationship Id="rId31" Type="http://schemas.openxmlformats.org/officeDocument/2006/relationships/customXml" Target="../ink/ink660.xml"/><Relationship Id="rId52" Type="http://schemas.openxmlformats.org/officeDocument/2006/relationships/customXml" Target="../ink/ink671.xml"/><Relationship Id="rId73" Type="http://schemas.openxmlformats.org/officeDocument/2006/relationships/customXml" Target="../ink/ink682.xml"/><Relationship Id="rId78" Type="http://schemas.openxmlformats.org/officeDocument/2006/relationships/image" Target="../media/image228.png"/><Relationship Id="rId94" Type="http://schemas.openxmlformats.org/officeDocument/2006/relationships/image" Target="../media/image256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122" Type="http://schemas.openxmlformats.org/officeDocument/2006/relationships/image" Target="../media/image287.png"/><Relationship Id="rId143" Type="http://schemas.openxmlformats.org/officeDocument/2006/relationships/image" Target="../media/image297.png"/><Relationship Id="rId4" Type="http://schemas.openxmlformats.org/officeDocument/2006/relationships/image" Target="../media/image83.png"/><Relationship Id="rId9" Type="http://schemas.openxmlformats.org/officeDocument/2006/relationships/customXml" Target="../ink/ink649.xml"/><Relationship Id="rId26" Type="http://schemas.openxmlformats.org/officeDocument/2006/relationships/image" Target="../media/image109.png"/><Relationship Id="rId47" Type="http://schemas.openxmlformats.org/officeDocument/2006/relationships/image" Target="../media/image170.png"/><Relationship Id="rId68" Type="http://schemas.openxmlformats.org/officeDocument/2006/relationships/customXml" Target="../ink/ink679.xml"/><Relationship Id="rId89" Type="http://schemas.openxmlformats.org/officeDocument/2006/relationships/customXml" Target="../ink/ink690.xml"/><Relationship Id="rId112" Type="http://schemas.openxmlformats.org/officeDocument/2006/relationships/image" Target="../media/image282.png"/><Relationship Id="rId133" Type="http://schemas.openxmlformats.org/officeDocument/2006/relationships/customXml" Target="../ink/ink712.xml"/><Relationship Id="rId16" Type="http://schemas.openxmlformats.org/officeDocument/2006/relationships/image" Target="../media/image101.png"/><Relationship Id="rId37" Type="http://schemas.openxmlformats.org/officeDocument/2006/relationships/customXml" Target="../ink/ink663.xml"/><Relationship Id="rId58" Type="http://schemas.openxmlformats.org/officeDocument/2006/relationships/customXml" Target="../ink/ink674.xml"/><Relationship Id="rId79" Type="http://schemas.openxmlformats.org/officeDocument/2006/relationships/customXml" Target="../ink/ink685.xml"/><Relationship Id="rId102" Type="http://schemas.openxmlformats.org/officeDocument/2006/relationships/image" Target="../media/image260.png"/><Relationship Id="rId123" Type="http://schemas.openxmlformats.org/officeDocument/2006/relationships/customXml" Target="../ink/ink707.xml"/><Relationship Id="rId144" Type="http://schemas.openxmlformats.org/officeDocument/2006/relationships/customXml" Target="../ink/ink71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8.xml"/><Relationship Id="rId21" Type="http://schemas.openxmlformats.org/officeDocument/2006/relationships/customXml" Target="../ink/ink729.xml"/><Relationship Id="rId42" Type="http://schemas.openxmlformats.org/officeDocument/2006/relationships/image" Target="../media/image128.png"/><Relationship Id="rId63" Type="http://schemas.openxmlformats.org/officeDocument/2006/relationships/image" Target="../media/image200.png"/><Relationship Id="rId84" Type="http://schemas.openxmlformats.org/officeDocument/2006/relationships/image" Target="../media/image242.png"/><Relationship Id="rId138" Type="http://schemas.openxmlformats.org/officeDocument/2006/relationships/customXml" Target="../ink/ink789.xml"/><Relationship Id="rId159" Type="http://schemas.openxmlformats.org/officeDocument/2006/relationships/image" Target="../media/image321.png"/><Relationship Id="rId170" Type="http://schemas.openxmlformats.org/officeDocument/2006/relationships/customXml" Target="../ink/ink805.xml"/><Relationship Id="rId107" Type="http://schemas.openxmlformats.org/officeDocument/2006/relationships/customXml" Target="../ink/ink773.xml"/><Relationship Id="rId11" Type="http://schemas.openxmlformats.org/officeDocument/2006/relationships/customXml" Target="../ink/ink724.xml"/><Relationship Id="rId32" Type="http://schemas.openxmlformats.org/officeDocument/2006/relationships/image" Target="../media/image123.png"/><Relationship Id="rId53" Type="http://schemas.openxmlformats.org/officeDocument/2006/relationships/image" Target="../media/image173.png"/><Relationship Id="rId74" Type="http://schemas.openxmlformats.org/officeDocument/2006/relationships/image" Target="../media/image226.png"/><Relationship Id="rId128" Type="http://schemas.openxmlformats.org/officeDocument/2006/relationships/image" Target="../media/image306.png"/><Relationship Id="rId149" Type="http://schemas.openxmlformats.org/officeDocument/2006/relationships/image" Target="../media/image316.png"/><Relationship Id="rId5" Type="http://schemas.openxmlformats.org/officeDocument/2006/relationships/customXml" Target="../ink/ink721.xml"/><Relationship Id="rId95" Type="http://schemas.openxmlformats.org/officeDocument/2006/relationships/customXml" Target="../ink/ink767.xml"/><Relationship Id="rId160" Type="http://schemas.openxmlformats.org/officeDocument/2006/relationships/customXml" Target="../ink/ink800.xml"/><Relationship Id="rId181" Type="http://schemas.openxmlformats.org/officeDocument/2006/relationships/image" Target="../media/image332.png"/><Relationship Id="rId22" Type="http://schemas.openxmlformats.org/officeDocument/2006/relationships/image" Target="../media/image104.png"/><Relationship Id="rId43" Type="http://schemas.openxmlformats.org/officeDocument/2006/relationships/customXml" Target="../ink/ink740.xml"/><Relationship Id="rId64" Type="http://schemas.openxmlformats.org/officeDocument/2006/relationships/customXml" Target="../ink/ink751.xml"/><Relationship Id="rId118" Type="http://schemas.openxmlformats.org/officeDocument/2006/relationships/image" Target="../media/image301.png"/><Relationship Id="rId139" Type="http://schemas.openxmlformats.org/officeDocument/2006/relationships/image" Target="../media/image311.png"/><Relationship Id="rId85" Type="http://schemas.openxmlformats.org/officeDocument/2006/relationships/customXml" Target="../ink/ink762.xml"/><Relationship Id="rId150" Type="http://schemas.openxmlformats.org/officeDocument/2006/relationships/customXml" Target="../ink/ink795.xml"/><Relationship Id="rId171" Type="http://schemas.openxmlformats.org/officeDocument/2006/relationships/image" Target="../media/image327.png"/><Relationship Id="rId12" Type="http://schemas.openxmlformats.org/officeDocument/2006/relationships/image" Target="../media/image4.png"/><Relationship Id="rId33" Type="http://schemas.openxmlformats.org/officeDocument/2006/relationships/customXml" Target="../ink/ink735.xml"/><Relationship Id="rId108" Type="http://schemas.openxmlformats.org/officeDocument/2006/relationships/image" Target="../media/image282.png"/><Relationship Id="rId129" Type="http://schemas.openxmlformats.org/officeDocument/2006/relationships/customXml" Target="../ink/ink784.xml"/><Relationship Id="rId54" Type="http://schemas.openxmlformats.org/officeDocument/2006/relationships/customXml" Target="../ink/ink746.xml"/><Relationship Id="rId75" Type="http://schemas.openxmlformats.org/officeDocument/2006/relationships/customXml" Target="../ink/ink757.xml"/><Relationship Id="rId96" Type="http://schemas.openxmlformats.org/officeDocument/2006/relationships/image" Target="../media/image257.png"/><Relationship Id="rId140" Type="http://schemas.openxmlformats.org/officeDocument/2006/relationships/customXml" Target="../ink/ink790.xml"/><Relationship Id="rId161" Type="http://schemas.openxmlformats.org/officeDocument/2006/relationships/image" Target="../media/image322.png"/><Relationship Id="rId182" Type="http://schemas.openxmlformats.org/officeDocument/2006/relationships/customXml" Target="../ink/ink811.xml"/><Relationship Id="rId6" Type="http://schemas.openxmlformats.org/officeDocument/2006/relationships/image" Target="../media/image84.png"/><Relationship Id="rId23" Type="http://schemas.openxmlformats.org/officeDocument/2006/relationships/customXml" Target="../ink/ink730.xml"/><Relationship Id="rId119" Type="http://schemas.openxmlformats.org/officeDocument/2006/relationships/customXml" Target="../ink/ink779.xml"/><Relationship Id="rId44" Type="http://schemas.openxmlformats.org/officeDocument/2006/relationships/image" Target="../media/image151.png"/><Relationship Id="rId65" Type="http://schemas.openxmlformats.org/officeDocument/2006/relationships/image" Target="../media/image210.png"/><Relationship Id="rId86" Type="http://schemas.openxmlformats.org/officeDocument/2006/relationships/image" Target="../media/image252.png"/><Relationship Id="rId130" Type="http://schemas.openxmlformats.org/officeDocument/2006/relationships/image" Target="../media/image307.png"/><Relationship Id="rId151" Type="http://schemas.openxmlformats.org/officeDocument/2006/relationships/image" Target="../media/image317.png"/><Relationship Id="rId172" Type="http://schemas.openxmlformats.org/officeDocument/2006/relationships/customXml" Target="../ink/ink806.xml"/><Relationship Id="rId13" Type="http://schemas.openxmlformats.org/officeDocument/2006/relationships/customXml" Target="../ink/ink725.xml"/><Relationship Id="rId18" Type="http://schemas.openxmlformats.org/officeDocument/2006/relationships/image" Target="../media/image102.png"/><Relationship Id="rId39" Type="http://schemas.openxmlformats.org/officeDocument/2006/relationships/customXml" Target="../ink/ink738.xml"/><Relationship Id="rId109" Type="http://schemas.openxmlformats.org/officeDocument/2006/relationships/customXml" Target="../ink/ink774.xml"/><Relationship Id="rId34" Type="http://schemas.openxmlformats.org/officeDocument/2006/relationships/image" Target="../media/image124.png"/><Relationship Id="rId50" Type="http://schemas.openxmlformats.org/officeDocument/2006/relationships/customXml" Target="../ink/ink744.xml"/><Relationship Id="rId55" Type="http://schemas.openxmlformats.org/officeDocument/2006/relationships/image" Target="../media/image182.png"/><Relationship Id="rId76" Type="http://schemas.openxmlformats.org/officeDocument/2006/relationships/image" Target="../media/image227.png"/><Relationship Id="rId97" Type="http://schemas.openxmlformats.org/officeDocument/2006/relationships/customXml" Target="../ink/ink768.xml"/><Relationship Id="rId104" Type="http://schemas.openxmlformats.org/officeDocument/2006/relationships/image" Target="../media/image263.png"/><Relationship Id="rId120" Type="http://schemas.openxmlformats.org/officeDocument/2006/relationships/image" Target="../media/image302.png"/><Relationship Id="rId125" Type="http://schemas.openxmlformats.org/officeDocument/2006/relationships/customXml" Target="../ink/ink782.xml"/><Relationship Id="rId141" Type="http://schemas.openxmlformats.org/officeDocument/2006/relationships/image" Target="../media/image312.png"/><Relationship Id="rId146" Type="http://schemas.openxmlformats.org/officeDocument/2006/relationships/customXml" Target="../ink/ink793.xml"/><Relationship Id="rId167" Type="http://schemas.openxmlformats.org/officeDocument/2006/relationships/image" Target="../media/image325.png"/><Relationship Id="rId7" Type="http://schemas.openxmlformats.org/officeDocument/2006/relationships/customXml" Target="../ink/ink722.xml"/><Relationship Id="rId71" Type="http://schemas.openxmlformats.org/officeDocument/2006/relationships/customXml" Target="../ink/ink755.xml"/><Relationship Id="rId92" Type="http://schemas.openxmlformats.org/officeDocument/2006/relationships/image" Target="../media/image255.png"/><Relationship Id="rId162" Type="http://schemas.openxmlformats.org/officeDocument/2006/relationships/customXml" Target="../ink/ink801.xml"/><Relationship Id="rId183" Type="http://schemas.openxmlformats.org/officeDocument/2006/relationships/image" Target="../media/image333.png"/><Relationship Id="rId2" Type="http://schemas.openxmlformats.org/officeDocument/2006/relationships/image" Target="../media/image82.png"/><Relationship Id="rId29" Type="http://schemas.openxmlformats.org/officeDocument/2006/relationships/customXml" Target="../ink/ink733.xml"/><Relationship Id="rId24" Type="http://schemas.openxmlformats.org/officeDocument/2006/relationships/image" Target="../media/image105.png"/><Relationship Id="rId40" Type="http://schemas.openxmlformats.org/officeDocument/2006/relationships/image" Target="../media/image127.png"/><Relationship Id="rId45" Type="http://schemas.openxmlformats.org/officeDocument/2006/relationships/customXml" Target="../ink/ink741.xml"/><Relationship Id="rId66" Type="http://schemas.openxmlformats.org/officeDocument/2006/relationships/customXml" Target="../ink/ink752.xml"/><Relationship Id="rId87" Type="http://schemas.openxmlformats.org/officeDocument/2006/relationships/customXml" Target="../ink/ink763.xml"/><Relationship Id="rId110" Type="http://schemas.openxmlformats.org/officeDocument/2006/relationships/image" Target="../media/image283.png"/><Relationship Id="rId115" Type="http://schemas.openxmlformats.org/officeDocument/2006/relationships/customXml" Target="../ink/ink777.xml"/><Relationship Id="rId131" Type="http://schemas.openxmlformats.org/officeDocument/2006/relationships/customXml" Target="../ink/ink785.xml"/><Relationship Id="rId136" Type="http://schemas.openxmlformats.org/officeDocument/2006/relationships/image" Target="../media/image310.png"/><Relationship Id="rId157" Type="http://schemas.openxmlformats.org/officeDocument/2006/relationships/image" Target="../media/image320.png"/><Relationship Id="rId178" Type="http://schemas.openxmlformats.org/officeDocument/2006/relationships/customXml" Target="../ink/ink809.xml"/><Relationship Id="rId61" Type="http://schemas.openxmlformats.org/officeDocument/2006/relationships/image" Target="../media/image199.png"/><Relationship Id="rId82" Type="http://schemas.openxmlformats.org/officeDocument/2006/relationships/image" Target="../media/image239.png"/><Relationship Id="rId152" Type="http://schemas.openxmlformats.org/officeDocument/2006/relationships/customXml" Target="../ink/ink796.xml"/><Relationship Id="rId173" Type="http://schemas.openxmlformats.org/officeDocument/2006/relationships/image" Target="../media/image328.png"/><Relationship Id="rId19" Type="http://schemas.openxmlformats.org/officeDocument/2006/relationships/customXml" Target="../ink/ink728.xml"/><Relationship Id="rId14" Type="http://schemas.openxmlformats.org/officeDocument/2006/relationships/image" Target="../media/image100.png"/><Relationship Id="rId30" Type="http://schemas.openxmlformats.org/officeDocument/2006/relationships/image" Target="../media/image111.png"/><Relationship Id="rId35" Type="http://schemas.openxmlformats.org/officeDocument/2006/relationships/customXml" Target="../ink/ink736.xml"/><Relationship Id="rId56" Type="http://schemas.openxmlformats.org/officeDocument/2006/relationships/customXml" Target="../ink/ink747.xml"/><Relationship Id="rId77" Type="http://schemas.openxmlformats.org/officeDocument/2006/relationships/customXml" Target="../ink/ink758.xml"/><Relationship Id="rId100" Type="http://schemas.openxmlformats.org/officeDocument/2006/relationships/image" Target="../media/image261.png"/><Relationship Id="rId105" Type="http://schemas.openxmlformats.org/officeDocument/2006/relationships/customXml" Target="../ink/ink772.xml"/><Relationship Id="rId126" Type="http://schemas.openxmlformats.org/officeDocument/2006/relationships/image" Target="../media/image305.png"/><Relationship Id="rId147" Type="http://schemas.openxmlformats.org/officeDocument/2006/relationships/image" Target="../media/image315.png"/><Relationship Id="rId168" Type="http://schemas.openxmlformats.org/officeDocument/2006/relationships/customXml" Target="../ink/ink804.xml"/><Relationship Id="rId8" Type="http://schemas.openxmlformats.org/officeDocument/2006/relationships/image" Target="../media/image85.png"/><Relationship Id="rId51" Type="http://schemas.openxmlformats.org/officeDocument/2006/relationships/image" Target="../media/image172.png"/><Relationship Id="rId72" Type="http://schemas.openxmlformats.org/officeDocument/2006/relationships/image" Target="../media/image225.png"/><Relationship Id="rId93" Type="http://schemas.openxmlformats.org/officeDocument/2006/relationships/customXml" Target="../ink/ink766.xml"/><Relationship Id="rId98" Type="http://schemas.openxmlformats.org/officeDocument/2006/relationships/image" Target="../media/image260.png"/><Relationship Id="rId121" Type="http://schemas.openxmlformats.org/officeDocument/2006/relationships/customXml" Target="../ink/ink780.xml"/><Relationship Id="rId142" Type="http://schemas.openxmlformats.org/officeDocument/2006/relationships/customXml" Target="../ink/ink791.xml"/><Relationship Id="rId163" Type="http://schemas.openxmlformats.org/officeDocument/2006/relationships/image" Target="../media/image323.png"/><Relationship Id="rId184" Type="http://schemas.openxmlformats.org/officeDocument/2006/relationships/customXml" Target="../ink/ink812.xml"/><Relationship Id="rId3" Type="http://schemas.openxmlformats.org/officeDocument/2006/relationships/customXml" Target="../ink/ink720.xml"/><Relationship Id="rId25" Type="http://schemas.openxmlformats.org/officeDocument/2006/relationships/customXml" Target="../ink/ink731.xml"/><Relationship Id="rId46" Type="http://schemas.openxmlformats.org/officeDocument/2006/relationships/customXml" Target="../ink/ink742.xml"/><Relationship Id="rId67" Type="http://schemas.openxmlformats.org/officeDocument/2006/relationships/image" Target="../media/image211.png"/><Relationship Id="rId116" Type="http://schemas.openxmlformats.org/officeDocument/2006/relationships/image" Target="../media/image300.png"/><Relationship Id="rId137" Type="http://schemas.openxmlformats.org/officeDocument/2006/relationships/customXml" Target="../ink/ink788.xml"/><Relationship Id="rId158" Type="http://schemas.openxmlformats.org/officeDocument/2006/relationships/customXml" Target="../ink/ink799.xml"/><Relationship Id="rId20" Type="http://schemas.openxmlformats.org/officeDocument/2006/relationships/image" Target="../media/image103.png"/><Relationship Id="rId41" Type="http://schemas.openxmlformats.org/officeDocument/2006/relationships/customXml" Target="../ink/ink739.xml"/><Relationship Id="rId62" Type="http://schemas.openxmlformats.org/officeDocument/2006/relationships/customXml" Target="../ink/ink750.xml"/><Relationship Id="rId83" Type="http://schemas.openxmlformats.org/officeDocument/2006/relationships/customXml" Target="../ink/ink761.xml"/><Relationship Id="rId88" Type="http://schemas.openxmlformats.org/officeDocument/2006/relationships/image" Target="../media/image253.png"/><Relationship Id="rId111" Type="http://schemas.openxmlformats.org/officeDocument/2006/relationships/customXml" Target="../ink/ink775.xml"/><Relationship Id="rId132" Type="http://schemas.openxmlformats.org/officeDocument/2006/relationships/image" Target="../media/image308.png"/><Relationship Id="rId153" Type="http://schemas.openxmlformats.org/officeDocument/2006/relationships/image" Target="../media/image318.png"/><Relationship Id="rId174" Type="http://schemas.openxmlformats.org/officeDocument/2006/relationships/customXml" Target="../ink/ink807.xml"/><Relationship Id="rId179" Type="http://schemas.openxmlformats.org/officeDocument/2006/relationships/image" Target="../media/image331.png"/><Relationship Id="rId15" Type="http://schemas.openxmlformats.org/officeDocument/2006/relationships/customXml" Target="../ink/ink726.xml"/><Relationship Id="rId36" Type="http://schemas.openxmlformats.org/officeDocument/2006/relationships/image" Target="../media/image125.png"/><Relationship Id="rId57" Type="http://schemas.openxmlformats.org/officeDocument/2006/relationships/image" Target="../media/image183.png"/><Relationship Id="rId106" Type="http://schemas.openxmlformats.org/officeDocument/2006/relationships/image" Target="../media/image264.png"/><Relationship Id="rId127" Type="http://schemas.openxmlformats.org/officeDocument/2006/relationships/customXml" Target="../ink/ink783.xml"/><Relationship Id="rId10" Type="http://schemas.openxmlformats.org/officeDocument/2006/relationships/image" Target="../media/image86.png"/><Relationship Id="rId31" Type="http://schemas.openxmlformats.org/officeDocument/2006/relationships/customXml" Target="../ink/ink734.xml"/><Relationship Id="rId52" Type="http://schemas.openxmlformats.org/officeDocument/2006/relationships/customXml" Target="../ink/ink745.xml"/><Relationship Id="rId73" Type="http://schemas.openxmlformats.org/officeDocument/2006/relationships/customXml" Target="../ink/ink756.xml"/><Relationship Id="rId78" Type="http://schemas.openxmlformats.org/officeDocument/2006/relationships/image" Target="../media/image228.png"/><Relationship Id="rId94" Type="http://schemas.openxmlformats.org/officeDocument/2006/relationships/image" Target="../media/image256.png"/><Relationship Id="rId99" Type="http://schemas.openxmlformats.org/officeDocument/2006/relationships/customXml" Target="../ink/ink769.xml"/><Relationship Id="rId101" Type="http://schemas.openxmlformats.org/officeDocument/2006/relationships/customXml" Target="../ink/ink770.xml"/><Relationship Id="rId122" Type="http://schemas.openxmlformats.org/officeDocument/2006/relationships/image" Target="../media/image303.png"/><Relationship Id="rId143" Type="http://schemas.openxmlformats.org/officeDocument/2006/relationships/image" Target="../media/image313.png"/><Relationship Id="rId148" Type="http://schemas.openxmlformats.org/officeDocument/2006/relationships/customXml" Target="../ink/ink794.xml"/><Relationship Id="rId164" Type="http://schemas.openxmlformats.org/officeDocument/2006/relationships/customXml" Target="../ink/ink802.xml"/><Relationship Id="rId169" Type="http://schemas.openxmlformats.org/officeDocument/2006/relationships/image" Target="../media/image326.png"/><Relationship Id="rId185" Type="http://schemas.openxmlformats.org/officeDocument/2006/relationships/image" Target="../media/image334.png"/><Relationship Id="rId4" Type="http://schemas.openxmlformats.org/officeDocument/2006/relationships/image" Target="../media/image83.png"/><Relationship Id="rId9" Type="http://schemas.openxmlformats.org/officeDocument/2006/relationships/customXml" Target="../ink/ink723.xml"/><Relationship Id="rId180" Type="http://schemas.openxmlformats.org/officeDocument/2006/relationships/customXml" Target="../ink/ink810.xml"/><Relationship Id="rId26" Type="http://schemas.openxmlformats.org/officeDocument/2006/relationships/image" Target="../media/image109.png"/><Relationship Id="rId47" Type="http://schemas.openxmlformats.org/officeDocument/2006/relationships/image" Target="../media/image170.png"/><Relationship Id="rId68" Type="http://schemas.openxmlformats.org/officeDocument/2006/relationships/customXml" Target="../ink/ink753.xml"/><Relationship Id="rId89" Type="http://schemas.openxmlformats.org/officeDocument/2006/relationships/customXml" Target="../ink/ink764.xml"/><Relationship Id="rId112" Type="http://schemas.openxmlformats.org/officeDocument/2006/relationships/image" Target="../media/image284.png"/><Relationship Id="rId133" Type="http://schemas.openxmlformats.org/officeDocument/2006/relationships/customXml" Target="../ink/ink786.xml"/><Relationship Id="rId154" Type="http://schemas.openxmlformats.org/officeDocument/2006/relationships/customXml" Target="../ink/ink797.xml"/><Relationship Id="rId175" Type="http://schemas.openxmlformats.org/officeDocument/2006/relationships/image" Target="../media/image329.png"/><Relationship Id="rId16" Type="http://schemas.openxmlformats.org/officeDocument/2006/relationships/image" Target="../media/image101.png"/><Relationship Id="rId37" Type="http://schemas.openxmlformats.org/officeDocument/2006/relationships/customXml" Target="../ink/ink737.xml"/><Relationship Id="rId58" Type="http://schemas.openxmlformats.org/officeDocument/2006/relationships/customXml" Target="../ink/ink748.xml"/><Relationship Id="rId79" Type="http://schemas.openxmlformats.org/officeDocument/2006/relationships/customXml" Target="../ink/ink759.xml"/><Relationship Id="rId102" Type="http://schemas.openxmlformats.org/officeDocument/2006/relationships/image" Target="../media/image262.png"/><Relationship Id="rId123" Type="http://schemas.openxmlformats.org/officeDocument/2006/relationships/customXml" Target="../ink/ink781.xml"/><Relationship Id="rId144" Type="http://schemas.openxmlformats.org/officeDocument/2006/relationships/customXml" Target="../ink/ink792.xml"/><Relationship Id="rId90" Type="http://schemas.openxmlformats.org/officeDocument/2006/relationships/image" Target="../media/image254.png"/><Relationship Id="rId165" Type="http://schemas.openxmlformats.org/officeDocument/2006/relationships/image" Target="../media/image324.png"/><Relationship Id="rId27" Type="http://schemas.openxmlformats.org/officeDocument/2006/relationships/customXml" Target="../ink/ink732.xml"/><Relationship Id="rId48" Type="http://schemas.openxmlformats.org/officeDocument/2006/relationships/customXml" Target="../ink/ink743.xml"/><Relationship Id="rId69" Type="http://schemas.openxmlformats.org/officeDocument/2006/relationships/customXml" Target="../ink/ink754.xml"/><Relationship Id="rId113" Type="http://schemas.openxmlformats.org/officeDocument/2006/relationships/customXml" Target="../ink/ink776.xml"/><Relationship Id="rId134" Type="http://schemas.openxmlformats.org/officeDocument/2006/relationships/image" Target="../media/image309.png"/><Relationship Id="rId80" Type="http://schemas.openxmlformats.org/officeDocument/2006/relationships/image" Target="../media/image229.png"/><Relationship Id="rId155" Type="http://schemas.openxmlformats.org/officeDocument/2006/relationships/image" Target="../media/image319.png"/><Relationship Id="rId176" Type="http://schemas.openxmlformats.org/officeDocument/2006/relationships/customXml" Target="../ink/ink808.xml"/><Relationship Id="rId17" Type="http://schemas.openxmlformats.org/officeDocument/2006/relationships/customXml" Target="../ink/ink727.xml"/><Relationship Id="rId38" Type="http://schemas.openxmlformats.org/officeDocument/2006/relationships/image" Target="../media/image126.png"/><Relationship Id="rId59" Type="http://schemas.openxmlformats.org/officeDocument/2006/relationships/image" Target="../media/image184.png"/><Relationship Id="rId103" Type="http://schemas.openxmlformats.org/officeDocument/2006/relationships/customXml" Target="../ink/ink771.xml"/><Relationship Id="rId124" Type="http://schemas.openxmlformats.org/officeDocument/2006/relationships/image" Target="../media/image304.png"/><Relationship Id="rId70" Type="http://schemas.openxmlformats.org/officeDocument/2006/relationships/image" Target="../media/image224.png"/><Relationship Id="rId91" Type="http://schemas.openxmlformats.org/officeDocument/2006/relationships/customXml" Target="../ink/ink765.xml"/><Relationship Id="rId145" Type="http://schemas.openxmlformats.org/officeDocument/2006/relationships/image" Target="../media/image314.png"/><Relationship Id="rId166" Type="http://schemas.openxmlformats.org/officeDocument/2006/relationships/customXml" Target="../ink/ink803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10.png"/><Relationship Id="rId49" Type="http://schemas.openxmlformats.org/officeDocument/2006/relationships/image" Target="../media/image171.png"/><Relationship Id="rId114" Type="http://schemas.openxmlformats.org/officeDocument/2006/relationships/image" Target="../media/image293.png"/><Relationship Id="rId60" Type="http://schemas.openxmlformats.org/officeDocument/2006/relationships/customXml" Target="../ink/ink749.xml"/><Relationship Id="rId81" Type="http://schemas.openxmlformats.org/officeDocument/2006/relationships/customXml" Target="../ink/ink760.xml"/><Relationship Id="rId135" Type="http://schemas.openxmlformats.org/officeDocument/2006/relationships/customXml" Target="../ink/ink787.xml"/><Relationship Id="rId156" Type="http://schemas.openxmlformats.org/officeDocument/2006/relationships/customXml" Target="../ink/ink798.xml"/><Relationship Id="rId177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71.xml"/><Relationship Id="rId21" Type="http://schemas.openxmlformats.org/officeDocument/2006/relationships/customXml" Target="../ink/ink822.xml"/><Relationship Id="rId42" Type="http://schemas.openxmlformats.org/officeDocument/2006/relationships/image" Target="../media/image128.png"/><Relationship Id="rId63" Type="http://schemas.openxmlformats.org/officeDocument/2006/relationships/image" Target="../media/image200.png"/><Relationship Id="rId84" Type="http://schemas.openxmlformats.org/officeDocument/2006/relationships/image" Target="../media/image242.png"/><Relationship Id="rId138" Type="http://schemas.openxmlformats.org/officeDocument/2006/relationships/customXml" Target="../ink/ink882.xml"/><Relationship Id="rId159" Type="http://schemas.openxmlformats.org/officeDocument/2006/relationships/customXml" Target="../ink/ink893.xml"/><Relationship Id="rId107" Type="http://schemas.openxmlformats.org/officeDocument/2006/relationships/customXml" Target="../ink/ink866.xml"/><Relationship Id="rId11" Type="http://schemas.openxmlformats.org/officeDocument/2006/relationships/customXml" Target="../ink/ink817.xml"/><Relationship Id="rId32" Type="http://schemas.openxmlformats.org/officeDocument/2006/relationships/image" Target="../media/image123.png"/><Relationship Id="rId53" Type="http://schemas.openxmlformats.org/officeDocument/2006/relationships/image" Target="../media/image173.png"/><Relationship Id="rId74" Type="http://schemas.openxmlformats.org/officeDocument/2006/relationships/image" Target="../media/image226.png"/><Relationship Id="rId128" Type="http://schemas.openxmlformats.org/officeDocument/2006/relationships/image" Target="../media/image336.png"/><Relationship Id="rId149" Type="http://schemas.openxmlformats.org/officeDocument/2006/relationships/image" Target="../media/image346.png"/><Relationship Id="rId5" Type="http://schemas.openxmlformats.org/officeDocument/2006/relationships/customXml" Target="../ink/ink814.xml"/><Relationship Id="rId95" Type="http://schemas.openxmlformats.org/officeDocument/2006/relationships/customXml" Target="../ink/ink860.xml"/><Relationship Id="rId160" Type="http://schemas.openxmlformats.org/officeDocument/2006/relationships/customXml" Target="../ink/ink894.xml"/><Relationship Id="rId22" Type="http://schemas.openxmlformats.org/officeDocument/2006/relationships/image" Target="../media/image104.png"/><Relationship Id="rId43" Type="http://schemas.openxmlformats.org/officeDocument/2006/relationships/customXml" Target="../ink/ink833.xml"/><Relationship Id="rId64" Type="http://schemas.openxmlformats.org/officeDocument/2006/relationships/customXml" Target="../ink/ink844.xml"/><Relationship Id="rId118" Type="http://schemas.openxmlformats.org/officeDocument/2006/relationships/image" Target="../media/image311.png"/><Relationship Id="rId139" Type="http://schemas.openxmlformats.org/officeDocument/2006/relationships/image" Target="../media/image341.png"/><Relationship Id="rId85" Type="http://schemas.openxmlformats.org/officeDocument/2006/relationships/customXml" Target="../ink/ink855.xml"/><Relationship Id="rId150" Type="http://schemas.openxmlformats.org/officeDocument/2006/relationships/customXml" Target="../ink/ink888.xml"/><Relationship Id="rId12" Type="http://schemas.openxmlformats.org/officeDocument/2006/relationships/image" Target="../media/image4.png"/><Relationship Id="rId33" Type="http://schemas.openxmlformats.org/officeDocument/2006/relationships/customXml" Target="../ink/ink828.xml"/><Relationship Id="rId108" Type="http://schemas.openxmlformats.org/officeDocument/2006/relationships/image" Target="../media/image282.png"/><Relationship Id="rId129" Type="http://schemas.openxmlformats.org/officeDocument/2006/relationships/customXml" Target="../ink/ink877.xml"/><Relationship Id="rId54" Type="http://schemas.openxmlformats.org/officeDocument/2006/relationships/customXml" Target="../ink/ink839.xml"/><Relationship Id="rId70" Type="http://schemas.openxmlformats.org/officeDocument/2006/relationships/image" Target="../media/image224.png"/><Relationship Id="rId75" Type="http://schemas.openxmlformats.org/officeDocument/2006/relationships/customXml" Target="../ink/ink850.xml"/><Relationship Id="rId91" Type="http://schemas.openxmlformats.org/officeDocument/2006/relationships/customXml" Target="../ink/ink858.xml"/><Relationship Id="rId96" Type="http://schemas.openxmlformats.org/officeDocument/2006/relationships/image" Target="../media/image257.png"/><Relationship Id="rId140" Type="http://schemas.openxmlformats.org/officeDocument/2006/relationships/customXml" Target="../ink/ink883.xml"/><Relationship Id="rId145" Type="http://schemas.openxmlformats.org/officeDocument/2006/relationships/image" Target="../media/image344.png"/><Relationship Id="rId161" Type="http://schemas.openxmlformats.org/officeDocument/2006/relationships/image" Target="../media/image351.png"/><Relationship Id="rId166" Type="http://schemas.openxmlformats.org/officeDocument/2006/relationships/customXml" Target="../ink/ink8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823.xml"/><Relationship Id="rId28" Type="http://schemas.openxmlformats.org/officeDocument/2006/relationships/image" Target="../media/image110.png"/><Relationship Id="rId49" Type="http://schemas.openxmlformats.org/officeDocument/2006/relationships/image" Target="../media/image171.png"/><Relationship Id="rId114" Type="http://schemas.openxmlformats.org/officeDocument/2006/relationships/image" Target="../media/image293.png"/><Relationship Id="rId119" Type="http://schemas.openxmlformats.org/officeDocument/2006/relationships/customXml" Target="../ink/ink872.xml"/><Relationship Id="rId44" Type="http://schemas.openxmlformats.org/officeDocument/2006/relationships/image" Target="../media/image151.png"/><Relationship Id="rId60" Type="http://schemas.openxmlformats.org/officeDocument/2006/relationships/customXml" Target="../ink/ink842.xml"/><Relationship Id="rId65" Type="http://schemas.openxmlformats.org/officeDocument/2006/relationships/image" Target="../media/image210.png"/><Relationship Id="rId81" Type="http://schemas.openxmlformats.org/officeDocument/2006/relationships/customXml" Target="../ink/ink853.xml"/><Relationship Id="rId86" Type="http://schemas.openxmlformats.org/officeDocument/2006/relationships/image" Target="../media/image252.png"/><Relationship Id="rId130" Type="http://schemas.openxmlformats.org/officeDocument/2006/relationships/image" Target="../media/image337.png"/><Relationship Id="rId135" Type="http://schemas.openxmlformats.org/officeDocument/2006/relationships/image" Target="../media/image339.png"/><Relationship Id="rId151" Type="http://schemas.openxmlformats.org/officeDocument/2006/relationships/image" Target="../media/image347.png"/><Relationship Id="rId156" Type="http://schemas.openxmlformats.org/officeDocument/2006/relationships/image" Target="../media/image349.png"/><Relationship Id="rId13" Type="http://schemas.openxmlformats.org/officeDocument/2006/relationships/customXml" Target="../ink/ink818.xml"/><Relationship Id="rId18" Type="http://schemas.openxmlformats.org/officeDocument/2006/relationships/image" Target="../media/image102.png"/><Relationship Id="rId39" Type="http://schemas.openxmlformats.org/officeDocument/2006/relationships/customXml" Target="../ink/ink831.xml"/><Relationship Id="rId109" Type="http://schemas.openxmlformats.org/officeDocument/2006/relationships/customXml" Target="../ink/ink867.xml"/><Relationship Id="rId34" Type="http://schemas.openxmlformats.org/officeDocument/2006/relationships/image" Target="../media/image124.png"/><Relationship Id="rId50" Type="http://schemas.openxmlformats.org/officeDocument/2006/relationships/customXml" Target="../ink/ink837.xml"/><Relationship Id="rId55" Type="http://schemas.openxmlformats.org/officeDocument/2006/relationships/image" Target="../media/image182.png"/><Relationship Id="rId76" Type="http://schemas.openxmlformats.org/officeDocument/2006/relationships/image" Target="../media/image227.png"/><Relationship Id="rId97" Type="http://schemas.openxmlformats.org/officeDocument/2006/relationships/customXml" Target="../ink/ink861.xml"/><Relationship Id="rId104" Type="http://schemas.openxmlformats.org/officeDocument/2006/relationships/image" Target="../media/image263.png"/><Relationship Id="rId120" Type="http://schemas.openxmlformats.org/officeDocument/2006/relationships/image" Target="../media/image312.png"/><Relationship Id="rId125" Type="http://schemas.openxmlformats.org/officeDocument/2006/relationships/customXml" Target="../ink/ink875.xml"/><Relationship Id="rId141" Type="http://schemas.openxmlformats.org/officeDocument/2006/relationships/image" Target="../media/image342.png"/><Relationship Id="rId146" Type="http://schemas.openxmlformats.org/officeDocument/2006/relationships/customXml" Target="../ink/ink886.xml"/><Relationship Id="rId167" Type="http://schemas.openxmlformats.org/officeDocument/2006/relationships/image" Target="../media/image354.png"/><Relationship Id="rId7" Type="http://schemas.openxmlformats.org/officeDocument/2006/relationships/customXml" Target="../ink/ink815.xml"/><Relationship Id="rId71" Type="http://schemas.openxmlformats.org/officeDocument/2006/relationships/customXml" Target="../ink/ink848.xml"/><Relationship Id="rId92" Type="http://schemas.openxmlformats.org/officeDocument/2006/relationships/image" Target="../media/image255.png"/><Relationship Id="rId162" Type="http://schemas.openxmlformats.org/officeDocument/2006/relationships/customXml" Target="../ink/ink895.xml"/><Relationship Id="rId2" Type="http://schemas.openxmlformats.org/officeDocument/2006/relationships/image" Target="../media/image82.png"/><Relationship Id="rId29" Type="http://schemas.openxmlformats.org/officeDocument/2006/relationships/customXml" Target="../ink/ink826.xml"/><Relationship Id="rId24" Type="http://schemas.openxmlformats.org/officeDocument/2006/relationships/image" Target="../media/image105.png"/><Relationship Id="rId40" Type="http://schemas.openxmlformats.org/officeDocument/2006/relationships/image" Target="../media/image127.png"/><Relationship Id="rId45" Type="http://schemas.openxmlformats.org/officeDocument/2006/relationships/customXml" Target="../ink/ink834.xml"/><Relationship Id="rId66" Type="http://schemas.openxmlformats.org/officeDocument/2006/relationships/customXml" Target="../ink/ink845.xml"/><Relationship Id="rId87" Type="http://schemas.openxmlformats.org/officeDocument/2006/relationships/customXml" Target="../ink/ink856.xml"/><Relationship Id="rId110" Type="http://schemas.openxmlformats.org/officeDocument/2006/relationships/image" Target="../media/image283.png"/><Relationship Id="rId115" Type="http://schemas.openxmlformats.org/officeDocument/2006/relationships/customXml" Target="../ink/ink870.xml"/><Relationship Id="rId131" Type="http://schemas.openxmlformats.org/officeDocument/2006/relationships/customXml" Target="../ink/ink878.xml"/><Relationship Id="rId136" Type="http://schemas.openxmlformats.org/officeDocument/2006/relationships/customXml" Target="../ink/ink881.xml"/><Relationship Id="rId157" Type="http://schemas.openxmlformats.org/officeDocument/2006/relationships/customXml" Target="../ink/ink892.xml"/><Relationship Id="rId61" Type="http://schemas.openxmlformats.org/officeDocument/2006/relationships/image" Target="../media/image199.png"/><Relationship Id="rId82" Type="http://schemas.openxmlformats.org/officeDocument/2006/relationships/image" Target="../media/image239.png"/><Relationship Id="rId152" Type="http://schemas.openxmlformats.org/officeDocument/2006/relationships/customXml" Target="../ink/ink889.xml"/><Relationship Id="rId19" Type="http://schemas.openxmlformats.org/officeDocument/2006/relationships/customXml" Target="../ink/ink821.xml"/><Relationship Id="rId14" Type="http://schemas.openxmlformats.org/officeDocument/2006/relationships/image" Target="../media/image100.png"/><Relationship Id="rId30" Type="http://schemas.openxmlformats.org/officeDocument/2006/relationships/image" Target="../media/image111.png"/><Relationship Id="rId35" Type="http://schemas.openxmlformats.org/officeDocument/2006/relationships/customXml" Target="../ink/ink829.xml"/><Relationship Id="rId56" Type="http://schemas.openxmlformats.org/officeDocument/2006/relationships/customXml" Target="../ink/ink840.xml"/><Relationship Id="rId77" Type="http://schemas.openxmlformats.org/officeDocument/2006/relationships/customXml" Target="../ink/ink851.xml"/><Relationship Id="rId100" Type="http://schemas.openxmlformats.org/officeDocument/2006/relationships/image" Target="../media/image261.png"/><Relationship Id="rId105" Type="http://schemas.openxmlformats.org/officeDocument/2006/relationships/customXml" Target="../ink/ink865.xml"/><Relationship Id="rId126" Type="http://schemas.openxmlformats.org/officeDocument/2006/relationships/image" Target="../media/image335.png"/><Relationship Id="rId147" Type="http://schemas.openxmlformats.org/officeDocument/2006/relationships/image" Target="../media/image345.png"/><Relationship Id="rId168" Type="http://schemas.openxmlformats.org/officeDocument/2006/relationships/customXml" Target="../ink/ink898.xml"/><Relationship Id="rId8" Type="http://schemas.openxmlformats.org/officeDocument/2006/relationships/image" Target="../media/image85.png"/><Relationship Id="rId51" Type="http://schemas.openxmlformats.org/officeDocument/2006/relationships/image" Target="../media/image172.png"/><Relationship Id="rId72" Type="http://schemas.openxmlformats.org/officeDocument/2006/relationships/image" Target="../media/image225.png"/><Relationship Id="rId93" Type="http://schemas.openxmlformats.org/officeDocument/2006/relationships/customXml" Target="../ink/ink859.xml"/><Relationship Id="rId98" Type="http://schemas.openxmlformats.org/officeDocument/2006/relationships/image" Target="../media/image260.png"/><Relationship Id="rId121" Type="http://schemas.openxmlformats.org/officeDocument/2006/relationships/customXml" Target="../ink/ink873.xml"/><Relationship Id="rId142" Type="http://schemas.openxmlformats.org/officeDocument/2006/relationships/customXml" Target="../ink/ink884.xml"/><Relationship Id="rId163" Type="http://schemas.openxmlformats.org/officeDocument/2006/relationships/image" Target="../media/image352.png"/><Relationship Id="rId3" Type="http://schemas.openxmlformats.org/officeDocument/2006/relationships/customXml" Target="../ink/ink813.xml"/><Relationship Id="rId25" Type="http://schemas.openxmlformats.org/officeDocument/2006/relationships/customXml" Target="../ink/ink824.xml"/><Relationship Id="rId46" Type="http://schemas.openxmlformats.org/officeDocument/2006/relationships/customXml" Target="../ink/ink835.xml"/><Relationship Id="rId67" Type="http://schemas.openxmlformats.org/officeDocument/2006/relationships/image" Target="../media/image211.png"/><Relationship Id="rId116" Type="http://schemas.openxmlformats.org/officeDocument/2006/relationships/image" Target="../media/image300.png"/><Relationship Id="rId137" Type="http://schemas.openxmlformats.org/officeDocument/2006/relationships/image" Target="../media/image340.png"/><Relationship Id="rId158" Type="http://schemas.openxmlformats.org/officeDocument/2006/relationships/image" Target="../media/image350.png"/><Relationship Id="rId20" Type="http://schemas.openxmlformats.org/officeDocument/2006/relationships/image" Target="../media/image103.png"/><Relationship Id="rId41" Type="http://schemas.openxmlformats.org/officeDocument/2006/relationships/customXml" Target="../ink/ink832.xml"/><Relationship Id="rId62" Type="http://schemas.openxmlformats.org/officeDocument/2006/relationships/customXml" Target="../ink/ink843.xml"/><Relationship Id="rId83" Type="http://schemas.openxmlformats.org/officeDocument/2006/relationships/customXml" Target="../ink/ink854.xml"/><Relationship Id="rId88" Type="http://schemas.openxmlformats.org/officeDocument/2006/relationships/image" Target="../media/image253.png"/><Relationship Id="rId111" Type="http://schemas.openxmlformats.org/officeDocument/2006/relationships/customXml" Target="../ink/ink868.xml"/><Relationship Id="rId132" Type="http://schemas.openxmlformats.org/officeDocument/2006/relationships/image" Target="../media/image338.png"/><Relationship Id="rId153" Type="http://schemas.openxmlformats.org/officeDocument/2006/relationships/customXml" Target="../ink/ink890.xml"/><Relationship Id="rId15" Type="http://schemas.openxmlformats.org/officeDocument/2006/relationships/customXml" Target="../ink/ink819.xml"/><Relationship Id="rId36" Type="http://schemas.openxmlformats.org/officeDocument/2006/relationships/image" Target="../media/image125.png"/><Relationship Id="rId57" Type="http://schemas.openxmlformats.org/officeDocument/2006/relationships/image" Target="../media/image183.png"/><Relationship Id="rId106" Type="http://schemas.openxmlformats.org/officeDocument/2006/relationships/image" Target="../media/image264.png"/><Relationship Id="rId127" Type="http://schemas.openxmlformats.org/officeDocument/2006/relationships/customXml" Target="../ink/ink876.xml"/><Relationship Id="rId10" Type="http://schemas.openxmlformats.org/officeDocument/2006/relationships/image" Target="../media/image86.png"/><Relationship Id="rId31" Type="http://schemas.openxmlformats.org/officeDocument/2006/relationships/customXml" Target="../ink/ink827.xml"/><Relationship Id="rId52" Type="http://schemas.openxmlformats.org/officeDocument/2006/relationships/customXml" Target="../ink/ink838.xml"/><Relationship Id="rId73" Type="http://schemas.openxmlformats.org/officeDocument/2006/relationships/customXml" Target="../ink/ink849.xml"/><Relationship Id="rId78" Type="http://schemas.openxmlformats.org/officeDocument/2006/relationships/image" Target="../media/image228.png"/><Relationship Id="rId94" Type="http://schemas.openxmlformats.org/officeDocument/2006/relationships/image" Target="../media/image256.png"/><Relationship Id="rId99" Type="http://schemas.openxmlformats.org/officeDocument/2006/relationships/customXml" Target="../ink/ink862.xml"/><Relationship Id="rId101" Type="http://schemas.openxmlformats.org/officeDocument/2006/relationships/customXml" Target="../ink/ink863.xml"/><Relationship Id="rId122" Type="http://schemas.openxmlformats.org/officeDocument/2006/relationships/image" Target="../media/image322.png"/><Relationship Id="rId143" Type="http://schemas.openxmlformats.org/officeDocument/2006/relationships/image" Target="../media/image343.png"/><Relationship Id="rId148" Type="http://schemas.openxmlformats.org/officeDocument/2006/relationships/customXml" Target="../ink/ink887.xml"/><Relationship Id="rId164" Type="http://schemas.openxmlformats.org/officeDocument/2006/relationships/customXml" Target="../ink/ink896.xml"/><Relationship Id="rId169" Type="http://schemas.openxmlformats.org/officeDocument/2006/relationships/image" Target="../media/image355.png"/><Relationship Id="rId4" Type="http://schemas.openxmlformats.org/officeDocument/2006/relationships/image" Target="../media/image83.png"/><Relationship Id="rId9" Type="http://schemas.openxmlformats.org/officeDocument/2006/relationships/customXml" Target="../ink/ink816.xml"/><Relationship Id="rId26" Type="http://schemas.openxmlformats.org/officeDocument/2006/relationships/image" Target="../media/image109.png"/><Relationship Id="rId47" Type="http://schemas.openxmlformats.org/officeDocument/2006/relationships/image" Target="../media/image170.png"/><Relationship Id="rId68" Type="http://schemas.openxmlformats.org/officeDocument/2006/relationships/customXml" Target="../ink/ink846.xml"/><Relationship Id="rId89" Type="http://schemas.openxmlformats.org/officeDocument/2006/relationships/customXml" Target="../ink/ink857.xml"/><Relationship Id="rId112" Type="http://schemas.openxmlformats.org/officeDocument/2006/relationships/image" Target="../media/image284.png"/><Relationship Id="rId133" Type="http://schemas.openxmlformats.org/officeDocument/2006/relationships/customXml" Target="../ink/ink879.xml"/><Relationship Id="rId154" Type="http://schemas.openxmlformats.org/officeDocument/2006/relationships/image" Target="../media/image348.png"/><Relationship Id="rId16" Type="http://schemas.openxmlformats.org/officeDocument/2006/relationships/image" Target="../media/image101.png"/><Relationship Id="rId37" Type="http://schemas.openxmlformats.org/officeDocument/2006/relationships/customXml" Target="../ink/ink830.xml"/><Relationship Id="rId58" Type="http://schemas.openxmlformats.org/officeDocument/2006/relationships/customXml" Target="../ink/ink841.xml"/><Relationship Id="rId79" Type="http://schemas.openxmlformats.org/officeDocument/2006/relationships/customXml" Target="../ink/ink852.xml"/><Relationship Id="rId102" Type="http://schemas.openxmlformats.org/officeDocument/2006/relationships/image" Target="../media/image262.png"/><Relationship Id="rId123" Type="http://schemas.openxmlformats.org/officeDocument/2006/relationships/customXml" Target="../ink/ink874.xml"/><Relationship Id="rId144" Type="http://schemas.openxmlformats.org/officeDocument/2006/relationships/customXml" Target="../ink/ink885.xml"/><Relationship Id="rId90" Type="http://schemas.openxmlformats.org/officeDocument/2006/relationships/image" Target="../media/image254.png"/><Relationship Id="rId165" Type="http://schemas.openxmlformats.org/officeDocument/2006/relationships/image" Target="../media/image353.png"/><Relationship Id="rId27" Type="http://schemas.openxmlformats.org/officeDocument/2006/relationships/customXml" Target="../ink/ink825.xml"/><Relationship Id="rId48" Type="http://schemas.openxmlformats.org/officeDocument/2006/relationships/customXml" Target="../ink/ink836.xml"/><Relationship Id="rId69" Type="http://schemas.openxmlformats.org/officeDocument/2006/relationships/customXml" Target="../ink/ink847.xml"/><Relationship Id="rId113" Type="http://schemas.openxmlformats.org/officeDocument/2006/relationships/customXml" Target="../ink/ink869.xml"/><Relationship Id="rId134" Type="http://schemas.openxmlformats.org/officeDocument/2006/relationships/customXml" Target="../ink/ink880.xml"/><Relationship Id="rId80" Type="http://schemas.openxmlformats.org/officeDocument/2006/relationships/image" Target="../media/image229.png"/><Relationship Id="rId155" Type="http://schemas.openxmlformats.org/officeDocument/2006/relationships/customXml" Target="../ink/ink891.xml"/><Relationship Id="rId17" Type="http://schemas.openxmlformats.org/officeDocument/2006/relationships/customXml" Target="../ink/ink820.xml"/><Relationship Id="rId38" Type="http://schemas.openxmlformats.org/officeDocument/2006/relationships/image" Target="../media/image126.png"/><Relationship Id="rId59" Type="http://schemas.openxmlformats.org/officeDocument/2006/relationships/image" Target="../media/image184.png"/><Relationship Id="rId103" Type="http://schemas.openxmlformats.org/officeDocument/2006/relationships/customXml" Target="../ink/ink864.xml"/><Relationship Id="rId124" Type="http://schemas.openxmlformats.org/officeDocument/2006/relationships/image" Target="../media/image32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23.png"/><Relationship Id="rId50" Type="http://schemas.openxmlformats.org/officeDocument/2006/relationships/customXml" Target="../ink/ink43.xml"/><Relationship Id="rId55" Type="http://schemas.openxmlformats.org/officeDocument/2006/relationships/customXml" Target="../ink/ink46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29" Type="http://schemas.openxmlformats.org/officeDocument/2006/relationships/image" Target="../media/image14.png"/><Relationship Id="rId11" Type="http://schemas.openxmlformats.org/officeDocument/2006/relationships/customXml" Target="../ink/ink23.xml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18.png"/><Relationship Id="rId40" Type="http://schemas.openxmlformats.org/officeDocument/2006/relationships/customXml" Target="../ink/ink38.xml"/><Relationship Id="rId45" Type="http://schemas.openxmlformats.org/officeDocument/2006/relationships/image" Target="../media/image22.png"/><Relationship Id="rId53" Type="http://schemas.openxmlformats.org/officeDocument/2006/relationships/customXml" Target="../ink/ink45.xml"/><Relationship Id="rId58" Type="http://schemas.openxmlformats.org/officeDocument/2006/relationships/image" Target="../media/image28.png"/><Relationship Id="rId5" Type="http://schemas.openxmlformats.org/officeDocument/2006/relationships/customXml" Target="../ink/ink20.xml"/><Relationship Id="rId61" Type="http://schemas.openxmlformats.org/officeDocument/2006/relationships/customXml" Target="../ink/ink49.xml"/><Relationship Id="rId19" Type="http://schemas.openxmlformats.org/officeDocument/2006/relationships/image" Target="../media/image9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13.png"/><Relationship Id="rId30" Type="http://schemas.openxmlformats.org/officeDocument/2006/relationships/customXml" Target="../ink/ink33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42.xml"/><Relationship Id="rId56" Type="http://schemas.openxmlformats.org/officeDocument/2006/relationships/image" Target="../media/image27.png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3" Type="http://schemas.openxmlformats.org/officeDocument/2006/relationships/customXml" Target="../ink/ink19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customXml" Target="../ink/ink48.xml"/><Relationship Id="rId20" Type="http://schemas.openxmlformats.org/officeDocument/2006/relationships/customXml" Target="../ink/ink28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24.png"/><Relationship Id="rId57" Type="http://schemas.openxmlformats.org/officeDocument/2006/relationships/customXml" Target="../ink/ink47.xml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10.png"/><Relationship Id="rId42" Type="http://schemas.openxmlformats.org/officeDocument/2006/relationships/customXml" Target="../ink/ink70.xml"/><Relationship Id="rId47" Type="http://schemas.openxmlformats.org/officeDocument/2006/relationships/image" Target="../media/image25.png"/><Relationship Id="rId63" Type="http://schemas.openxmlformats.org/officeDocument/2006/relationships/image" Target="../media/image37.png"/><Relationship Id="rId68" Type="http://schemas.openxmlformats.org/officeDocument/2006/relationships/customXml" Target="../ink/ink84.xml"/><Relationship Id="rId2" Type="http://schemas.openxmlformats.org/officeDocument/2006/relationships/image" Target="../media/image1.png"/><Relationship Id="rId16" Type="http://schemas.openxmlformats.org/officeDocument/2006/relationships/customXml" Target="../ink/ink57.xml"/><Relationship Id="rId29" Type="http://schemas.openxmlformats.org/officeDocument/2006/relationships/image" Target="../media/image14.png"/><Relationship Id="rId11" Type="http://schemas.openxmlformats.org/officeDocument/2006/relationships/customXml" Target="../ink/ink54.xml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18.png"/><Relationship Id="rId40" Type="http://schemas.openxmlformats.org/officeDocument/2006/relationships/customXml" Target="../ink/ink69.xml"/><Relationship Id="rId45" Type="http://schemas.openxmlformats.org/officeDocument/2006/relationships/image" Target="../media/image24.png"/><Relationship Id="rId53" Type="http://schemas.openxmlformats.org/officeDocument/2006/relationships/customXml" Target="../ink/ink76.xml"/><Relationship Id="rId58" Type="http://schemas.openxmlformats.org/officeDocument/2006/relationships/image" Target="../media/image35.png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5" Type="http://schemas.openxmlformats.org/officeDocument/2006/relationships/customXml" Target="../ink/ink51.xml"/><Relationship Id="rId61" Type="http://schemas.openxmlformats.org/officeDocument/2006/relationships/image" Target="../media/image36.png"/><Relationship Id="rId19" Type="http://schemas.openxmlformats.org/officeDocument/2006/relationships/image" Target="../media/image9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13.png"/><Relationship Id="rId30" Type="http://schemas.openxmlformats.org/officeDocument/2006/relationships/customXml" Target="../ink/ink64.xml"/><Relationship Id="rId35" Type="http://schemas.openxmlformats.org/officeDocument/2006/relationships/image" Target="../media/image17.png"/><Relationship Id="rId43" Type="http://schemas.openxmlformats.org/officeDocument/2006/relationships/image" Target="../media/image23.png"/><Relationship Id="rId48" Type="http://schemas.openxmlformats.org/officeDocument/2006/relationships/customXml" Target="../ink/ink73.xml"/><Relationship Id="rId56" Type="http://schemas.openxmlformats.org/officeDocument/2006/relationships/image" Target="../media/image34.png"/><Relationship Id="rId64" Type="http://schemas.openxmlformats.org/officeDocument/2006/relationships/customXml" Target="../ink/ink82.xml"/><Relationship Id="rId69" Type="http://schemas.openxmlformats.org/officeDocument/2006/relationships/image" Target="../media/image40.png"/><Relationship Id="rId8" Type="http://schemas.openxmlformats.org/officeDocument/2006/relationships/image" Target="../media/image4.png"/><Relationship Id="rId51" Type="http://schemas.openxmlformats.org/officeDocument/2006/relationships/customXml" Target="../ink/ink75.xml"/><Relationship Id="rId72" Type="http://schemas.openxmlformats.org/officeDocument/2006/relationships/customXml" Target="../ink/ink86.xml"/><Relationship Id="rId3" Type="http://schemas.openxmlformats.org/officeDocument/2006/relationships/customXml" Target="../ink/ink50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customXml" Target="../ink/ink79.xml"/><Relationship Id="rId67" Type="http://schemas.openxmlformats.org/officeDocument/2006/relationships/image" Target="../media/image39.png"/><Relationship Id="rId20" Type="http://schemas.openxmlformats.org/officeDocument/2006/relationships/customXml" Target="../ink/ink59.xml"/><Relationship Id="rId41" Type="http://schemas.openxmlformats.org/officeDocument/2006/relationships/image" Target="../media/image20.png"/><Relationship Id="rId54" Type="http://schemas.openxmlformats.org/officeDocument/2006/relationships/image" Target="../media/image33.png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44" Type="http://schemas.openxmlformats.org/officeDocument/2006/relationships/customXml" Target="../ink/ink71.xml"/><Relationship Id="rId52" Type="http://schemas.openxmlformats.org/officeDocument/2006/relationships/image" Target="../media/image32.png"/><Relationship Id="rId60" Type="http://schemas.openxmlformats.org/officeDocument/2006/relationships/customXml" Target="../ink/ink80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customXml" Target="../ink/ink53.xml"/><Relationship Id="rId13" Type="http://schemas.openxmlformats.org/officeDocument/2006/relationships/customXml" Target="../ink/ink55.xml"/><Relationship Id="rId18" Type="http://schemas.openxmlformats.org/officeDocument/2006/relationships/customXml" Target="../ink/ink58.xml"/><Relationship Id="rId39" Type="http://schemas.openxmlformats.org/officeDocument/2006/relationships/image" Target="../media/image19.png"/><Relationship Id="rId34" Type="http://schemas.openxmlformats.org/officeDocument/2006/relationships/customXml" Target="../ink/ink66.xml"/><Relationship Id="rId50" Type="http://schemas.openxmlformats.org/officeDocument/2006/relationships/image" Target="../media/image31.png"/><Relationship Id="rId55" Type="http://schemas.openxmlformats.org/officeDocument/2006/relationships/customXml" Target="../ink/ink77.xml"/><Relationship Id="rId7" Type="http://schemas.openxmlformats.org/officeDocument/2006/relationships/customXml" Target="../ink/ink52.xml"/><Relationship Id="rId7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.xml"/><Relationship Id="rId21" Type="http://schemas.openxmlformats.org/officeDocument/2006/relationships/image" Target="../media/image10.png"/><Relationship Id="rId42" Type="http://schemas.openxmlformats.org/officeDocument/2006/relationships/customXml" Target="../ink/ink108.xml"/><Relationship Id="rId47" Type="http://schemas.openxmlformats.org/officeDocument/2006/relationships/image" Target="../media/image25.png"/><Relationship Id="rId63" Type="http://schemas.openxmlformats.org/officeDocument/2006/relationships/image" Target="../media/image37.png"/><Relationship Id="rId68" Type="http://schemas.openxmlformats.org/officeDocument/2006/relationships/customXml" Target="../ink/ink122.xml"/><Relationship Id="rId84" Type="http://schemas.openxmlformats.org/officeDocument/2006/relationships/customXml" Target="../ink/ink130.xml"/><Relationship Id="rId89" Type="http://schemas.openxmlformats.org/officeDocument/2006/relationships/image" Target="../media/image50.png"/><Relationship Id="rId16" Type="http://schemas.openxmlformats.org/officeDocument/2006/relationships/customXml" Target="../ink/ink95.xml"/><Relationship Id="rId11" Type="http://schemas.openxmlformats.org/officeDocument/2006/relationships/customXml" Target="../ink/ink92.xml"/><Relationship Id="rId32" Type="http://schemas.openxmlformats.org/officeDocument/2006/relationships/customXml" Target="../ink/ink103.xml"/><Relationship Id="rId37" Type="http://schemas.openxmlformats.org/officeDocument/2006/relationships/image" Target="../media/image18.png"/><Relationship Id="rId53" Type="http://schemas.openxmlformats.org/officeDocument/2006/relationships/customXml" Target="../ink/ink114.xml"/><Relationship Id="rId58" Type="http://schemas.openxmlformats.org/officeDocument/2006/relationships/image" Target="../media/image35.png"/><Relationship Id="rId74" Type="http://schemas.openxmlformats.org/officeDocument/2006/relationships/customXml" Target="../ink/ink125.xml"/><Relationship Id="rId79" Type="http://schemas.openxmlformats.org/officeDocument/2006/relationships/image" Target="../media/image45.png"/><Relationship Id="rId5" Type="http://schemas.openxmlformats.org/officeDocument/2006/relationships/customXml" Target="../ink/ink89.xml"/><Relationship Id="rId90" Type="http://schemas.openxmlformats.org/officeDocument/2006/relationships/customXml" Target="../ink/ink133.xml"/><Relationship Id="rId95" Type="http://schemas.openxmlformats.org/officeDocument/2006/relationships/image" Target="../media/image53.png"/><Relationship Id="rId22" Type="http://schemas.openxmlformats.org/officeDocument/2006/relationships/customXml" Target="../ink/ink98.xml"/><Relationship Id="rId27" Type="http://schemas.openxmlformats.org/officeDocument/2006/relationships/image" Target="../media/image13.png"/><Relationship Id="rId43" Type="http://schemas.openxmlformats.org/officeDocument/2006/relationships/image" Target="../media/image23.png"/><Relationship Id="rId48" Type="http://schemas.openxmlformats.org/officeDocument/2006/relationships/customXml" Target="../ink/ink111.xml"/><Relationship Id="rId64" Type="http://schemas.openxmlformats.org/officeDocument/2006/relationships/customXml" Target="../ink/ink120.xml"/><Relationship Id="rId69" Type="http://schemas.openxmlformats.org/officeDocument/2006/relationships/image" Target="../media/image40.png"/><Relationship Id="rId80" Type="http://schemas.openxmlformats.org/officeDocument/2006/relationships/customXml" Target="../ink/ink128.xml"/><Relationship Id="rId85" Type="http://schemas.openxmlformats.org/officeDocument/2006/relationships/image" Target="../media/image48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customXml" Target="../ink/ink117.xml"/><Relationship Id="rId67" Type="http://schemas.openxmlformats.org/officeDocument/2006/relationships/image" Target="../media/image39.png"/><Relationship Id="rId20" Type="http://schemas.openxmlformats.org/officeDocument/2006/relationships/customXml" Target="../ink/ink97.xml"/><Relationship Id="rId41" Type="http://schemas.openxmlformats.org/officeDocument/2006/relationships/image" Target="../media/image20.png"/><Relationship Id="rId54" Type="http://schemas.openxmlformats.org/officeDocument/2006/relationships/image" Target="../media/image33.png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75" Type="http://schemas.openxmlformats.org/officeDocument/2006/relationships/image" Target="../media/image43.png"/><Relationship Id="rId83" Type="http://schemas.openxmlformats.org/officeDocument/2006/relationships/image" Target="../media/image47.png"/><Relationship Id="rId88" Type="http://schemas.openxmlformats.org/officeDocument/2006/relationships/customXml" Target="../ink/ink132.xml"/><Relationship Id="rId91" Type="http://schemas.openxmlformats.org/officeDocument/2006/relationships/image" Target="../media/image51.png"/><Relationship Id="rId96" Type="http://schemas.openxmlformats.org/officeDocument/2006/relationships/customXml" Target="../ink/ink1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customXml" Target="../ink/ink112.xml"/><Relationship Id="rId57" Type="http://schemas.openxmlformats.org/officeDocument/2006/relationships/customXml" Target="../ink/ink116.xml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44" Type="http://schemas.openxmlformats.org/officeDocument/2006/relationships/customXml" Target="../ink/ink109.xml"/><Relationship Id="rId52" Type="http://schemas.openxmlformats.org/officeDocument/2006/relationships/image" Target="../media/image32.png"/><Relationship Id="rId60" Type="http://schemas.openxmlformats.org/officeDocument/2006/relationships/customXml" Target="../ink/ink118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78" Type="http://schemas.openxmlformats.org/officeDocument/2006/relationships/customXml" Target="../ink/ink127.xml"/><Relationship Id="rId81" Type="http://schemas.openxmlformats.org/officeDocument/2006/relationships/image" Target="../media/image46.png"/><Relationship Id="rId86" Type="http://schemas.openxmlformats.org/officeDocument/2006/relationships/customXml" Target="../ink/ink131.xml"/><Relationship Id="rId94" Type="http://schemas.openxmlformats.org/officeDocument/2006/relationships/customXml" Target="../ink/ink135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4" Type="http://schemas.openxmlformats.org/officeDocument/2006/relationships/image" Target="../media/image2.png"/><Relationship Id="rId9" Type="http://schemas.openxmlformats.org/officeDocument/2006/relationships/customXml" Target="../ink/ink91.xml"/><Relationship Id="rId13" Type="http://schemas.openxmlformats.org/officeDocument/2006/relationships/customXml" Target="../ink/ink93.xml"/><Relationship Id="rId18" Type="http://schemas.openxmlformats.org/officeDocument/2006/relationships/customXml" Target="../ink/ink96.xml"/><Relationship Id="rId39" Type="http://schemas.openxmlformats.org/officeDocument/2006/relationships/image" Target="../media/image19.png"/><Relationship Id="rId34" Type="http://schemas.openxmlformats.org/officeDocument/2006/relationships/customXml" Target="../ink/ink104.xml"/><Relationship Id="rId50" Type="http://schemas.openxmlformats.org/officeDocument/2006/relationships/image" Target="../media/image31.png"/><Relationship Id="rId55" Type="http://schemas.openxmlformats.org/officeDocument/2006/relationships/customXml" Target="../ink/ink115.xml"/><Relationship Id="rId76" Type="http://schemas.openxmlformats.org/officeDocument/2006/relationships/customXml" Target="../ink/ink126.xml"/><Relationship Id="rId97" Type="http://schemas.openxmlformats.org/officeDocument/2006/relationships/image" Target="../media/image54.png"/><Relationship Id="rId7" Type="http://schemas.openxmlformats.org/officeDocument/2006/relationships/customXml" Target="../ink/ink90.xml"/><Relationship Id="rId71" Type="http://schemas.openxmlformats.org/officeDocument/2006/relationships/image" Target="../media/image41.png"/><Relationship Id="rId92" Type="http://schemas.openxmlformats.org/officeDocument/2006/relationships/customXml" Target="../ink/ink134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24.png"/><Relationship Id="rId66" Type="http://schemas.openxmlformats.org/officeDocument/2006/relationships/customXml" Target="../ink/ink121.xml"/><Relationship Id="rId87" Type="http://schemas.openxmlformats.org/officeDocument/2006/relationships/image" Target="../media/image49.png"/><Relationship Id="rId61" Type="http://schemas.openxmlformats.org/officeDocument/2006/relationships/image" Target="../media/image36.png"/><Relationship Id="rId82" Type="http://schemas.openxmlformats.org/officeDocument/2006/relationships/customXml" Target="../ink/ink129.xml"/><Relationship Id="rId19" Type="http://schemas.openxmlformats.org/officeDocument/2006/relationships/image" Target="../media/image9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17.png"/><Relationship Id="rId56" Type="http://schemas.openxmlformats.org/officeDocument/2006/relationships/image" Target="../media/image34.png"/><Relationship Id="rId77" Type="http://schemas.openxmlformats.org/officeDocument/2006/relationships/image" Target="../media/image44.png"/><Relationship Id="rId100" Type="http://schemas.openxmlformats.org/officeDocument/2006/relationships/customXml" Target="../ink/ink138.xml"/><Relationship Id="rId8" Type="http://schemas.openxmlformats.org/officeDocument/2006/relationships/image" Target="../media/image4.png"/><Relationship Id="rId51" Type="http://schemas.openxmlformats.org/officeDocument/2006/relationships/customXml" Target="../ink/ink113.xml"/><Relationship Id="rId72" Type="http://schemas.openxmlformats.org/officeDocument/2006/relationships/customXml" Target="../ink/ink124.xml"/><Relationship Id="rId93" Type="http://schemas.openxmlformats.org/officeDocument/2006/relationships/image" Target="../media/image52.png"/><Relationship Id="rId98" Type="http://schemas.openxmlformats.org/officeDocument/2006/relationships/customXml" Target="../ink/ink137.xml"/><Relationship Id="rId3" Type="http://schemas.openxmlformats.org/officeDocument/2006/relationships/customXml" Target="../ink/ink8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0.png"/><Relationship Id="rId42" Type="http://schemas.openxmlformats.org/officeDocument/2006/relationships/customXml" Target="../ink/ink159.xml"/><Relationship Id="rId63" Type="http://schemas.openxmlformats.org/officeDocument/2006/relationships/image" Target="../media/image37.png"/><Relationship Id="rId84" Type="http://schemas.openxmlformats.org/officeDocument/2006/relationships/customXml" Target="../ink/ink181.xml"/><Relationship Id="rId138" Type="http://schemas.openxmlformats.org/officeDocument/2006/relationships/customXml" Target="../ink/ink210.xml"/><Relationship Id="rId107" Type="http://schemas.openxmlformats.org/officeDocument/2006/relationships/image" Target="../media/image64.png"/><Relationship Id="rId11" Type="http://schemas.openxmlformats.org/officeDocument/2006/relationships/customXml" Target="../ink/ink143.xml"/><Relationship Id="rId32" Type="http://schemas.openxmlformats.org/officeDocument/2006/relationships/customXml" Target="../ink/ink154.xml"/><Relationship Id="rId37" Type="http://schemas.openxmlformats.org/officeDocument/2006/relationships/image" Target="../media/image18.png"/><Relationship Id="rId53" Type="http://schemas.openxmlformats.org/officeDocument/2006/relationships/customXml" Target="../ink/ink165.xml"/><Relationship Id="rId58" Type="http://schemas.openxmlformats.org/officeDocument/2006/relationships/image" Target="../media/image35.png"/><Relationship Id="rId74" Type="http://schemas.openxmlformats.org/officeDocument/2006/relationships/customXml" Target="../ink/ink176.xml"/><Relationship Id="rId79" Type="http://schemas.openxmlformats.org/officeDocument/2006/relationships/image" Target="../media/image45.png"/><Relationship Id="rId102" Type="http://schemas.openxmlformats.org/officeDocument/2006/relationships/customXml" Target="../ink/ink191.xml"/><Relationship Id="rId123" Type="http://schemas.openxmlformats.org/officeDocument/2006/relationships/customXml" Target="../ink/ink202.xml"/><Relationship Id="rId128" Type="http://schemas.openxmlformats.org/officeDocument/2006/relationships/image" Target="../media/image74.png"/><Relationship Id="rId144" Type="http://schemas.openxmlformats.org/officeDocument/2006/relationships/image" Target="../media/image81.png"/><Relationship Id="rId5" Type="http://schemas.openxmlformats.org/officeDocument/2006/relationships/customXml" Target="../ink/ink140.xml"/><Relationship Id="rId90" Type="http://schemas.openxmlformats.org/officeDocument/2006/relationships/customXml" Target="../ink/ink184.xml"/><Relationship Id="rId95" Type="http://schemas.openxmlformats.org/officeDocument/2006/relationships/image" Target="../media/image59.png"/><Relationship Id="rId22" Type="http://schemas.openxmlformats.org/officeDocument/2006/relationships/customXml" Target="../ink/ink149.xml"/><Relationship Id="rId27" Type="http://schemas.openxmlformats.org/officeDocument/2006/relationships/image" Target="../media/image13.png"/><Relationship Id="rId43" Type="http://schemas.openxmlformats.org/officeDocument/2006/relationships/image" Target="../media/image23.png"/><Relationship Id="rId48" Type="http://schemas.openxmlformats.org/officeDocument/2006/relationships/customXml" Target="../ink/ink162.xml"/><Relationship Id="rId64" Type="http://schemas.openxmlformats.org/officeDocument/2006/relationships/customXml" Target="../ink/ink171.xml"/><Relationship Id="rId69" Type="http://schemas.openxmlformats.org/officeDocument/2006/relationships/image" Target="../media/image40.png"/><Relationship Id="rId113" Type="http://schemas.openxmlformats.org/officeDocument/2006/relationships/image" Target="../media/image67.png"/><Relationship Id="rId118" Type="http://schemas.openxmlformats.org/officeDocument/2006/relationships/customXml" Target="../ink/ink199.xml"/><Relationship Id="rId134" Type="http://schemas.openxmlformats.org/officeDocument/2006/relationships/customXml" Target="../ink/ink208.xml"/><Relationship Id="rId139" Type="http://schemas.openxmlformats.org/officeDocument/2006/relationships/image" Target="../media/image79.png"/><Relationship Id="rId80" Type="http://schemas.openxmlformats.org/officeDocument/2006/relationships/customXml" Target="../ink/ink179.xml"/><Relationship Id="rId85" Type="http://schemas.openxmlformats.org/officeDocument/2006/relationships/image" Target="../media/image48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57.xml"/><Relationship Id="rId59" Type="http://schemas.openxmlformats.org/officeDocument/2006/relationships/customXml" Target="../ink/ink168.xml"/><Relationship Id="rId103" Type="http://schemas.openxmlformats.org/officeDocument/2006/relationships/image" Target="../media/image62.png"/><Relationship Id="rId108" Type="http://schemas.openxmlformats.org/officeDocument/2006/relationships/customXml" Target="../ink/ink194.xml"/><Relationship Id="rId124" Type="http://schemas.openxmlformats.org/officeDocument/2006/relationships/image" Target="../media/image72.png"/><Relationship Id="rId129" Type="http://schemas.openxmlformats.org/officeDocument/2006/relationships/customXml" Target="../ink/ink205.xml"/><Relationship Id="rId54" Type="http://schemas.openxmlformats.org/officeDocument/2006/relationships/image" Target="../media/image33.png"/><Relationship Id="rId70" Type="http://schemas.openxmlformats.org/officeDocument/2006/relationships/customXml" Target="../ink/ink174.xml"/><Relationship Id="rId75" Type="http://schemas.openxmlformats.org/officeDocument/2006/relationships/image" Target="../media/image43.png"/><Relationship Id="rId91" Type="http://schemas.openxmlformats.org/officeDocument/2006/relationships/image" Target="../media/image57.png"/><Relationship Id="rId96" Type="http://schemas.openxmlformats.org/officeDocument/2006/relationships/customXml" Target="../ink/ink187.xml"/><Relationship Id="rId140" Type="http://schemas.openxmlformats.org/officeDocument/2006/relationships/customXml" Target="../ink/ink2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52.xml"/><Relationship Id="rId49" Type="http://schemas.openxmlformats.org/officeDocument/2006/relationships/customXml" Target="../ink/ink163.xml"/><Relationship Id="rId114" Type="http://schemas.openxmlformats.org/officeDocument/2006/relationships/customXml" Target="../ink/ink197.xml"/><Relationship Id="rId119" Type="http://schemas.openxmlformats.org/officeDocument/2006/relationships/image" Target="../media/image70.png"/><Relationship Id="rId44" Type="http://schemas.openxmlformats.org/officeDocument/2006/relationships/customXml" Target="../ink/ink160.xml"/><Relationship Id="rId60" Type="http://schemas.openxmlformats.org/officeDocument/2006/relationships/customXml" Target="../ink/ink169.xml"/><Relationship Id="rId65" Type="http://schemas.openxmlformats.org/officeDocument/2006/relationships/image" Target="../media/image38.png"/><Relationship Id="rId81" Type="http://schemas.openxmlformats.org/officeDocument/2006/relationships/image" Target="../media/image46.png"/><Relationship Id="rId86" Type="http://schemas.openxmlformats.org/officeDocument/2006/relationships/customXml" Target="../ink/ink182.xml"/><Relationship Id="rId130" Type="http://schemas.openxmlformats.org/officeDocument/2006/relationships/image" Target="../media/image75.png"/><Relationship Id="rId135" Type="http://schemas.openxmlformats.org/officeDocument/2006/relationships/image" Target="../media/image77.png"/><Relationship Id="rId13" Type="http://schemas.openxmlformats.org/officeDocument/2006/relationships/customXml" Target="../ink/ink144.xml"/><Relationship Id="rId18" Type="http://schemas.openxmlformats.org/officeDocument/2006/relationships/customXml" Target="../ink/ink147.xml"/><Relationship Id="rId39" Type="http://schemas.openxmlformats.org/officeDocument/2006/relationships/image" Target="../media/image19.png"/><Relationship Id="rId109" Type="http://schemas.openxmlformats.org/officeDocument/2006/relationships/image" Target="../media/image65.png"/><Relationship Id="rId34" Type="http://schemas.openxmlformats.org/officeDocument/2006/relationships/customXml" Target="../ink/ink155.xml"/><Relationship Id="rId50" Type="http://schemas.openxmlformats.org/officeDocument/2006/relationships/image" Target="../media/image31.png"/><Relationship Id="rId55" Type="http://schemas.openxmlformats.org/officeDocument/2006/relationships/customXml" Target="../ink/ink166.xml"/><Relationship Id="rId76" Type="http://schemas.openxmlformats.org/officeDocument/2006/relationships/customXml" Target="../ink/ink177.xml"/><Relationship Id="rId97" Type="http://schemas.openxmlformats.org/officeDocument/2006/relationships/image" Target="../media/image60.png"/><Relationship Id="rId104" Type="http://schemas.openxmlformats.org/officeDocument/2006/relationships/customXml" Target="../ink/ink192.xml"/><Relationship Id="rId120" Type="http://schemas.openxmlformats.org/officeDocument/2006/relationships/customXml" Target="../ink/ink200.xml"/><Relationship Id="rId125" Type="http://schemas.openxmlformats.org/officeDocument/2006/relationships/customXml" Target="../ink/ink203.xml"/><Relationship Id="rId141" Type="http://schemas.openxmlformats.org/officeDocument/2006/relationships/customXml" Target="../ink/ink212.xml"/><Relationship Id="rId7" Type="http://schemas.openxmlformats.org/officeDocument/2006/relationships/customXml" Target="../ink/ink141.xml"/><Relationship Id="rId71" Type="http://schemas.openxmlformats.org/officeDocument/2006/relationships/image" Target="../media/image41.png"/><Relationship Id="rId92" Type="http://schemas.openxmlformats.org/officeDocument/2006/relationships/customXml" Target="../ink/ink185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50.xml"/><Relationship Id="rId40" Type="http://schemas.openxmlformats.org/officeDocument/2006/relationships/customXml" Target="../ink/ink158.xml"/><Relationship Id="rId45" Type="http://schemas.openxmlformats.org/officeDocument/2006/relationships/image" Target="../media/image24.png"/><Relationship Id="rId66" Type="http://schemas.openxmlformats.org/officeDocument/2006/relationships/customXml" Target="../ink/ink172.xml"/><Relationship Id="rId87" Type="http://schemas.openxmlformats.org/officeDocument/2006/relationships/image" Target="../media/image49.png"/><Relationship Id="rId110" Type="http://schemas.openxmlformats.org/officeDocument/2006/relationships/customXml" Target="../ink/ink195.xml"/><Relationship Id="rId115" Type="http://schemas.openxmlformats.org/officeDocument/2006/relationships/image" Target="../media/image68.png"/><Relationship Id="rId131" Type="http://schemas.openxmlformats.org/officeDocument/2006/relationships/customXml" Target="../ink/ink206.xml"/><Relationship Id="rId136" Type="http://schemas.openxmlformats.org/officeDocument/2006/relationships/customXml" Target="../ink/ink209.xml"/><Relationship Id="rId61" Type="http://schemas.openxmlformats.org/officeDocument/2006/relationships/image" Target="../media/image36.png"/><Relationship Id="rId82" Type="http://schemas.openxmlformats.org/officeDocument/2006/relationships/customXml" Target="../ink/ink180.xml"/><Relationship Id="rId19" Type="http://schemas.openxmlformats.org/officeDocument/2006/relationships/image" Target="../media/image9.png"/><Relationship Id="rId14" Type="http://schemas.openxmlformats.org/officeDocument/2006/relationships/customXml" Target="../ink/ink145.xml"/><Relationship Id="rId30" Type="http://schemas.openxmlformats.org/officeDocument/2006/relationships/customXml" Target="../ink/ink153.xml"/><Relationship Id="rId35" Type="http://schemas.openxmlformats.org/officeDocument/2006/relationships/image" Target="../media/image17.png"/><Relationship Id="rId56" Type="http://schemas.openxmlformats.org/officeDocument/2006/relationships/image" Target="../media/image34.png"/><Relationship Id="rId77" Type="http://schemas.openxmlformats.org/officeDocument/2006/relationships/image" Target="../media/image44.png"/><Relationship Id="rId100" Type="http://schemas.openxmlformats.org/officeDocument/2006/relationships/image" Target="../media/image61.png"/><Relationship Id="rId105" Type="http://schemas.openxmlformats.org/officeDocument/2006/relationships/image" Target="../media/image63.png"/><Relationship Id="rId126" Type="http://schemas.openxmlformats.org/officeDocument/2006/relationships/image" Target="../media/image73.png"/><Relationship Id="rId8" Type="http://schemas.openxmlformats.org/officeDocument/2006/relationships/image" Target="../media/image4.png"/><Relationship Id="rId51" Type="http://schemas.openxmlformats.org/officeDocument/2006/relationships/customXml" Target="../ink/ink164.xml"/><Relationship Id="rId72" Type="http://schemas.openxmlformats.org/officeDocument/2006/relationships/customXml" Target="../ink/ink175.xml"/><Relationship Id="rId93" Type="http://schemas.openxmlformats.org/officeDocument/2006/relationships/image" Target="../media/image58.png"/><Relationship Id="rId98" Type="http://schemas.openxmlformats.org/officeDocument/2006/relationships/customXml" Target="../ink/ink188.xml"/><Relationship Id="rId121" Type="http://schemas.openxmlformats.org/officeDocument/2006/relationships/image" Target="../media/image71.png"/><Relationship Id="rId142" Type="http://schemas.openxmlformats.org/officeDocument/2006/relationships/image" Target="../media/image80.png"/><Relationship Id="rId3" Type="http://schemas.openxmlformats.org/officeDocument/2006/relationships/customXml" Target="../ink/ink139.xml"/><Relationship Id="rId25" Type="http://schemas.openxmlformats.org/officeDocument/2006/relationships/image" Target="../media/image12.png"/><Relationship Id="rId46" Type="http://schemas.openxmlformats.org/officeDocument/2006/relationships/customXml" Target="../ink/ink161.xml"/><Relationship Id="rId67" Type="http://schemas.openxmlformats.org/officeDocument/2006/relationships/image" Target="../media/image39.png"/><Relationship Id="rId116" Type="http://schemas.openxmlformats.org/officeDocument/2006/relationships/customXml" Target="../ink/ink198.xml"/><Relationship Id="rId137" Type="http://schemas.openxmlformats.org/officeDocument/2006/relationships/image" Target="../media/image78.png"/><Relationship Id="rId20" Type="http://schemas.openxmlformats.org/officeDocument/2006/relationships/customXml" Target="../ink/ink148.xml"/><Relationship Id="rId41" Type="http://schemas.openxmlformats.org/officeDocument/2006/relationships/image" Target="../media/image20.png"/><Relationship Id="rId62" Type="http://schemas.openxmlformats.org/officeDocument/2006/relationships/customXml" Target="../ink/ink170.xml"/><Relationship Id="rId83" Type="http://schemas.openxmlformats.org/officeDocument/2006/relationships/image" Target="../media/image47.png"/><Relationship Id="rId88" Type="http://schemas.openxmlformats.org/officeDocument/2006/relationships/customXml" Target="../ink/ink183.xml"/><Relationship Id="rId111" Type="http://schemas.openxmlformats.org/officeDocument/2006/relationships/image" Target="../media/image66.png"/><Relationship Id="rId132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56.xml"/><Relationship Id="rId57" Type="http://schemas.openxmlformats.org/officeDocument/2006/relationships/customXml" Target="../ink/ink167.xml"/><Relationship Id="rId106" Type="http://schemas.openxmlformats.org/officeDocument/2006/relationships/customXml" Target="../ink/ink193.xml"/><Relationship Id="rId127" Type="http://schemas.openxmlformats.org/officeDocument/2006/relationships/customXml" Target="../ink/ink204.xml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52" Type="http://schemas.openxmlformats.org/officeDocument/2006/relationships/image" Target="../media/image32.png"/><Relationship Id="rId73" Type="http://schemas.openxmlformats.org/officeDocument/2006/relationships/image" Target="../media/image42.png"/><Relationship Id="rId78" Type="http://schemas.openxmlformats.org/officeDocument/2006/relationships/customXml" Target="../ink/ink178.xml"/><Relationship Id="rId94" Type="http://schemas.openxmlformats.org/officeDocument/2006/relationships/customXml" Target="../ink/ink186.xml"/><Relationship Id="rId99" Type="http://schemas.openxmlformats.org/officeDocument/2006/relationships/customXml" Target="../ink/ink189.xml"/><Relationship Id="rId101" Type="http://schemas.openxmlformats.org/officeDocument/2006/relationships/customXml" Target="../ink/ink190.xml"/><Relationship Id="rId122" Type="http://schemas.openxmlformats.org/officeDocument/2006/relationships/customXml" Target="../ink/ink201.xml"/><Relationship Id="rId143" Type="http://schemas.openxmlformats.org/officeDocument/2006/relationships/customXml" Target="../ink/ink213.xml"/><Relationship Id="rId4" Type="http://schemas.openxmlformats.org/officeDocument/2006/relationships/image" Target="../media/image2.png"/><Relationship Id="rId9" Type="http://schemas.openxmlformats.org/officeDocument/2006/relationships/customXml" Target="../ink/ink142.xml"/><Relationship Id="rId26" Type="http://schemas.openxmlformats.org/officeDocument/2006/relationships/customXml" Target="../ink/ink151.xml"/><Relationship Id="rId47" Type="http://schemas.openxmlformats.org/officeDocument/2006/relationships/image" Target="../media/image25.png"/><Relationship Id="rId68" Type="http://schemas.openxmlformats.org/officeDocument/2006/relationships/customXml" Target="../ink/ink173.xml"/><Relationship Id="rId89" Type="http://schemas.openxmlformats.org/officeDocument/2006/relationships/image" Target="../media/image50.png"/><Relationship Id="rId112" Type="http://schemas.openxmlformats.org/officeDocument/2006/relationships/customXml" Target="../ink/ink196.xml"/><Relationship Id="rId133" Type="http://schemas.openxmlformats.org/officeDocument/2006/relationships/customXml" Target="../ink/ink207.xml"/><Relationship Id="rId16" Type="http://schemas.openxmlformats.org/officeDocument/2006/relationships/customXml" Target="../ink/ink14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customXml" Target="../ink/ink223.xml"/><Relationship Id="rId42" Type="http://schemas.openxmlformats.org/officeDocument/2006/relationships/image" Target="../media/image101.png"/><Relationship Id="rId47" Type="http://schemas.openxmlformats.org/officeDocument/2006/relationships/customXml" Target="../ink/ink236.xml"/><Relationship Id="rId63" Type="http://schemas.openxmlformats.org/officeDocument/2006/relationships/customXml" Target="../ink/ink244.xml"/><Relationship Id="rId68" Type="http://schemas.openxmlformats.org/officeDocument/2006/relationships/image" Target="../media/image114.png"/><Relationship Id="rId84" Type="http://schemas.openxmlformats.org/officeDocument/2006/relationships/image" Target="../media/image122.png"/><Relationship Id="rId16" Type="http://schemas.openxmlformats.org/officeDocument/2006/relationships/image" Target="../media/image89.png"/><Relationship Id="rId11" Type="http://schemas.openxmlformats.org/officeDocument/2006/relationships/customXml" Target="../ink/ink218.xml"/><Relationship Id="rId32" Type="http://schemas.openxmlformats.org/officeDocument/2006/relationships/image" Target="../media/image97.png"/><Relationship Id="rId37" Type="http://schemas.openxmlformats.org/officeDocument/2006/relationships/customXml" Target="../ink/ink231.xml"/><Relationship Id="rId53" Type="http://schemas.openxmlformats.org/officeDocument/2006/relationships/customXml" Target="../ink/ink239.xml"/><Relationship Id="rId58" Type="http://schemas.openxmlformats.org/officeDocument/2006/relationships/image" Target="../media/image109.png"/><Relationship Id="rId74" Type="http://schemas.openxmlformats.org/officeDocument/2006/relationships/image" Target="../media/image117.png"/><Relationship Id="rId79" Type="http://schemas.openxmlformats.org/officeDocument/2006/relationships/customXml" Target="../ink/ink252.xml"/><Relationship Id="rId5" Type="http://schemas.openxmlformats.org/officeDocument/2006/relationships/customXml" Target="../ink/ink215.xml"/><Relationship Id="rId61" Type="http://schemas.openxmlformats.org/officeDocument/2006/relationships/customXml" Target="../ink/ink243.xml"/><Relationship Id="rId82" Type="http://schemas.openxmlformats.org/officeDocument/2006/relationships/image" Target="../media/image121.png"/><Relationship Id="rId19" Type="http://schemas.openxmlformats.org/officeDocument/2006/relationships/customXml" Target="../ink/ink222.xml"/><Relationship Id="rId14" Type="http://schemas.openxmlformats.org/officeDocument/2006/relationships/image" Target="../media/image88.png"/><Relationship Id="rId22" Type="http://schemas.openxmlformats.org/officeDocument/2006/relationships/image" Target="../media/image92.png"/><Relationship Id="rId27" Type="http://schemas.openxmlformats.org/officeDocument/2006/relationships/customXml" Target="../ink/ink226.xml"/><Relationship Id="rId30" Type="http://schemas.openxmlformats.org/officeDocument/2006/relationships/image" Target="../media/image96.png"/><Relationship Id="rId35" Type="http://schemas.openxmlformats.org/officeDocument/2006/relationships/customXml" Target="../ink/ink230.xml"/><Relationship Id="rId43" Type="http://schemas.openxmlformats.org/officeDocument/2006/relationships/customXml" Target="../ink/ink234.xml"/><Relationship Id="rId48" Type="http://schemas.openxmlformats.org/officeDocument/2006/relationships/image" Target="../media/image104.png"/><Relationship Id="rId56" Type="http://schemas.openxmlformats.org/officeDocument/2006/relationships/image" Target="../media/image108.png"/><Relationship Id="rId64" Type="http://schemas.openxmlformats.org/officeDocument/2006/relationships/image" Target="../media/image112.png"/><Relationship Id="rId69" Type="http://schemas.openxmlformats.org/officeDocument/2006/relationships/customXml" Target="../ink/ink247.xml"/><Relationship Id="rId77" Type="http://schemas.openxmlformats.org/officeDocument/2006/relationships/customXml" Target="../ink/ink251.xml"/><Relationship Id="rId8" Type="http://schemas.openxmlformats.org/officeDocument/2006/relationships/image" Target="../media/image85.png"/><Relationship Id="rId51" Type="http://schemas.openxmlformats.org/officeDocument/2006/relationships/customXml" Target="../ink/ink238.xml"/><Relationship Id="rId72" Type="http://schemas.openxmlformats.org/officeDocument/2006/relationships/image" Target="../media/image116.png"/><Relationship Id="rId80" Type="http://schemas.openxmlformats.org/officeDocument/2006/relationships/image" Target="../media/image120.png"/><Relationship Id="rId3" Type="http://schemas.openxmlformats.org/officeDocument/2006/relationships/customXml" Target="../ink/ink214.xml"/><Relationship Id="rId12" Type="http://schemas.openxmlformats.org/officeDocument/2006/relationships/image" Target="../media/image87.png"/><Relationship Id="rId17" Type="http://schemas.openxmlformats.org/officeDocument/2006/relationships/customXml" Target="../ink/ink221.xml"/><Relationship Id="rId25" Type="http://schemas.openxmlformats.org/officeDocument/2006/relationships/customXml" Target="../ink/ink225.xml"/><Relationship Id="rId33" Type="http://schemas.openxmlformats.org/officeDocument/2006/relationships/customXml" Target="../ink/ink229.xml"/><Relationship Id="rId38" Type="http://schemas.openxmlformats.org/officeDocument/2006/relationships/image" Target="../media/image4.png"/><Relationship Id="rId46" Type="http://schemas.openxmlformats.org/officeDocument/2006/relationships/image" Target="../media/image103.png"/><Relationship Id="rId59" Type="http://schemas.openxmlformats.org/officeDocument/2006/relationships/customXml" Target="../ink/ink242.xml"/><Relationship Id="rId67" Type="http://schemas.openxmlformats.org/officeDocument/2006/relationships/customXml" Target="../ink/ink246.xml"/><Relationship Id="rId20" Type="http://schemas.openxmlformats.org/officeDocument/2006/relationships/image" Target="../media/image91.png"/><Relationship Id="rId41" Type="http://schemas.openxmlformats.org/officeDocument/2006/relationships/customXml" Target="../ink/ink233.xml"/><Relationship Id="rId54" Type="http://schemas.openxmlformats.org/officeDocument/2006/relationships/image" Target="../media/image107.png"/><Relationship Id="rId62" Type="http://schemas.openxmlformats.org/officeDocument/2006/relationships/image" Target="../media/image111.png"/><Relationship Id="rId70" Type="http://schemas.openxmlformats.org/officeDocument/2006/relationships/image" Target="../media/image115.png"/><Relationship Id="rId75" Type="http://schemas.openxmlformats.org/officeDocument/2006/relationships/customXml" Target="../ink/ink250.xml"/><Relationship Id="rId83" Type="http://schemas.openxmlformats.org/officeDocument/2006/relationships/customXml" Target="../ink/ink2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220.xml"/><Relationship Id="rId23" Type="http://schemas.openxmlformats.org/officeDocument/2006/relationships/customXml" Target="../ink/ink224.xml"/><Relationship Id="rId28" Type="http://schemas.openxmlformats.org/officeDocument/2006/relationships/image" Target="../media/image95.png"/><Relationship Id="rId36" Type="http://schemas.openxmlformats.org/officeDocument/2006/relationships/image" Target="../media/image99.png"/><Relationship Id="rId49" Type="http://schemas.openxmlformats.org/officeDocument/2006/relationships/customXml" Target="../ink/ink237.xml"/><Relationship Id="rId57" Type="http://schemas.openxmlformats.org/officeDocument/2006/relationships/customXml" Target="../ink/ink241.xml"/><Relationship Id="rId10" Type="http://schemas.openxmlformats.org/officeDocument/2006/relationships/image" Target="../media/image86.png"/><Relationship Id="rId31" Type="http://schemas.openxmlformats.org/officeDocument/2006/relationships/customXml" Target="../ink/ink228.xml"/><Relationship Id="rId44" Type="http://schemas.openxmlformats.org/officeDocument/2006/relationships/image" Target="../media/image102.png"/><Relationship Id="rId52" Type="http://schemas.openxmlformats.org/officeDocument/2006/relationships/image" Target="../media/image106.png"/><Relationship Id="rId60" Type="http://schemas.openxmlformats.org/officeDocument/2006/relationships/image" Target="../media/image110.png"/><Relationship Id="rId65" Type="http://schemas.openxmlformats.org/officeDocument/2006/relationships/customXml" Target="../ink/ink245.xml"/><Relationship Id="rId73" Type="http://schemas.openxmlformats.org/officeDocument/2006/relationships/customXml" Target="../ink/ink249.xml"/><Relationship Id="rId78" Type="http://schemas.openxmlformats.org/officeDocument/2006/relationships/image" Target="../media/image119.png"/><Relationship Id="rId81" Type="http://schemas.openxmlformats.org/officeDocument/2006/relationships/customXml" Target="../ink/ink253.xml"/><Relationship Id="rId4" Type="http://schemas.openxmlformats.org/officeDocument/2006/relationships/image" Target="../media/image83.png"/><Relationship Id="rId9" Type="http://schemas.openxmlformats.org/officeDocument/2006/relationships/customXml" Target="../ink/ink217.xml"/><Relationship Id="rId13" Type="http://schemas.openxmlformats.org/officeDocument/2006/relationships/customXml" Target="../ink/ink219.xml"/><Relationship Id="rId18" Type="http://schemas.openxmlformats.org/officeDocument/2006/relationships/image" Target="../media/image90.png"/><Relationship Id="rId39" Type="http://schemas.openxmlformats.org/officeDocument/2006/relationships/customXml" Target="../ink/ink232.xml"/><Relationship Id="rId34" Type="http://schemas.openxmlformats.org/officeDocument/2006/relationships/image" Target="../media/image98.png"/><Relationship Id="rId50" Type="http://schemas.openxmlformats.org/officeDocument/2006/relationships/image" Target="../media/image105.png"/><Relationship Id="rId55" Type="http://schemas.openxmlformats.org/officeDocument/2006/relationships/customXml" Target="../ink/ink240.xml"/><Relationship Id="rId76" Type="http://schemas.openxmlformats.org/officeDocument/2006/relationships/image" Target="../media/image118.png"/><Relationship Id="rId7" Type="http://schemas.openxmlformats.org/officeDocument/2006/relationships/customXml" Target="../ink/ink216.xml"/><Relationship Id="rId71" Type="http://schemas.openxmlformats.org/officeDocument/2006/relationships/customXml" Target="../ink/ink248.xml"/><Relationship Id="rId2" Type="http://schemas.openxmlformats.org/officeDocument/2006/relationships/image" Target="../media/image82.png"/><Relationship Id="rId29" Type="http://schemas.openxmlformats.org/officeDocument/2006/relationships/customXml" Target="../ink/ink227.xml"/><Relationship Id="rId24" Type="http://schemas.openxmlformats.org/officeDocument/2006/relationships/image" Target="../media/image93.png"/><Relationship Id="rId40" Type="http://schemas.openxmlformats.org/officeDocument/2006/relationships/image" Target="../media/image100.png"/><Relationship Id="rId45" Type="http://schemas.openxmlformats.org/officeDocument/2006/relationships/customXml" Target="../ink/ink235.xml"/><Relationship Id="rId66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7.png"/><Relationship Id="rId21" Type="http://schemas.openxmlformats.org/officeDocument/2006/relationships/customXml" Target="../ink/ink264.xml"/><Relationship Id="rId42" Type="http://schemas.openxmlformats.org/officeDocument/2006/relationships/image" Target="../media/image104.png"/><Relationship Id="rId47" Type="http://schemas.openxmlformats.org/officeDocument/2006/relationships/customXml" Target="../ink/ink277.xml"/><Relationship Id="rId63" Type="http://schemas.openxmlformats.org/officeDocument/2006/relationships/customXml" Target="../ink/ink285.xml"/><Relationship Id="rId68" Type="http://schemas.openxmlformats.org/officeDocument/2006/relationships/image" Target="../media/image128.png"/><Relationship Id="rId84" Type="http://schemas.openxmlformats.org/officeDocument/2006/relationships/image" Target="../media/image136.png"/><Relationship Id="rId89" Type="http://schemas.openxmlformats.org/officeDocument/2006/relationships/image" Target="../media/image138.png"/><Relationship Id="rId16" Type="http://schemas.openxmlformats.org/officeDocument/2006/relationships/image" Target="../media/image92.png"/><Relationship Id="rId107" Type="http://schemas.openxmlformats.org/officeDocument/2006/relationships/image" Target="../media/image147.png"/><Relationship Id="rId11" Type="http://schemas.openxmlformats.org/officeDocument/2006/relationships/customXml" Target="../ink/ink259.xml"/><Relationship Id="rId32" Type="http://schemas.openxmlformats.org/officeDocument/2006/relationships/image" Target="../media/image4.png"/><Relationship Id="rId37" Type="http://schemas.openxmlformats.org/officeDocument/2006/relationships/customXml" Target="../ink/ink272.xml"/><Relationship Id="rId53" Type="http://schemas.openxmlformats.org/officeDocument/2006/relationships/customXml" Target="../ink/ink280.xml"/><Relationship Id="rId58" Type="http://schemas.openxmlformats.org/officeDocument/2006/relationships/image" Target="../media/image123.png"/><Relationship Id="rId74" Type="http://schemas.openxmlformats.org/officeDocument/2006/relationships/image" Target="../media/image131.png"/><Relationship Id="rId79" Type="http://schemas.openxmlformats.org/officeDocument/2006/relationships/customXml" Target="../ink/ink293.xml"/><Relationship Id="rId102" Type="http://schemas.openxmlformats.org/officeDocument/2006/relationships/customXml" Target="../ink/ink305.xml"/><Relationship Id="rId5" Type="http://schemas.openxmlformats.org/officeDocument/2006/relationships/customXml" Target="../ink/ink256.xml"/><Relationship Id="rId90" Type="http://schemas.openxmlformats.org/officeDocument/2006/relationships/customXml" Target="../ink/ink299.xml"/><Relationship Id="rId95" Type="http://schemas.openxmlformats.org/officeDocument/2006/relationships/image" Target="../media/image141.png"/><Relationship Id="rId22" Type="http://schemas.openxmlformats.org/officeDocument/2006/relationships/image" Target="../media/image95.png"/><Relationship Id="rId27" Type="http://schemas.openxmlformats.org/officeDocument/2006/relationships/customXml" Target="../ink/ink267.xml"/><Relationship Id="rId43" Type="http://schemas.openxmlformats.org/officeDocument/2006/relationships/customXml" Target="../ink/ink275.xml"/><Relationship Id="rId48" Type="http://schemas.openxmlformats.org/officeDocument/2006/relationships/image" Target="../media/image107.png"/><Relationship Id="rId64" Type="http://schemas.openxmlformats.org/officeDocument/2006/relationships/image" Target="../media/image126.png"/><Relationship Id="rId69" Type="http://schemas.openxmlformats.org/officeDocument/2006/relationships/customXml" Target="../ink/ink288.xml"/><Relationship Id="rId80" Type="http://schemas.openxmlformats.org/officeDocument/2006/relationships/image" Target="../media/image134.png"/><Relationship Id="rId85" Type="http://schemas.openxmlformats.org/officeDocument/2006/relationships/customXml" Target="../ink/ink296.xml"/><Relationship Id="rId12" Type="http://schemas.openxmlformats.org/officeDocument/2006/relationships/image" Target="../media/image90.png"/><Relationship Id="rId17" Type="http://schemas.openxmlformats.org/officeDocument/2006/relationships/customXml" Target="../ink/ink262.xml"/><Relationship Id="rId33" Type="http://schemas.openxmlformats.org/officeDocument/2006/relationships/customXml" Target="../ink/ink270.xml"/><Relationship Id="rId38" Type="http://schemas.openxmlformats.org/officeDocument/2006/relationships/image" Target="../media/image102.png"/><Relationship Id="rId59" Type="http://schemas.openxmlformats.org/officeDocument/2006/relationships/customXml" Target="../ink/ink283.xml"/><Relationship Id="rId103" Type="http://schemas.openxmlformats.org/officeDocument/2006/relationships/image" Target="../media/image145.png"/><Relationship Id="rId108" Type="http://schemas.openxmlformats.org/officeDocument/2006/relationships/customXml" Target="../ink/ink308.xml"/><Relationship Id="rId54" Type="http://schemas.openxmlformats.org/officeDocument/2006/relationships/image" Target="../media/image110.png"/><Relationship Id="rId70" Type="http://schemas.openxmlformats.org/officeDocument/2006/relationships/image" Target="../media/image129.png"/><Relationship Id="rId75" Type="http://schemas.openxmlformats.org/officeDocument/2006/relationships/customXml" Target="../ink/ink291.xml"/><Relationship Id="rId91" Type="http://schemas.openxmlformats.org/officeDocument/2006/relationships/image" Target="../media/image139.png"/><Relationship Id="rId96" Type="http://schemas.openxmlformats.org/officeDocument/2006/relationships/customXml" Target="../ink/ink30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261.xml"/><Relationship Id="rId23" Type="http://schemas.openxmlformats.org/officeDocument/2006/relationships/customXml" Target="../ink/ink265.xml"/><Relationship Id="rId28" Type="http://schemas.openxmlformats.org/officeDocument/2006/relationships/image" Target="../media/image98.png"/><Relationship Id="rId36" Type="http://schemas.openxmlformats.org/officeDocument/2006/relationships/image" Target="../media/image101.png"/><Relationship Id="rId49" Type="http://schemas.openxmlformats.org/officeDocument/2006/relationships/customXml" Target="../ink/ink278.xml"/><Relationship Id="rId57" Type="http://schemas.openxmlformats.org/officeDocument/2006/relationships/customXml" Target="../ink/ink282.xml"/><Relationship Id="rId106" Type="http://schemas.openxmlformats.org/officeDocument/2006/relationships/customXml" Target="../ink/ink307.xml"/><Relationship Id="rId10" Type="http://schemas.openxmlformats.org/officeDocument/2006/relationships/image" Target="../media/image86.png"/><Relationship Id="rId31" Type="http://schemas.openxmlformats.org/officeDocument/2006/relationships/customXml" Target="../ink/ink269.xml"/><Relationship Id="rId44" Type="http://schemas.openxmlformats.org/officeDocument/2006/relationships/image" Target="../media/image105.png"/><Relationship Id="rId52" Type="http://schemas.openxmlformats.org/officeDocument/2006/relationships/image" Target="../media/image109.png"/><Relationship Id="rId60" Type="http://schemas.openxmlformats.org/officeDocument/2006/relationships/image" Target="../media/image124.png"/><Relationship Id="rId65" Type="http://schemas.openxmlformats.org/officeDocument/2006/relationships/customXml" Target="../ink/ink286.xml"/><Relationship Id="rId73" Type="http://schemas.openxmlformats.org/officeDocument/2006/relationships/customXml" Target="../ink/ink290.xml"/><Relationship Id="rId78" Type="http://schemas.openxmlformats.org/officeDocument/2006/relationships/image" Target="../media/image133.png"/><Relationship Id="rId81" Type="http://schemas.openxmlformats.org/officeDocument/2006/relationships/customXml" Target="../ink/ink294.xml"/><Relationship Id="rId86" Type="http://schemas.openxmlformats.org/officeDocument/2006/relationships/image" Target="../media/image137.png"/><Relationship Id="rId94" Type="http://schemas.openxmlformats.org/officeDocument/2006/relationships/customXml" Target="../ink/ink301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4" Type="http://schemas.openxmlformats.org/officeDocument/2006/relationships/image" Target="../media/image83.png"/><Relationship Id="rId9" Type="http://schemas.openxmlformats.org/officeDocument/2006/relationships/customXml" Target="../ink/ink258.xml"/><Relationship Id="rId13" Type="http://schemas.openxmlformats.org/officeDocument/2006/relationships/customXml" Target="../ink/ink260.xml"/><Relationship Id="rId18" Type="http://schemas.openxmlformats.org/officeDocument/2006/relationships/image" Target="../media/image93.png"/><Relationship Id="rId39" Type="http://schemas.openxmlformats.org/officeDocument/2006/relationships/customXml" Target="../ink/ink273.xml"/><Relationship Id="rId109" Type="http://schemas.openxmlformats.org/officeDocument/2006/relationships/image" Target="../media/image148.png"/><Relationship Id="rId34" Type="http://schemas.openxmlformats.org/officeDocument/2006/relationships/image" Target="../media/image100.png"/><Relationship Id="rId50" Type="http://schemas.openxmlformats.org/officeDocument/2006/relationships/image" Target="../media/image108.png"/><Relationship Id="rId55" Type="http://schemas.openxmlformats.org/officeDocument/2006/relationships/customXml" Target="../ink/ink281.xml"/><Relationship Id="rId76" Type="http://schemas.openxmlformats.org/officeDocument/2006/relationships/image" Target="../media/image132.png"/><Relationship Id="rId97" Type="http://schemas.openxmlformats.org/officeDocument/2006/relationships/image" Target="../media/image142.png"/><Relationship Id="rId104" Type="http://schemas.openxmlformats.org/officeDocument/2006/relationships/customXml" Target="../ink/ink306.xml"/><Relationship Id="rId7" Type="http://schemas.openxmlformats.org/officeDocument/2006/relationships/customXml" Target="../ink/ink257.xml"/><Relationship Id="rId71" Type="http://schemas.openxmlformats.org/officeDocument/2006/relationships/customXml" Target="../ink/ink289.xml"/><Relationship Id="rId92" Type="http://schemas.openxmlformats.org/officeDocument/2006/relationships/customXml" Target="../ink/ink300.xml"/><Relationship Id="rId2" Type="http://schemas.openxmlformats.org/officeDocument/2006/relationships/image" Target="../media/image82.png"/><Relationship Id="rId29" Type="http://schemas.openxmlformats.org/officeDocument/2006/relationships/customXml" Target="../ink/ink268.xml"/><Relationship Id="rId24" Type="http://schemas.openxmlformats.org/officeDocument/2006/relationships/image" Target="../media/image96.png"/><Relationship Id="rId40" Type="http://schemas.openxmlformats.org/officeDocument/2006/relationships/image" Target="../media/image103.png"/><Relationship Id="rId45" Type="http://schemas.openxmlformats.org/officeDocument/2006/relationships/customXml" Target="../ink/ink276.xml"/><Relationship Id="rId66" Type="http://schemas.openxmlformats.org/officeDocument/2006/relationships/image" Target="../media/image127.png"/><Relationship Id="rId87" Type="http://schemas.openxmlformats.org/officeDocument/2006/relationships/customXml" Target="../ink/ink297.xml"/><Relationship Id="rId61" Type="http://schemas.openxmlformats.org/officeDocument/2006/relationships/customXml" Target="../ink/ink284.xml"/><Relationship Id="rId82" Type="http://schemas.openxmlformats.org/officeDocument/2006/relationships/image" Target="../media/image135.png"/><Relationship Id="rId19" Type="http://schemas.openxmlformats.org/officeDocument/2006/relationships/customXml" Target="../ink/ink263.xml"/><Relationship Id="rId14" Type="http://schemas.openxmlformats.org/officeDocument/2006/relationships/image" Target="../media/image91.png"/><Relationship Id="rId30" Type="http://schemas.openxmlformats.org/officeDocument/2006/relationships/image" Target="../media/image99.png"/><Relationship Id="rId35" Type="http://schemas.openxmlformats.org/officeDocument/2006/relationships/customXml" Target="../ink/ink271.xml"/><Relationship Id="rId56" Type="http://schemas.openxmlformats.org/officeDocument/2006/relationships/image" Target="../media/image111.png"/><Relationship Id="rId77" Type="http://schemas.openxmlformats.org/officeDocument/2006/relationships/customXml" Target="../ink/ink292.xml"/><Relationship Id="rId100" Type="http://schemas.openxmlformats.org/officeDocument/2006/relationships/customXml" Target="../ink/ink304.xml"/><Relationship Id="rId105" Type="http://schemas.openxmlformats.org/officeDocument/2006/relationships/image" Target="../media/image146.png"/><Relationship Id="rId8" Type="http://schemas.openxmlformats.org/officeDocument/2006/relationships/image" Target="../media/image85.png"/><Relationship Id="rId51" Type="http://schemas.openxmlformats.org/officeDocument/2006/relationships/customXml" Target="../ink/ink279.xml"/><Relationship Id="rId72" Type="http://schemas.openxmlformats.org/officeDocument/2006/relationships/image" Target="../media/image130.png"/><Relationship Id="rId93" Type="http://schemas.openxmlformats.org/officeDocument/2006/relationships/image" Target="../media/image140.png"/><Relationship Id="rId98" Type="http://schemas.openxmlformats.org/officeDocument/2006/relationships/customXml" Target="../ink/ink303.xml"/><Relationship Id="rId3" Type="http://schemas.openxmlformats.org/officeDocument/2006/relationships/customXml" Target="../ink/ink255.xml"/><Relationship Id="rId25" Type="http://schemas.openxmlformats.org/officeDocument/2006/relationships/customXml" Target="../ink/ink266.xml"/><Relationship Id="rId46" Type="http://schemas.openxmlformats.org/officeDocument/2006/relationships/image" Target="../media/image106.png"/><Relationship Id="rId67" Type="http://schemas.openxmlformats.org/officeDocument/2006/relationships/customXml" Target="../ink/ink287.xml"/><Relationship Id="rId20" Type="http://schemas.openxmlformats.org/officeDocument/2006/relationships/image" Target="../media/image94.png"/><Relationship Id="rId41" Type="http://schemas.openxmlformats.org/officeDocument/2006/relationships/customXml" Target="../ink/ink274.xml"/><Relationship Id="rId62" Type="http://schemas.openxmlformats.org/officeDocument/2006/relationships/image" Target="../media/image125.png"/><Relationship Id="rId83" Type="http://schemas.openxmlformats.org/officeDocument/2006/relationships/customXml" Target="../ink/ink295.xml"/><Relationship Id="rId88" Type="http://schemas.openxmlformats.org/officeDocument/2006/relationships/customXml" Target="../ink/ink29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7.xml"/><Relationship Id="rId21" Type="http://schemas.openxmlformats.org/officeDocument/2006/relationships/customXml" Target="../ink/ink318.xml"/><Relationship Id="rId42" Type="http://schemas.openxmlformats.org/officeDocument/2006/relationships/image" Target="../media/image104.png"/><Relationship Id="rId63" Type="http://schemas.openxmlformats.org/officeDocument/2006/relationships/customXml" Target="../ink/ink339.xml"/><Relationship Id="rId84" Type="http://schemas.openxmlformats.org/officeDocument/2006/relationships/customXml" Target="../ink/ink350.xml"/><Relationship Id="rId16" Type="http://schemas.openxmlformats.org/officeDocument/2006/relationships/image" Target="../media/image92.png"/><Relationship Id="rId107" Type="http://schemas.openxmlformats.org/officeDocument/2006/relationships/customXml" Target="../ink/ink362.xml"/><Relationship Id="rId11" Type="http://schemas.openxmlformats.org/officeDocument/2006/relationships/customXml" Target="../ink/ink313.xml"/><Relationship Id="rId32" Type="http://schemas.openxmlformats.org/officeDocument/2006/relationships/image" Target="../media/image4.png"/><Relationship Id="rId37" Type="http://schemas.openxmlformats.org/officeDocument/2006/relationships/customXml" Target="../ink/ink326.xml"/><Relationship Id="rId53" Type="http://schemas.openxmlformats.org/officeDocument/2006/relationships/customXml" Target="../ink/ink334.xml"/><Relationship Id="rId58" Type="http://schemas.openxmlformats.org/officeDocument/2006/relationships/image" Target="../media/image125.png"/><Relationship Id="rId74" Type="http://schemas.openxmlformats.org/officeDocument/2006/relationships/image" Target="../media/image153.png"/><Relationship Id="rId79" Type="http://schemas.openxmlformats.org/officeDocument/2006/relationships/customXml" Target="../ink/ink347.xml"/><Relationship Id="rId102" Type="http://schemas.openxmlformats.org/officeDocument/2006/relationships/customXml" Target="../ink/ink359.xml"/><Relationship Id="rId123" Type="http://schemas.openxmlformats.org/officeDocument/2006/relationships/customXml" Target="../ink/ink370.xml"/><Relationship Id="rId128" Type="http://schemas.openxmlformats.org/officeDocument/2006/relationships/image" Target="../media/image179.png"/><Relationship Id="rId5" Type="http://schemas.openxmlformats.org/officeDocument/2006/relationships/customXml" Target="../ink/ink310.xml"/><Relationship Id="rId90" Type="http://schemas.openxmlformats.org/officeDocument/2006/relationships/customXml" Target="../ink/ink353.xml"/><Relationship Id="rId95" Type="http://schemas.openxmlformats.org/officeDocument/2006/relationships/image" Target="../media/image163.png"/><Relationship Id="rId22" Type="http://schemas.openxmlformats.org/officeDocument/2006/relationships/image" Target="../media/image95.png"/><Relationship Id="rId27" Type="http://schemas.openxmlformats.org/officeDocument/2006/relationships/customXml" Target="../ink/ink321.xml"/><Relationship Id="rId43" Type="http://schemas.openxmlformats.org/officeDocument/2006/relationships/customXml" Target="../ink/ink329.xml"/><Relationship Id="rId48" Type="http://schemas.openxmlformats.org/officeDocument/2006/relationships/image" Target="../media/image109.png"/><Relationship Id="rId64" Type="http://schemas.openxmlformats.org/officeDocument/2006/relationships/image" Target="../media/image128.png"/><Relationship Id="rId69" Type="http://schemas.openxmlformats.org/officeDocument/2006/relationships/customXml" Target="../ink/ink342.xml"/><Relationship Id="rId113" Type="http://schemas.openxmlformats.org/officeDocument/2006/relationships/customXml" Target="../ink/ink365.xml"/><Relationship Id="rId118" Type="http://schemas.openxmlformats.org/officeDocument/2006/relationships/image" Target="../media/image174.png"/><Relationship Id="rId80" Type="http://schemas.openxmlformats.org/officeDocument/2006/relationships/image" Target="../media/image156.png"/><Relationship Id="rId85" Type="http://schemas.openxmlformats.org/officeDocument/2006/relationships/image" Target="../media/image158.png"/><Relationship Id="rId12" Type="http://schemas.openxmlformats.org/officeDocument/2006/relationships/image" Target="../media/image90.png"/><Relationship Id="rId17" Type="http://schemas.openxmlformats.org/officeDocument/2006/relationships/customXml" Target="../ink/ink316.xml"/><Relationship Id="rId33" Type="http://schemas.openxmlformats.org/officeDocument/2006/relationships/customXml" Target="../ink/ink324.xml"/><Relationship Id="rId38" Type="http://schemas.openxmlformats.org/officeDocument/2006/relationships/image" Target="../media/image102.png"/><Relationship Id="rId59" Type="http://schemas.openxmlformats.org/officeDocument/2006/relationships/customXml" Target="../ink/ink337.xml"/><Relationship Id="rId103" Type="http://schemas.openxmlformats.org/officeDocument/2006/relationships/image" Target="../media/image167.png"/><Relationship Id="rId108" Type="http://schemas.openxmlformats.org/officeDocument/2006/relationships/image" Target="../media/image169.png"/><Relationship Id="rId124" Type="http://schemas.openxmlformats.org/officeDocument/2006/relationships/image" Target="../media/image177.png"/><Relationship Id="rId129" Type="http://schemas.openxmlformats.org/officeDocument/2006/relationships/customXml" Target="../ink/ink373.xml"/><Relationship Id="rId54" Type="http://schemas.openxmlformats.org/officeDocument/2006/relationships/image" Target="../media/image123.png"/><Relationship Id="rId70" Type="http://schemas.openxmlformats.org/officeDocument/2006/relationships/image" Target="../media/image151.png"/><Relationship Id="rId75" Type="http://schemas.openxmlformats.org/officeDocument/2006/relationships/customXml" Target="../ink/ink345.xml"/><Relationship Id="rId91" Type="http://schemas.openxmlformats.org/officeDocument/2006/relationships/image" Target="../media/image161.png"/><Relationship Id="rId96" Type="http://schemas.openxmlformats.org/officeDocument/2006/relationships/customXml" Target="../ink/ink3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319.xml"/><Relationship Id="rId28" Type="http://schemas.openxmlformats.org/officeDocument/2006/relationships/image" Target="../media/image98.png"/><Relationship Id="rId49" Type="http://schemas.openxmlformats.org/officeDocument/2006/relationships/customXml" Target="../ink/ink332.xml"/><Relationship Id="rId114" Type="http://schemas.openxmlformats.org/officeDocument/2006/relationships/image" Target="../media/image172.png"/><Relationship Id="rId119" Type="http://schemas.openxmlformats.org/officeDocument/2006/relationships/customXml" Target="../ink/ink368.xml"/><Relationship Id="rId44" Type="http://schemas.openxmlformats.org/officeDocument/2006/relationships/image" Target="../media/image105.png"/><Relationship Id="rId60" Type="http://schemas.openxmlformats.org/officeDocument/2006/relationships/image" Target="../media/image126.png"/><Relationship Id="rId65" Type="http://schemas.openxmlformats.org/officeDocument/2006/relationships/customXml" Target="../ink/ink340.xml"/><Relationship Id="rId81" Type="http://schemas.openxmlformats.org/officeDocument/2006/relationships/customXml" Target="../ink/ink348.xml"/><Relationship Id="rId86" Type="http://schemas.openxmlformats.org/officeDocument/2006/relationships/customXml" Target="../ink/ink351.xml"/><Relationship Id="rId130" Type="http://schemas.openxmlformats.org/officeDocument/2006/relationships/image" Target="../media/image180.png"/><Relationship Id="rId13" Type="http://schemas.openxmlformats.org/officeDocument/2006/relationships/customXml" Target="../ink/ink314.xml"/><Relationship Id="rId18" Type="http://schemas.openxmlformats.org/officeDocument/2006/relationships/image" Target="../media/image93.png"/><Relationship Id="rId39" Type="http://schemas.openxmlformats.org/officeDocument/2006/relationships/customXml" Target="../ink/ink327.xml"/><Relationship Id="rId109" Type="http://schemas.openxmlformats.org/officeDocument/2006/relationships/customXml" Target="../ink/ink363.xml"/><Relationship Id="rId34" Type="http://schemas.openxmlformats.org/officeDocument/2006/relationships/image" Target="../media/image100.png"/><Relationship Id="rId50" Type="http://schemas.openxmlformats.org/officeDocument/2006/relationships/image" Target="../media/image110.png"/><Relationship Id="rId55" Type="http://schemas.openxmlformats.org/officeDocument/2006/relationships/customXml" Target="../ink/ink335.xml"/><Relationship Id="rId76" Type="http://schemas.openxmlformats.org/officeDocument/2006/relationships/image" Target="../media/image154.png"/><Relationship Id="rId97" Type="http://schemas.openxmlformats.org/officeDocument/2006/relationships/image" Target="../media/image164.png"/><Relationship Id="rId104" Type="http://schemas.openxmlformats.org/officeDocument/2006/relationships/customXml" Target="../ink/ink360.xml"/><Relationship Id="rId120" Type="http://schemas.openxmlformats.org/officeDocument/2006/relationships/image" Target="../media/image175.png"/><Relationship Id="rId125" Type="http://schemas.openxmlformats.org/officeDocument/2006/relationships/customXml" Target="../ink/ink371.xml"/><Relationship Id="rId7" Type="http://schemas.openxmlformats.org/officeDocument/2006/relationships/customXml" Target="../ink/ink311.xml"/><Relationship Id="rId71" Type="http://schemas.openxmlformats.org/officeDocument/2006/relationships/customXml" Target="../ink/ink343.xml"/><Relationship Id="rId92" Type="http://schemas.openxmlformats.org/officeDocument/2006/relationships/customXml" Target="../ink/ink354.xml"/><Relationship Id="rId2" Type="http://schemas.openxmlformats.org/officeDocument/2006/relationships/image" Target="../media/image82.png"/><Relationship Id="rId29" Type="http://schemas.openxmlformats.org/officeDocument/2006/relationships/customXml" Target="../ink/ink322.xml"/><Relationship Id="rId24" Type="http://schemas.openxmlformats.org/officeDocument/2006/relationships/image" Target="../media/image96.png"/><Relationship Id="rId40" Type="http://schemas.openxmlformats.org/officeDocument/2006/relationships/image" Target="../media/image103.png"/><Relationship Id="rId45" Type="http://schemas.openxmlformats.org/officeDocument/2006/relationships/customXml" Target="../ink/ink330.xml"/><Relationship Id="rId66" Type="http://schemas.openxmlformats.org/officeDocument/2006/relationships/image" Target="../media/image149.png"/><Relationship Id="rId87" Type="http://schemas.openxmlformats.org/officeDocument/2006/relationships/image" Target="../media/image159.png"/><Relationship Id="rId110" Type="http://schemas.openxmlformats.org/officeDocument/2006/relationships/image" Target="../media/image170.png"/><Relationship Id="rId115" Type="http://schemas.openxmlformats.org/officeDocument/2006/relationships/customXml" Target="../ink/ink366.xml"/><Relationship Id="rId131" Type="http://schemas.openxmlformats.org/officeDocument/2006/relationships/customXml" Target="../ink/ink374.xml"/><Relationship Id="rId61" Type="http://schemas.openxmlformats.org/officeDocument/2006/relationships/customXml" Target="../ink/ink338.xml"/><Relationship Id="rId82" Type="http://schemas.openxmlformats.org/officeDocument/2006/relationships/customXml" Target="../ink/ink349.xml"/><Relationship Id="rId19" Type="http://schemas.openxmlformats.org/officeDocument/2006/relationships/customXml" Target="../ink/ink317.xml"/><Relationship Id="rId14" Type="http://schemas.openxmlformats.org/officeDocument/2006/relationships/image" Target="../media/image91.png"/><Relationship Id="rId30" Type="http://schemas.openxmlformats.org/officeDocument/2006/relationships/image" Target="../media/image99.png"/><Relationship Id="rId35" Type="http://schemas.openxmlformats.org/officeDocument/2006/relationships/customXml" Target="../ink/ink325.xml"/><Relationship Id="rId56" Type="http://schemas.openxmlformats.org/officeDocument/2006/relationships/image" Target="../media/image124.png"/><Relationship Id="rId77" Type="http://schemas.openxmlformats.org/officeDocument/2006/relationships/customXml" Target="../ink/ink346.xml"/><Relationship Id="rId100" Type="http://schemas.openxmlformats.org/officeDocument/2006/relationships/customXml" Target="../ink/ink358.xml"/><Relationship Id="rId105" Type="http://schemas.openxmlformats.org/officeDocument/2006/relationships/customXml" Target="../ink/ink361.xml"/><Relationship Id="rId126" Type="http://schemas.openxmlformats.org/officeDocument/2006/relationships/image" Target="../media/image178.png"/><Relationship Id="rId8" Type="http://schemas.openxmlformats.org/officeDocument/2006/relationships/image" Target="../media/image85.png"/><Relationship Id="rId51" Type="http://schemas.openxmlformats.org/officeDocument/2006/relationships/customXml" Target="../ink/ink333.xml"/><Relationship Id="rId72" Type="http://schemas.openxmlformats.org/officeDocument/2006/relationships/image" Target="../media/image152.png"/><Relationship Id="rId93" Type="http://schemas.openxmlformats.org/officeDocument/2006/relationships/image" Target="../media/image162.png"/><Relationship Id="rId98" Type="http://schemas.openxmlformats.org/officeDocument/2006/relationships/customXml" Target="../ink/ink357.xml"/><Relationship Id="rId121" Type="http://schemas.openxmlformats.org/officeDocument/2006/relationships/customXml" Target="../ink/ink369.xml"/><Relationship Id="rId3" Type="http://schemas.openxmlformats.org/officeDocument/2006/relationships/customXml" Target="../ink/ink309.xml"/><Relationship Id="rId25" Type="http://schemas.openxmlformats.org/officeDocument/2006/relationships/customXml" Target="../ink/ink320.xml"/><Relationship Id="rId46" Type="http://schemas.openxmlformats.org/officeDocument/2006/relationships/image" Target="../media/image106.png"/><Relationship Id="rId67" Type="http://schemas.openxmlformats.org/officeDocument/2006/relationships/customXml" Target="../ink/ink341.xml"/><Relationship Id="rId116" Type="http://schemas.openxmlformats.org/officeDocument/2006/relationships/image" Target="../media/image173.png"/><Relationship Id="rId20" Type="http://schemas.openxmlformats.org/officeDocument/2006/relationships/image" Target="../media/image94.png"/><Relationship Id="rId41" Type="http://schemas.openxmlformats.org/officeDocument/2006/relationships/customXml" Target="../ink/ink328.xml"/><Relationship Id="rId62" Type="http://schemas.openxmlformats.org/officeDocument/2006/relationships/image" Target="../media/image127.png"/><Relationship Id="rId83" Type="http://schemas.openxmlformats.org/officeDocument/2006/relationships/image" Target="../media/image157.png"/><Relationship Id="rId88" Type="http://schemas.openxmlformats.org/officeDocument/2006/relationships/customXml" Target="../ink/ink352.xml"/><Relationship Id="rId111" Type="http://schemas.openxmlformats.org/officeDocument/2006/relationships/customXml" Target="../ink/ink364.xml"/><Relationship Id="rId132" Type="http://schemas.openxmlformats.org/officeDocument/2006/relationships/image" Target="../media/image181.png"/><Relationship Id="rId15" Type="http://schemas.openxmlformats.org/officeDocument/2006/relationships/customXml" Target="../ink/ink315.xml"/><Relationship Id="rId36" Type="http://schemas.openxmlformats.org/officeDocument/2006/relationships/image" Target="../media/image101.png"/><Relationship Id="rId57" Type="http://schemas.openxmlformats.org/officeDocument/2006/relationships/customXml" Target="../ink/ink336.xml"/><Relationship Id="rId106" Type="http://schemas.openxmlformats.org/officeDocument/2006/relationships/image" Target="../media/image168.png"/><Relationship Id="rId127" Type="http://schemas.openxmlformats.org/officeDocument/2006/relationships/customXml" Target="../ink/ink372.xml"/><Relationship Id="rId10" Type="http://schemas.openxmlformats.org/officeDocument/2006/relationships/image" Target="../media/image86.png"/><Relationship Id="rId31" Type="http://schemas.openxmlformats.org/officeDocument/2006/relationships/customXml" Target="../ink/ink323.xml"/><Relationship Id="rId52" Type="http://schemas.openxmlformats.org/officeDocument/2006/relationships/image" Target="../media/image111.png"/><Relationship Id="rId73" Type="http://schemas.openxmlformats.org/officeDocument/2006/relationships/customXml" Target="../ink/ink344.xml"/><Relationship Id="rId78" Type="http://schemas.openxmlformats.org/officeDocument/2006/relationships/image" Target="../media/image155.png"/><Relationship Id="rId94" Type="http://schemas.openxmlformats.org/officeDocument/2006/relationships/customXml" Target="../ink/ink355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image" Target="../media/image176.png"/><Relationship Id="rId4" Type="http://schemas.openxmlformats.org/officeDocument/2006/relationships/image" Target="../media/image83.png"/><Relationship Id="rId9" Type="http://schemas.openxmlformats.org/officeDocument/2006/relationships/customXml" Target="../ink/ink312.xml"/><Relationship Id="rId26" Type="http://schemas.openxmlformats.org/officeDocument/2006/relationships/image" Target="../media/image97.png"/><Relationship Id="rId47" Type="http://schemas.openxmlformats.org/officeDocument/2006/relationships/customXml" Target="../ink/ink331.xml"/><Relationship Id="rId68" Type="http://schemas.openxmlformats.org/officeDocument/2006/relationships/image" Target="../media/image150.png"/><Relationship Id="rId89" Type="http://schemas.openxmlformats.org/officeDocument/2006/relationships/image" Target="../media/image160.png"/><Relationship Id="rId112" Type="http://schemas.openxmlformats.org/officeDocument/2006/relationships/image" Target="../media/image171.png"/><Relationship Id="rId133" Type="http://schemas.openxmlformats.org/officeDocument/2006/relationships/customXml" Target="../ink/ink375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17" Type="http://schemas.openxmlformats.org/officeDocument/2006/relationships/image" Target="../media/image205.png"/><Relationship Id="rId21" Type="http://schemas.openxmlformats.org/officeDocument/2006/relationships/customXml" Target="../ink/ink385.xml"/><Relationship Id="rId42" Type="http://schemas.openxmlformats.org/officeDocument/2006/relationships/image" Target="../media/image109.png"/><Relationship Id="rId47" Type="http://schemas.openxmlformats.org/officeDocument/2006/relationships/customXml" Target="../ink/ink398.xml"/><Relationship Id="rId63" Type="http://schemas.openxmlformats.org/officeDocument/2006/relationships/image" Target="../media/image170.png"/><Relationship Id="rId68" Type="http://schemas.openxmlformats.org/officeDocument/2006/relationships/customXml" Target="../ink/ink409.xml"/><Relationship Id="rId84" Type="http://schemas.openxmlformats.org/officeDocument/2006/relationships/customXml" Target="../ink/ink417.xml"/><Relationship Id="rId89" Type="http://schemas.openxmlformats.org/officeDocument/2006/relationships/image" Target="../media/image191.png"/><Relationship Id="rId112" Type="http://schemas.openxmlformats.org/officeDocument/2006/relationships/customXml" Target="../ink/ink431.xml"/><Relationship Id="rId16" Type="http://schemas.openxmlformats.org/officeDocument/2006/relationships/image" Target="../media/image95.png"/><Relationship Id="rId107" Type="http://schemas.openxmlformats.org/officeDocument/2006/relationships/image" Target="../media/image200.png"/><Relationship Id="rId11" Type="http://schemas.openxmlformats.org/officeDocument/2006/relationships/customXml" Target="../ink/ink380.xml"/><Relationship Id="rId32" Type="http://schemas.openxmlformats.org/officeDocument/2006/relationships/image" Target="../media/image102.png"/><Relationship Id="rId37" Type="http://schemas.openxmlformats.org/officeDocument/2006/relationships/customXml" Target="../ink/ink393.xml"/><Relationship Id="rId53" Type="http://schemas.openxmlformats.org/officeDocument/2006/relationships/customXml" Target="../ink/ink401.xml"/><Relationship Id="rId58" Type="http://schemas.openxmlformats.org/officeDocument/2006/relationships/image" Target="../media/image128.png"/><Relationship Id="rId74" Type="http://schemas.openxmlformats.org/officeDocument/2006/relationships/customXml" Target="../ink/ink412.xml"/><Relationship Id="rId79" Type="http://schemas.openxmlformats.org/officeDocument/2006/relationships/image" Target="../media/image186.png"/><Relationship Id="rId102" Type="http://schemas.openxmlformats.org/officeDocument/2006/relationships/customXml" Target="../ink/ink426.xml"/><Relationship Id="rId123" Type="http://schemas.openxmlformats.org/officeDocument/2006/relationships/image" Target="../media/image208.png"/><Relationship Id="rId5" Type="http://schemas.openxmlformats.org/officeDocument/2006/relationships/customXml" Target="../ink/ink377.xml"/><Relationship Id="rId90" Type="http://schemas.openxmlformats.org/officeDocument/2006/relationships/customXml" Target="../ink/ink420.xml"/><Relationship Id="rId95" Type="http://schemas.openxmlformats.org/officeDocument/2006/relationships/image" Target="../media/image194.png"/><Relationship Id="rId22" Type="http://schemas.openxmlformats.org/officeDocument/2006/relationships/image" Target="../media/image98.png"/><Relationship Id="rId27" Type="http://schemas.openxmlformats.org/officeDocument/2006/relationships/customXml" Target="../ink/ink388.xml"/><Relationship Id="rId43" Type="http://schemas.openxmlformats.org/officeDocument/2006/relationships/customXml" Target="../ink/ink396.xml"/><Relationship Id="rId48" Type="http://schemas.openxmlformats.org/officeDocument/2006/relationships/image" Target="../media/image123.png"/><Relationship Id="rId64" Type="http://schemas.openxmlformats.org/officeDocument/2006/relationships/customXml" Target="../ink/ink407.xml"/><Relationship Id="rId69" Type="http://schemas.openxmlformats.org/officeDocument/2006/relationships/image" Target="../media/image173.png"/><Relationship Id="rId113" Type="http://schemas.openxmlformats.org/officeDocument/2006/relationships/image" Target="../media/image203.png"/><Relationship Id="rId118" Type="http://schemas.openxmlformats.org/officeDocument/2006/relationships/customXml" Target="../ink/ink434.xml"/><Relationship Id="rId80" Type="http://schemas.openxmlformats.org/officeDocument/2006/relationships/customXml" Target="../ink/ink415.xml"/><Relationship Id="rId85" Type="http://schemas.openxmlformats.org/officeDocument/2006/relationships/image" Target="../media/image189.png"/><Relationship Id="rId12" Type="http://schemas.openxmlformats.org/officeDocument/2006/relationships/image" Target="../media/image93.png"/><Relationship Id="rId17" Type="http://schemas.openxmlformats.org/officeDocument/2006/relationships/customXml" Target="../ink/ink383.xml"/><Relationship Id="rId33" Type="http://schemas.openxmlformats.org/officeDocument/2006/relationships/customXml" Target="../ink/ink391.xml"/><Relationship Id="rId38" Type="http://schemas.openxmlformats.org/officeDocument/2006/relationships/image" Target="../media/image105.png"/><Relationship Id="rId59" Type="http://schemas.openxmlformats.org/officeDocument/2006/relationships/customXml" Target="../ink/ink404.xml"/><Relationship Id="rId103" Type="http://schemas.openxmlformats.org/officeDocument/2006/relationships/image" Target="../media/image198.png"/><Relationship Id="rId108" Type="http://schemas.openxmlformats.org/officeDocument/2006/relationships/customXml" Target="../ink/ink429.xml"/><Relationship Id="rId124" Type="http://schemas.openxmlformats.org/officeDocument/2006/relationships/customXml" Target="../ink/ink437.xml"/><Relationship Id="rId54" Type="http://schemas.openxmlformats.org/officeDocument/2006/relationships/image" Target="../media/image126.png"/><Relationship Id="rId70" Type="http://schemas.openxmlformats.org/officeDocument/2006/relationships/customXml" Target="../ink/ink410.xml"/><Relationship Id="rId75" Type="http://schemas.openxmlformats.org/officeDocument/2006/relationships/image" Target="../media/image184.png"/><Relationship Id="rId91" Type="http://schemas.openxmlformats.org/officeDocument/2006/relationships/image" Target="../media/image192.png"/><Relationship Id="rId96" Type="http://schemas.openxmlformats.org/officeDocument/2006/relationships/customXml" Target="../ink/ink4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23" Type="http://schemas.openxmlformats.org/officeDocument/2006/relationships/customXml" Target="../ink/ink386.xml"/><Relationship Id="rId28" Type="http://schemas.openxmlformats.org/officeDocument/2006/relationships/image" Target="../media/image100.png"/><Relationship Id="rId49" Type="http://schemas.openxmlformats.org/officeDocument/2006/relationships/customXml" Target="../ink/ink399.xml"/><Relationship Id="rId114" Type="http://schemas.openxmlformats.org/officeDocument/2006/relationships/customXml" Target="../ink/ink432.xml"/><Relationship Id="rId119" Type="http://schemas.openxmlformats.org/officeDocument/2006/relationships/image" Target="../media/image206.png"/><Relationship Id="rId44" Type="http://schemas.openxmlformats.org/officeDocument/2006/relationships/image" Target="../media/image110.png"/><Relationship Id="rId60" Type="http://schemas.openxmlformats.org/officeDocument/2006/relationships/image" Target="../media/image151.png"/><Relationship Id="rId65" Type="http://schemas.openxmlformats.org/officeDocument/2006/relationships/image" Target="../media/image171.png"/><Relationship Id="rId81" Type="http://schemas.openxmlformats.org/officeDocument/2006/relationships/image" Target="../media/image187.png"/><Relationship Id="rId86" Type="http://schemas.openxmlformats.org/officeDocument/2006/relationships/customXml" Target="../ink/ink418.xml"/><Relationship Id="rId13" Type="http://schemas.openxmlformats.org/officeDocument/2006/relationships/customXml" Target="../ink/ink381.xml"/><Relationship Id="rId18" Type="http://schemas.openxmlformats.org/officeDocument/2006/relationships/image" Target="../media/image96.png"/><Relationship Id="rId39" Type="http://schemas.openxmlformats.org/officeDocument/2006/relationships/customXml" Target="../ink/ink394.xml"/><Relationship Id="rId109" Type="http://schemas.openxmlformats.org/officeDocument/2006/relationships/image" Target="../media/image201.png"/><Relationship Id="rId34" Type="http://schemas.openxmlformats.org/officeDocument/2006/relationships/image" Target="../media/image103.png"/><Relationship Id="rId50" Type="http://schemas.openxmlformats.org/officeDocument/2006/relationships/image" Target="../media/image124.png"/><Relationship Id="rId55" Type="http://schemas.openxmlformats.org/officeDocument/2006/relationships/customXml" Target="../ink/ink402.xml"/><Relationship Id="rId76" Type="http://schemas.openxmlformats.org/officeDocument/2006/relationships/customXml" Target="../ink/ink413.xml"/><Relationship Id="rId97" Type="http://schemas.openxmlformats.org/officeDocument/2006/relationships/image" Target="../media/image195.png"/><Relationship Id="rId104" Type="http://schemas.openxmlformats.org/officeDocument/2006/relationships/customXml" Target="../ink/ink427.xml"/><Relationship Id="rId120" Type="http://schemas.openxmlformats.org/officeDocument/2006/relationships/customXml" Target="../ink/ink435.xml"/><Relationship Id="rId125" Type="http://schemas.openxmlformats.org/officeDocument/2006/relationships/image" Target="../media/image209.png"/><Relationship Id="rId7" Type="http://schemas.openxmlformats.org/officeDocument/2006/relationships/customXml" Target="../ink/ink378.xml"/><Relationship Id="rId71" Type="http://schemas.openxmlformats.org/officeDocument/2006/relationships/image" Target="../media/image182.png"/><Relationship Id="rId92" Type="http://schemas.openxmlformats.org/officeDocument/2006/relationships/customXml" Target="../ink/ink421.xml"/><Relationship Id="rId2" Type="http://schemas.openxmlformats.org/officeDocument/2006/relationships/image" Target="../media/image82.png"/><Relationship Id="rId29" Type="http://schemas.openxmlformats.org/officeDocument/2006/relationships/customXml" Target="../ink/ink389.xml"/><Relationship Id="rId24" Type="http://schemas.openxmlformats.org/officeDocument/2006/relationships/image" Target="../media/image99.png"/><Relationship Id="rId40" Type="http://schemas.openxmlformats.org/officeDocument/2006/relationships/image" Target="../media/image106.png"/><Relationship Id="rId45" Type="http://schemas.openxmlformats.org/officeDocument/2006/relationships/customXml" Target="../ink/ink397.xml"/><Relationship Id="rId66" Type="http://schemas.openxmlformats.org/officeDocument/2006/relationships/customXml" Target="../ink/ink408.xml"/><Relationship Id="rId87" Type="http://schemas.openxmlformats.org/officeDocument/2006/relationships/image" Target="../media/image190.png"/><Relationship Id="rId110" Type="http://schemas.openxmlformats.org/officeDocument/2006/relationships/customXml" Target="../ink/ink430.xml"/><Relationship Id="rId115" Type="http://schemas.openxmlformats.org/officeDocument/2006/relationships/image" Target="../media/image204.png"/><Relationship Id="rId61" Type="http://schemas.openxmlformats.org/officeDocument/2006/relationships/customXml" Target="../ink/ink405.xml"/><Relationship Id="rId82" Type="http://schemas.openxmlformats.org/officeDocument/2006/relationships/customXml" Target="../ink/ink416.xml"/><Relationship Id="rId19" Type="http://schemas.openxmlformats.org/officeDocument/2006/relationships/customXml" Target="../ink/ink384.xml"/><Relationship Id="rId14" Type="http://schemas.openxmlformats.org/officeDocument/2006/relationships/image" Target="../media/image94.png"/><Relationship Id="rId30" Type="http://schemas.openxmlformats.org/officeDocument/2006/relationships/image" Target="../media/image101.png"/><Relationship Id="rId35" Type="http://schemas.openxmlformats.org/officeDocument/2006/relationships/customXml" Target="../ink/ink392.xml"/><Relationship Id="rId56" Type="http://schemas.openxmlformats.org/officeDocument/2006/relationships/image" Target="../media/image127.png"/><Relationship Id="rId77" Type="http://schemas.openxmlformats.org/officeDocument/2006/relationships/image" Target="../media/image185.png"/><Relationship Id="rId100" Type="http://schemas.openxmlformats.org/officeDocument/2006/relationships/customXml" Target="../ink/ink425.xml"/><Relationship Id="rId105" Type="http://schemas.openxmlformats.org/officeDocument/2006/relationships/image" Target="../media/image199.png"/><Relationship Id="rId8" Type="http://schemas.openxmlformats.org/officeDocument/2006/relationships/image" Target="../media/image85.png"/><Relationship Id="rId51" Type="http://schemas.openxmlformats.org/officeDocument/2006/relationships/customXml" Target="../ink/ink400.xml"/><Relationship Id="rId72" Type="http://schemas.openxmlformats.org/officeDocument/2006/relationships/customXml" Target="../ink/ink411.xml"/><Relationship Id="rId93" Type="http://schemas.openxmlformats.org/officeDocument/2006/relationships/image" Target="../media/image193.png"/><Relationship Id="rId98" Type="http://schemas.openxmlformats.org/officeDocument/2006/relationships/customXml" Target="../ink/ink424.xml"/><Relationship Id="rId121" Type="http://schemas.openxmlformats.org/officeDocument/2006/relationships/image" Target="../media/image207.png"/><Relationship Id="rId3" Type="http://schemas.openxmlformats.org/officeDocument/2006/relationships/customXml" Target="../ink/ink376.xml"/><Relationship Id="rId25" Type="http://schemas.openxmlformats.org/officeDocument/2006/relationships/customXml" Target="../ink/ink387.xml"/><Relationship Id="rId46" Type="http://schemas.openxmlformats.org/officeDocument/2006/relationships/image" Target="../media/image111.png"/><Relationship Id="rId67" Type="http://schemas.openxmlformats.org/officeDocument/2006/relationships/image" Target="../media/image172.png"/><Relationship Id="rId116" Type="http://schemas.openxmlformats.org/officeDocument/2006/relationships/customXml" Target="../ink/ink433.xml"/><Relationship Id="rId20" Type="http://schemas.openxmlformats.org/officeDocument/2006/relationships/image" Target="../media/image97.png"/><Relationship Id="rId41" Type="http://schemas.openxmlformats.org/officeDocument/2006/relationships/customXml" Target="../ink/ink395.xml"/><Relationship Id="rId62" Type="http://schemas.openxmlformats.org/officeDocument/2006/relationships/customXml" Target="../ink/ink406.xml"/><Relationship Id="rId83" Type="http://schemas.openxmlformats.org/officeDocument/2006/relationships/image" Target="../media/image188.png"/><Relationship Id="rId88" Type="http://schemas.openxmlformats.org/officeDocument/2006/relationships/customXml" Target="../ink/ink419.xml"/><Relationship Id="rId111" Type="http://schemas.openxmlformats.org/officeDocument/2006/relationships/image" Target="../media/image202.png"/><Relationship Id="rId15" Type="http://schemas.openxmlformats.org/officeDocument/2006/relationships/customXml" Target="../ink/ink382.xml"/><Relationship Id="rId36" Type="http://schemas.openxmlformats.org/officeDocument/2006/relationships/image" Target="../media/image104.png"/><Relationship Id="rId57" Type="http://schemas.openxmlformats.org/officeDocument/2006/relationships/customXml" Target="../ink/ink403.xml"/><Relationship Id="rId106" Type="http://schemas.openxmlformats.org/officeDocument/2006/relationships/customXml" Target="../ink/ink428.xml"/><Relationship Id="rId10" Type="http://schemas.openxmlformats.org/officeDocument/2006/relationships/image" Target="../media/image86.png"/><Relationship Id="rId31" Type="http://schemas.openxmlformats.org/officeDocument/2006/relationships/customXml" Target="../ink/ink390.xml"/><Relationship Id="rId52" Type="http://schemas.openxmlformats.org/officeDocument/2006/relationships/image" Target="../media/image125.png"/><Relationship Id="rId73" Type="http://schemas.openxmlformats.org/officeDocument/2006/relationships/image" Target="../media/image183.png"/><Relationship Id="rId78" Type="http://schemas.openxmlformats.org/officeDocument/2006/relationships/customXml" Target="../ink/ink414.xml"/><Relationship Id="rId94" Type="http://schemas.openxmlformats.org/officeDocument/2006/relationships/customXml" Target="../ink/ink422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122" Type="http://schemas.openxmlformats.org/officeDocument/2006/relationships/customXml" Target="../ink/ink436.xml"/><Relationship Id="rId4" Type="http://schemas.openxmlformats.org/officeDocument/2006/relationships/image" Target="../media/image83.png"/><Relationship Id="rId9" Type="http://schemas.openxmlformats.org/officeDocument/2006/relationships/customXml" Target="../ink/ink3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49E83AE-C85C-9E42-0888-902BC04C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34466"/>
            <a:ext cx="10905066" cy="49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14:cNvPr>
              <p14:cNvContentPartPr/>
              <p14:nvPr/>
            </p14:nvContentPartPr>
            <p14:xfrm>
              <a:off x="926440" y="5370360"/>
              <a:ext cx="181800" cy="2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800" y="5361360"/>
                <a:ext cx="199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14:cNvPr>
              <p14:cNvContentPartPr/>
              <p14:nvPr/>
            </p14:nvContentPartPr>
            <p14:xfrm>
              <a:off x="228040" y="4054200"/>
              <a:ext cx="676080" cy="29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400" y="4045200"/>
                <a:ext cx="6937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14:cNvPr>
              <p14:cNvContentPartPr/>
              <p14:nvPr/>
            </p14:nvContentPartPr>
            <p14:xfrm>
              <a:off x="325240" y="3781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40" y="377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14:cNvPr>
              <p14:cNvContentPartPr/>
              <p14:nvPr/>
            </p14:nvContentPartPr>
            <p14:xfrm>
              <a:off x="351520" y="2760000"/>
              <a:ext cx="721440" cy="24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520" y="2751000"/>
                <a:ext cx="7390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7DEA8-64A3-2A1F-04CC-29625A5AB18B}"/>
              </a:ext>
            </a:extLst>
          </p:cNvPr>
          <p:cNvGrpSpPr/>
          <p:nvPr/>
        </p:nvGrpSpPr>
        <p:grpSpPr>
          <a:xfrm>
            <a:off x="238120" y="1367520"/>
            <a:ext cx="815400" cy="271800"/>
            <a:chOff x="238120" y="1367520"/>
            <a:chExt cx="815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14:cNvPr>
                <p14:cNvContentPartPr/>
                <p14:nvPr/>
              </p14:nvContentPartPr>
              <p14:xfrm>
                <a:off x="238120" y="1379400"/>
                <a:ext cx="815400" cy="25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120" y="1370760"/>
                  <a:ext cx="83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14:cNvPr>
                <p14:cNvContentPartPr/>
                <p14:nvPr/>
              </p14:nvContentPartPr>
              <p14:xfrm>
                <a:off x="808360" y="13675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360" y="13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2D17C-06F4-A386-6991-53B70C67EA38}"/>
              </a:ext>
            </a:extLst>
          </p:cNvPr>
          <p:cNvGrpSpPr/>
          <p:nvPr/>
        </p:nvGrpSpPr>
        <p:grpSpPr>
          <a:xfrm>
            <a:off x="3776200" y="5323920"/>
            <a:ext cx="358920" cy="239400"/>
            <a:chOff x="3776200" y="5323920"/>
            <a:chExt cx="3589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14:cNvPr>
                <p14:cNvContentPartPr/>
                <p14:nvPr/>
              </p14:nvContentPartPr>
              <p14:xfrm>
                <a:off x="3776200" y="5389080"/>
                <a:ext cx="93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560" y="5380080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14:cNvPr>
                <p14:cNvContentPartPr/>
                <p14:nvPr/>
              </p14:nvContentPartPr>
              <p14:xfrm>
                <a:off x="3931360" y="5323920"/>
                <a:ext cx="203760" cy="23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720" y="5315280"/>
                  <a:ext cx="2214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98887-0F95-753C-8BCE-DEC63B7DA787}"/>
              </a:ext>
            </a:extLst>
          </p:cNvPr>
          <p:cNvGrpSpPr/>
          <p:nvPr/>
        </p:nvGrpSpPr>
        <p:grpSpPr>
          <a:xfrm>
            <a:off x="5176600" y="5335080"/>
            <a:ext cx="421200" cy="219600"/>
            <a:chOff x="5176600" y="5335080"/>
            <a:chExt cx="421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14:cNvPr>
                <p14:cNvContentPartPr/>
                <p14:nvPr/>
              </p14:nvContentPartPr>
              <p14:xfrm>
                <a:off x="5176600" y="5418240"/>
                <a:ext cx="16236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600" y="5409240"/>
                  <a:ext cx="18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14:cNvPr>
                <p14:cNvContentPartPr/>
                <p14:nvPr/>
              </p14:nvContentPartPr>
              <p14:xfrm>
                <a:off x="5354800" y="5335080"/>
                <a:ext cx="24300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5800" y="5326440"/>
                  <a:ext cx="2606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CE96D7-2AC3-9FC1-F528-CDC60DE8605B}"/>
              </a:ext>
            </a:extLst>
          </p:cNvPr>
          <p:cNvGrpSpPr/>
          <p:nvPr/>
        </p:nvGrpSpPr>
        <p:grpSpPr>
          <a:xfrm>
            <a:off x="7986760" y="5341920"/>
            <a:ext cx="408600" cy="249840"/>
            <a:chOff x="7986760" y="5341920"/>
            <a:chExt cx="4086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14:cNvPr>
                <p14:cNvContentPartPr/>
                <p14:nvPr/>
              </p14:nvContentPartPr>
              <p14:xfrm>
                <a:off x="7986760" y="5494920"/>
                <a:ext cx="13104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8120" y="5486280"/>
                  <a:ext cx="14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14:cNvPr>
                <p14:cNvContentPartPr/>
                <p14:nvPr/>
              </p14:nvContentPartPr>
              <p14:xfrm>
                <a:off x="8176120" y="5341920"/>
                <a:ext cx="2192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7120" y="5332920"/>
                  <a:ext cx="236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14:cNvPr>
              <p14:cNvContentPartPr/>
              <p14:nvPr/>
            </p14:nvContentPartPr>
            <p14:xfrm>
              <a:off x="9415240" y="5411760"/>
              <a:ext cx="196560" cy="212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6240" y="5403120"/>
                <a:ext cx="21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14:cNvPr>
              <p14:cNvContentPartPr/>
              <p14:nvPr/>
            </p14:nvContentPartPr>
            <p14:xfrm>
              <a:off x="10874320" y="5355600"/>
              <a:ext cx="245160" cy="196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5320" y="5346960"/>
                <a:ext cx="2628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E3F9E-7D50-9A3B-326D-0A679EE27155}"/>
              </a:ext>
            </a:extLst>
          </p:cNvPr>
          <p:cNvGrpSpPr/>
          <p:nvPr/>
        </p:nvGrpSpPr>
        <p:grpSpPr>
          <a:xfrm>
            <a:off x="2284125" y="5185065"/>
            <a:ext cx="407880" cy="334800"/>
            <a:chOff x="2284125" y="5185065"/>
            <a:chExt cx="407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14:cNvPr>
                <p14:cNvContentPartPr/>
                <p14:nvPr/>
              </p14:nvContentPartPr>
              <p14:xfrm>
                <a:off x="2284125" y="5393145"/>
                <a:ext cx="1062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485" y="5384145"/>
                  <a:ext cx="12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14:cNvPr>
                <p14:cNvContentPartPr/>
                <p14:nvPr/>
              </p14:nvContentPartPr>
              <p14:xfrm>
                <a:off x="2454405" y="5185065"/>
                <a:ext cx="237600" cy="33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5405" y="5176425"/>
                  <a:ext cx="2552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13B4BA-62D1-B8D4-3C88-082E617B7928}"/>
              </a:ext>
            </a:extLst>
          </p:cNvPr>
          <p:cNvGrpSpPr/>
          <p:nvPr/>
        </p:nvGrpSpPr>
        <p:grpSpPr>
          <a:xfrm>
            <a:off x="6602685" y="5337345"/>
            <a:ext cx="286560" cy="247680"/>
            <a:chOff x="6602685" y="5337345"/>
            <a:chExt cx="2865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14:cNvPr>
                <p14:cNvContentPartPr/>
                <p14:nvPr/>
              </p14:nvContentPartPr>
              <p14:xfrm>
                <a:off x="6602685" y="5405025"/>
                <a:ext cx="145800" cy="4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4045" y="5396025"/>
                  <a:ext cx="163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14:cNvPr>
                <p14:cNvContentPartPr/>
                <p14:nvPr/>
              </p14:nvContentPartPr>
              <p14:xfrm>
                <a:off x="6873405" y="5337345"/>
                <a:ext cx="15840" cy="24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765" y="5328705"/>
                  <a:ext cx="33480" cy="26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96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3C045-CB00-2E85-1560-60A2AE7B6593}"/>
              </a:ext>
            </a:extLst>
          </p:cNvPr>
          <p:cNvGrpSpPr/>
          <p:nvPr/>
        </p:nvGrpSpPr>
        <p:grpSpPr>
          <a:xfrm>
            <a:off x="6474525" y="5661705"/>
            <a:ext cx="200880" cy="468720"/>
            <a:chOff x="6474525" y="5661705"/>
            <a:chExt cx="200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14:cNvPr>
                <p14:cNvContentPartPr/>
                <p14:nvPr/>
              </p14:nvContentPartPr>
              <p14:xfrm>
                <a:off x="6537885" y="6049785"/>
                <a:ext cx="6264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28885" y="6041145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14:cNvPr>
                <p14:cNvContentPartPr/>
                <p14:nvPr/>
              </p14:nvContentPartPr>
              <p14:xfrm>
                <a:off x="6474525" y="5661705"/>
                <a:ext cx="200880" cy="29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65525" y="5653065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14:cNvPr>
              <p14:cNvContentPartPr/>
              <p14:nvPr/>
            </p14:nvContentPartPr>
            <p14:xfrm>
              <a:off x="6249556" y="1247382"/>
              <a:ext cx="17352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40916" y="1238742"/>
                <a:ext cx="191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231921" y="4176866"/>
            <a:ext cx="243720" cy="157680"/>
            <a:chOff x="5231921" y="4176866"/>
            <a:chExt cx="2437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5F422-5B62-D168-B4D7-6D7BE1AD5C4B}"/>
              </a:ext>
            </a:extLst>
          </p:cNvPr>
          <p:cNvGrpSpPr/>
          <p:nvPr/>
        </p:nvGrpSpPr>
        <p:grpSpPr>
          <a:xfrm>
            <a:off x="5392920" y="5751120"/>
            <a:ext cx="206640" cy="183960"/>
            <a:chOff x="5392920" y="5751120"/>
            <a:chExt cx="206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14:cNvPr>
                <p14:cNvContentPartPr/>
                <p14:nvPr/>
              </p14:nvContentPartPr>
              <p14:xfrm>
                <a:off x="5392920" y="5759400"/>
                <a:ext cx="1620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83920" y="5750400"/>
                  <a:ext cx="33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14:cNvPr>
                <p14:cNvContentPartPr/>
                <p14:nvPr/>
              </p14:nvContentPartPr>
              <p14:xfrm>
                <a:off x="5458440" y="5751120"/>
                <a:ext cx="1411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9440" y="5742480"/>
                  <a:ext cx="15876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E6374F-472A-F5C9-7169-20262996309B}"/>
              </a:ext>
            </a:extLst>
          </p:cNvPr>
          <p:cNvGrpSpPr/>
          <p:nvPr/>
        </p:nvGrpSpPr>
        <p:grpSpPr>
          <a:xfrm>
            <a:off x="5014200" y="6122640"/>
            <a:ext cx="2797920" cy="666360"/>
            <a:chOff x="5014200" y="6122640"/>
            <a:chExt cx="2797920" cy="66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9394EA-2237-9174-E03F-26EF48A54EB5}"/>
                    </a:ext>
                  </a:extLst>
                </p14:cNvPr>
                <p14:cNvContentPartPr/>
                <p14:nvPr/>
              </p14:nvContentPartPr>
              <p14:xfrm>
                <a:off x="5237400" y="6330360"/>
                <a:ext cx="97560" cy="21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9394EA-2237-9174-E03F-26EF48A54EB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28400" y="6321720"/>
                  <a:ext cx="115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41F560-3271-1F61-9690-24D810C7C4C7}"/>
                    </a:ext>
                  </a:extLst>
                </p14:cNvPr>
                <p14:cNvContentPartPr/>
                <p14:nvPr/>
              </p14:nvContentPartPr>
              <p14:xfrm>
                <a:off x="5213280" y="6122640"/>
                <a:ext cx="206640" cy="16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41F560-3271-1F61-9690-24D810C7C4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4640" y="6113640"/>
                  <a:ext cx="22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DD0564-F6C9-3D24-14C5-C02C5E881167}"/>
                    </a:ext>
                  </a:extLst>
                </p14:cNvPr>
                <p14:cNvContentPartPr/>
                <p14:nvPr/>
              </p14:nvContentPartPr>
              <p14:xfrm>
                <a:off x="5098800" y="6526200"/>
                <a:ext cx="522360" cy="21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DD0564-F6C9-3D24-14C5-C02C5E8811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89800" y="6517560"/>
                  <a:ext cx="540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A3A9F9-A52B-BD6F-C888-05114C5AFA03}"/>
                    </a:ext>
                  </a:extLst>
                </p14:cNvPr>
                <p14:cNvContentPartPr/>
                <p14:nvPr/>
              </p14:nvContentPartPr>
              <p14:xfrm>
                <a:off x="5014200" y="640740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A3A9F9-A52B-BD6F-C888-05114C5AFA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05200" y="6398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DD7EB6-A048-04BF-F196-34ADE2FC91C5}"/>
                    </a:ext>
                  </a:extLst>
                </p14:cNvPr>
                <p14:cNvContentPartPr/>
                <p14:nvPr/>
              </p14:nvContentPartPr>
              <p14:xfrm>
                <a:off x="5760120" y="6458160"/>
                <a:ext cx="681840" cy="33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DD7EB6-A048-04BF-F196-34ADE2FC91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51120" y="6449160"/>
                  <a:ext cx="699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4DEFAA-0A19-DC59-7A43-ECAFBA6E3947}"/>
                    </a:ext>
                  </a:extLst>
                </p14:cNvPr>
                <p14:cNvContentPartPr/>
                <p14:nvPr/>
              </p14:nvContentPartPr>
              <p14:xfrm>
                <a:off x="6546000" y="6432600"/>
                <a:ext cx="388440" cy="27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4DEFAA-0A19-DC59-7A43-ECAFBA6E394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37360" y="6423600"/>
                  <a:ext cx="406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26F92E-E0A1-C7FE-0C7E-CA76E72DEF62}"/>
                    </a:ext>
                  </a:extLst>
                </p14:cNvPr>
                <p14:cNvContentPartPr/>
                <p14:nvPr/>
              </p14:nvContentPartPr>
              <p14:xfrm>
                <a:off x="6834000" y="6515760"/>
                <a:ext cx="7560" cy="2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26F92E-E0A1-C7FE-0C7E-CA76E72DEF6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25000" y="6506760"/>
                  <a:ext cx="25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282BA4-77C1-9813-CBF6-3FB391F0D09A}"/>
                    </a:ext>
                  </a:extLst>
                </p14:cNvPr>
                <p14:cNvContentPartPr/>
                <p14:nvPr/>
              </p14:nvContentPartPr>
              <p14:xfrm>
                <a:off x="6472920" y="6516480"/>
                <a:ext cx="74520" cy="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282BA4-77C1-9813-CBF6-3FB391F0D0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63920" y="6507840"/>
                  <a:ext cx="92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32EBE0-B189-50C1-79EA-FE32EED003E2}"/>
                    </a:ext>
                  </a:extLst>
                </p14:cNvPr>
                <p14:cNvContentPartPr/>
                <p14:nvPr/>
              </p14:nvContentPartPr>
              <p14:xfrm>
                <a:off x="7124160" y="6411000"/>
                <a:ext cx="145800" cy="25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32EBE0-B189-50C1-79EA-FE32EED003E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15160" y="6402000"/>
                  <a:ext cx="163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B633C7-154D-21C9-074F-E70D30865558}"/>
                    </a:ext>
                  </a:extLst>
                </p14:cNvPr>
                <p14:cNvContentPartPr/>
                <p14:nvPr/>
              </p14:nvContentPartPr>
              <p14:xfrm>
                <a:off x="7156200" y="6498480"/>
                <a:ext cx="3852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B633C7-154D-21C9-074F-E70D308655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47200" y="6489840"/>
                  <a:ext cx="56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CA4960-20F9-F5D9-57DE-80C8847BA584}"/>
                    </a:ext>
                  </a:extLst>
                </p14:cNvPr>
                <p14:cNvContentPartPr/>
                <p14:nvPr/>
              </p14:nvContentPartPr>
              <p14:xfrm>
                <a:off x="7298400" y="6413520"/>
                <a:ext cx="185760" cy="27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CA4960-20F9-F5D9-57DE-80C8847BA58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89400" y="6404880"/>
                  <a:ext cx="203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4ACFEB-892A-8D5B-A499-F92340451F54}"/>
                    </a:ext>
                  </a:extLst>
                </p14:cNvPr>
                <p14:cNvContentPartPr/>
                <p14:nvPr/>
              </p14:nvContentPartPr>
              <p14:xfrm>
                <a:off x="7637520" y="6485160"/>
                <a:ext cx="26640" cy="17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4ACFEB-892A-8D5B-A499-F92340451F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28880" y="6476160"/>
                  <a:ext cx="44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A1C108-F846-9A3A-67C7-9D1285C50D20}"/>
                    </a:ext>
                  </a:extLst>
                </p14:cNvPr>
                <p14:cNvContentPartPr/>
                <p14:nvPr/>
              </p14:nvContentPartPr>
              <p14:xfrm>
                <a:off x="7683960" y="6487680"/>
                <a:ext cx="128160" cy="216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A1C108-F846-9A3A-67C7-9D1285C50D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960" y="6479040"/>
                  <a:ext cx="14580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2" name="Group 14341">
            <a:extLst>
              <a:ext uri="{FF2B5EF4-FFF2-40B4-BE49-F238E27FC236}">
                <a16:creationId xmlns:a16="http://schemas.microsoft.com/office/drawing/2014/main" id="{D48D6B62-23BD-EB43-7722-659ED5B6D440}"/>
              </a:ext>
            </a:extLst>
          </p:cNvPr>
          <p:cNvGrpSpPr/>
          <p:nvPr/>
        </p:nvGrpSpPr>
        <p:grpSpPr>
          <a:xfrm>
            <a:off x="5213280" y="4681200"/>
            <a:ext cx="280080" cy="124200"/>
            <a:chOff x="5213280" y="4681200"/>
            <a:chExt cx="280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14:cNvPr>
                <p14:cNvContentPartPr/>
                <p14:nvPr/>
              </p14:nvContentPartPr>
              <p14:xfrm>
                <a:off x="5213280" y="4742040"/>
                <a:ext cx="950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04640" y="4733040"/>
                  <a:ext cx="112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14:cNvPr>
                <p14:cNvContentPartPr/>
                <p14:nvPr/>
              </p14:nvContentPartPr>
              <p14:xfrm>
                <a:off x="5393280" y="4683000"/>
                <a:ext cx="2844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84640" y="467400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14:cNvPr>
                <p14:cNvContentPartPr/>
                <p14:nvPr/>
              </p14:nvContentPartPr>
              <p14:xfrm>
                <a:off x="5463480" y="4681200"/>
                <a:ext cx="2988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54840" y="4672200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9CA131A9-983E-63DE-D16C-CBDA06AFE66E}"/>
              </a:ext>
            </a:extLst>
          </p:cNvPr>
          <p:cNvGrpSpPr/>
          <p:nvPr/>
        </p:nvGrpSpPr>
        <p:grpSpPr>
          <a:xfrm>
            <a:off x="5161440" y="4438200"/>
            <a:ext cx="262440" cy="108000"/>
            <a:chOff x="5161440" y="4438200"/>
            <a:chExt cx="2624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14:cNvPr>
                <p14:cNvContentPartPr/>
                <p14:nvPr/>
              </p14:nvContentPartPr>
              <p14:xfrm>
                <a:off x="5161440" y="4469160"/>
                <a:ext cx="63000" cy="313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52440" y="446052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14:cNvPr>
                <p14:cNvContentPartPr/>
                <p14:nvPr/>
              </p14:nvContentPartPr>
              <p14:xfrm>
                <a:off x="5308680" y="4438200"/>
                <a:ext cx="24840" cy="1080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00040" y="4429200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14:cNvPr>
                <p14:cNvContentPartPr/>
                <p14:nvPr/>
              </p14:nvContentPartPr>
              <p14:xfrm>
                <a:off x="5389680" y="4449000"/>
                <a:ext cx="34200" cy="954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81040" y="4440000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6" name="Group 14385">
            <a:extLst>
              <a:ext uri="{FF2B5EF4-FFF2-40B4-BE49-F238E27FC236}">
                <a16:creationId xmlns:a16="http://schemas.microsoft.com/office/drawing/2014/main" id="{9444633D-5819-53D9-0489-EECFB910BCCA}"/>
              </a:ext>
            </a:extLst>
          </p:cNvPr>
          <p:cNvGrpSpPr/>
          <p:nvPr/>
        </p:nvGrpSpPr>
        <p:grpSpPr>
          <a:xfrm>
            <a:off x="5628720" y="3861480"/>
            <a:ext cx="896760" cy="904680"/>
            <a:chOff x="5628720" y="3861480"/>
            <a:chExt cx="896760" cy="9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A656355E-816F-EBEA-1C24-445A80CBEA49}"/>
                    </a:ext>
                  </a:extLst>
                </p14:cNvPr>
                <p14:cNvContentPartPr/>
                <p14:nvPr/>
              </p14:nvContentPartPr>
              <p14:xfrm>
                <a:off x="5721960" y="4449720"/>
                <a:ext cx="122040" cy="21456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A656355E-816F-EBEA-1C24-445A80CBEA4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3320" y="4441080"/>
                  <a:ext cx="139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E58A0EB0-9C82-EB1A-D248-D8FC5197C1FC}"/>
                    </a:ext>
                  </a:extLst>
                </p14:cNvPr>
                <p14:cNvContentPartPr/>
                <p14:nvPr/>
              </p14:nvContentPartPr>
              <p14:xfrm>
                <a:off x="5628720" y="4631160"/>
                <a:ext cx="115920" cy="12528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E58A0EB0-9C82-EB1A-D248-D8FC5197C1F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20080" y="4622520"/>
                  <a:ext cx="133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5090CA1A-6C3A-8BF6-6C6B-1E18E31EA326}"/>
                    </a:ext>
                  </a:extLst>
                </p14:cNvPr>
                <p14:cNvContentPartPr/>
                <p14:nvPr/>
              </p14:nvContentPartPr>
              <p14:xfrm>
                <a:off x="5709720" y="3861480"/>
                <a:ext cx="815760" cy="34776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5090CA1A-6C3A-8BF6-6C6B-1E18E31EA3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01080" y="3852840"/>
                  <a:ext cx="833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20C0ADE6-75E8-0679-6974-062CFB459B7A}"/>
                    </a:ext>
                  </a:extLst>
                </p14:cNvPr>
                <p14:cNvContentPartPr/>
                <p14:nvPr/>
              </p14:nvContentPartPr>
              <p14:xfrm>
                <a:off x="5909520" y="3869760"/>
                <a:ext cx="429480" cy="53640"/>
              </p14:xfrm>
            </p:contentPart>
          </mc:Choice>
          <mc:Fallback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20C0ADE6-75E8-0679-6974-062CFB459B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00520" y="3860760"/>
                  <a:ext cx="447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C1E0D42F-2592-9349-B3B1-1234E160AD3F}"/>
                    </a:ext>
                  </a:extLst>
                </p14:cNvPr>
                <p14:cNvContentPartPr/>
                <p14:nvPr/>
              </p14:nvContentPartPr>
              <p14:xfrm>
                <a:off x="5712960" y="4194840"/>
                <a:ext cx="379800" cy="121320"/>
              </p14:xfrm>
            </p:contentPart>
          </mc:Choice>
          <mc:Fallback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C1E0D42F-2592-9349-B3B1-1234E160AD3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03960" y="4186200"/>
                  <a:ext cx="397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C1704485-A6AA-0DE9-DD60-FF1C98D5424F}"/>
                    </a:ext>
                  </a:extLst>
                </p14:cNvPr>
                <p14:cNvContentPartPr/>
                <p14:nvPr/>
              </p14:nvContentPartPr>
              <p14:xfrm>
                <a:off x="5763720" y="4184040"/>
                <a:ext cx="101880" cy="39960"/>
              </p14:xfrm>
            </p:contentPart>
          </mc:Choice>
          <mc:Fallback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C1704485-A6AA-0DE9-DD60-FF1C98D5424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54720" y="4175400"/>
                  <a:ext cx="119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496A1BA7-8D1A-8809-3F4B-066847C620AD}"/>
                    </a:ext>
                  </a:extLst>
                </p14:cNvPr>
                <p14:cNvContentPartPr/>
                <p14:nvPr/>
              </p14:nvContentPartPr>
              <p14:xfrm>
                <a:off x="5881440" y="4338120"/>
                <a:ext cx="435600" cy="210960"/>
              </p14:xfrm>
            </p:contentPart>
          </mc:Choice>
          <mc:Fallback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496A1BA7-8D1A-8809-3F4B-066847C620A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72440" y="4329480"/>
                  <a:ext cx="453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83" name="Ink 14382">
                  <a:extLst>
                    <a:ext uri="{FF2B5EF4-FFF2-40B4-BE49-F238E27FC236}">
                      <a16:creationId xmlns:a16="http://schemas.microsoft.com/office/drawing/2014/main" id="{ACFDA97B-AA19-44AD-32B2-41D4C6B05F93}"/>
                    </a:ext>
                  </a:extLst>
                </p14:cNvPr>
                <p14:cNvContentPartPr/>
                <p14:nvPr/>
              </p14:nvContentPartPr>
              <p14:xfrm>
                <a:off x="6100320" y="4346040"/>
                <a:ext cx="219960" cy="64440"/>
              </p14:xfrm>
            </p:contentPart>
          </mc:Choice>
          <mc:Fallback>
            <p:pic>
              <p:nvPicPr>
                <p:cNvPr id="14383" name="Ink 14382">
                  <a:extLst>
                    <a:ext uri="{FF2B5EF4-FFF2-40B4-BE49-F238E27FC236}">
                      <a16:creationId xmlns:a16="http://schemas.microsoft.com/office/drawing/2014/main" id="{ACFDA97B-AA19-44AD-32B2-41D4C6B05F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91680" y="4337040"/>
                  <a:ext cx="237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84" name="Ink 14383">
                  <a:extLst>
                    <a:ext uri="{FF2B5EF4-FFF2-40B4-BE49-F238E27FC236}">
                      <a16:creationId xmlns:a16="http://schemas.microsoft.com/office/drawing/2014/main" id="{C62C2187-A491-9BD6-4118-C4692A8977A0}"/>
                    </a:ext>
                  </a:extLst>
                </p14:cNvPr>
                <p14:cNvContentPartPr/>
                <p14:nvPr/>
              </p14:nvContentPartPr>
              <p14:xfrm>
                <a:off x="5956320" y="4544760"/>
                <a:ext cx="451800" cy="221400"/>
              </p14:xfrm>
            </p:contentPart>
          </mc:Choice>
          <mc:Fallback>
            <p:pic>
              <p:nvPicPr>
                <p:cNvPr id="14384" name="Ink 14383">
                  <a:extLst>
                    <a:ext uri="{FF2B5EF4-FFF2-40B4-BE49-F238E27FC236}">
                      <a16:creationId xmlns:a16="http://schemas.microsoft.com/office/drawing/2014/main" id="{C62C2187-A491-9BD6-4118-C4692A89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47320" y="4536120"/>
                  <a:ext cx="469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385" name="Ink 14384">
                  <a:extLst>
                    <a:ext uri="{FF2B5EF4-FFF2-40B4-BE49-F238E27FC236}">
                      <a16:creationId xmlns:a16="http://schemas.microsoft.com/office/drawing/2014/main" id="{BF531007-258F-3F8F-0AC3-076E1A76C468}"/>
                    </a:ext>
                  </a:extLst>
                </p14:cNvPr>
                <p14:cNvContentPartPr/>
                <p14:nvPr/>
              </p14:nvContentPartPr>
              <p14:xfrm>
                <a:off x="6049560" y="4509480"/>
                <a:ext cx="360" cy="360"/>
              </p14:xfrm>
            </p:contentPart>
          </mc:Choice>
          <mc:Fallback>
            <p:pic>
              <p:nvPicPr>
                <p:cNvPr id="14385" name="Ink 14384">
                  <a:extLst>
                    <a:ext uri="{FF2B5EF4-FFF2-40B4-BE49-F238E27FC236}">
                      <a16:creationId xmlns:a16="http://schemas.microsoft.com/office/drawing/2014/main" id="{BF531007-258F-3F8F-0AC3-076E1A76C4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40920" y="4500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33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3C045-CB00-2E85-1560-60A2AE7B6593}"/>
              </a:ext>
            </a:extLst>
          </p:cNvPr>
          <p:cNvGrpSpPr/>
          <p:nvPr/>
        </p:nvGrpSpPr>
        <p:grpSpPr>
          <a:xfrm>
            <a:off x="6474525" y="5661705"/>
            <a:ext cx="200880" cy="468720"/>
            <a:chOff x="6474525" y="5661705"/>
            <a:chExt cx="200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14:cNvPr>
                <p14:cNvContentPartPr/>
                <p14:nvPr/>
              </p14:nvContentPartPr>
              <p14:xfrm>
                <a:off x="6537885" y="6049785"/>
                <a:ext cx="6264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28885" y="6041145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14:cNvPr>
                <p14:cNvContentPartPr/>
                <p14:nvPr/>
              </p14:nvContentPartPr>
              <p14:xfrm>
                <a:off x="6474525" y="5661705"/>
                <a:ext cx="200880" cy="29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65525" y="5653065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231921" y="4176866"/>
            <a:ext cx="243720" cy="157680"/>
            <a:chOff x="5231921" y="4176866"/>
            <a:chExt cx="2437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5F422-5B62-D168-B4D7-6D7BE1AD5C4B}"/>
              </a:ext>
            </a:extLst>
          </p:cNvPr>
          <p:cNvGrpSpPr/>
          <p:nvPr/>
        </p:nvGrpSpPr>
        <p:grpSpPr>
          <a:xfrm>
            <a:off x="5392920" y="5751120"/>
            <a:ext cx="206640" cy="183960"/>
            <a:chOff x="5392920" y="5751120"/>
            <a:chExt cx="206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14:cNvPr>
                <p14:cNvContentPartPr/>
                <p14:nvPr/>
              </p14:nvContentPartPr>
              <p14:xfrm>
                <a:off x="5392920" y="5759400"/>
                <a:ext cx="1620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3920" y="5750400"/>
                  <a:ext cx="33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14:cNvPr>
                <p14:cNvContentPartPr/>
                <p14:nvPr/>
              </p14:nvContentPartPr>
              <p14:xfrm>
                <a:off x="5458440" y="5751120"/>
                <a:ext cx="1411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49440" y="5742480"/>
                  <a:ext cx="1587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14:cNvPr>
              <p14:cNvContentPartPr/>
              <p14:nvPr/>
            </p14:nvContentPartPr>
            <p14:xfrm>
              <a:off x="5014200" y="64074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05200" y="6398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2" name="Group 14341">
            <a:extLst>
              <a:ext uri="{FF2B5EF4-FFF2-40B4-BE49-F238E27FC236}">
                <a16:creationId xmlns:a16="http://schemas.microsoft.com/office/drawing/2014/main" id="{D48D6B62-23BD-EB43-7722-659ED5B6D440}"/>
              </a:ext>
            </a:extLst>
          </p:cNvPr>
          <p:cNvGrpSpPr/>
          <p:nvPr/>
        </p:nvGrpSpPr>
        <p:grpSpPr>
          <a:xfrm>
            <a:off x="5213280" y="4681200"/>
            <a:ext cx="280080" cy="124200"/>
            <a:chOff x="5213280" y="4681200"/>
            <a:chExt cx="280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14:cNvPr>
                <p14:cNvContentPartPr/>
                <p14:nvPr/>
              </p14:nvContentPartPr>
              <p14:xfrm>
                <a:off x="5213280" y="4742040"/>
                <a:ext cx="950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04640" y="4733040"/>
                  <a:ext cx="112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14:cNvPr>
                <p14:cNvContentPartPr/>
                <p14:nvPr/>
              </p14:nvContentPartPr>
              <p14:xfrm>
                <a:off x="5393280" y="4683000"/>
                <a:ext cx="2844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84640" y="467400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14:cNvPr>
                <p14:cNvContentPartPr/>
                <p14:nvPr/>
              </p14:nvContentPartPr>
              <p14:xfrm>
                <a:off x="5463480" y="4681200"/>
                <a:ext cx="2988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54840" y="4672200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9CA131A9-983E-63DE-D16C-CBDA06AFE66E}"/>
              </a:ext>
            </a:extLst>
          </p:cNvPr>
          <p:cNvGrpSpPr/>
          <p:nvPr/>
        </p:nvGrpSpPr>
        <p:grpSpPr>
          <a:xfrm>
            <a:off x="5161440" y="4438200"/>
            <a:ext cx="262440" cy="108000"/>
            <a:chOff x="5161440" y="4438200"/>
            <a:chExt cx="2624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14:cNvPr>
                <p14:cNvContentPartPr/>
                <p14:nvPr/>
              </p14:nvContentPartPr>
              <p14:xfrm>
                <a:off x="5161440" y="4469160"/>
                <a:ext cx="63000" cy="313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52440" y="446052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14:cNvPr>
                <p14:cNvContentPartPr/>
                <p14:nvPr/>
              </p14:nvContentPartPr>
              <p14:xfrm>
                <a:off x="5308680" y="4438200"/>
                <a:ext cx="24840" cy="1080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00040" y="4429200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14:cNvPr>
                <p14:cNvContentPartPr/>
                <p14:nvPr/>
              </p14:nvContentPartPr>
              <p14:xfrm>
                <a:off x="5389680" y="4449000"/>
                <a:ext cx="34200" cy="954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81040" y="4440000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14:cNvPr>
              <p14:cNvContentPartPr/>
              <p14:nvPr/>
            </p14:nvContentPartPr>
            <p14:xfrm>
              <a:off x="4998720" y="4844640"/>
              <a:ext cx="445320" cy="25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990080" y="4836000"/>
                <a:ext cx="46296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758A5B6E-C5E4-FA9B-FA23-0987FD348B87}"/>
              </a:ext>
            </a:extLst>
          </p:cNvPr>
          <p:cNvGrpSpPr/>
          <p:nvPr/>
        </p:nvGrpSpPr>
        <p:grpSpPr>
          <a:xfrm>
            <a:off x="4912320" y="5075760"/>
            <a:ext cx="1053360" cy="216000"/>
            <a:chOff x="4912320" y="5075760"/>
            <a:chExt cx="10533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8DFB42-FDDA-D4A3-1DAC-38E274963BFF}"/>
                    </a:ext>
                  </a:extLst>
                </p14:cNvPr>
                <p14:cNvContentPartPr/>
                <p14:nvPr/>
              </p14:nvContentPartPr>
              <p14:xfrm>
                <a:off x="4912320" y="5180160"/>
                <a:ext cx="284040" cy="11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8DFB42-FDDA-D4A3-1DAC-38E274963B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03680" y="5171160"/>
                  <a:ext cx="301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1EF599-59A7-DC83-5651-E3D08F0ED500}"/>
                    </a:ext>
                  </a:extLst>
                </p14:cNvPr>
                <p14:cNvContentPartPr/>
                <p14:nvPr/>
              </p14:nvContentPartPr>
              <p14:xfrm>
                <a:off x="5262600" y="5075760"/>
                <a:ext cx="703080" cy="191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1EF599-59A7-DC83-5651-E3D08F0ED50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53600" y="5067120"/>
                  <a:ext cx="7207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62" name="Group 14361">
            <a:extLst>
              <a:ext uri="{FF2B5EF4-FFF2-40B4-BE49-F238E27FC236}">
                <a16:creationId xmlns:a16="http://schemas.microsoft.com/office/drawing/2014/main" id="{A117E293-D790-B02D-27FA-3964CBECC851}"/>
              </a:ext>
            </a:extLst>
          </p:cNvPr>
          <p:cNvGrpSpPr/>
          <p:nvPr/>
        </p:nvGrpSpPr>
        <p:grpSpPr>
          <a:xfrm>
            <a:off x="3805680" y="3020160"/>
            <a:ext cx="1397880" cy="573840"/>
            <a:chOff x="3805680" y="3020160"/>
            <a:chExt cx="139788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337" name="Ink 14336">
                  <a:extLst>
                    <a:ext uri="{FF2B5EF4-FFF2-40B4-BE49-F238E27FC236}">
                      <a16:creationId xmlns:a16="http://schemas.microsoft.com/office/drawing/2014/main" id="{12423C25-B5FA-371C-F551-41296B57653E}"/>
                    </a:ext>
                  </a:extLst>
                </p14:cNvPr>
                <p14:cNvContentPartPr/>
                <p14:nvPr/>
              </p14:nvContentPartPr>
              <p14:xfrm>
                <a:off x="3805680" y="3020160"/>
                <a:ext cx="392400" cy="361080"/>
              </p14:xfrm>
            </p:contentPart>
          </mc:Choice>
          <mc:Fallback>
            <p:pic>
              <p:nvPicPr>
                <p:cNvPr id="14337" name="Ink 14336">
                  <a:extLst>
                    <a:ext uri="{FF2B5EF4-FFF2-40B4-BE49-F238E27FC236}">
                      <a16:creationId xmlns:a16="http://schemas.microsoft.com/office/drawing/2014/main" id="{12423C25-B5FA-371C-F551-41296B57653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97040" y="3011160"/>
                  <a:ext cx="410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DBD3C57F-9AAC-3DCF-55E2-77E08F08F607}"/>
                    </a:ext>
                  </a:extLst>
                </p14:cNvPr>
                <p14:cNvContentPartPr/>
                <p14:nvPr/>
              </p14:nvContentPartPr>
              <p14:xfrm>
                <a:off x="4050840" y="3450360"/>
                <a:ext cx="227160" cy="143640"/>
              </p14:xfrm>
            </p:contentPart>
          </mc:Choice>
          <mc:Fallback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DBD3C57F-9AAC-3DCF-55E2-77E08F08F6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41840" y="3441360"/>
                  <a:ext cx="244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361" name="Ink 14360">
                  <a:extLst>
                    <a:ext uri="{FF2B5EF4-FFF2-40B4-BE49-F238E27FC236}">
                      <a16:creationId xmlns:a16="http://schemas.microsoft.com/office/drawing/2014/main" id="{819F9E47-F1D2-05B7-EB45-268DED2DD2B4}"/>
                    </a:ext>
                  </a:extLst>
                </p14:cNvPr>
                <p14:cNvContentPartPr/>
                <p14:nvPr/>
              </p14:nvContentPartPr>
              <p14:xfrm>
                <a:off x="4382400" y="3325080"/>
                <a:ext cx="821160" cy="201600"/>
              </p14:xfrm>
            </p:contentPart>
          </mc:Choice>
          <mc:Fallback>
            <p:pic>
              <p:nvPicPr>
                <p:cNvPr id="14361" name="Ink 14360">
                  <a:extLst>
                    <a:ext uri="{FF2B5EF4-FFF2-40B4-BE49-F238E27FC236}">
                      <a16:creationId xmlns:a16="http://schemas.microsoft.com/office/drawing/2014/main" id="{819F9E47-F1D2-05B7-EB45-268DED2DD2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73400" y="3316080"/>
                  <a:ext cx="83880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368" name="Ink 14367">
                <a:extLst>
                  <a:ext uri="{FF2B5EF4-FFF2-40B4-BE49-F238E27FC236}">
                    <a16:creationId xmlns:a16="http://schemas.microsoft.com/office/drawing/2014/main" id="{376EDAA2-4174-6E40-E1D6-01F6ECBC8CDA}"/>
                  </a:ext>
                </a:extLst>
              </p14:cNvPr>
              <p14:cNvContentPartPr/>
              <p14:nvPr/>
            </p14:nvContentPartPr>
            <p14:xfrm>
              <a:off x="2264880" y="1260644"/>
              <a:ext cx="360" cy="360"/>
            </p14:xfrm>
          </p:contentPart>
        </mc:Choice>
        <mc:Fallback>
          <p:pic>
            <p:nvPicPr>
              <p:cNvPr id="14368" name="Ink 14367">
                <a:extLst>
                  <a:ext uri="{FF2B5EF4-FFF2-40B4-BE49-F238E27FC236}">
                    <a16:creationId xmlns:a16="http://schemas.microsoft.com/office/drawing/2014/main" id="{376EDAA2-4174-6E40-E1D6-01F6ECBC8C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56240" y="12516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71" name="Group 14370">
            <a:extLst>
              <a:ext uri="{FF2B5EF4-FFF2-40B4-BE49-F238E27FC236}">
                <a16:creationId xmlns:a16="http://schemas.microsoft.com/office/drawing/2014/main" id="{F438A6E7-0EF8-07DD-EAC0-025737DEA38A}"/>
              </a:ext>
            </a:extLst>
          </p:cNvPr>
          <p:cNvGrpSpPr/>
          <p:nvPr/>
        </p:nvGrpSpPr>
        <p:grpSpPr>
          <a:xfrm>
            <a:off x="4143000" y="1126364"/>
            <a:ext cx="736920" cy="179280"/>
            <a:chOff x="4143000" y="1126364"/>
            <a:chExt cx="73692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D9F90DF7-3C5B-9557-2735-9CDA2B64ED1B}"/>
                    </a:ext>
                  </a:extLst>
                </p14:cNvPr>
                <p14:cNvContentPartPr/>
                <p14:nvPr/>
              </p14:nvContentPartPr>
              <p14:xfrm>
                <a:off x="4143000" y="1168124"/>
                <a:ext cx="435240" cy="40680"/>
              </p14:xfrm>
            </p:contentPart>
          </mc:Choice>
          <mc:Fallback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D9F90DF7-3C5B-9557-2735-9CDA2B64ED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4360" y="1159124"/>
                  <a:ext cx="452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370" name="Ink 14369">
                  <a:extLst>
                    <a:ext uri="{FF2B5EF4-FFF2-40B4-BE49-F238E27FC236}">
                      <a16:creationId xmlns:a16="http://schemas.microsoft.com/office/drawing/2014/main" id="{F378AE5F-3472-13CB-4AC2-AB4E908D96D5}"/>
                    </a:ext>
                  </a:extLst>
                </p14:cNvPr>
                <p14:cNvContentPartPr/>
                <p14:nvPr/>
              </p14:nvContentPartPr>
              <p14:xfrm>
                <a:off x="4545480" y="1126364"/>
                <a:ext cx="334440" cy="179280"/>
              </p14:xfrm>
            </p:contentPart>
          </mc:Choice>
          <mc:Fallback>
            <p:pic>
              <p:nvPicPr>
                <p:cNvPr id="14370" name="Ink 14369">
                  <a:extLst>
                    <a:ext uri="{FF2B5EF4-FFF2-40B4-BE49-F238E27FC236}">
                      <a16:creationId xmlns:a16="http://schemas.microsoft.com/office/drawing/2014/main" id="{F378AE5F-3472-13CB-4AC2-AB4E908D96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36480" y="1117364"/>
                  <a:ext cx="3520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1" name="Group 14380">
            <a:extLst>
              <a:ext uri="{FF2B5EF4-FFF2-40B4-BE49-F238E27FC236}">
                <a16:creationId xmlns:a16="http://schemas.microsoft.com/office/drawing/2014/main" id="{569ECBB3-0CBC-E059-CEA2-DEE802F597F2}"/>
              </a:ext>
            </a:extLst>
          </p:cNvPr>
          <p:cNvGrpSpPr/>
          <p:nvPr/>
        </p:nvGrpSpPr>
        <p:grpSpPr>
          <a:xfrm>
            <a:off x="2483040" y="855284"/>
            <a:ext cx="1215720" cy="932400"/>
            <a:chOff x="2483040" y="855284"/>
            <a:chExt cx="1215720" cy="9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372" name="Ink 14371">
                  <a:extLst>
                    <a:ext uri="{FF2B5EF4-FFF2-40B4-BE49-F238E27FC236}">
                      <a16:creationId xmlns:a16="http://schemas.microsoft.com/office/drawing/2014/main" id="{36C183FA-F804-8449-C4E4-7C92120B146A}"/>
                    </a:ext>
                  </a:extLst>
                </p14:cNvPr>
                <p14:cNvContentPartPr/>
                <p14:nvPr/>
              </p14:nvContentPartPr>
              <p14:xfrm>
                <a:off x="2578440" y="855284"/>
                <a:ext cx="912600" cy="400320"/>
              </p14:xfrm>
            </p:contentPart>
          </mc:Choice>
          <mc:Fallback>
            <p:pic>
              <p:nvPicPr>
                <p:cNvPr id="14372" name="Ink 14371">
                  <a:extLst>
                    <a:ext uri="{FF2B5EF4-FFF2-40B4-BE49-F238E27FC236}">
                      <a16:creationId xmlns:a16="http://schemas.microsoft.com/office/drawing/2014/main" id="{36C183FA-F804-8449-C4E4-7C92120B14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69800" y="846644"/>
                  <a:ext cx="930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374" name="Ink 14373">
                  <a:extLst>
                    <a:ext uri="{FF2B5EF4-FFF2-40B4-BE49-F238E27FC236}">
                      <a16:creationId xmlns:a16="http://schemas.microsoft.com/office/drawing/2014/main" id="{EBB402FA-E1F3-1204-A633-387D1550EFEA}"/>
                    </a:ext>
                  </a:extLst>
                </p14:cNvPr>
                <p14:cNvContentPartPr/>
                <p14:nvPr/>
              </p14:nvContentPartPr>
              <p14:xfrm>
                <a:off x="3266400" y="1021244"/>
                <a:ext cx="360" cy="360"/>
              </p14:xfrm>
            </p:contentPart>
          </mc:Choice>
          <mc:Fallback>
            <p:pic>
              <p:nvPicPr>
                <p:cNvPr id="14374" name="Ink 14373">
                  <a:extLst>
                    <a:ext uri="{FF2B5EF4-FFF2-40B4-BE49-F238E27FC236}">
                      <a16:creationId xmlns:a16="http://schemas.microsoft.com/office/drawing/2014/main" id="{EBB402FA-E1F3-1204-A633-387D1550EF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57400" y="10126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375" name="Ink 14374">
                  <a:extLst>
                    <a:ext uri="{FF2B5EF4-FFF2-40B4-BE49-F238E27FC236}">
                      <a16:creationId xmlns:a16="http://schemas.microsoft.com/office/drawing/2014/main" id="{A9539F0E-0977-C2E6-1DFD-C9DB01420053}"/>
                    </a:ext>
                  </a:extLst>
                </p14:cNvPr>
                <p14:cNvContentPartPr/>
                <p14:nvPr/>
              </p14:nvContentPartPr>
              <p14:xfrm>
                <a:off x="2483040" y="1293044"/>
                <a:ext cx="571320" cy="257040"/>
              </p14:xfrm>
            </p:contentPart>
          </mc:Choice>
          <mc:Fallback>
            <p:pic>
              <p:nvPicPr>
                <p:cNvPr id="14375" name="Ink 14374">
                  <a:extLst>
                    <a:ext uri="{FF2B5EF4-FFF2-40B4-BE49-F238E27FC236}">
                      <a16:creationId xmlns:a16="http://schemas.microsoft.com/office/drawing/2014/main" id="{A9539F0E-0977-C2E6-1DFD-C9DB014200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74040" y="1284404"/>
                  <a:ext cx="588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377" name="Ink 14376">
                  <a:extLst>
                    <a:ext uri="{FF2B5EF4-FFF2-40B4-BE49-F238E27FC236}">
                      <a16:creationId xmlns:a16="http://schemas.microsoft.com/office/drawing/2014/main" id="{75CB858B-FE62-CD6B-DE11-13BA6DB22BE8}"/>
                    </a:ext>
                  </a:extLst>
                </p14:cNvPr>
                <p14:cNvContentPartPr/>
                <p14:nvPr/>
              </p14:nvContentPartPr>
              <p14:xfrm>
                <a:off x="3145440" y="1284404"/>
                <a:ext cx="536040" cy="304200"/>
              </p14:xfrm>
            </p:contentPart>
          </mc:Choice>
          <mc:Fallback>
            <p:pic>
              <p:nvPicPr>
                <p:cNvPr id="14377" name="Ink 14376">
                  <a:extLst>
                    <a:ext uri="{FF2B5EF4-FFF2-40B4-BE49-F238E27FC236}">
                      <a16:creationId xmlns:a16="http://schemas.microsoft.com/office/drawing/2014/main" id="{75CB858B-FE62-CD6B-DE11-13BA6DB22BE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36800" y="1275404"/>
                  <a:ext cx="553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378" name="Ink 14377">
                  <a:extLst>
                    <a:ext uri="{FF2B5EF4-FFF2-40B4-BE49-F238E27FC236}">
                      <a16:creationId xmlns:a16="http://schemas.microsoft.com/office/drawing/2014/main" id="{B4BC526F-40D6-CBCB-3DD2-B560A2BF5D99}"/>
                    </a:ext>
                  </a:extLst>
                </p14:cNvPr>
                <p14:cNvContentPartPr/>
                <p14:nvPr/>
              </p14:nvContentPartPr>
              <p14:xfrm>
                <a:off x="3373320" y="1270724"/>
                <a:ext cx="325440" cy="133200"/>
              </p14:xfrm>
            </p:contentPart>
          </mc:Choice>
          <mc:Fallback>
            <p:pic>
              <p:nvPicPr>
                <p:cNvPr id="14378" name="Ink 14377">
                  <a:extLst>
                    <a:ext uri="{FF2B5EF4-FFF2-40B4-BE49-F238E27FC236}">
                      <a16:creationId xmlns:a16="http://schemas.microsoft.com/office/drawing/2014/main" id="{B4BC526F-40D6-CBCB-3DD2-B560A2BF5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64320" y="1262084"/>
                  <a:ext cx="343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79" name="Ink 14378">
                  <a:extLst>
                    <a:ext uri="{FF2B5EF4-FFF2-40B4-BE49-F238E27FC236}">
                      <a16:creationId xmlns:a16="http://schemas.microsoft.com/office/drawing/2014/main" id="{2BC84530-5F0F-A73E-A548-BB95546B9923}"/>
                    </a:ext>
                  </a:extLst>
                </p14:cNvPr>
                <p14:cNvContentPartPr/>
                <p14:nvPr/>
              </p14:nvContentPartPr>
              <p14:xfrm>
                <a:off x="2766000" y="1485644"/>
                <a:ext cx="617760" cy="302040"/>
              </p14:xfrm>
            </p:contentPart>
          </mc:Choice>
          <mc:Fallback>
            <p:pic>
              <p:nvPicPr>
                <p:cNvPr id="14379" name="Ink 14378">
                  <a:extLst>
                    <a:ext uri="{FF2B5EF4-FFF2-40B4-BE49-F238E27FC236}">
                      <a16:creationId xmlns:a16="http://schemas.microsoft.com/office/drawing/2014/main" id="{2BC84530-5F0F-A73E-A548-BB95546B992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57000" y="1477004"/>
                  <a:ext cx="635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80" name="Ink 14379">
                  <a:extLst>
                    <a:ext uri="{FF2B5EF4-FFF2-40B4-BE49-F238E27FC236}">
                      <a16:creationId xmlns:a16="http://schemas.microsoft.com/office/drawing/2014/main" id="{C94C2761-357E-6E1A-6431-CE03A93B1FF0}"/>
                    </a:ext>
                  </a:extLst>
                </p14:cNvPr>
                <p14:cNvContentPartPr/>
                <p14:nvPr/>
              </p14:nvContentPartPr>
              <p14:xfrm>
                <a:off x="3080280" y="1587164"/>
                <a:ext cx="360" cy="360"/>
              </p14:xfrm>
            </p:contentPart>
          </mc:Choice>
          <mc:Fallback>
            <p:pic>
              <p:nvPicPr>
                <p:cNvPr id="14380" name="Ink 14379">
                  <a:extLst>
                    <a:ext uri="{FF2B5EF4-FFF2-40B4-BE49-F238E27FC236}">
                      <a16:creationId xmlns:a16="http://schemas.microsoft.com/office/drawing/2014/main" id="{C94C2761-357E-6E1A-6431-CE03A93B1F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71640" y="15781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9" name="Group 14388">
            <a:extLst>
              <a:ext uri="{FF2B5EF4-FFF2-40B4-BE49-F238E27FC236}">
                <a16:creationId xmlns:a16="http://schemas.microsoft.com/office/drawing/2014/main" id="{7B2F4B76-FEF8-F373-6C01-B34F5560A4EB}"/>
              </a:ext>
            </a:extLst>
          </p:cNvPr>
          <p:cNvGrpSpPr/>
          <p:nvPr/>
        </p:nvGrpSpPr>
        <p:grpSpPr>
          <a:xfrm>
            <a:off x="6230280" y="1381964"/>
            <a:ext cx="250560" cy="167040"/>
            <a:chOff x="6230280" y="1381964"/>
            <a:chExt cx="2505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14:cNvPr>
                <p14:cNvContentPartPr/>
                <p14:nvPr/>
              </p14:nvContentPartPr>
              <p14:xfrm>
                <a:off x="6230280" y="1481324"/>
                <a:ext cx="78840" cy="14040"/>
              </p14:xfrm>
            </p:contentPart>
          </mc:Choice>
          <mc:Fallback>
            <p:pic>
              <p:nvPicPr>
                <p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1280" y="1472684"/>
                  <a:ext cx="96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14:cNvPr>
                <p14:cNvContentPartPr/>
                <p14:nvPr/>
              </p14:nvContentPartPr>
              <p14:xfrm>
                <a:off x="6366360" y="1381964"/>
                <a:ext cx="114480" cy="167040"/>
              </p14:xfrm>
            </p:contentPart>
          </mc:Choice>
          <mc:Fallback>
            <p:pic>
              <p:nvPicPr>
                <p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57720" y="1372964"/>
                  <a:ext cx="1321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2" name="Group 14391">
            <a:extLst>
              <a:ext uri="{FF2B5EF4-FFF2-40B4-BE49-F238E27FC236}">
                <a16:creationId xmlns:a16="http://schemas.microsoft.com/office/drawing/2014/main" id="{55E8AECA-3A26-9EB1-D398-37AA193D292D}"/>
              </a:ext>
            </a:extLst>
          </p:cNvPr>
          <p:cNvGrpSpPr/>
          <p:nvPr/>
        </p:nvGrpSpPr>
        <p:grpSpPr>
          <a:xfrm>
            <a:off x="6207240" y="1091084"/>
            <a:ext cx="333720" cy="175680"/>
            <a:chOff x="6207240" y="1091084"/>
            <a:chExt cx="3337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14:cNvPr>
                <p14:cNvContentPartPr/>
                <p14:nvPr/>
              </p14:nvContentPartPr>
              <p14:xfrm>
                <a:off x="6207240" y="1225364"/>
                <a:ext cx="132480" cy="16200"/>
              </p14:xfrm>
            </p:contentPart>
          </mc:Choice>
          <mc:Fallback>
            <p:pic>
              <p:nvPicPr>
                <p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98240" y="1216364"/>
                  <a:ext cx="150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14:cNvPr>
                <p14:cNvContentPartPr/>
                <p14:nvPr/>
              </p14:nvContentPartPr>
              <p14:xfrm>
                <a:off x="6399120" y="1091084"/>
                <a:ext cx="141840" cy="175680"/>
              </p14:xfrm>
            </p:contentPart>
          </mc:Choice>
          <mc:Fallback>
            <p:pic>
              <p:nvPicPr>
                <p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90480" y="1082084"/>
                  <a:ext cx="1594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929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231921" y="4176866"/>
            <a:ext cx="243720" cy="157680"/>
            <a:chOff x="5231921" y="4176866"/>
            <a:chExt cx="2437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5F422-5B62-D168-B4D7-6D7BE1AD5C4B}"/>
              </a:ext>
            </a:extLst>
          </p:cNvPr>
          <p:cNvGrpSpPr/>
          <p:nvPr/>
        </p:nvGrpSpPr>
        <p:grpSpPr>
          <a:xfrm>
            <a:off x="5392920" y="5751120"/>
            <a:ext cx="206640" cy="183960"/>
            <a:chOff x="5392920" y="5751120"/>
            <a:chExt cx="206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14:cNvPr>
                <p14:cNvContentPartPr/>
                <p14:nvPr/>
              </p14:nvContentPartPr>
              <p14:xfrm>
                <a:off x="5392920" y="5759400"/>
                <a:ext cx="1620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83920" y="5750400"/>
                  <a:ext cx="33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14:cNvPr>
                <p14:cNvContentPartPr/>
                <p14:nvPr/>
              </p14:nvContentPartPr>
              <p14:xfrm>
                <a:off x="5458440" y="5751120"/>
                <a:ext cx="1411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49440" y="5742480"/>
                  <a:ext cx="1587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14:cNvPr>
              <p14:cNvContentPartPr/>
              <p14:nvPr/>
            </p14:nvContentPartPr>
            <p14:xfrm>
              <a:off x="5014200" y="64074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5200" y="6398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2" name="Group 14341">
            <a:extLst>
              <a:ext uri="{FF2B5EF4-FFF2-40B4-BE49-F238E27FC236}">
                <a16:creationId xmlns:a16="http://schemas.microsoft.com/office/drawing/2014/main" id="{D48D6B62-23BD-EB43-7722-659ED5B6D440}"/>
              </a:ext>
            </a:extLst>
          </p:cNvPr>
          <p:cNvGrpSpPr/>
          <p:nvPr/>
        </p:nvGrpSpPr>
        <p:grpSpPr>
          <a:xfrm>
            <a:off x="5213280" y="4681200"/>
            <a:ext cx="280080" cy="124200"/>
            <a:chOff x="5213280" y="4681200"/>
            <a:chExt cx="280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14:cNvPr>
                <p14:cNvContentPartPr/>
                <p14:nvPr/>
              </p14:nvContentPartPr>
              <p14:xfrm>
                <a:off x="5213280" y="4742040"/>
                <a:ext cx="950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04640" y="4733040"/>
                  <a:ext cx="112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14:cNvPr>
                <p14:cNvContentPartPr/>
                <p14:nvPr/>
              </p14:nvContentPartPr>
              <p14:xfrm>
                <a:off x="5393280" y="4683000"/>
                <a:ext cx="2844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84640" y="467400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14:cNvPr>
                <p14:cNvContentPartPr/>
                <p14:nvPr/>
              </p14:nvContentPartPr>
              <p14:xfrm>
                <a:off x="5463480" y="4681200"/>
                <a:ext cx="2988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54840" y="4672200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9CA131A9-983E-63DE-D16C-CBDA06AFE66E}"/>
              </a:ext>
            </a:extLst>
          </p:cNvPr>
          <p:cNvGrpSpPr/>
          <p:nvPr/>
        </p:nvGrpSpPr>
        <p:grpSpPr>
          <a:xfrm>
            <a:off x="5161440" y="4438200"/>
            <a:ext cx="262440" cy="108000"/>
            <a:chOff x="5161440" y="4438200"/>
            <a:chExt cx="2624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14:cNvPr>
                <p14:cNvContentPartPr/>
                <p14:nvPr/>
              </p14:nvContentPartPr>
              <p14:xfrm>
                <a:off x="5161440" y="4469160"/>
                <a:ext cx="63000" cy="313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52440" y="446052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14:cNvPr>
                <p14:cNvContentPartPr/>
                <p14:nvPr/>
              </p14:nvContentPartPr>
              <p14:xfrm>
                <a:off x="5308680" y="4438200"/>
                <a:ext cx="24840" cy="1080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00040" y="4429200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14:cNvPr>
                <p14:cNvContentPartPr/>
                <p14:nvPr/>
              </p14:nvContentPartPr>
              <p14:xfrm>
                <a:off x="5389680" y="4449000"/>
                <a:ext cx="34200" cy="954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81040" y="4440000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14:cNvPr>
              <p14:cNvContentPartPr/>
              <p14:nvPr/>
            </p14:nvContentPartPr>
            <p14:xfrm>
              <a:off x="4998720" y="4844640"/>
              <a:ext cx="445320" cy="25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990080" y="4836000"/>
                <a:ext cx="462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14:cNvPr>
              <p14:cNvContentPartPr/>
              <p14:nvPr/>
            </p14:nvContentPartPr>
            <p14:xfrm>
              <a:off x="3805680" y="3020160"/>
              <a:ext cx="392400" cy="361080"/>
            </p14:xfrm>
          </p:contentPart>
        </mc:Choice>
        <mc:Fallback>
          <p:pic>
            <p:nvPicPr>
              <p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797040" y="3011160"/>
                <a:ext cx="4100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89" name="Group 14388">
            <a:extLst>
              <a:ext uri="{FF2B5EF4-FFF2-40B4-BE49-F238E27FC236}">
                <a16:creationId xmlns:a16="http://schemas.microsoft.com/office/drawing/2014/main" id="{7B2F4B76-FEF8-F373-6C01-B34F5560A4EB}"/>
              </a:ext>
            </a:extLst>
          </p:cNvPr>
          <p:cNvGrpSpPr/>
          <p:nvPr/>
        </p:nvGrpSpPr>
        <p:grpSpPr>
          <a:xfrm>
            <a:off x="6230280" y="1381964"/>
            <a:ext cx="250560" cy="167040"/>
            <a:chOff x="6230280" y="1381964"/>
            <a:chExt cx="2505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14:cNvPr>
                <p14:cNvContentPartPr/>
                <p14:nvPr/>
              </p14:nvContentPartPr>
              <p14:xfrm>
                <a:off x="6230280" y="1481324"/>
                <a:ext cx="78840" cy="14040"/>
              </p14:xfrm>
            </p:contentPart>
          </mc:Choice>
          <mc:Fallback>
            <p:pic>
              <p:nvPicPr>
                <p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21280" y="1472684"/>
                  <a:ext cx="96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14:cNvPr>
                <p14:cNvContentPartPr/>
                <p14:nvPr/>
              </p14:nvContentPartPr>
              <p14:xfrm>
                <a:off x="6366360" y="1381964"/>
                <a:ext cx="114480" cy="167040"/>
              </p14:xfrm>
            </p:contentPart>
          </mc:Choice>
          <mc:Fallback>
            <p:pic>
              <p:nvPicPr>
                <p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57720" y="1372964"/>
                  <a:ext cx="1321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2" name="Group 14391">
            <a:extLst>
              <a:ext uri="{FF2B5EF4-FFF2-40B4-BE49-F238E27FC236}">
                <a16:creationId xmlns:a16="http://schemas.microsoft.com/office/drawing/2014/main" id="{55E8AECA-3A26-9EB1-D398-37AA193D292D}"/>
              </a:ext>
            </a:extLst>
          </p:cNvPr>
          <p:cNvGrpSpPr/>
          <p:nvPr/>
        </p:nvGrpSpPr>
        <p:grpSpPr>
          <a:xfrm>
            <a:off x="6207240" y="1091084"/>
            <a:ext cx="333720" cy="175680"/>
            <a:chOff x="6207240" y="1091084"/>
            <a:chExt cx="3337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14:cNvPr>
                <p14:cNvContentPartPr/>
                <p14:nvPr/>
              </p14:nvContentPartPr>
              <p14:xfrm>
                <a:off x="6207240" y="1225364"/>
                <a:ext cx="132480" cy="16200"/>
              </p14:xfrm>
            </p:contentPart>
          </mc:Choice>
          <mc:Fallback>
            <p:pic>
              <p:nvPicPr>
                <p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98240" y="1216364"/>
                  <a:ext cx="150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14:cNvPr>
                <p14:cNvContentPartPr/>
                <p14:nvPr/>
              </p14:nvContentPartPr>
              <p14:xfrm>
                <a:off x="6399120" y="1091084"/>
                <a:ext cx="141840" cy="175680"/>
              </p14:xfrm>
            </p:contentPart>
          </mc:Choice>
          <mc:Fallback>
            <p:pic>
              <p:nvPicPr>
                <p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90480" y="1082084"/>
                  <a:ext cx="1594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7CC1C-D3D0-F5D4-CBF9-FC2AFF682DAE}"/>
              </a:ext>
            </a:extLst>
          </p:cNvPr>
          <p:cNvGrpSpPr/>
          <p:nvPr/>
        </p:nvGrpSpPr>
        <p:grpSpPr>
          <a:xfrm>
            <a:off x="8376600" y="2799709"/>
            <a:ext cx="302040" cy="123480"/>
            <a:chOff x="8376600" y="2799709"/>
            <a:chExt cx="3020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14:cNvPr>
                <p14:cNvContentPartPr/>
                <p14:nvPr/>
              </p14:nvContentPartPr>
              <p14:xfrm>
                <a:off x="8376600" y="2879629"/>
                <a:ext cx="99000" cy="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67960" y="2870989"/>
                  <a:ext cx="116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14:cNvPr>
                <p14:cNvContentPartPr/>
                <p14:nvPr/>
              </p14:nvContentPartPr>
              <p14:xfrm>
                <a:off x="8562720" y="2799709"/>
                <a:ext cx="11592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54080" y="2791069"/>
                  <a:ext cx="13356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F85D01-0E36-952F-EFBB-C55CCE18C2AB}"/>
                  </a:ext>
                </a:extLst>
              </p14:cNvPr>
              <p14:cNvContentPartPr/>
              <p14:nvPr/>
            </p14:nvContentPartPr>
            <p14:xfrm>
              <a:off x="8390640" y="2643109"/>
              <a:ext cx="113400" cy="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F85D01-0E36-952F-EFBB-C55CCE18C2A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82000" y="2634469"/>
                <a:ext cx="131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3661C-6AE5-91F8-40F8-F31AEA6DA06C}"/>
                  </a:ext>
                </a:extLst>
              </p14:cNvPr>
              <p14:cNvContentPartPr/>
              <p14:nvPr/>
            </p14:nvContentPartPr>
            <p14:xfrm>
              <a:off x="8573160" y="2577393"/>
              <a:ext cx="179640" cy="11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3661C-6AE5-91F8-40F8-F31AEA6DA06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64160" y="2568393"/>
                <a:ext cx="19728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66" name="Group 14365">
            <a:extLst>
              <a:ext uri="{FF2B5EF4-FFF2-40B4-BE49-F238E27FC236}">
                <a16:creationId xmlns:a16="http://schemas.microsoft.com/office/drawing/2014/main" id="{D77B2721-B1BC-C2E7-B81B-5780657012F1}"/>
              </a:ext>
            </a:extLst>
          </p:cNvPr>
          <p:cNvGrpSpPr/>
          <p:nvPr/>
        </p:nvGrpSpPr>
        <p:grpSpPr>
          <a:xfrm>
            <a:off x="6436920" y="5783585"/>
            <a:ext cx="355320" cy="186120"/>
            <a:chOff x="6436920" y="5783585"/>
            <a:chExt cx="35532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14:cNvPr>
                <p14:cNvContentPartPr/>
                <p14:nvPr/>
              </p14:nvContentPartPr>
              <p14:xfrm>
                <a:off x="6436920" y="5864945"/>
                <a:ext cx="205200" cy="4212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28280" y="5856305"/>
                  <a:ext cx="22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14:cNvPr>
                <p14:cNvContentPartPr/>
                <p14:nvPr/>
              </p14:nvContentPartPr>
              <p14:xfrm>
                <a:off x="6604320" y="5783585"/>
                <a:ext cx="187920" cy="18612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5680" y="5774945"/>
                  <a:ext cx="2055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4274008C-398E-F7A2-066A-868E9294488B}"/>
              </a:ext>
            </a:extLst>
          </p:cNvPr>
          <p:cNvGrpSpPr/>
          <p:nvPr/>
        </p:nvGrpSpPr>
        <p:grpSpPr>
          <a:xfrm>
            <a:off x="5601360" y="2905025"/>
            <a:ext cx="2110320" cy="1687288"/>
            <a:chOff x="5601360" y="2905025"/>
            <a:chExt cx="2110320" cy="168728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14:cNvPr>
                <p14:cNvContentPartPr/>
                <p14:nvPr/>
              </p14:nvContentPartPr>
              <p14:xfrm>
                <a:off x="7343400" y="4292433"/>
                <a:ext cx="6444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34760" y="4283433"/>
                  <a:ext cx="8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14:cNvPr>
                <p14:cNvContentPartPr/>
                <p14:nvPr/>
              </p14:nvContentPartPr>
              <p14:xfrm>
                <a:off x="7459680" y="4235913"/>
                <a:ext cx="252000" cy="14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51040" y="4227273"/>
                  <a:ext cx="269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14:cNvPr>
                <p14:cNvContentPartPr/>
                <p14:nvPr/>
              </p14:nvContentPartPr>
              <p14:xfrm>
                <a:off x="7324680" y="4566393"/>
                <a:ext cx="6696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15680" y="4557753"/>
                  <a:ext cx="84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4CF01B9-C1C2-657A-5498-E8DB51C2F136}"/>
                    </a:ext>
                  </a:extLst>
                </p14:cNvPr>
                <p14:cNvContentPartPr/>
                <p14:nvPr/>
              </p14:nvContentPartPr>
              <p14:xfrm>
                <a:off x="7463280" y="4448313"/>
                <a:ext cx="134640" cy="144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4CF01B9-C1C2-657A-5498-E8DB51C2F1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4280" y="4439673"/>
                  <a:ext cx="152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6F43CDA8-D9EE-1056-75FD-9A0F09468975}"/>
                    </a:ext>
                  </a:extLst>
                </p14:cNvPr>
                <p14:cNvContentPartPr/>
                <p14:nvPr/>
              </p14:nvContentPartPr>
              <p14:xfrm>
                <a:off x="6247920" y="4084745"/>
                <a:ext cx="194400" cy="221760"/>
              </p14:xfrm>
            </p:contentPart>
          </mc:Choice>
          <mc:Fallback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6F43CDA8-D9EE-1056-75FD-9A0F094689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38920" y="4076105"/>
                  <a:ext cx="212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AAB3AA89-3268-6122-125A-464F78EDC7A0}"/>
                    </a:ext>
                  </a:extLst>
                </p14:cNvPr>
                <p14:cNvContentPartPr/>
                <p14:nvPr/>
              </p14:nvContentPartPr>
              <p14:xfrm>
                <a:off x="6374280" y="4199945"/>
                <a:ext cx="173160" cy="177480"/>
              </p14:xfrm>
            </p:contentPart>
          </mc:Choice>
          <mc:Fallback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AAB3AA89-3268-6122-125A-464F78EDC7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65280" y="4190945"/>
                  <a:ext cx="190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11FB57FB-4490-44B7-BD0E-D212287F8FDD}"/>
                    </a:ext>
                  </a:extLst>
                </p14:cNvPr>
                <p14:cNvContentPartPr/>
                <p14:nvPr/>
              </p14:nvContentPartPr>
              <p14:xfrm>
                <a:off x="6327480" y="3042905"/>
                <a:ext cx="936360" cy="902160"/>
              </p14:xfrm>
            </p:contentPart>
          </mc:Choice>
          <mc:Fallback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11FB57FB-4490-44B7-BD0E-D212287F8F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18840" y="3034265"/>
                  <a:ext cx="95400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63" name="Ink 14362">
                  <a:extLst>
                    <a:ext uri="{FF2B5EF4-FFF2-40B4-BE49-F238E27FC236}">
                      <a16:creationId xmlns:a16="http://schemas.microsoft.com/office/drawing/2014/main" id="{4047DDBD-6FC2-5882-D83C-1D5ED876FCEA}"/>
                    </a:ext>
                  </a:extLst>
                </p14:cNvPr>
                <p14:cNvContentPartPr/>
                <p14:nvPr/>
              </p14:nvContentPartPr>
              <p14:xfrm>
                <a:off x="7028400" y="2905025"/>
                <a:ext cx="342720" cy="326160"/>
              </p14:xfrm>
            </p:contentPart>
          </mc:Choice>
          <mc:Fallback>
            <p:pic>
              <p:nvPicPr>
                <p:cNvPr id="14363" name="Ink 14362">
                  <a:extLst>
                    <a:ext uri="{FF2B5EF4-FFF2-40B4-BE49-F238E27FC236}">
                      <a16:creationId xmlns:a16="http://schemas.microsoft.com/office/drawing/2014/main" id="{4047DDBD-6FC2-5882-D83C-1D5ED876FC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019400" y="2896385"/>
                  <a:ext cx="360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67" name="Ink 14366">
                  <a:extLst>
                    <a:ext uri="{FF2B5EF4-FFF2-40B4-BE49-F238E27FC236}">
                      <a16:creationId xmlns:a16="http://schemas.microsoft.com/office/drawing/2014/main" id="{B5E78371-5DC6-8E59-F597-07CC71C050B9}"/>
                    </a:ext>
                  </a:extLst>
                </p14:cNvPr>
                <p14:cNvContentPartPr/>
                <p14:nvPr/>
              </p14:nvContentPartPr>
              <p14:xfrm>
                <a:off x="5601360" y="3425945"/>
                <a:ext cx="133200" cy="325080"/>
              </p14:xfrm>
            </p:contentPart>
          </mc:Choice>
          <mc:Fallback>
            <p:pic>
              <p:nvPicPr>
                <p:cNvPr id="14367" name="Ink 14366">
                  <a:extLst>
                    <a:ext uri="{FF2B5EF4-FFF2-40B4-BE49-F238E27FC236}">
                      <a16:creationId xmlns:a16="http://schemas.microsoft.com/office/drawing/2014/main" id="{B5E78371-5DC6-8E59-F597-07CC71C050B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92360" y="3416945"/>
                  <a:ext cx="150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A824D6A5-BA89-687F-A163-717D71EC0D2B}"/>
                    </a:ext>
                  </a:extLst>
                </p14:cNvPr>
                <p14:cNvContentPartPr/>
                <p14:nvPr/>
              </p14:nvContentPartPr>
              <p14:xfrm>
                <a:off x="5839320" y="3666425"/>
                <a:ext cx="30240" cy="136080"/>
              </p14:xfrm>
            </p:contentPart>
          </mc:Choice>
          <mc:Fallback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A824D6A5-BA89-687F-A163-717D71EC0D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30320" y="3657425"/>
                  <a:ext cx="4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76" name="Ink 14375">
                  <a:extLst>
                    <a:ext uri="{FF2B5EF4-FFF2-40B4-BE49-F238E27FC236}">
                      <a16:creationId xmlns:a16="http://schemas.microsoft.com/office/drawing/2014/main" id="{1B3A0BA3-16C4-6A32-025A-DFF8E2759C01}"/>
                    </a:ext>
                  </a:extLst>
                </p14:cNvPr>
                <p14:cNvContentPartPr/>
                <p14:nvPr/>
              </p14:nvContentPartPr>
              <p14:xfrm>
                <a:off x="5901240" y="3445025"/>
                <a:ext cx="164520" cy="225360"/>
              </p14:xfrm>
            </p:contentPart>
          </mc:Choice>
          <mc:Fallback>
            <p:pic>
              <p:nvPicPr>
                <p:cNvPr id="14376" name="Ink 14375">
                  <a:extLst>
                    <a:ext uri="{FF2B5EF4-FFF2-40B4-BE49-F238E27FC236}">
                      <a16:creationId xmlns:a16="http://schemas.microsoft.com/office/drawing/2014/main" id="{1B3A0BA3-16C4-6A32-025A-DFF8E2759C0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92240" y="3436025"/>
                  <a:ext cx="182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83" name="Ink 14382">
                  <a:extLst>
                    <a:ext uri="{FF2B5EF4-FFF2-40B4-BE49-F238E27FC236}">
                      <a16:creationId xmlns:a16="http://schemas.microsoft.com/office/drawing/2014/main" id="{AE6AB15D-16FC-A2DA-7AC7-7B594A096088}"/>
                    </a:ext>
                  </a:extLst>
                </p14:cNvPr>
                <p14:cNvContentPartPr/>
                <p14:nvPr/>
              </p14:nvContentPartPr>
              <p14:xfrm>
                <a:off x="5679480" y="3802865"/>
                <a:ext cx="646200" cy="288720"/>
              </p14:xfrm>
            </p:contentPart>
          </mc:Choice>
          <mc:Fallback>
            <p:pic>
              <p:nvPicPr>
                <p:cNvPr id="14383" name="Ink 14382">
                  <a:extLst>
                    <a:ext uri="{FF2B5EF4-FFF2-40B4-BE49-F238E27FC236}">
                      <a16:creationId xmlns:a16="http://schemas.microsoft.com/office/drawing/2014/main" id="{AE6AB15D-16FC-A2DA-7AC7-7B594A09608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70480" y="3793865"/>
                  <a:ext cx="663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384" name="Ink 14383">
                  <a:extLst>
                    <a:ext uri="{FF2B5EF4-FFF2-40B4-BE49-F238E27FC236}">
                      <a16:creationId xmlns:a16="http://schemas.microsoft.com/office/drawing/2014/main" id="{6149E441-16C2-6456-B299-53AC3FE74CAD}"/>
                    </a:ext>
                  </a:extLst>
                </p14:cNvPr>
                <p14:cNvContentPartPr/>
                <p14:nvPr/>
              </p14:nvContentPartPr>
              <p14:xfrm>
                <a:off x="5800800" y="3963425"/>
                <a:ext cx="532800" cy="209160"/>
              </p14:xfrm>
            </p:contentPart>
          </mc:Choice>
          <mc:Fallback>
            <p:pic>
              <p:nvPicPr>
                <p:cNvPr id="14384" name="Ink 14383">
                  <a:extLst>
                    <a:ext uri="{FF2B5EF4-FFF2-40B4-BE49-F238E27FC236}">
                      <a16:creationId xmlns:a16="http://schemas.microsoft.com/office/drawing/2014/main" id="{6149E441-16C2-6456-B299-53AC3FE74C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91800" y="3954785"/>
                  <a:ext cx="5504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02" name="Group 14401">
            <a:extLst>
              <a:ext uri="{FF2B5EF4-FFF2-40B4-BE49-F238E27FC236}">
                <a16:creationId xmlns:a16="http://schemas.microsoft.com/office/drawing/2014/main" id="{F8A5F7D3-4946-F998-E6D0-F6B6A234F350}"/>
              </a:ext>
            </a:extLst>
          </p:cNvPr>
          <p:cNvGrpSpPr/>
          <p:nvPr/>
        </p:nvGrpSpPr>
        <p:grpSpPr>
          <a:xfrm>
            <a:off x="6625200" y="6184265"/>
            <a:ext cx="1929960" cy="395280"/>
            <a:chOff x="6625200" y="6184265"/>
            <a:chExt cx="192996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386" name="Ink 14385">
                  <a:extLst>
                    <a:ext uri="{FF2B5EF4-FFF2-40B4-BE49-F238E27FC236}">
                      <a16:creationId xmlns:a16="http://schemas.microsoft.com/office/drawing/2014/main" id="{724ED4AA-1692-F264-74F7-23F76041045A}"/>
                    </a:ext>
                  </a:extLst>
                </p14:cNvPr>
                <p14:cNvContentPartPr/>
                <p14:nvPr/>
              </p14:nvContentPartPr>
              <p14:xfrm>
                <a:off x="6733200" y="6349505"/>
                <a:ext cx="175320" cy="130320"/>
              </p14:xfrm>
            </p:contentPart>
          </mc:Choice>
          <mc:Fallback>
            <p:pic>
              <p:nvPicPr>
                <p:cNvPr id="14386" name="Ink 14385">
                  <a:extLst>
                    <a:ext uri="{FF2B5EF4-FFF2-40B4-BE49-F238E27FC236}">
                      <a16:creationId xmlns:a16="http://schemas.microsoft.com/office/drawing/2014/main" id="{724ED4AA-1692-F264-74F7-23F76041045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24560" y="6340865"/>
                  <a:ext cx="19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393" name="Ink 14392">
                  <a:extLst>
                    <a:ext uri="{FF2B5EF4-FFF2-40B4-BE49-F238E27FC236}">
                      <a16:creationId xmlns:a16="http://schemas.microsoft.com/office/drawing/2014/main" id="{1E62EDCC-4FD5-ED79-CC96-27FA6EB52C8C}"/>
                    </a:ext>
                  </a:extLst>
                </p14:cNvPr>
                <p14:cNvContentPartPr/>
                <p14:nvPr/>
              </p14:nvContentPartPr>
              <p14:xfrm>
                <a:off x="6625200" y="6184265"/>
                <a:ext cx="185040" cy="161280"/>
              </p14:xfrm>
            </p:contentPart>
          </mc:Choice>
          <mc:Fallback>
            <p:pic>
              <p:nvPicPr>
                <p:cNvPr id="14393" name="Ink 14392">
                  <a:extLst>
                    <a:ext uri="{FF2B5EF4-FFF2-40B4-BE49-F238E27FC236}">
                      <a16:creationId xmlns:a16="http://schemas.microsoft.com/office/drawing/2014/main" id="{1E62EDCC-4FD5-ED79-CC96-27FA6EB52C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16560" y="6175265"/>
                  <a:ext cx="202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394" name="Ink 14393">
                  <a:extLst>
                    <a:ext uri="{FF2B5EF4-FFF2-40B4-BE49-F238E27FC236}">
                      <a16:creationId xmlns:a16="http://schemas.microsoft.com/office/drawing/2014/main" id="{375D6E20-3E64-B05E-C9E3-9F6D72AC671C}"/>
                    </a:ext>
                  </a:extLst>
                </p14:cNvPr>
                <p14:cNvContentPartPr/>
                <p14:nvPr/>
              </p14:nvContentPartPr>
              <p14:xfrm>
                <a:off x="6994560" y="6277145"/>
                <a:ext cx="415800" cy="228960"/>
              </p14:xfrm>
            </p:contentPart>
          </mc:Choice>
          <mc:Fallback>
            <p:pic>
              <p:nvPicPr>
                <p:cNvPr id="14394" name="Ink 14393">
                  <a:extLst>
                    <a:ext uri="{FF2B5EF4-FFF2-40B4-BE49-F238E27FC236}">
                      <a16:creationId xmlns:a16="http://schemas.microsoft.com/office/drawing/2014/main" id="{375D6E20-3E64-B05E-C9E3-9F6D72AC671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85560" y="6268505"/>
                  <a:ext cx="433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395" name="Ink 14394">
                  <a:extLst>
                    <a:ext uri="{FF2B5EF4-FFF2-40B4-BE49-F238E27FC236}">
                      <a16:creationId xmlns:a16="http://schemas.microsoft.com/office/drawing/2014/main" id="{038AE230-15C8-223D-C71D-B3115C5658AC}"/>
                    </a:ext>
                  </a:extLst>
                </p14:cNvPr>
                <p14:cNvContentPartPr/>
                <p14:nvPr/>
              </p14:nvContentPartPr>
              <p14:xfrm>
                <a:off x="7180320" y="6206585"/>
                <a:ext cx="236160" cy="145800"/>
              </p14:xfrm>
            </p:contentPart>
          </mc:Choice>
          <mc:Fallback>
            <p:pic>
              <p:nvPicPr>
                <p:cNvPr id="14395" name="Ink 14394">
                  <a:extLst>
                    <a:ext uri="{FF2B5EF4-FFF2-40B4-BE49-F238E27FC236}">
                      <a16:creationId xmlns:a16="http://schemas.microsoft.com/office/drawing/2014/main" id="{038AE230-15C8-223D-C71D-B3115C5658A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71320" y="6197945"/>
                  <a:ext cx="253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399" name="Ink 14398">
                  <a:extLst>
                    <a:ext uri="{FF2B5EF4-FFF2-40B4-BE49-F238E27FC236}">
                      <a16:creationId xmlns:a16="http://schemas.microsoft.com/office/drawing/2014/main" id="{4A69C669-9B35-F539-F2AC-5FE5C621F493}"/>
                    </a:ext>
                  </a:extLst>
                </p14:cNvPr>
                <p14:cNvContentPartPr/>
                <p14:nvPr/>
              </p14:nvContentPartPr>
              <p14:xfrm>
                <a:off x="7555080" y="6303425"/>
                <a:ext cx="590760" cy="276120"/>
              </p14:xfrm>
            </p:contentPart>
          </mc:Choice>
          <mc:Fallback>
            <p:pic>
              <p:nvPicPr>
                <p:cNvPr id="14399" name="Ink 14398">
                  <a:extLst>
                    <a:ext uri="{FF2B5EF4-FFF2-40B4-BE49-F238E27FC236}">
                      <a16:creationId xmlns:a16="http://schemas.microsoft.com/office/drawing/2014/main" id="{4A69C669-9B35-F539-F2AC-5FE5C621F49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46440" y="6294425"/>
                  <a:ext cx="608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400" name="Ink 14399">
                  <a:extLst>
                    <a:ext uri="{FF2B5EF4-FFF2-40B4-BE49-F238E27FC236}">
                      <a16:creationId xmlns:a16="http://schemas.microsoft.com/office/drawing/2014/main" id="{F53D994D-A5D7-8EE0-35BF-2EA9164B0F09}"/>
                    </a:ext>
                  </a:extLst>
                </p14:cNvPr>
                <p14:cNvContentPartPr/>
                <p14:nvPr/>
              </p14:nvContentPartPr>
              <p14:xfrm>
                <a:off x="8237280" y="6399545"/>
                <a:ext cx="151920" cy="9360"/>
              </p14:xfrm>
            </p:contentPart>
          </mc:Choice>
          <mc:Fallback>
            <p:pic>
              <p:nvPicPr>
                <p:cNvPr id="14400" name="Ink 14399">
                  <a:extLst>
                    <a:ext uri="{FF2B5EF4-FFF2-40B4-BE49-F238E27FC236}">
                      <a16:creationId xmlns:a16="http://schemas.microsoft.com/office/drawing/2014/main" id="{F53D994D-A5D7-8EE0-35BF-2EA9164B0F0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28640" y="6390545"/>
                  <a:ext cx="169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401" name="Ink 14400">
                  <a:extLst>
                    <a:ext uri="{FF2B5EF4-FFF2-40B4-BE49-F238E27FC236}">
                      <a16:creationId xmlns:a16="http://schemas.microsoft.com/office/drawing/2014/main" id="{A684F892-89B1-0811-73DB-E3AB62200A5C}"/>
                    </a:ext>
                  </a:extLst>
                </p14:cNvPr>
                <p14:cNvContentPartPr/>
                <p14:nvPr/>
              </p14:nvContentPartPr>
              <p14:xfrm>
                <a:off x="8394600" y="6282905"/>
                <a:ext cx="160560" cy="209880"/>
              </p14:xfrm>
            </p:contentPart>
          </mc:Choice>
          <mc:Fallback>
            <p:pic>
              <p:nvPicPr>
                <p:cNvPr id="14401" name="Ink 14400">
                  <a:extLst>
                    <a:ext uri="{FF2B5EF4-FFF2-40B4-BE49-F238E27FC236}">
                      <a16:creationId xmlns:a16="http://schemas.microsoft.com/office/drawing/2014/main" id="{A684F892-89B1-0811-73DB-E3AB62200A5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85600" y="6273905"/>
                  <a:ext cx="17820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084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231921" y="4176866"/>
            <a:ext cx="243720" cy="157680"/>
            <a:chOff x="5231921" y="4176866"/>
            <a:chExt cx="2437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5F422-5B62-D168-B4D7-6D7BE1AD5C4B}"/>
              </a:ext>
            </a:extLst>
          </p:cNvPr>
          <p:cNvGrpSpPr/>
          <p:nvPr/>
        </p:nvGrpSpPr>
        <p:grpSpPr>
          <a:xfrm>
            <a:off x="5392920" y="5751120"/>
            <a:ext cx="206640" cy="183960"/>
            <a:chOff x="5392920" y="5751120"/>
            <a:chExt cx="206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14:cNvPr>
                <p14:cNvContentPartPr/>
                <p14:nvPr/>
              </p14:nvContentPartPr>
              <p14:xfrm>
                <a:off x="5392920" y="5759400"/>
                <a:ext cx="1620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3920" y="5750400"/>
                  <a:ext cx="33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14:cNvPr>
                <p14:cNvContentPartPr/>
                <p14:nvPr/>
              </p14:nvContentPartPr>
              <p14:xfrm>
                <a:off x="5458440" y="5751120"/>
                <a:ext cx="1411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9440" y="5742480"/>
                  <a:ext cx="1587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14:cNvPr>
              <p14:cNvContentPartPr/>
              <p14:nvPr/>
            </p14:nvContentPartPr>
            <p14:xfrm>
              <a:off x="5014200" y="64074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5200" y="6398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2" name="Group 14341">
            <a:extLst>
              <a:ext uri="{FF2B5EF4-FFF2-40B4-BE49-F238E27FC236}">
                <a16:creationId xmlns:a16="http://schemas.microsoft.com/office/drawing/2014/main" id="{D48D6B62-23BD-EB43-7722-659ED5B6D440}"/>
              </a:ext>
            </a:extLst>
          </p:cNvPr>
          <p:cNvGrpSpPr/>
          <p:nvPr/>
        </p:nvGrpSpPr>
        <p:grpSpPr>
          <a:xfrm>
            <a:off x="5213280" y="4681200"/>
            <a:ext cx="280080" cy="124200"/>
            <a:chOff x="5213280" y="4681200"/>
            <a:chExt cx="280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14:cNvPr>
                <p14:cNvContentPartPr/>
                <p14:nvPr/>
              </p14:nvContentPartPr>
              <p14:xfrm>
                <a:off x="5213280" y="4742040"/>
                <a:ext cx="950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04640" y="4733040"/>
                  <a:ext cx="112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14:cNvPr>
                <p14:cNvContentPartPr/>
                <p14:nvPr/>
              </p14:nvContentPartPr>
              <p14:xfrm>
                <a:off x="5393280" y="4683000"/>
                <a:ext cx="2844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84640" y="467400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14:cNvPr>
                <p14:cNvContentPartPr/>
                <p14:nvPr/>
              </p14:nvContentPartPr>
              <p14:xfrm>
                <a:off x="5463480" y="4681200"/>
                <a:ext cx="2988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54840" y="4672200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9CA131A9-983E-63DE-D16C-CBDA06AFE66E}"/>
              </a:ext>
            </a:extLst>
          </p:cNvPr>
          <p:cNvGrpSpPr/>
          <p:nvPr/>
        </p:nvGrpSpPr>
        <p:grpSpPr>
          <a:xfrm>
            <a:off x="5161440" y="4438200"/>
            <a:ext cx="262440" cy="108000"/>
            <a:chOff x="5161440" y="4438200"/>
            <a:chExt cx="2624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14:cNvPr>
                <p14:cNvContentPartPr/>
                <p14:nvPr/>
              </p14:nvContentPartPr>
              <p14:xfrm>
                <a:off x="5161440" y="4469160"/>
                <a:ext cx="63000" cy="313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52440" y="446052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14:cNvPr>
                <p14:cNvContentPartPr/>
                <p14:nvPr/>
              </p14:nvContentPartPr>
              <p14:xfrm>
                <a:off x="5308680" y="4438200"/>
                <a:ext cx="24840" cy="1080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00040" y="4429200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14:cNvPr>
                <p14:cNvContentPartPr/>
                <p14:nvPr/>
              </p14:nvContentPartPr>
              <p14:xfrm>
                <a:off x="5389680" y="4449000"/>
                <a:ext cx="34200" cy="954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81040" y="4440000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14:cNvPr>
              <p14:cNvContentPartPr/>
              <p14:nvPr/>
            </p14:nvContentPartPr>
            <p14:xfrm>
              <a:off x="4998720" y="4844640"/>
              <a:ext cx="445320" cy="25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90080" y="4836000"/>
                <a:ext cx="462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14:cNvPr>
              <p14:cNvContentPartPr/>
              <p14:nvPr/>
            </p14:nvContentPartPr>
            <p14:xfrm>
              <a:off x="3805680" y="3020160"/>
              <a:ext cx="392400" cy="361080"/>
            </p14:xfrm>
          </p:contentPart>
        </mc:Choice>
        <mc:Fallback>
          <p:pic>
            <p:nvPicPr>
              <p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797040" y="3011160"/>
                <a:ext cx="4100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89" name="Group 14388">
            <a:extLst>
              <a:ext uri="{FF2B5EF4-FFF2-40B4-BE49-F238E27FC236}">
                <a16:creationId xmlns:a16="http://schemas.microsoft.com/office/drawing/2014/main" id="{7B2F4B76-FEF8-F373-6C01-B34F5560A4EB}"/>
              </a:ext>
            </a:extLst>
          </p:cNvPr>
          <p:cNvGrpSpPr/>
          <p:nvPr/>
        </p:nvGrpSpPr>
        <p:grpSpPr>
          <a:xfrm>
            <a:off x="6230280" y="1381964"/>
            <a:ext cx="250560" cy="167040"/>
            <a:chOff x="6230280" y="1381964"/>
            <a:chExt cx="2505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14:cNvPr>
                <p14:cNvContentPartPr/>
                <p14:nvPr/>
              </p14:nvContentPartPr>
              <p14:xfrm>
                <a:off x="6230280" y="1481324"/>
                <a:ext cx="78840" cy="14040"/>
              </p14:xfrm>
            </p:contentPart>
          </mc:Choice>
          <mc:Fallback>
            <p:pic>
              <p:nvPicPr>
                <p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21280" y="1472684"/>
                  <a:ext cx="96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14:cNvPr>
                <p14:cNvContentPartPr/>
                <p14:nvPr/>
              </p14:nvContentPartPr>
              <p14:xfrm>
                <a:off x="6366360" y="1381964"/>
                <a:ext cx="114480" cy="167040"/>
              </p14:xfrm>
            </p:contentPart>
          </mc:Choice>
          <mc:Fallback>
            <p:pic>
              <p:nvPicPr>
                <p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57720" y="1372964"/>
                  <a:ext cx="1321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2" name="Group 14391">
            <a:extLst>
              <a:ext uri="{FF2B5EF4-FFF2-40B4-BE49-F238E27FC236}">
                <a16:creationId xmlns:a16="http://schemas.microsoft.com/office/drawing/2014/main" id="{55E8AECA-3A26-9EB1-D398-37AA193D292D}"/>
              </a:ext>
            </a:extLst>
          </p:cNvPr>
          <p:cNvGrpSpPr/>
          <p:nvPr/>
        </p:nvGrpSpPr>
        <p:grpSpPr>
          <a:xfrm>
            <a:off x="6207240" y="1091084"/>
            <a:ext cx="333720" cy="175680"/>
            <a:chOff x="6207240" y="1091084"/>
            <a:chExt cx="3337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14:cNvPr>
                <p14:cNvContentPartPr/>
                <p14:nvPr/>
              </p14:nvContentPartPr>
              <p14:xfrm>
                <a:off x="6207240" y="1225364"/>
                <a:ext cx="132480" cy="16200"/>
              </p14:xfrm>
            </p:contentPart>
          </mc:Choice>
          <mc:Fallback>
            <p:pic>
              <p:nvPicPr>
                <p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98240" y="1216364"/>
                  <a:ext cx="150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14:cNvPr>
                <p14:cNvContentPartPr/>
                <p14:nvPr/>
              </p14:nvContentPartPr>
              <p14:xfrm>
                <a:off x="6399120" y="1091084"/>
                <a:ext cx="141840" cy="175680"/>
              </p14:xfrm>
            </p:contentPart>
          </mc:Choice>
          <mc:Fallback>
            <p:pic>
              <p:nvPicPr>
                <p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90480" y="1082084"/>
                  <a:ext cx="1594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7CC1C-D3D0-F5D4-CBF9-FC2AFF682DAE}"/>
              </a:ext>
            </a:extLst>
          </p:cNvPr>
          <p:cNvGrpSpPr/>
          <p:nvPr/>
        </p:nvGrpSpPr>
        <p:grpSpPr>
          <a:xfrm>
            <a:off x="8376600" y="2799709"/>
            <a:ext cx="302040" cy="123480"/>
            <a:chOff x="8376600" y="2799709"/>
            <a:chExt cx="3020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14:cNvPr>
                <p14:cNvContentPartPr/>
                <p14:nvPr/>
              </p14:nvContentPartPr>
              <p14:xfrm>
                <a:off x="8376600" y="2879629"/>
                <a:ext cx="99000" cy="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67960" y="2870989"/>
                  <a:ext cx="116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14:cNvPr>
                <p14:cNvContentPartPr/>
                <p14:nvPr/>
              </p14:nvContentPartPr>
              <p14:xfrm>
                <a:off x="8562720" y="2799709"/>
                <a:ext cx="11592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54080" y="2791069"/>
                  <a:ext cx="13356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F85D01-0E36-952F-EFBB-C55CCE18C2AB}"/>
                  </a:ext>
                </a:extLst>
              </p14:cNvPr>
              <p14:cNvContentPartPr/>
              <p14:nvPr/>
            </p14:nvContentPartPr>
            <p14:xfrm>
              <a:off x="8390640" y="2643109"/>
              <a:ext cx="113400" cy="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F85D01-0E36-952F-EFBB-C55CCE18C2A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382000" y="2634469"/>
                <a:ext cx="131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3661C-6AE5-91F8-40F8-F31AEA6DA06C}"/>
                  </a:ext>
                </a:extLst>
              </p14:cNvPr>
              <p14:cNvContentPartPr/>
              <p14:nvPr/>
            </p14:nvContentPartPr>
            <p14:xfrm>
              <a:off x="8573160" y="2577393"/>
              <a:ext cx="179640" cy="11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3661C-6AE5-91F8-40F8-F31AEA6DA06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564160" y="2568393"/>
                <a:ext cx="19728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66" name="Group 14365">
            <a:extLst>
              <a:ext uri="{FF2B5EF4-FFF2-40B4-BE49-F238E27FC236}">
                <a16:creationId xmlns:a16="http://schemas.microsoft.com/office/drawing/2014/main" id="{D77B2721-B1BC-C2E7-B81B-5780657012F1}"/>
              </a:ext>
            </a:extLst>
          </p:cNvPr>
          <p:cNvGrpSpPr/>
          <p:nvPr/>
        </p:nvGrpSpPr>
        <p:grpSpPr>
          <a:xfrm>
            <a:off x="6436920" y="5783585"/>
            <a:ext cx="355320" cy="186120"/>
            <a:chOff x="6436920" y="5783585"/>
            <a:chExt cx="35532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14:cNvPr>
                <p14:cNvContentPartPr/>
                <p14:nvPr/>
              </p14:nvContentPartPr>
              <p14:xfrm>
                <a:off x="6436920" y="5864945"/>
                <a:ext cx="205200" cy="4212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28280" y="5856305"/>
                  <a:ext cx="22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14:cNvPr>
                <p14:cNvContentPartPr/>
                <p14:nvPr/>
              </p14:nvContentPartPr>
              <p14:xfrm>
                <a:off x="6604320" y="5783585"/>
                <a:ext cx="187920" cy="18612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95680" y="5774945"/>
                  <a:ext cx="2055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4274008C-398E-F7A2-066A-868E9294488B}"/>
              </a:ext>
            </a:extLst>
          </p:cNvPr>
          <p:cNvGrpSpPr/>
          <p:nvPr/>
        </p:nvGrpSpPr>
        <p:grpSpPr>
          <a:xfrm>
            <a:off x="7324680" y="4235913"/>
            <a:ext cx="387000" cy="343800"/>
            <a:chOff x="7324680" y="4235913"/>
            <a:chExt cx="3870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14:cNvPr>
                <p14:cNvContentPartPr/>
                <p14:nvPr/>
              </p14:nvContentPartPr>
              <p14:xfrm>
                <a:off x="7343400" y="4292433"/>
                <a:ext cx="6444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4760" y="4283433"/>
                  <a:ext cx="8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14:cNvPr>
                <p14:cNvContentPartPr/>
                <p14:nvPr/>
              </p14:nvContentPartPr>
              <p14:xfrm>
                <a:off x="7459680" y="4235913"/>
                <a:ext cx="252000" cy="14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51040" y="4227273"/>
                  <a:ext cx="269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14:cNvPr>
                <p14:cNvContentPartPr/>
                <p14:nvPr/>
              </p14:nvContentPartPr>
              <p14:xfrm>
                <a:off x="7324680" y="4566393"/>
                <a:ext cx="6696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15680" y="4557753"/>
                  <a:ext cx="84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CE450C-9C1B-5EA1-A030-CD50CCF80AAF}"/>
              </a:ext>
            </a:extLst>
          </p:cNvPr>
          <p:cNvGrpSpPr/>
          <p:nvPr/>
        </p:nvGrpSpPr>
        <p:grpSpPr>
          <a:xfrm>
            <a:off x="7305240" y="4639505"/>
            <a:ext cx="282240" cy="151200"/>
            <a:chOff x="7305240" y="4639505"/>
            <a:chExt cx="28224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A998C2-D280-A621-DFFD-4EC15B24F477}"/>
                    </a:ext>
                  </a:extLst>
                </p14:cNvPr>
                <p14:cNvContentPartPr/>
                <p14:nvPr/>
              </p14:nvContentPartPr>
              <p14:xfrm>
                <a:off x="7305240" y="4720865"/>
                <a:ext cx="117000" cy="1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A998C2-D280-A621-DFFD-4EC15B24F4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96600" y="4712225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D39D7-E207-4BE4-BB88-3F75CC7F8E9A}"/>
                    </a:ext>
                  </a:extLst>
                </p14:cNvPr>
                <p14:cNvContentPartPr/>
                <p14:nvPr/>
              </p14:nvContentPartPr>
              <p14:xfrm>
                <a:off x="7467960" y="4639505"/>
                <a:ext cx="119520" cy="15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D39D7-E207-4BE4-BB88-3F75CC7F8E9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59320" y="4630865"/>
                  <a:ext cx="1371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EFE95A-891B-4FEC-C1C2-425B74EE06AB}"/>
                  </a:ext>
                </a:extLst>
              </p14:cNvPr>
              <p14:cNvContentPartPr/>
              <p14:nvPr/>
            </p14:nvContentPartPr>
            <p14:xfrm>
              <a:off x="7470480" y="4427105"/>
              <a:ext cx="112680" cy="149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EFE95A-891B-4FEC-C1C2-425B74EE06A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461840" y="4418465"/>
                <a:ext cx="13032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71" name="Group 14370">
            <a:extLst>
              <a:ext uri="{FF2B5EF4-FFF2-40B4-BE49-F238E27FC236}">
                <a16:creationId xmlns:a16="http://schemas.microsoft.com/office/drawing/2014/main" id="{98B13D1D-D9FE-08F3-E2A7-D8100DD86754}"/>
              </a:ext>
            </a:extLst>
          </p:cNvPr>
          <p:cNvGrpSpPr/>
          <p:nvPr/>
        </p:nvGrpSpPr>
        <p:grpSpPr>
          <a:xfrm>
            <a:off x="6285360" y="4107425"/>
            <a:ext cx="240120" cy="227520"/>
            <a:chOff x="6285360" y="4107425"/>
            <a:chExt cx="2401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2F4D91-90CC-676A-1948-45A3D10F57D2}"/>
                    </a:ext>
                  </a:extLst>
                </p14:cNvPr>
                <p14:cNvContentPartPr/>
                <p14:nvPr/>
              </p14:nvContentPartPr>
              <p14:xfrm>
                <a:off x="6285360" y="4107425"/>
                <a:ext cx="151920" cy="17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2F4D91-90CC-676A-1948-45A3D10F57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76720" y="4098425"/>
                  <a:ext cx="169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1949A9-03A2-198C-1CCC-C3BEC86B1417}"/>
                    </a:ext>
                  </a:extLst>
                </p14:cNvPr>
                <p14:cNvContentPartPr/>
                <p14:nvPr/>
              </p14:nvContentPartPr>
              <p14:xfrm>
                <a:off x="6400920" y="4215065"/>
                <a:ext cx="124560" cy="11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1949A9-03A2-198C-1CCC-C3BEC86B141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91920" y="4206065"/>
                  <a:ext cx="1422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0" name="Group 14369">
            <a:extLst>
              <a:ext uri="{FF2B5EF4-FFF2-40B4-BE49-F238E27FC236}">
                <a16:creationId xmlns:a16="http://schemas.microsoft.com/office/drawing/2014/main" id="{77E27F0E-394E-5B88-5789-489ECB6040CE}"/>
              </a:ext>
            </a:extLst>
          </p:cNvPr>
          <p:cNvGrpSpPr/>
          <p:nvPr/>
        </p:nvGrpSpPr>
        <p:grpSpPr>
          <a:xfrm>
            <a:off x="5669400" y="3370865"/>
            <a:ext cx="1329120" cy="617400"/>
            <a:chOff x="5669400" y="3370865"/>
            <a:chExt cx="132912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24B67C-35A6-9F95-C926-4FBF825C2114}"/>
                    </a:ext>
                  </a:extLst>
                </p14:cNvPr>
                <p14:cNvContentPartPr/>
                <p14:nvPr/>
              </p14:nvContentPartPr>
              <p14:xfrm>
                <a:off x="5669400" y="3370865"/>
                <a:ext cx="813240" cy="37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24B67C-35A6-9F95-C926-4FBF825C211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60760" y="3361865"/>
                  <a:ext cx="830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728CA9-601B-A2C3-894C-F0ECC54F1649}"/>
                    </a:ext>
                  </a:extLst>
                </p14:cNvPr>
                <p14:cNvContentPartPr/>
                <p14:nvPr/>
              </p14:nvContentPartPr>
              <p14:xfrm>
                <a:off x="6150720" y="3452945"/>
                <a:ext cx="109800" cy="2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728CA9-601B-A2C3-894C-F0ECC54F16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1720" y="3444305"/>
                  <a:ext cx="127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17F98F24-FD06-C31E-5F61-BAAC5E8FF597}"/>
                    </a:ext>
                  </a:extLst>
                </p14:cNvPr>
                <p14:cNvContentPartPr/>
                <p14:nvPr/>
              </p14:nvContentPartPr>
              <p14:xfrm>
                <a:off x="6582000" y="3434945"/>
                <a:ext cx="416520" cy="19728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17F98F24-FD06-C31E-5F61-BAAC5E8FF59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73000" y="3426305"/>
                  <a:ext cx="434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0F359561-E961-7823-4520-038820B19437}"/>
                    </a:ext>
                  </a:extLst>
                </p14:cNvPr>
                <p14:cNvContentPartPr/>
                <p14:nvPr/>
              </p14:nvContentPartPr>
              <p14:xfrm>
                <a:off x="5742480" y="3710705"/>
                <a:ext cx="553680" cy="277560"/>
              </p14:xfrm>
            </p:contentPart>
          </mc:Choice>
          <mc:Fallback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0F359561-E961-7823-4520-038820B194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33840" y="3701705"/>
                  <a:ext cx="571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65" name="Ink 14364">
                  <a:extLst>
                    <a:ext uri="{FF2B5EF4-FFF2-40B4-BE49-F238E27FC236}">
                      <a16:creationId xmlns:a16="http://schemas.microsoft.com/office/drawing/2014/main" id="{40E67424-9137-EE44-6DE2-AA6B09D0C7FE}"/>
                    </a:ext>
                  </a:extLst>
                </p14:cNvPr>
                <p14:cNvContentPartPr/>
                <p14:nvPr/>
              </p14:nvContentPartPr>
              <p14:xfrm>
                <a:off x="6001680" y="3710705"/>
                <a:ext cx="313560" cy="94320"/>
              </p14:xfrm>
            </p:contentPart>
          </mc:Choice>
          <mc:Fallback>
            <p:pic>
              <p:nvPicPr>
                <p:cNvPr id="14365" name="Ink 14364">
                  <a:extLst>
                    <a:ext uri="{FF2B5EF4-FFF2-40B4-BE49-F238E27FC236}">
                      <a16:creationId xmlns:a16="http://schemas.microsoft.com/office/drawing/2014/main" id="{40E67424-9137-EE44-6DE2-AA6B09D0C7F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93040" y="3701705"/>
                  <a:ext cx="331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68" name="Ink 14367">
                  <a:extLst>
                    <a:ext uri="{FF2B5EF4-FFF2-40B4-BE49-F238E27FC236}">
                      <a16:creationId xmlns:a16="http://schemas.microsoft.com/office/drawing/2014/main" id="{552F953C-E994-9E91-A73A-58744878A084}"/>
                    </a:ext>
                  </a:extLst>
                </p14:cNvPr>
                <p14:cNvContentPartPr/>
                <p14:nvPr/>
              </p14:nvContentPartPr>
              <p14:xfrm>
                <a:off x="6434760" y="3631505"/>
                <a:ext cx="536400" cy="235800"/>
              </p14:xfrm>
            </p:contentPart>
          </mc:Choice>
          <mc:Fallback>
            <p:pic>
              <p:nvPicPr>
                <p:cNvPr id="14368" name="Ink 14367">
                  <a:extLst>
                    <a:ext uri="{FF2B5EF4-FFF2-40B4-BE49-F238E27FC236}">
                      <a16:creationId xmlns:a16="http://schemas.microsoft.com/office/drawing/2014/main" id="{552F953C-E994-9E91-A73A-58744878A0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25760" y="3622505"/>
                  <a:ext cx="554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9FFD5AB0-23A2-3A60-70EA-D5EE9F5F29BE}"/>
                    </a:ext>
                  </a:extLst>
                </p14:cNvPr>
                <p14:cNvContentPartPr/>
                <p14:nvPr/>
              </p14:nvContentPartPr>
              <p14:xfrm>
                <a:off x="6581280" y="3636545"/>
                <a:ext cx="360" cy="360"/>
              </p14:xfrm>
            </p:contentPart>
          </mc:Choice>
          <mc:Fallback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9FFD5AB0-23A2-3A60-70EA-D5EE9F5F29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72640" y="36275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7" name="Group 14396">
            <a:extLst>
              <a:ext uri="{FF2B5EF4-FFF2-40B4-BE49-F238E27FC236}">
                <a16:creationId xmlns:a16="http://schemas.microsoft.com/office/drawing/2014/main" id="{89DB4ED4-3EF3-3BE5-E09F-7A3B070924C6}"/>
              </a:ext>
            </a:extLst>
          </p:cNvPr>
          <p:cNvGrpSpPr/>
          <p:nvPr/>
        </p:nvGrpSpPr>
        <p:grpSpPr>
          <a:xfrm>
            <a:off x="6909960" y="5787185"/>
            <a:ext cx="1464840" cy="752760"/>
            <a:chOff x="6909960" y="5787185"/>
            <a:chExt cx="146484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372" name="Ink 14371">
                  <a:extLst>
                    <a:ext uri="{FF2B5EF4-FFF2-40B4-BE49-F238E27FC236}">
                      <a16:creationId xmlns:a16="http://schemas.microsoft.com/office/drawing/2014/main" id="{64CA2D40-DC27-DDE5-E135-0EF5D5511BC6}"/>
                    </a:ext>
                  </a:extLst>
                </p14:cNvPr>
                <p14:cNvContentPartPr/>
                <p14:nvPr/>
              </p14:nvContentPartPr>
              <p14:xfrm>
                <a:off x="7591440" y="5787185"/>
                <a:ext cx="159840" cy="156240"/>
              </p14:xfrm>
            </p:contentPart>
          </mc:Choice>
          <mc:Fallback>
            <p:pic>
              <p:nvPicPr>
                <p:cNvPr id="14372" name="Ink 14371">
                  <a:extLst>
                    <a:ext uri="{FF2B5EF4-FFF2-40B4-BE49-F238E27FC236}">
                      <a16:creationId xmlns:a16="http://schemas.microsoft.com/office/drawing/2014/main" id="{64CA2D40-DC27-DDE5-E135-0EF5D5511B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82800" y="5778185"/>
                  <a:ext cx="17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374" name="Ink 14373">
                  <a:extLst>
                    <a:ext uri="{FF2B5EF4-FFF2-40B4-BE49-F238E27FC236}">
                      <a16:creationId xmlns:a16="http://schemas.microsoft.com/office/drawing/2014/main" id="{94FBEC4E-55BB-0BB8-11DA-A7E93AA66647}"/>
                    </a:ext>
                  </a:extLst>
                </p14:cNvPr>
                <p14:cNvContentPartPr/>
                <p14:nvPr/>
              </p14:nvContentPartPr>
              <p14:xfrm>
                <a:off x="6909960" y="6227825"/>
                <a:ext cx="464040" cy="266760"/>
              </p14:xfrm>
            </p:contentPart>
          </mc:Choice>
          <mc:Fallback>
            <p:pic>
              <p:nvPicPr>
                <p:cNvPr id="14374" name="Ink 14373">
                  <a:extLst>
                    <a:ext uri="{FF2B5EF4-FFF2-40B4-BE49-F238E27FC236}">
                      <a16:creationId xmlns:a16="http://schemas.microsoft.com/office/drawing/2014/main" id="{94FBEC4E-55BB-0BB8-11DA-A7E93AA666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01320" y="6219185"/>
                  <a:ext cx="481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375" name="Ink 14374">
                  <a:extLst>
                    <a:ext uri="{FF2B5EF4-FFF2-40B4-BE49-F238E27FC236}">
                      <a16:creationId xmlns:a16="http://schemas.microsoft.com/office/drawing/2014/main" id="{31684534-2474-445E-4F15-991A0359F038}"/>
                    </a:ext>
                  </a:extLst>
                </p14:cNvPr>
                <p14:cNvContentPartPr/>
                <p14:nvPr/>
              </p14:nvContentPartPr>
              <p14:xfrm>
                <a:off x="7115520" y="6158705"/>
                <a:ext cx="243360" cy="194760"/>
              </p14:xfrm>
            </p:contentPart>
          </mc:Choice>
          <mc:Fallback>
            <p:pic>
              <p:nvPicPr>
                <p:cNvPr id="14375" name="Ink 14374">
                  <a:extLst>
                    <a:ext uri="{FF2B5EF4-FFF2-40B4-BE49-F238E27FC236}">
                      <a16:creationId xmlns:a16="http://schemas.microsoft.com/office/drawing/2014/main" id="{31684534-2474-445E-4F15-991A0359F0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6520" y="6150065"/>
                  <a:ext cx="261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378" name="Ink 14377">
                  <a:extLst>
                    <a:ext uri="{FF2B5EF4-FFF2-40B4-BE49-F238E27FC236}">
                      <a16:creationId xmlns:a16="http://schemas.microsoft.com/office/drawing/2014/main" id="{6CA3D840-3200-F7FE-2F58-1A88310763A6}"/>
                    </a:ext>
                  </a:extLst>
                </p14:cNvPr>
                <p14:cNvContentPartPr/>
                <p14:nvPr/>
              </p14:nvContentPartPr>
              <p14:xfrm>
                <a:off x="7560480" y="6230345"/>
                <a:ext cx="594360" cy="294840"/>
              </p14:xfrm>
            </p:contentPart>
          </mc:Choice>
          <mc:Fallback>
            <p:pic>
              <p:nvPicPr>
                <p:cNvPr id="14378" name="Ink 14377">
                  <a:extLst>
                    <a:ext uri="{FF2B5EF4-FFF2-40B4-BE49-F238E27FC236}">
                      <a16:creationId xmlns:a16="http://schemas.microsoft.com/office/drawing/2014/main" id="{6CA3D840-3200-F7FE-2F58-1A88310763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51840" y="6221705"/>
                  <a:ext cx="612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379" name="Ink 14378">
                  <a:extLst>
                    <a:ext uri="{FF2B5EF4-FFF2-40B4-BE49-F238E27FC236}">
                      <a16:creationId xmlns:a16="http://schemas.microsoft.com/office/drawing/2014/main" id="{544F6463-FDD5-E120-CE5A-045077DFDA73}"/>
                    </a:ext>
                  </a:extLst>
                </p14:cNvPr>
                <p14:cNvContentPartPr/>
                <p14:nvPr/>
              </p14:nvContentPartPr>
              <p14:xfrm>
                <a:off x="8263200" y="6354185"/>
                <a:ext cx="111600" cy="185760"/>
              </p14:xfrm>
            </p:contentPart>
          </mc:Choice>
          <mc:Fallback>
            <p:pic>
              <p:nvPicPr>
                <p:cNvPr id="14379" name="Ink 14378">
                  <a:extLst>
                    <a:ext uri="{FF2B5EF4-FFF2-40B4-BE49-F238E27FC236}">
                      <a16:creationId xmlns:a16="http://schemas.microsoft.com/office/drawing/2014/main" id="{544F6463-FDD5-E120-CE5A-045077DFDA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4200" y="6345185"/>
                  <a:ext cx="129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380" name="Ink 14379">
                  <a:extLst>
                    <a:ext uri="{FF2B5EF4-FFF2-40B4-BE49-F238E27FC236}">
                      <a16:creationId xmlns:a16="http://schemas.microsoft.com/office/drawing/2014/main" id="{EAC5BCDE-61A7-6AAF-2B3C-C22230E47BC6}"/>
                    </a:ext>
                  </a:extLst>
                </p14:cNvPr>
                <p14:cNvContentPartPr/>
                <p14:nvPr/>
              </p14:nvContentPartPr>
              <p14:xfrm>
                <a:off x="8048640" y="6056825"/>
                <a:ext cx="106920" cy="84960"/>
              </p14:xfrm>
            </p:contentPart>
          </mc:Choice>
          <mc:Fallback>
            <p:pic>
              <p:nvPicPr>
                <p:cNvPr id="14380" name="Ink 14379">
                  <a:extLst>
                    <a:ext uri="{FF2B5EF4-FFF2-40B4-BE49-F238E27FC236}">
                      <a16:creationId xmlns:a16="http://schemas.microsoft.com/office/drawing/2014/main" id="{EAC5BCDE-61A7-6AAF-2B3C-C22230E47B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39640" y="6048185"/>
                  <a:ext cx="124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81" name="Ink 14380">
                  <a:extLst>
                    <a:ext uri="{FF2B5EF4-FFF2-40B4-BE49-F238E27FC236}">
                      <a16:creationId xmlns:a16="http://schemas.microsoft.com/office/drawing/2014/main" id="{86B80693-C7E0-6133-69E8-D77DD3FAB360}"/>
                    </a:ext>
                  </a:extLst>
                </p14:cNvPr>
                <p14:cNvContentPartPr/>
                <p14:nvPr/>
              </p14:nvContentPartPr>
              <p14:xfrm>
                <a:off x="7981680" y="5972225"/>
                <a:ext cx="121320" cy="104760"/>
              </p14:xfrm>
            </p:contentPart>
          </mc:Choice>
          <mc:Fallback>
            <p:pic>
              <p:nvPicPr>
                <p:cNvPr id="14381" name="Ink 14380">
                  <a:extLst>
                    <a:ext uri="{FF2B5EF4-FFF2-40B4-BE49-F238E27FC236}">
                      <a16:creationId xmlns:a16="http://schemas.microsoft.com/office/drawing/2014/main" id="{86B80693-C7E0-6133-69E8-D77DD3FAB3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72680" y="5963585"/>
                  <a:ext cx="138960" cy="12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017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231921" y="4176866"/>
            <a:ext cx="243720" cy="157680"/>
            <a:chOff x="5231921" y="4176866"/>
            <a:chExt cx="2437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5F422-5B62-D168-B4D7-6D7BE1AD5C4B}"/>
              </a:ext>
            </a:extLst>
          </p:cNvPr>
          <p:cNvGrpSpPr/>
          <p:nvPr/>
        </p:nvGrpSpPr>
        <p:grpSpPr>
          <a:xfrm>
            <a:off x="5392920" y="5751120"/>
            <a:ext cx="206640" cy="183960"/>
            <a:chOff x="5392920" y="5751120"/>
            <a:chExt cx="206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14:cNvPr>
                <p14:cNvContentPartPr/>
                <p14:nvPr/>
              </p14:nvContentPartPr>
              <p14:xfrm>
                <a:off x="5392920" y="5759400"/>
                <a:ext cx="1620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3920" y="5750400"/>
                  <a:ext cx="33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14:cNvPr>
                <p14:cNvContentPartPr/>
                <p14:nvPr/>
              </p14:nvContentPartPr>
              <p14:xfrm>
                <a:off x="5458440" y="5751120"/>
                <a:ext cx="1411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9440" y="5742480"/>
                  <a:ext cx="1587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14:cNvPr>
              <p14:cNvContentPartPr/>
              <p14:nvPr/>
            </p14:nvContentPartPr>
            <p14:xfrm>
              <a:off x="5014200" y="64074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5200" y="6398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2" name="Group 14341">
            <a:extLst>
              <a:ext uri="{FF2B5EF4-FFF2-40B4-BE49-F238E27FC236}">
                <a16:creationId xmlns:a16="http://schemas.microsoft.com/office/drawing/2014/main" id="{D48D6B62-23BD-EB43-7722-659ED5B6D440}"/>
              </a:ext>
            </a:extLst>
          </p:cNvPr>
          <p:cNvGrpSpPr/>
          <p:nvPr/>
        </p:nvGrpSpPr>
        <p:grpSpPr>
          <a:xfrm>
            <a:off x="5213280" y="4681200"/>
            <a:ext cx="280080" cy="124200"/>
            <a:chOff x="5213280" y="4681200"/>
            <a:chExt cx="280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14:cNvPr>
                <p14:cNvContentPartPr/>
                <p14:nvPr/>
              </p14:nvContentPartPr>
              <p14:xfrm>
                <a:off x="5213280" y="4742040"/>
                <a:ext cx="950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04640" y="4733040"/>
                  <a:ext cx="112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14:cNvPr>
                <p14:cNvContentPartPr/>
                <p14:nvPr/>
              </p14:nvContentPartPr>
              <p14:xfrm>
                <a:off x="5393280" y="4683000"/>
                <a:ext cx="2844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84640" y="467400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14:cNvPr>
                <p14:cNvContentPartPr/>
                <p14:nvPr/>
              </p14:nvContentPartPr>
              <p14:xfrm>
                <a:off x="5463480" y="4681200"/>
                <a:ext cx="2988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54840" y="4672200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9CA131A9-983E-63DE-D16C-CBDA06AFE66E}"/>
              </a:ext>
            </a:extLst>
          </p:cNvPr>
          <p:cNvGrpSpPr/>
          <p:nvPr/>
        </p:nvGrpSpPr>
        <p:grpSpPr>
          <a:xfrm>
            <a:off x="5161440" y="4438200"/>
            <a:ext cx="262440" cy="108000"/>
            <a:chOff x="5161440" y="4438200"/>
            <a:chExt cx="2624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14:cNvPr>
                <p14:cNvContentPartPr/>
                <p14:nvPr/>
              </p14:nvContentPartPr>
              <p14:xfrm>
                <a:off x="5161440" y="4469160"/>
                <a:ext cx="63000" cy="313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52440" y="446052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14:cNvPr>
                <p14:cNvContentPartPr/>
                <p14:nvPr/>
              </p14:nvContentPartPr>
              <p14:xfrm>
                <a:off x="5308680" y="4438200"/>
                <a:ext cx="24840" cy="1080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00040" y="4429200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14:cNvPr>
                <p14:cNvContentPartPr/>
                <p14:nvPr/>
              </p14:nvContentPartPr>
              <p14:xfrm>
                <a:off x="5389680" y="4449000"/>
                <a:ext cx="34200" cy="954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81040" y="4440000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14:cNvPr>
              <p14:cNvContentPartPr/>
              <p14:nvPr/>
            </p14:nvContentPartPr>
            <p14:xfrm>
              <a:off x="4998720" y="4844640"/>
              <a:ext cx="445320" cy="25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90080" y="4836000"/>
                <a:ext cx="462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14:cNvPr>
              <p14:cNvContentPartPr/>
              <p14:nvPr/>
            </p14:nvContentPartPr>
            <p14:xfrm>
              <a:off x="3805680" y="3020160"/>
              <a:ext cx="392400" cy="361080"/>
            </p14:xfrm>
          </p:contentPart>
        </mc:Choice>
        <mc:Fallback>
          <p:pic>
            <p:nvPicPr>
              <p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797040" y="3011160"/>
                <a:ext cx="4100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89" name="Group 14388">
            <a:extLst>
              <a:ext uri="{FF2B5EF4-FFF2-40B4-BE49-F238E27FC236}">
                <a16:creationId xmlns:a16="http://schemas.microsoft.com/office/drawing/2014/main" id="{7B2F4B76-FEF8-F373-6C01-B34F5560A4EB}"/>
              </a:ext>
            </a:extLst>
          </p:cNvPr>
          <p:cNvGrpSpPr/>
          <p:nvPr/>
        </p:nvGrpSpPr>
        <p:grpSpPr>
          <a:xfrm>
            <a:off x="6230280" y="1381964"/>
            <a:ext cx="250560" cy="167040"/>
            <a:chOff x="6230280" y="1381964"/>
            <a:chExt cx="2505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14:cNvPr>
                <p14:cNvContentPartPr/>
                <p14:nvPr/>
              </p14:nvContentPartPr>
              <p14:xfrm>
                <a:off x="6230280" y="1481324"/>
                <a:ext cx="78840" cy="14040"/>
              </p14:xfrm>
            </p:contentPart>
          </mc:Choice>
          <mc:Fallback>
            <p:pic>
              <p:nvPicPr>
                <p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21280" y="1472684"/>
                  <a:ext cx="96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14:cNvPr>
                <p14:cNvContentPartPr/>
                <p14:nvPr/>
              </p14:nvContentPartPr>
              <p14:xfrm>
                <a:off x="6366360" y="1381964"/>
                <a:ext cx="114480" cy="167040"/>
              </p14:xfrm>
            </p:contentPart>
          </mc:Choice>
          <mc:Fallback>
            <p:pic>
              <p:nvPicPr>
                <p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57720" y="1372964"/>
                  <a:ext cx="1321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2" name="Group 14391">
            <a:extLst>
              <a:ext uri="{FF2B5EF4-FFF2-40B4-BE49-F238E27FC236}">
                <a16:creationId xmlns:a16="http://schemas.microsoft.com/office/drawing/2014/main" id="{55E8AECA-3A26-9EB1-D398-37AA193D292D}"/>
              </a:ext>
            </a:extLst>
          </p:cNvPr>
          <p:cNvGrpSpPr/>
          <p:nvPr/>
        </p:nvGrpSpPr>
        <p:grpSpPr>
          <a:xfrm>
            <a:off x="6207240" y="1091084"/>
            <a:ext cx="333720" cy="175680"/>
            <a:chOff x="6207240" y="1091084"/>
            <a:chExt cx="3337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14:cNvPr>
                <p14:cNvContentPartPr/>
                <p14:nvPr/>
              </p14:nvContentPartPr>
              <p14:xfrm>
                <a:off x="6207240" y="1225364"/>
                <a:ext cx="132480" cy="16200"/>
              </p14:xfrm>
            </p:contentPart>
          </mc:Choice>
          <mc:Fallback>
            <p:pic>
              <p:nvPicPr>
                <p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98240" y="1216364"/>
                  <a:ext cx="150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14:cNvPr>
                <p14:cNvContentPartPr/>
                <p14:nvPr/>
              </p14:nvContentPartPr>
              <p14:xfrm>
                <a:off x="6399120" y="1091084"/>
                <a:ext cx="141840" cy="175680"/>
              </p14:xfrm>
            </p:contentPart>
          </mc:Choice>
          <mc:Fallback>
            <p:pic>
              <p:nvPicPr>
                <p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90480" y="1082084"/>
                  <a:ext cx="1594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7CC1C-D3D0-F5D4-CBF9-FC2AFF682DAE}"/>
              </a:ext>
            </a:extLst>
          </p:cNvPr>
          <p:cNvGrpSpPr/>
          <p:nvPr/>
        </p:nvGrpSpPr>
        <p:grpSpPr>
          <a:xfrm>
            <a:off x="8376600" y="2799709"/>
            <a:ext cx="302040" cy="123480"/>
            <a:chOff x="8376600" y="2799709"/>
            <a:chExt cx="3020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14:cNvPr>
                <p14:cNvContentPartPr/>
                <p14:nvPr/>
              </p14:nvContentPartPr>
              <p14:xfrm>
                <a:off x="8376600" y="2879629"/>
                <a:ext cx="99000" cy="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67960" y="2870989"/>
                  <a:ext cx="116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14:cNvPr>
                <p14:cNvContentPartPr/>
                <p14:nvPr/>
              </p14:nvContentPartPr>
              <p14:xfrm>
                <a:off x="8562720" y="2799709"/>
                <a:ext cx="11592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54080" y="2791069"/>
                  <a:ext cx="1335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66" name="Group 14365">
            <a:extLst>
              <a:ext uri="{FF2B5EF4-FFF2-40B4-BE49-F238E27FC236}">
                <a16:creationId xmlns:a16="http://schemas.microsoft.com/office/drawing/2014/main" id="{D77B2721-B1BC-C2E7-B81B-5780657012F1}"/>
              </a:ext>
            </a:extLst>
          </p:cNvPr>
          <p:cNvGrpSpPr/>
          <p:nvPr/>
        </p:nvGrpSpPr>
        <p:grpSpPr>
          <a:xfrm>
            <a:off x="6436920" y="5783585"/>
            <a:ext cx="355320" cy="186120"/>
            <a:chOff x="6436920" y="5783585"/>
            <a:chExt cx="35532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14:cNvPr>
                <p14:cNvContentPartPr/>
                <p14:nvPr/>
              </p14:nvContentPartPr>
              <p14:xfrm>
                <a:off x="6436920" y="5864945"/>
                <a:ext cx="205200" cy="4212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28280" y="5856305"/>
                  <a:ext cx="22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14:cNvPr>
                <p14:cNvContentPartPr/>
                <p14:nvPr/>
              </p14:nvContentPartPr>
              <p14:xfrm>
                <a:off x="6604320" y="5783585"/>
                <a:ext cx="187920" cy="18612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95680" y="5774945"/>
                  <a:ext cx="2055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4274008C-398E-F7A2-066A-868E9294488B}"/>
              </a:ext>
            </a:extLst>
          </p:cNvPr>
          <p:cNvGrpSpPr/>
          <p:nvPr/>
        </p:nvGrpSpPr>
        <p:grpSpPr>
          <a:xfrm>
            <a:off x="7324680" y="4235913"/>
            <a:ext cx="387000" cy="343800"/>
            <a:chOff x="7324680" y="4235913"/>
            <a:chExt cx="3870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14:cNvPr>
                <p14:cNvContentPartPr/>
                <p14:nvPr/>
              </p14:nvContentPartPr>
              <p14:xfrm>
                <a:off x="7343400" y="4292433"/>
                <a:ext cx="6444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34760" y="4283433"/>
                  <a:ext cx="8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14:cNvPr>
                <p14:cNvContentPartPr/>
                <p14:nvPr/>
              </p14:nvContentPartPr>
              <p14:xfrm>
                <a:off x="7459680" y="4235913"/>
                <a:ext cx="252000" cy="14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51040" y="4227273"/>
                  <a:ext cx="269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14:cNvPr>
                <p14:cNvContentPartPr/>
                <p14:nvPr/>
              </p14:nvContentPartPr>
              <p14:xfrm>
                <a:off x="7324680" y="4566393"/>
                <a:ext cx="6696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15680" y="4557753"/>
                  <a:ext cx="84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CE450C-9C1B-5EA1-A030-CD50CCF80AAF}"/>
              </a:ext>
            </a:extLst>
          </p:cNvPr>
          <p:cNvGrpSpPr/>
          <p:nvPr/>
        </p:nvGrpSpPr>
        <p:grpSpPr>
          <a:xfrm>
            <a:off x="7305240" y="4639505"/>
            <a:ext cx="282240" cy="151200"/>
            <a:chOff x="7305240" y="4639505"/>
            <a:chExt cx="28224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A998C2-D280-A621-DFFD-4EC15B24F477}"/>
                    </a:ext>
                  </a:extLst>
                </p14:cNvPr>
                <p14:cNvContentPartPr/>
                <p14:nvPr/>
              </p14:nvContentPartPr>
              <p14:xfrm>
                <a:off x="7305240" y="4720865"/>
                <a:ext cx="117000" cy="1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A998C2-D280-A621-DFFD-4EC15B24F47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96600" y="4712225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D39D7-E207-4BE4-BB88-3F75CC7F8E9A}"/>
                    </a:ext>
                  </a:extLst>
                </p14:cNvPr>
                <p14:cNvContentPartPr/>
                <p14:nvPr/>
              </p14:nvContentPartPr>
              <p14:xfrm>
                <a:off x="7467960" y="4639505"/>
                <a:ext cx="119520" cy="15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D39D7-E207-4BE4-BB88-3F75CC7F8E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59320" y="4630865"/>
                  <a:ext cx="1371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EFE95A-891B-4FEC-C1C2-425B74EE06AB}"/>
                  </a:ext>
                </a:extLst>
              </p14:cNvPr>
              <p14:cNvContentPartPr/>
              <p14:nvPr/>
            </p14:nvContentPartPr>
            <p14:xfrm>
              <a:off x="7470480" y="4427105"/>
              <a:ext cx="112680" cy="149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EFE95A-891B-4FEC-C1C2-425B74EE06A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61840" y="4418465"/>
                <a:ext cx="130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372" name="Ink 14371">
                <a:extLst>
                  <a:ext uri="{FF2B5EF4-FFF2-40B4-BE49-F238E27FC236}">
                    <a16:creationId xmlns:a16="http://schemas.microsoft.com/office/drawing/2014/main" id="{64CA2D40-DC27-DDE5-E135-0EF5D5511BC6}"/>
                  </a:ext>
                </a:extLst>
              </p14:cNvPr>
              <p14:cNvContentPartPr/>
              <p14:nvPr/>
            </p14:nvContentPartPr>
            <p14:xfrm>
              <a:off x="7591440" y="5787185"/>
              <a:ext cx="159840" cy="156240"/>
            </p14:xfrm>
          </p:contentPart>
        </mc:Choice>
        <mc:Fallback>
          <p:pic>
            <p:nvPicPr>
              <p:cNvPr id="14372" name="Ink 14371">
                <a:extLst>
                  <a:ext uri="{FF2B5EF4-FFF2-40B4-BE49-F238E27FC236}">
                    <a16:creationId xmlns:a16="http://schemas.microsoft.com/office/drawing/2014/main" id="{64CA2D40-DC27-DDE5-E135-0EF5D5511B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82800" y="5778185"/>
                <a:ext cx="17748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2BD53F7-C713-F273-3386-C3EC2C532FBA}"/>
              </a:ext>
            </a:extLst>
          </p:cNvPr>
          <p:cNvGrpSpPr/>
          <p:nvPr/>
        </p:nvGrpSpPr>
        <p:grpSpPr>
          <a:xfrm>
            <a:off x="7066560" y="4698120"/>
            <a:ext cx="1460520" cy="459720"/>
            <a:chOff x="7066560" y="4698120"/>
            <a:chExt cx="14605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72883B-5F1F-23EA-E715-8A0ADF4A85A5}"/>
                    </a:ext>
                  </a:extLst>
                </p14:cNvPr>
                <p14:cNvContentPartPr/>
                <p14:nvPr/>
              </p14:nvContentPartPr>
              <p14:xfrm>
                <a:off x="7066560" y="4698120"/>
                <a:ext cx="403920" cy="35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72883B-5F1F-23EA-E715-8A0ADF4A85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57920" y="4689480"/>
                  <a:ext cx="421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CFEB23-61B3-4A16-F813-F10D9B2B5CC8}"/>
                    </a:ext>
                  </a:extLst>
                </p14:cNvPr>
                <p14:cNvContentPartPr/>
                <p14:nvPr/>
              </p14:nvContentPartPr>
              <p14:xfrm>
                <a:off x="7426200" y="4951920"/>
                <a:ext cx="253800" cy="12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CFEB23-61B3-4A16-F813-F10D9B2B5C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17560" y="4943280"/>
                  <a:ext cx="271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F64C74-9BFC-FC08-C7DB-EB1AEE6EFCD5}"/>
                    </a:ext>
                  </a:extLst>
                </p14:cNvPr>
                <p14:cNvContentPartPr/>
                <p14:nvPr/>
              </p14:nvContentPartPr>
              <p14:xfrm>
                <a:off x="7767840" y="4861200"/>
                <a:ext cx="759240" cy="29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F64C74-9BFC-FC08-C7DB-EB1AEE6EFC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58840" y="4852200"/>
                  <a:ext cx="7768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67" name="Group 14366">
            <a:extLst>
              <a:ext uri="{FF2B5EF4-FFF2-40B4-BE49-F238E27FC236}">
                <a16:creationId xmlns:a16="http://schemas.microsoft.com/office/drawing/2014/main" id="{567326E1-189D-0F20-FC8C-35E983A8B6B3}"/>
              </a:ext>
            </a:extLst>
          </p:cNvPr>
          <p:cNvGrpSpPr/>
          <p:nvPr/>
        </p:nvGrpSpPr>
        <p:grpSpPr>
          <a:xfrm>
            <a:off x="5597040" y="2428320"/>
            <a:ext cx="1568160" cy="1009440"/>
            <a:chOff x="5597040" y="2428320"/>
            <a:chExt cx="1568160" cy="10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5C2C95-CF7B-6719-594F-3C6D87B05EB7}"/>
                    </a:ext>
                  </a:extLst>
                </p14:cNvPr>
                <p14:cNvContentPartPr/>
                <p14:nvPr/>
              </p14:nvContentPartPr>
              <p14:xfrm>
                <a:off x="6832200" y="2674560"/>
                <a:ext cx="297720" cy="14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5C2C95-CF7B-6719-594F-3C6D87B05E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23200" y="2665560"/>
                  <a:ext cx="315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4D8A99-7B30-6641-7EB4-413F67D2FC19}"/>
                    </a:ext>
                  </a:extLst>
                </p14:cNvPr>
                <p14:cNvContentPartPr/>
                <p14:nvPr/>
              </p14:nvContentPartPr>
              <p14:xfrm>
                <a:off x="6987720" y="2719200"/>
                <a:ext cx="177480" cy="124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4D8A99-7B30-6641-7EB4-413F67D2FC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79080" y="2710560"/>
                  <a:ext cx="195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C47700AD-D126-4572-736D-0251515D4118}"/>
                    </a:ext>
                  </a:extLst>
                </p14:cNvPr>
                <p14:cNvContentPartPr/>
                <p14:nvPr/>
              </p14:nvContentPartPr>
              <p14:xfrm>
                <a:off x="5597040" y="2428320"/>
                <a:ext cx="841680" cy="380520"/>
              </p14:xfrm>
            </p:contentPart>
          </mc:Choice>
          <mc:Fallback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C47700AD-D126-4572-736D-0251515D41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88400" y="2419680"/>
                  <a:ext cx="859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A39E9208-3EA2-A4C1-29B9-D45DF7BB70DB}"/>
                    </a:ext>
                  </a:extLst>
                </p14:cNvPr>
                <p14:cNvContentPartPr/>
                <p14:nvPr/>
              </p14:nvContentPartPr>
              <p14:xfrm>
                <a:off x="6230640" y="2489520"/>
                <a:ext cx="80640" cy="20160"/>
              </p14:xfrm>
            </p:contentPart>
          </mc:Choice>
          <mc:Fallback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A39E9208-3EA2-A4C1-29B9-D45DF7BB70D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22000" y="2480880"/>
                  <a:ext cx="98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883870AD-B71E-6420-E343-C01E7D9EA070}"/>
                    </a:ext>
                  </a:extLst>
                </p14:cNvPr>
                <p14:cNvContentPartPr/>
                <p14:nvPr/>
              </p14:nvContentPartPr>
              <p14:xfrm>
                <a:off x="5713320" y="2863200"/>
                <a:ext cx="473760" cy="237240"/>
              </p14:xfrm>
            </p:contentPart>
          </mc:Choice>
          <mc:Fallback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883870AD-B71E-6420-E343-C01E7D9EA07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04320" y="2854560"/>
                  <a:ext cx="491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AF5DE1AE-528D-CECC-9FB5-8F189193A81C}"/>
                    </a:ext>
                  </a:extLst>
                </p14:cNvPr>
                <p14:cNvContentPartPr/>
                <p14:nvPr/>
              </p14:nvContentPartPr>
              <p14:xfrm>
                <a:off x="6295800" y="2865360"/>
                <a:ext cx="471240" cy="243000"/>
              </p14:xfrm>
            </p:contentPart>
          </mc:Choice>
          <mc:Fallback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AF5DE1AE-528D-CECC-9FB5-8F189193A8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87160" y="2856360"/>
                  <a:ext cx="488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61" name="Ink 14360">
                  <a:extLst>
                    <a:ext uri="{FF2B5EF4-FFF2-40B4-BE49-F238E27FC236}">
                      <a16:creationId xmlns:a16="http://schemas.microsoft.com/office/drawing/2014/main" id="{C11B9F5F-C907-3F33-D878-2C71C3F4B9B3}"/>
                    </a:ext>
                  </a:extLst>
                </p14:cNvPr>
                <p14:cNvContentPartPr/>
                <p14:nvPr/>
              </p14:nvContentPartPr>
              <p14:xfrm>
                <a:off x="6556440" y="2811360"/>
                <a:ext cx="237960" cy="117720"/>
              </p14:xfrm>
            </p:contentPart>
          </mc:Choice>
          <mc:Fallback>
            <p:pic>
              <p:nvPicPr>
                <p:cNvPr id="14361" name="Ink 14360">
                  <a:extLst>
                    <a:ext uri="{FF2B5EF4-FFF2-40B4-BE49-F238E27FC236}">
                      <a16:creationId xmlns:a16="http://schemas.microsoft.com/office/drawing/2014/main" id="{C11B9F5F-C907-3F33-D878-2C71C3F4B9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47800" y="2802720"/>
                  <a:ext cx="255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362" name="Ink 14361">
                  <a:extLst>
                    <a:ext uri="{FF2B5EF4-FFF2-40B4-BE49-F238E27FC236}">
                      <a16:creationId xmlns:a16="http://schemas.microsoft.com/office/drawing/2014/main" id="{2B4B1660-D7F2-926F-B486-975A3BAA9122}"/>
                    </a:ext>
                  </a:extLst>
                </p14:cNvPr>
                <p14:cNvContentPartPr/>
                <p14:nvPr/>
              </p14:nvContentPartPr>
              <p14:xfrm>
                <a:off x="5863440" y="3178560"/>
                <a:ext cx="616680" cy="259200"/>
              </p14:xfrm>
            </p:contentPart>
          </mc:Choice>
          <mc:Fallback>
            <p:pic>
              <p:nvPicPr>
                <p:cNvPr id="14362" name="Ink 14361">
                  <a:extLst>
                    <a:ext uri="{FF2B5EF4-FFF2-40B4-BE49-F238E27FC236}">
                      <a16:creationId xmlns:a16="http://schemas.microsoft.com/office/drawing/2014/main" id="{2B4B1660-D7F2-926F-B486-975A3BAA912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54800" y="3169920"/>
                  <a:ext cx="634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363" name="Ink 14362">
                  <a:extLst>
                    <a:ext uri="{FF2B5EF4-FFF2-40B4-BE49-F238E27FC236}">
                      <a16:creationId xmlns:a16="http://schemas.microsoft.com/office/drawing/2014/main" id="{A9022503-A6E0-7FD2-3F9A-2FC70140ED80}"/>
                    </a:ext>
                  </a:extLst>
                </p14:cNvPr>
                <p14:cNvContentPartPr/>
                <p14:nvPr/>
              </p14:nvContentPartPr>
              <p14:xfrm>
                <a:off x="6149640" y="3200880"/>
                <a:ext cx="360" cy="360"/>
              </p14:xfrm>
            </p:contentPart>
          </mc:Choice>
          <mc:Fallback>
            <p:pic>
              <p:nvPicPr>
                <p:cNvPr id="14363" name="Ink 14362">
                  <a:extLst>
                    <a:ext uri="{FF2B5EF4-FFF2-40B4-BE49-F238E27FC236}">
                      <a16:creationId xmlns:a16="http://schemas.microsoft.com/office/drawing/2014/main" id="{A9022503-A6E0-7FD2-3F9A-2FC70140ED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41000" y="3192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7" name="Group 14376">
            <a:extLst>
              <a:ext uri="{FF2B5EF4-FFF2-40B4-BE49-F238E27FC236}">
                <a16:creationId xmlns:a16="http://schemas.microsoft.com/office/drawing/2014/main" id="{7BE8277F-F703-9577-16A3-D171A01B239F}"/>
              </a:ext>
            </a:extLst>
          </p:cNvPr>
          <p:cNvGrpSpPr/>
          <p:nvPr/>
        </p:nvGrpSpPr>
        <p:grpSpPr>
          <a:xfrm>
            <a:off x="8398920" y="2562240"/>
            <a:ext cx="306360" cy="162720"/>
            <a:chOff x="8398920" y="2562240"/>
            <a:chExt cx="30636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1C9528CF-E6B0-EE8F-C219-DE447245F8CB}"/>
                    </a:ext>
                  </a:extLst>
                </p14:cNvPr>
                <p14:cNvContentPartPr/>
                <p14:nvPr/>
              </p14:nvContentPartPr>
              <p14:xfrm>
                <a:off x="8398920" y="2666640"/>
                <a:ext cx="144000" cy="12240"/>
              </p14:xfrm>
            </p:contentPart>
          </mc:Choice>
          <mc:Fallback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1C9528CF-E6B0-EE8F-C219-DE447245F8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89920" y="2658000"/>
                  <a:ext cx="161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376" name="Ink 14375">
                  <a:extLst>
                    <a:ext uri="{FF2B5EF4-FFF2-40B4-BE49-F238E27FC236}">
                      <a16:creationId xmlns:a16="http://schemas.microsoft.com/office/drawing/2014/main" id="{EDAB303D-8E43-25AF-8938-DE5B07CCF156}"/>
                    </a:ext>
                  </a:extLst>
                </p14:cNvPr>
                <p14:cNvContentPartPr/>
                <p14:nvPr/>
              </p14:nvContentPartPr>
              <p14:xfrm>
                <a:off x="8598720" y="2562240"/>
                <a:ext cx="106560" cy="162720"/>
              </p14:xfrm>
            </p:contentPart>
          </mc:Choice>
          <mc:Fallback>
            <p:pic>
              <p:nvPicPr>
                <p:cNvPr id="14376" name="Ink 14375">
                  <a:extLst>
                    <a:ext uri="{FF2B5EF4-FFF2-40B4-BE49-F238E27FC236}">
                      <a16:creationId xmlns:a16="http://schemas.microsoft.com/office/drawing/2014/main" id="{EDAB303D-8E43-25AF-8938-DE5B07CCF1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90080" y="2553600"/>
                  <a:ext cx="1242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6" name="Group 14385">
            <a:extLst>
              <a:ext uri="{FF2B5EF4-FFF2-40B4-BE49-F238E27FC236}">
                <a16:creationId xmlns:a16="http://schemas.microsoft.com/office/drawing/2014/main" id="{9CFB1C16-4D3D-B21C-372A-0606A646654A}"/>
              </a:ext>
            </a:extLst>
          </p:cNvPr>
          <p:cNvGrpSpPr/>
          <p:nvPr/>
        </p:nvGrpSpPr>
        <p:grpSpPr>
          <a:xfrm>
            <a:off x="8930280" y="2664840"/>
            <a:ext cx="533160" cy="275760"/>
            <a:chOff x="8930280" y="2664840"/>
            <a:chExt cx="53316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383" name="Ink 14382">
                  <a:extLst>
                    <a:ext uri="{FF2B5EF4-FFF2-40B4-BE49-F238E27FC236}">
                      <a16:creationId xmlns:a16="http://schemas.microsoft.com/office/drawing/2014/main" id="{65385FAE-62C6-C4F7-3088-E37669DF2BF5}"/>
                    </a:ext>
                  </a:extLst>
                </p14:cNvPr>
                <p14:cNvContentPartPr/>
                <p14:nvPr/>
              </p14:nvContentPartPr>
              <p14:xfrm>
                <a:off x="9062400" y="2721360"/>
                <a:ext cx="401040" cy="117000"/>
              </p14:xfrm>
            </p:contentPart>
          </mc:Choice>
          <mc:Fallback>
            <p:pic>
              <p:nvPicPr>
                <p:cNvPr id="14383" name="Ink 14382">
                  <a:extLst>
                    <a:ext uri="{FF2B5EF4-FFF2-40B4-BE49-F238E27FC236}">
                      <a16:creationId xmlns:a16="http://schemas.microsoft.com/office/drawing/2014/main" id="{65385FAE-62C6-C4F7-3088-E37669DF2B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53400" y="2712720"/>
                  <a:ext cx="418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384" name="Ink 14383">
                  <a:extLst>
                    <a:ext uri="{FF2B5EF4-FFF2-40B4-BE49-F238E27FC236}">
                      <a16:creationId xmlns:a16="http://schemas.microsoft.com/office/drawing/2014/main" id="{DDE4D3DB-5242-FF9C-3AA8-E4C166C5BD2A}"/>
                    </a:ext>
                  </a:extLst>
                </p14:cNvPr>
                <p14:cNvContentPartPr/>
                <p14:nvPr/>
              </p14:nvContentPartPr>
              <p14:xfrm>
                <a:off x="8930280" y="2664840"/>
                <a:ext cx="136440" cy="275760"/>
              </p14:xfrm>
            </p:contentPart>
          </mc:Choice>
          <mc:Fallback>
            <p:pic>
              <p:nvPicPr>
                <p:cNvPr id="14384" name="Ink 14383">
                  <a:extLst>
                    <a:ext uri="{FF2B5EF4-FFF2-40B4-BE49-F238E27FC236}">
                      <a16:creationId xmlns:a16="http://schemas.microsoft.com/office/drawing/2014/main" id="{DDE4D3DB-5242-FF9C-3AA8-E4C166C5BD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21280" y="2656200"/>
                  <a:ext cx="15408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03" name="Group 14402">
            <a:extLst>
              <a:ext uri="{FF2B5EF4-FFF2-40B4-BE49-F238E27FC236}">
                <a16:creationId xmlns:a16="http://schemas.microsoft.com/office/drawing/2014/main" id="{CD1ABDFD-5627-F312-0478-5937A4F9E8FA}"/>
              </a:ext>
            </a:extLst>
          </p:cNvPr>
          <p:cNvGrpSpPr/>
          <p:nvPr/>
        </p:nvGrpSpPr>
        <p:grpSpPr>
          <a:xfrm>
            <a:off x="9493680" y="2178120"/>
            <a:ext cx="1289880" cy="315720"/>
            <a:chOff x="9493680" y="2178120"/>
            <a:chExt cx="128988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93" name="Ink 14392">
                  <a:extLst>
                    <a:ext uri="{FF2B5EF4-FFF2-40B4-BE49-F238E27FC236}">
                      <a16:creationId xmlns:a16="http://schemas.microsoft.com/office/drawing/2014/main" id="{520B212F-BD1D-1420-598C-B4231FB028E6}"/>
                    </a:ext>
                  </a:extLst>
                </p14:cNvPr>
                <p14:cNvContentPartPr/>
                <p14:nvPr/>
              </p14:nvContentPartPr>
              <p14:xfrm>
                <a:off x="9493680" y="2178120"/>
                <a:ext cx="603720" cy="315720"/>
              </p14:xfrm>
            </p:contentPart>
          </mc:Choice>
          <mc:Fallback>
            <p:pic>
              <p:nvPicPr>
                <p:cNvPr id="14393" name="Ink 14392">
                  <a:extLst>
                    <a:ext uri="{FF2B5EF4-FFF2-40B4-BE49-F238E27FC236}">
                      <a16:creationId xmlns:a16="http://schemas.microsoft.com/office/drawing/2014/main" id="{520B212F-BD1D-1420-598C-B4231FB028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4680" y="2169120"/>
                  <a:ext cx="621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394" name="Ink 14393">
                  <a:extLst>
                    <a:ext uri="{FF2B5EF4-FFF2-40B4-BE49-F238E27FC236}">
                      <a16:creationId xmlns:a16="http://schemas.microsoft.com/office/drawing/2014/main" id="{A1182B6C-45D7-6CD6-C2F7-6ED421A3330A}"/>
                    </a:ext>
                  </a:extLst>
                </p14:cNvPr>
                <p14:cNvContentPartPr/>
                <p14:nvPr/>
              </p14:nvContentPartPr>
              <p14:xfrm>
                <a:off x="10185960" y="2290080"/>
                <a:ext cx="111600" cy="83160"/>
              </p14:xfrm>
            </p:contentPart>
          </mc:Choice>
          <mc:Fallback>
            <p:pic>
              <p:nvPicPr>
                <p:cNvPr id="14394" name="Ink 14393">
                  <a:extLst>
                    <a:ext uri="{FF2B5EF4-FFF2-40B4-BE49-F238E27FC236}">
                      <a16:creationId xmlns:a16="http://schemas.microsoft.com/office/drawing/2014/main" id="{A1182B6C-45D7-6CD6-C2F7-6ED421A333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77320" y="2281080"/>
                  <a:ext cx="129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396" name="Ink 14395">
                  <a:extLst>
                    <a:ext uri="{FF2B5EF4-FFF2-40B4-BE49-F238E27FC236}">
                      <a16:creationId xmlns:a16="http://schemas.microsoft.com/office/drawing/2014/main" id="{ECCEE097-B5B1-1E57-3BD7-8522ABAB1E33}"/>
                    </a:ext>
                  </a:extLst>
                </p14:cNvPr>
                <p14:cNvContentPartPr/>
                <p14:nvPr/>
              </p14:nvContentPartPr>
              <p14:xfrm>
                <a:off x="10183800" y="2395560"/>
                <a:ext cx="129240" cy="3960"/>
              </p14:xfrm>
            </p:contentPart>
          </mc:Choice>
          <mc:Fallback>
            <p:pic>
              <p:nvPicPr>
                <p:cNvPr id="14396" name="Ink 14395">
                  <a:extLst>
                    <a:ext uri="{FF2B5EF4-FFF2-40B4-BE49-F238E27FC236}">
                      <a16:creationId xmlns:a16="http://schemas.microsoft.com/office/drawing/2014/main" id="{ECCEE097-B5B1-1E57-3BD7-8522ABAB1E3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74800" y="2386920"/>
                  <a:ext cx="146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398" name="Ink 14397">
                  <a:extLst>
                    <a:ext uri="{FF2B5EF4-FFF2-40B4-BE49-F238E27FC236}">
                      <a16:creationId xmlns:a16="http://schemas.microsoft.com/office/drawing/2014/main" id="{D8213708-5709-E2BB-E7EB-BA9FE287AA9D}"/>
                    </a:ext>
                  </a:extLst>
                </p14:cNvPr>
                <p14:cNvContentPartPr/>
                <p14:nvPr/>
              </p14:nvContentPartPr>
              <p14:xfrm>
                <a:off x="10449120" y="2240400"/>
                <a:ext cx="334440" cy="232200"/>
              </p14:xfrm>
            </p:contentPart>
          </mc:Choice>
          <mc:Fallback>
            <p:pic>
              <p:nvPicPr>
                <p:cNvPr id="14398" name="Ink 14397">
                  <a:extLst>
                    <a:ext uri="{FF2B5EF4-FFF2-40B4-BE49-F238E27FC236}">
                      <a16:creationId xmlns:a16="http://schemas.microsoft.com/office/drawing/2014/main" id="{D8213708-5709-E2BB-E7EB-BA9FE287A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40120" y="2231400"/>
                  <a:ext cx="352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399" name="Ink 14398">
                  <a:extLst>
                    <a:ext uri="{FF2B5EF4-FFF2-40B4-BE49-F238E27FC236}">
                      <a16:creationId xmlns:a16="http://schemas.microsoft.com/office/drawing/2014/main" id="{E367F618-7887-2679-94F1-8B3CF549E096}"/>
                    </a:ext>
                  </a:extLst>
                </p14:cNvPr>
                <p14:cNvContentPartPr/>
                <p14:nvPr/>
              </p14:nvContentPartPr>
              <p14:xfrm>
                <a:off x="10657560" y="2339760"/>
                <a:ext cx="49680" cy="12960"/>
              </p14:xfrm>
            </p:contentPart>
          </mc:Choice>
          <mc:Fallback>
            <p:pic>
              <p:nvPicPr>
                <p:cNvPr id="14399" name="Ink 14398">
                  <a:extLst>
                    <a:ext uri="{FF2B5EF4-FFF2-40B4-BE49-F238E27FC236}">
                      <a16:creationId xmlns:a16="http://schemas.microsoft.com/office/drawing/2014/main" id="{E367F618-7887-2679-94F1-8B3CF549E0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48920" y="2330760"/>
                  <a:ext cx="673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02" name="Group 14401">
            <a:extLst>
              <a:ext uri="{FF2B5EF4-FFF2-40B4-BE49-F238E27FC236}">
                <a16:creationId xmlns:a16="http://schemas.microsoft.com/office/drawing/2014/main" id="{D947E32C-414C-A826-68EE-054EAC189580}"/>
              </a:ext>
            </a:extLst>
          </p:cNvPr>
          <p:cNvGrpSpPr/>
          <p:nvPr/>
        </p:nvGrpSpPr>
        <p:grpSpPr>
          <a:xfrm>
            <a:off x="9594480" y="2646840"/>
            <a:ext cx="789840" cy="294840"/>
            <a:chOff x="9594480" y="2646840"/>
            <a:chExt cx="7898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400" name="Ink 14399">
                  <a:extLst>
                    <a:ext uri="{FF2B5EF4-FFF2-40B4-BE49-F238E27FC236}">
                      <a16:creationId xmlns:a16="http://schemas.microsoft.com/office/drawing/2014/main" id="{CB08B133-AB6D-B2FF-8B5E-5747E1701A36}"/>
                    </a:ext>
                  </a:extLst>
                </p14:cNvPr>
                <p14:cNvContentPartPr/>
                <p14:nvPr/>
              </p14:nvContentPartPr>
              <p14:xfrm>
                <a:off x="9594480" y="2646840"/>
                <a:ext cx="187560" cy="141120"/>
              </p14:xfrm>
            </p:contentPart>
          </mc:Choice>
          <mc:Fallback>
            <p:pic>
              <p:nvPicPr>
                <p:cNvPr id="14400" name="Ink 14399">
                  <a:extLst>
                    <a:ext uri="{FF2B5EF4-FFF2-40B4-BE49-F238E27FC236}">
                      <a16:creationId xmlns:a16="http://schemas.microsoft.com/office/drawing/2014/main" id="{CB08B133-AB6D-B2FF-8B5E-5747E1701A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85840" y="2638200"/>
                  <a:ext cx="205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401" name="Ink 14400">
                  <a:extLst>
                    <a:ext uri="{FF2B5EF4-FFF2-40B4-BE49-F238E27FC236}">
                      <a16:creationId xmlns:a16="http://schemas.microsoft.com/office/drawing/2014/main" id="{29BF088F-B976-BD75-1146-9139FA8080F5}"/>
                    </a:ext>
                  </a:extLst>
                </p14:cNvPr>
                <p14:cNvContentPartPr/>
                <p14:nvPr/>
              </p14:nvContentPartPr>
              <p14:xfrm>
                <a:off x="9870960" y="2652240"/>
                <a:ext cx="513360" cy="289440"/>
              </p14:xfrm>
            </p:contentPart>
          </mc:Choice>
          <mc:Fallback>
            <p:pic>
              <p:nvPicPr>
                <p:cNvPr id="14401" name="Ink 14400">
                  <a:extLst>
                    <a:ext uri="{FF2B5EF4-FFF2-40B4-BE49-F238E27FC236}">
                      <a16:creationId xmlns:a16="http://schemas.microsoft.com/office/drawing/2014/main" id="{29BF088F-B976-BD75-1146-9139FA8080F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1960" y="2643600"/>
                  <a:ext cx="53100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06" name="Group 14405">
            <a:extLst>
              <a:ext uri="{FF2B5EF4-FFF2-40B4-BE49-F238E27FC236}">
                <a16:creationId xmlns:a16="http://schemas.microsoft.com/office/drawing/2014/main" id="{22DDF16E-FA72-C881-2AF2-345CE43518A9}"/>
              </a:ext>
            </a:extLst>
          </p:cNvPr>
          <p:cNvGrpSpPr/>
          <p:nvPr/>
        </p:nvGrpSpPr>
        <p:grpSpPr>
          <a:xfrm>
            <a:off x="8250960" y="3653760"/>
            <a:ext cx="1897200" cy="2656440"/>
            <a:chOff x="8250960" y="3653760"/>
            <a:chExt cx="1897200" cy="26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04" name="Ink 14403">
                  <a:extLst>
                    <a:ext uri="{FF2B5EF4-FFF2-40B4-BE49-F238E27FC236}">
                      <a16:creationId xmlns:a16="http://schemas.microsoft.com/office/drawing/2014/main" id="{F0E5CDBD-BF10-CF19-4CAC-C619B2F7CAF6}"/>
                    </a:ext>
                  </a:extLst>
                </p14:cNvPr>
                <p14:cNvContentPartPr/>
                <p14:nvPr/>
              </p14:nvContentPartPr>
              <p14:xfrm>
                <a:off x="8254560" y="3653760"/>
                <a:ext cx="1820520" cy="2656440"/>
              </p14:xfrm>
            </p:contentPart>
          </mc:Choice>
          <mc:Fallback>
            <p:pic>
              <p:nvPicPr>
                <p:cNvPr id="14404" name="Ink 14403">
                  <a:extLst>
                    <a:ext uri="{FF2B5EF4-FFF2-40B4-BE49-F238E27FC236}">
                      <a16:creationId xmlns:a16="http://schemas.microsoft.com/office/drawing/2014/main" id="{F0E5CDBD-BF10-CF19-4CAC-C619B2F7CA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45560" y="3644760"/>
                  <a:ext cx="1838160" cy="26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405" name="Ink 14404">
                  <a:extLst>
                    <a:ext uri="{FF2B5EF4-FFF2-40B4-BE49-F238E27FC236}">
                      <a16:creationId xmlns:a16="http://schemas.microsoft.com/office/drawing/2014/main" id="{DB4D5906-E7D6-5457-1B5C-CB3D2B0BF96C}"/>
                    </a:ext>
                  </a:extLst>
                </p14:cNvPr>
                <p14:cNvContentPartPr/>
                <p14:nvPr/>
              </p14:nvContentPartPr>
              <p14:xfrm>
                <a:off x="8250960" y="3910440"/>
                <a:ext cx="1897200" cy="2257920"/>
              </p14:xfrm>
            </p:contentPart>
          </mc:Choice>
          <mc:Fallback>
            <p:pic>
              <p:nvPicPr>
                <p:cNvPr id="14405" name="Ink 14404">
                  <a:extLst>
                    <a:ext uri="{FF2B5EF4-FFF2-40B4-BE49-F238E27FC236}">
                      <a16:creationId xmlns:a16="http://schemas.microsoft.com/office/drawing/2014/main" id="{DB4D5906-E7D6-5457-1B5C-CB3D2B0BF9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41960" y="3901440"/>
                  <a:ext cx="1914840" cy="22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4B9E2C-5124-D210-0C23-C97BE85BC0D9}"/>
                  </a:ext>
                </a:extLst>
              </p14:cNvPr>
              <p14:cNvContentPartPr/>
              <p14:nvPr/>
            </p14:nvContentPartPr>
            <p14:xfrm>
              <a:off x="10301160" y="3613080"/>
              <a:ext cx="15840" cy="29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4B9E2C-5124-D210-0C23-C97BE85BC0D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292160" y="3604440"/>
                <a:ext cx="334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78" name="Group 14377">
            <a:extLst>
              <a:ext uri="{FF2B5EF4-FFF2-40B4-BE49-F238E27FC236}">
                <a16:creationId xmlns:a16="http://schemas.microsoft.com/office/drawing/2014/main" id="{7A3C67CB-F75F-2D01-3793-51368E09C488}"/>
              </a:ext>
            </a:extLst>
          </p:cNvPr>
          <p:cNvGrpSpPr/>
          <p:nvPr/>
        </p:nvGrpSpPr>
        <p:grpSpPr>
          <a:xfrm>
            <a:off x="9371280" y="3571320"/>
            <a:ext cx="151200" cy="267480"/>
            <a:chOff x="9371280" y="3571320"/>
            <a:chExt cx="15120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DDDE3F7C-7B18-D93E-34AB-0BF7B4FAFC72}"/>
                    </a:ext>
                  </a:extLst>
                </p14:cNvPr>
                <p14:cNvContentPartPr/>
                <p14:nvPr/>
              </p14:nvContentPartPr>
              <p14:xfrm>
                <a:off x="9432480" y="3571320"/>
                <a:ext cx="90000" cy="206640"/>
              </p14:xfrm>
            </p:contentPart>
          </mc:Choice>
          <mc:Fallback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DDDE3F7C-7B18-D93E-34AB-0BF7B4FAFC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23480" y="3562680"/>
                  <a:ext cx="107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365" name="Ink 14364">
                  <a:extLst>
                    <a:ext uri="{FF2B5EF4-FFF2-40B4-BE49-F238E27FC236}">
                      <a16:creationId xmlns:a16="http://schemas.microsoft.com/office/drawing/2014/main" id="{9A605091-8E19-6DBA-6064-CC8961D1D6DD}"/>
                    </a:ext>
                  </a:extLst>
                </p14:cNvPr>
                <p14:cNvContentPartPr/>
                <p14:nvPr/>
              </p14:nvContentPartPr>
              <p14:xfrm>
                <a:off x="9371280" y="3721800"/>
                <a:ext cx="111600" cy="117000"/>
              </p14:xfrm>
            </p:contentPart>
          </mc:Choice>
          <mc:Fallback>
            <p:pic>
              <p:nvPicPr>
                <p:cNvPr id="14365" name="Ink 14364">
                  <a:extLst>
                    <a:ext uri="{FF2B5EF4-FFF2-40B4-BE49-F238E27FC236}">
                      <a16:creationId xmlns:a16="http://schemas.microsoft.com/office/drawing/2014/main" id="{9A605091-8E19-6DBA-6064-CC8961D1D6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62280" y="3712800"/>
                  <a:ext cx="1292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5" name="Group 14374">
            <a:extLst>
              <a:ext uri="{FF2B5EF4-FFF2-40B4-BE49-F238E27FC236}">
                <a16:creationId xmlns:a16="http://schemas.microsoft.com/office/drawing/2014/main" id="{3F7EE804-BA8B-B9D9-01DF-1DE11591CC93}"/>
              </a:ext>
            </a:extLst>
          </p:cNvPr>
          <p:cNvGrpSpPr/>
          <p:nvPr/>
        </p:nvGrpSpPr>
        <p:grpSpPr>
          <a:xfrm>
            <a:off x="9438240" y="3171360"/>
            <a:ext cx="1228680" cy="300960"/>
            <a:chOff x="9438240" y="3171360"/>
            <a:chExt cx="12286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368" name="Ink 14367">
                  <a:extLst>
                    <a:ext uri="{FF2B5EF4-FFF2-40B4-BE49-F238E27FC236}">
                      <a16:creationId xmlns:a16="http://schemas.microsoft.com/office/drawing/2014/main" id="{1CEE2396-2797-3937-1CB1-980EB8FBA56D}"/>
                    </a:ext>
                  </a:extLst>
                </p14:cNvPr>
                <p14:cNvContentPartPr/>
                <p14:nvPr/>
              </p14:nvContentPartPr>
              <p14:xfrm>
                <a:off x="9438240" y="3171360"/>
                <a:ext cx="283680" cy="192960"/>
              </p14:xfrm>
            </p:contentPart>
          </mc:Choice>
          <mc:Fallback>
            <p:pic>
              <p:nvPicPr>
                <p:cNvPr id="14368" name="Ink 14367">
                  <a:extLst>
                    <a:ext uri="{FF2B5EF4-FFF2-40B4-BE49-F238E27FC236}">
                      <a16:creationId xmlns:a16="http://schemas.microsoft.com/office/drawing/2014/main" id="{1CEE2396-2797-3937-1CB1-980EB8FBA5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29240" y="3162360"/>
                  <a:ext cx="301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E6D34FD1-C4E4-0863-4E08-42BCFCFD55FF}"/>
                    </a:ext>
                  </a:extLst>
                </p14:cNvPr>
                <p14:cNvContentPartPr/>
                <p14:nvPr/>
              </p14:nvContentPartPr>
              <p14:xfrm>
                <a:off x="9687000" y="3248760"/>
                <a:ext cx="81720" cy="14040"/>
              </p14:xfrm>
            </p:contentPart>
          </mc:Choice>
          <mc:Fallback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E6D34FD1-C4E4-0863-4E08-42BCFCFD55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78000" y="3240120"/>
                  <a:ext cx="99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70" name="Ink 14369">
                  <a:extLst>
                    <a:ext uri="{FF2B5EF4-FFF2-40B4-BE49-F238E27FC236}">
                      <a16:creationId xmlns:a16="http://schemas.microsoft.com/office/drawing/2014/main" id="{F93F0FD0-07F9-DED4-D7AC-AA53DB12685B}"/>
                    </a:ext>
                  </a:extLst>
                </p14:cNvPr>
                <p14:cNvContentPartPr/>
                <p14:nvPr/>
              </p14:nvContentPartPr>
              <p14:xfrm>
                <a:off x="9826680" y="3229680"/>
                <a:ext cx="230040" cy="94320"/>
              </p14:xfrm>
            </p:contentPart>
          </mc:Choice>
          <mc:Fallback>
            <p:pic>
              <p:nvPicPr>
                <p:cNvPr id="14370" name="Ink 14369">
                  <a:extLst>
                    <a:ext uri="{FF2B5EF4-FFF2-40B4-BE49-F238E27FC236}">
                      <a16:creationId xmlns:a16="http://schemas.microsoft.com/office/drawing/2014/main" id="{F93F0FD0-07F9-DED4-D7AC-AA53DB1268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17680" y="3221040"/>
                  <a:ext cx="247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71" name="Ink 14370">
                  <a:extLst>
                    <a:ext uri="{FF2B5EF4-FFF2-40B4-BE49-F238E27FC236}">
                      <a16:creationId xmlns:a16="http://schemas.microsoft.com/office/drawing/2014/main" id="{B62A2775-FE8B-C9C0-BE77-D42DD810A4EE}"/>
                    </a:ext>
                  </a:extLst>
                </p14:cNvPr>
                <p14:cNvContentPartPr/>
                <p14:nvPr/>
              </p14:nvContentPartPr>
              <p14:xfrm>
                <a:off x="9941880" y="3241560"/>
                <a:ext cx="119520" cy="62640"/>
              </p14:xfrm>
            </p:contentPart>
          </mc:Choice>
          <mc:Fallback>
            <p:pic>
              <p:nvPicPr>
                <p:cNvPr id="14371" name="Ink 14370">
                  <a:extLst>
                    <a:ext uri="{FF2B5EF4-FFF2-40B4-BE49-F238E27FC236}">
                      <a16:creationId xmlns:a16="http://schemas.microsoft.com/office/drawing/2014/main" id="{B62A2775-FE8B-C9C0-BE77-D42DD810A4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33240" y="3232920"/>
                  <a:ext cx="137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374" name="Ink 14373">
                  <a:extLst>
                    <a:ext uri="{FF2B5EF4-FFF2-40B4-BE49-F238E27FC236}">
                      <a16:creationId xmlns:a16="http://schemas.microsoft.com/office/drawing/2014/main" id="{C08DDB03-0FF1-A29A-8889-4BD7472F802C}"/>
                    </a:ext>
                  </a:extLst>
                </p14:cNvPr>
                <p14:cNvContentPartPr/>
                <p14:nvPr/>
              </p14:nvContentPartPr>
              <p14:xfrm>
                <a:off x="10076520" y="3174240"/>
                <a:ext cx="590400" cy="298080"/>
              </p14:xfrm>
            </p:contentPart>
          </mc:Choice>
          <mc:Fallback>
            <p:pic>
              <p:nvPicPr>
                <p:cNvPr id="14374" name="Ink 14373">
                  <a:extLst>
                    <a:ext uri="{FF2B5EF4-FFF2-40B4-BE49-F238E27FC236}">
                      <a16:creationId xmlns:a16="http://schemas.microsoft.com/office/drawing/2014/main" id="{C08DDB03-0FF1-A29A-8889-4BD7472F80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67880" y="3165600"/>
                  <a:ext cx="6080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1" name="Group 14380">
            <a:extLst>
              <a:ext uri="{FF2B5EF4-FFF2-40B4-BE49-F238E27FC236}">
                <a16:creationId xmlns:a16="http://schemas.microsoft.com/office/drawing/2014/main" id="{0591FD2B-408B-D721-2AF2-2C1B8C49E573}"/>
              </a:ext>
            </a:extLst>
          </p:cNvPr>
          <p:cNvGrpSpPr/>
          <p:nvPr/>
        </p:nvGrpSpPr>
        <p:grpSpPr>
          <a:xfrm>
            <a:off x="8413320" y="3030895"/>
            <a:ext cx="259560" cy="166680"/>
            <a:chOff x="8413320" y="3030895"/>
            <a:chExt cx="25956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379" name="Ink 14378">
                  <a:extLst>
                    <a:ext uri="{FF2B5EF4-FFF2-40B4-BE49-F238E27FC236}">
                      <a16:creationId xmlns:a16="http://schemas.microsoft.com/office/drawing/2014/main" id="{2A7D8525-03BD-B719-70CB-51BDBF1705D6}"/>
                    </a:ext>
                  </a:extLst>
                </p14:cNvPr>
                <p14:cNvContentPartPr/>
                <p14:nvPr/>
              </p14:nvContentPartPr>
              <p14:xfrm>
                <a:off x="8413320" y="3125935"/>
                <a:ext cx="103320" cy="31320"/>
              </p14:xfrm>
            </p:contentPart>
          </mc:Choice>
          <mc:Fallback>
            <p:pic>
              <p:nvPicPr>
                <p:cNvPr id="14379" name="Ink 14378">
                  <a:extLst>
                    <a:ext uri="{FF2B5EF4-FFF2-40B4-BE49-F238E27FC236}">
                      <a16:creationId xmlns:a16="http://schemas.microsoft.com/office/drawing/2014/main" id="{2A7D8525-03BD-B719-70CB-51BDBF1705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04680" y="3117295"/>
                  <a:ext cx="120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380" name="Ink 14379">
                  <a:extLst>
                    <a:ext uri="{FF2B5EF4-FFF2-40B4-BE49-F238E27FC236}">
                      <a16:creationId xmlns:a16="http://schemas.microsoft.com/office/drawing/2014/main" id="{747BE6A6-1B35-70A5-C3CE-939F6E744F06}"/>
                    </a:ext>
                  </a:extLst>
                </p14:cNvPr>
                <p14:cNvContentPartPr/>
                <p14:nvPr/>
              </p14:nvContentPartPr>
              <p14:xfrm>
                <a:off x="8557320" y="3030895"/>
                <a:ext cx="115560" cy="166680"/>
              </p14:xfrm>
            </p:contentPart>
          </mc:Choice>
          <mc:Fallback>
            <p:pic>
              <p:nvPicPr>
                <p:cNvPr id="14380" name="Ink 14379">
                  <a:extLst>
                    <a:ext uri="{FF2B5EF4-FFF2-40B4-BE49-F238E27FC236}">
                      <a16:creationId xmlns:a16="http://schemas.microsoft.com/office/drawing/2014/main" id="{747BE6A6-1B35-70A5-C3CE-939F6E744F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8320" y="3021895"/>
                  <a:ext cx="1332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395" name="Ink 14394">
                <a:extLst>
                  <a:ext uri="{FF2B5EF4-FFF2-40B4-BE49-F238E27FC236}">
                    <a16:creationId xmlns:a16="http://schemas.microsoft.com/office/drawing/2014/main" id="{36AC9F93-D486-4408-D171-389F4EA14F7B}"/>
                  </a:ext>
                </a:extLst>
              </p14:cNvPr>
              <p14:cNvContentPartPr/>
              <p14:nvPr/>
            </p14:nvContentPartPr>
            <p14:xfrm>
              <a:off x="7939200" y="3266695"/>
              <a:ext cx="16560" cy="39600"/>
            </p14:xfrm>
          </p:contentPart>
        </mc:Choice>
        <mc:Fallback>
          <p:pic>
            <p:nvPicPr>
              <p:cNvPr id="14395" name="Ink 14394">
                <a:extLst>
                  <a:ext uri="{FF2B5EF4-FFF2-40B4-BE49-F238E27FC236}">
                    <a16:creationId xmlns:a16="http://schemas.microsoft.com/office/drawing/2014/main" id="{36AC9F93-D486-4408-D171-389F4EA14F7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30200" y="3258055"/>
                <a:ext cx="342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71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231921" y="4176866"/>
            <a:ext cx="243720" cy="157680"/>
            <a:chOff x="5231921" y="4176866"/>
            <a:chExt cx="2437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5F422-5B62-D168-B4D7-6D7BE1AD5C4B}"/>
              </a:ext>
            </a:extLst>
          </p:cNvPr>
          <p:cNvGrpSpPr/>
          <p:nvPr/>
        </p:nvGrpSpPr>
        <p:grpSpPr>
          <a:xfrm>
            <a:off x="5392920" y="5751120"/>
            <a:ext cx="206640" cy="183960"/>
            <a:chOff x="5392920" y="5751120"/>
            <a:chExt cx="206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14:cNvPr>
                <p14:cNvContentPartPr/>
                <p14:nvPr/>
              </p14:nvContentPartPr>
              <p14:xfrm>
                <a:off x="5392920" y="5759400"/>
                <a:ext cx="1620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E59D5-1CFA-A75E-886C-F575B2BA30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3920" y="5750400"/>
                  <a:ext cx="33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14:cNvPr>
                <p14:cNvContentPartPr/>
                <p14:nvPr/>
              </p14:nvContentPartPr>
              <p14:xfrm>
                <a:off x="5458440" y="5751120"/>
                <a:ext cx="1411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E209F-9084-477E-1C4F-57DA3E3751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9440" y="5742480"/>
                  <a:ext cx="1587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14:cNvPr>
              <p14:cNvContentPartPr/>
              <p14:nvPr/>
            </p14:nvContentPartPr>
            <p14:xfrm>
              <a:off x="5014200" y="64074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3A9F9-A52B-BD6F-C888-05114C5AFA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5200" y="6398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2" name="Group 14341">
            <a:extLst>
              <a:ext uri="{FF2B5EF4-FFF2-40B4-BE49-F238E27FC236}">
                <a16:creationId xmlns:a16="http://schemas.microsoft.com/office/drawing/2014/main" id="{D48D6B62-23BD-EB43-7722-659ED5B6D440}"/>
              </a:ext>
            </a:extLst>
          </p:cNvPr>
          <p:cNvGrpSpPr/>
          <p:nvPr/>
        </p:nvGrpSpPr>
        <p:grpSpPr>
          <a:xfrm>
            <a:off x="5213280" y="4681200"/>
            <a:ext cx="280080" cy="124200"/>
            <a:chOff x="5213280" y="4681200"/>
            <a:chExt cx="280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14:cNvPr>
                <p14:cNvContentPartPr/>
                <p14:nvPr/>
              </p14:nvContentPartPr>
              <p14:xfrm>
                <a:off x="5213280" y="4742040"/>
                <a:ext cx="950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5DEB4-547E-56F4-69D2-B4B0E925D0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04640" y="4733040"/>
                  <a:ext cx="112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14:cNvPr>
                <p14:cNvContentPartPr/>
                <p14:nvPr/>
              </p14:nvContentPartPr>
              <p14:xfrm>
                <a:off x="5393280" y="4683000"/>
                <a:ext cx="2844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C5F822-E98A-D536-50C8-0F5C8465F2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84640" y="467400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14:cNvPr>
                <p14:cNvContentPartPr/>
                <p14:nvPr/>
              </p14:nvContentPartPr>
              <p14:xfrm>
                <a:off x="5463480" y="4681200"/>
                <a:ext cx="2988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D8113-8D45-31FA-0F91-18FEC82A083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54840" y="4672200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9CA131A9-983E-63DE-D16C-CBDA06AFE66E}"/>
              </a:ext>
            </a:extLst>
          </p:cNvPr>
          <p:cNvGrpSpPr/>
          <p:nvPr/>
        </p:nvGrpSpPr>
        <p:grpSpPr>
          <a:xfrm>
            <a:off x="5161440" y="4438200"/>
            <a:ext cx="262440" cy="108000"/>
            <a:chOff x="5161440" y="4438200"/>
            <a:chExt cx="2624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14:cNvPr>
                <p14:cNvContentPartPr/>
                <p14:nvPr/>
              </p14:nvContentPartPr>
              <p14:xfrm>
                <a:off x="5161440" y="4469160"/>
                <a:ext cx="63000" cy="313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A3606DE0-87ED-B32A-F1EE-9352BB397D4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52440" y="446052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14:cNvPr>
                <p14:cNvContentPartPr/>
                <p14:nvPr/>
              </p14:nvContentPartPr>
              <p14:xfrm>
                <a:off x="5308680" y="4438200"/>
                <a:ext cx="24840" cy="1080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DC48F0AE-7736-7BB8-073E-6699B65634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00040" y="4429200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14:cNvPr>
                <p14:cNvContentPartPr/>
                <p14:nvPr/>
              </p14:nvContentPartPr>
              <p14:xfrm>
                <a:off x="5389680" y="4449000"/>
                <a:ext cx="34200" cy="954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E019F8A-AAA4-3738-6AB0-90BAA3303A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81040" y="4440000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14:cNvPr>
              <p14:cNvContentPartPr/>
              <p14:nvPr/>
            </p14:nvContentPartPr>
            <p14:xfrm>
              <a:off x="4998720" y="4844640"/>
              <a:ext cx="445320" cy="25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A930FB-4E14-1CA2-C837-251A5D45DA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90080" y="4836000"/>
                <a:ext cx="462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14:cNvPr>
              <p14:cNvContentPartPr/>
              <p14:nvPr/>
            </p14:nvContentPartPr>
            <p14:xfrm>
              <a:off x="3805680" y="3020160"/>
              <a:ext cx="392400" cy="361080"/>
            </p14:xfrm>
          </p:contentPart>
        </mc:Choice>
        <mc:Fallback>
          <p:pic>
            <p:nvPicPr>
              <p:cNvPr id="14337" name="Ink 14336">
                <a:extLst>
                  <a:ext uri="{FF2B5EF4-FFF2-40B4-BE49-F238E27FC236}">
                    <a16:creationId xmlns:a16="http://schemas.microsoft.com/office/drawing/2014/main" id="{12423C25-B5FA-371C-F551-41296B5765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797040" y="3011160"/>
                <a:ext cx="4100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89" name="Group 14388">
            <a:extLst>
              <a:ext uri="{FF2B5EF4-FFF2-40B4-BE49-F238E27FC236}">
                <a16:creationId xmlns:a16="http://schemas.microsoft.com/office/drawing/2014/main" id="{7B2F4B76-FEF8-F373-6C01-B34F5560A4EB}"/>
              </a:ext>
            </a:extLst>
          </p:cNvPr>
          <p:cNvGrpSpPr/>
          <p:nvPr/>
        </p:nvGrpSpPr>
        <p:grpSpPr>
          <a:xfrm>
            <a:off x="6230280" y="1381964"/>
            <a:ext cx="250560" cy="167040"/>
            <a:chOff x="6230280" y="1381964"/>
            <a:chExt cx="2505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14:cNvPr>
                <p14:cNvContentPartPr/>
                <p14:nvPr/>
              </p14:nvContentPartPr>
              <p14:xfrm>
                <a:off x="6230280" y="1481324"/>
                <a:ext cx="78840" cy="14040"/>
              </p14:xfrm>
            </p:contentPart>
          </mc:Choice>
          <mc:Fallback>
            <p:pic>
              <p:nvPicPr>
                <p:cNvPr id="14387" name="Ink 14386">
                  <a:extLst>
                    <a:ext uri="{FF2B5EF4-FFF2-40B4-BE49-F238E27FC236}">
                      <a16:creationId xmlns:a16="http://schemas.microsoft.com/office/drawing/2014/main" id="{80BAB78A-C582-F325-CB17-81FDFBB314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21280" y="1472684"/>
                  <a:ext cx="96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14:cNvPr>
                <p14:cNvContentPartPr/>
                <p14:nvPr/>
              </p14:nvContentPartPr>
              <p14:xfrm>
                <a:off x="6366360" y="1381964"/>
                <a:ext cx="114480" cy="167040"/>
              </p14:xfrm>
            </p:contentPart>
          </mc:Choice>
          <mc:Fallback>
            <p:pic>
              <p:nvPicPr>
                <p:cNvPr id="14388" name="Ink 14387">
                  <a:extLst>
                    <a:ext uri="{FF2B5EF4-FFF2-40B4-BE49-F238E27FC236}">
                      <a16:creationId xmlns:a16="http://schemas.microsoft.com/office/drawing/2014/main" id="{BAFC5547-9537-F3B9-1EA1-4E324DB9A9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57720" y="1372964"/>
                  <a:ext cx="1321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2" name="Group 14391">
            <a:extLst>
              <a:ext uri="{FF2B5EF4-FFF2-40B4-BE49-F238E27FC236}">
                <a16:creationId xmlns:a16="http://schemas.microsoft.com/office/drawing/2014/main" id="{55E8AECA-3A26-9EB1-D398-37AA193D292D}"/>
              </a:ext>
            </a:extLst>
          </p:cNvPr>
          <p:cNvGrpSpPr/>
          <p:nvPr/>
        </p:nvGrpSpPr>
        <p:grpSpPr>
          <a:xfrm>
            <a:off x="6207240" y="1091084"/>
            <a:ext cx="333720" cy="175680"/>
            <a:chOff x="6207240" y="1091084"/>
            <a:chExt cx="3337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14:cNvPr>
                <p14:cNvContentPartPr/>
                <p14:nvPr/>
              </p14:nvContentPartPr>
              <p14:xfrm>
                <a:off x="6207240" y="1225364"/>
                <a:ext cx="132480" cy="16200"/>
              </p14:xfrm>
            </p:contentPart>
          </mc:Choice>
          <mc:Fallback>
            <p:pic>
              <p:nvPicPr>
                <p:cNvPr id="14390" name="Ink 14389">
                  <a:extLst>
                    <a:ext uri="{FF2B5EF4-FFF2-40B4-BE49-F238E27FC236}">
                      <a16:creationId xmlns:a16="http://schemas.microsoft.com/office/drawing/2014/main" id="{90FC39D9-CF47-105E-EA93-0725CB97A5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98240" y="1216364"/>
                  <a:ext cx="150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14:cNvPr>
                <p14:cNvContentPartPr/>
                <p14:nvPr/>
              </p14:nvContentPartPr>
              <p14:xfrm>
                <a:off x="6399120" y="1091084"/>
                <a:ext cx="141840" cy="175680"/>
              </p14:xfrm>
            </p:contentPart>
          </mc:Choice>
          <mc:Fallback>
            <p:pic>
              <p:nvPicPr>
                <p:cNvPr id="14391" name="Ink 14390">
                  <a:extLst>
                    <a:ext uri="{FF2B5EF4-FFF2-40B4-BE49-F238E27FC236}">
                      <a16:creationId xmlns:a16="http://schemas.microsoft.com/office/drawing/2014/main" id="{83A4FF5F-76C7-CD27-0CCA-8102451370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90480" y="1082084"/>
                  <a:ext cx="1594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7CC1C-D3D0-F5D4-CBF9-FC2AFF682DAE}"/>
              </a:ext>
            </a:extLst>
          </p:cNvPr>
          <p:cNvGrpSpPr/>
          <p:nvPr/>
        </p:nvGrpSpPr>
        <p:grpSpPr>
          <a:xfrm>
            <a:off x="8376600" y="2799709"/>
            <a:ext cx="302040" cy="123480"/>
            <a:chOff x="8376600" y="2799709"/>
            <a:chExt cx="3020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14:cNvPr>
                <p14:cNvContentPartPr/>
                <p14:nvPr/>
              </p14:nvContentPartPr>
              <p14:xfrm>
                <a:off x="8376600" y="2879629"/>
                <a:ext cx="99000" cy="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127CEF-1875-D3E3-8619-4456551C09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67960" y="2870989"/>
                  <a:ext cx="116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14:cNvPr>
                <p14:cNvContentPartPr/>
                <p14:nvPr/>
              </p14:nvContentPartPr>
              <p14:xfrm>
                <a:off x="8562720" y="2799709"/>
                <a:ext cx="11592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A1F7D3-377E-696C-091C-9041AB5AB0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54080" y="2791069"/>
                  <a:ext cx="1335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66" name="Group 14365">
            <a:extLst>
              <a:ext uri="{FF2B5EF4-FFF2-40B4-BE49-F238E27FC236}">
                <a16:creationId xmlns:a16="http://schemas.microsoft.com/office/drawing/2014/main" id="{D77B2721-B1BC-C2E7-B81B-5780657012F1}"/>
              </a:ext>
            </a:extLst>
          </p:cNvPr>
          <p:cNvGrpSpPr/>
          <p:nvPr/>
        </p:nvGrpSpPr>
        <p:grpSpPr>
          <a:xfrm>
            <a:off x="6436920" y="5783585"/>
            <a:ext cx="355320" cy="186120"/>
            <a:chOff x="6436920" y="5783585"/>
            <a:chExt cx="35532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14:cNvPr>
                <p14:cNvContentPartPr/>
                <p14:nvPr/>
              </p14:nvContentPartPr>
              <p14:xfrm>
                <a:off x="6436920" y="5864945"/>
                <a:ext cx="205200" cy="4212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21D6B098-1979-0871-2655-B478DCFBFE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28280" y="5856305"/>
                  <a:ext cx="22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14:cNvPr>
                <p14:cNvContentPartPr/>
                <p14:nvPr/>
              </p14:nvContentPartPr>
              <p14:xfrm>
                <a:off x="6604320" y="5783585"/>
                <a:ext cx="187920" cy="18612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F7A9E340-5E62-65DE-C9AD-CE711C8477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95680" y="5774945"/>
                  <a:ext cx="2055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4274008C-398E-F7A2-066A-868E9294488B}"/>
              </a:ext>
            </a:extLst>
          </p:cNvPr>
          <p:cNvGrpSpPr/>
          <p:nvPr/>
        </p:nvGrpSpPr>
        <p:grpSpPr>
          <a:xfrm>
            <a:off x="7324680" y="4235913"/>
            <a:ext cx="387000" cy="343800"/>
            <a:chOff x="7324680" y="4235913"/>
            <a:chExt cx="3870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14:cNvPr>
                <p14:cNvContentPartPr/>
                <p14:nvPr/>
              </p14:nvContentPartPr>
              <p14:xfrm>
                <a:off x="7343400" y="4292433"/>
                <a:ext cx="6444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43364D-1A20-ADF1-B442-D3CED99607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34760" y="4283433"/>
                  <a:ext cx="8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14:cNvPr>
                <p14:cNvContentPartPr/>
                <p14:nvPr/>
              </p14:nvContentPartPr>
              <p14:xfrm>
                <a:off x="7459680" y="4235913"/>
                <a:ext cx="252000" cy="14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4DDB9A-50C0-73EB-2321-B672C3A77A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51040" y="4227273"/>
                  <a:ext cx="269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14:cNvPr>
                <p14:cNvContentPartPr/>
                <p14:nvPr/>
              </p14:nvContentPartPr>
              <p14:xfrm>
                <a:off x="7324680" y="4566393"/>
                <a:ext cx="6696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D3097F-0A9F-47C7-D155-4117CEEE331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15680" y="4557753"/>
                  <a:ext cx="84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CE450C-9C1B-5EA1-A030-CD50CCF80AAF}"/>
              </a:ext>
            </a:extLst>
          </p:cNvPr>
          <p:cNvGrpSpPr/>
          <p:nvPr/>
        </p:nvGrpSpPr>
        <p:grpSpPr>
          <a:xfrm>
            <a:off x="7305240" y="4639505"/>
            <a:ext cx="282240" cy="151200"/>
            <a:chOff x="7305240" y="4639505"/>
            <a:chExt cx="28224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A998C2-D280-A621-DFFD-4EC15B24F477}"/>
                    </a:ext>
                  </a:extLst>
                </p14:cNvPr>
                <p14:cNvContentPartPr/>
                <p14:nvPr/>
              </p14:nvContentPartPr>
              <p14:xfrm>
                <a:off x="7305240" y="4720865"/>
                <a:ext cx="117000" cy="1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A998C2-D280-A621-DFFD-4EC15B24F47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96600" y="4712225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D39D7-E207-4BE4-BB88-3F75CC7F8E9A}"/>
                    </a:ext>
                  </a:extLst>
                </p14:cNvPr>
                <p14:cNvContentPartPr/>
                <p14:nvPr/>
              </p14:nvContentPartPr>
              <p14:xfrm>
                <a:off x="7467960" y="4639505"/>
                <a:ext cx="119520" cy="15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D39D7-E207-4BE4-BB88-3F75CC7F8E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59320" y="4630865"/>
                  <a:ext cx="1371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EFE95A-891B-4FEC-C1C2-425B74EE06AB}"/>
                  </a:ext>
                </a:extLst>
              </p14:cNvPr>
              <p14:cNvContentPartPr/>
              <p14:nvPr/>
            </p14:nvContentPartPr>
            <p14:xfrm>
              <a:off x="7470480" y="4427105"/>
              <a:ext cx="112680" cy="149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EFE95A-891B-4FEC-C1C2-425B74EE06A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61840" y="4418465"/>
                <a:ext cx="130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372" name="Ink 14371">
                <a:extLst>
                  <a:ext uri="{FF2B5EF4-FFF2-40B4-BE49-F238E27FC236}">
                    <a16:creationId xmlns:a16="http://schemas.microsoft.com/office/drawing/2014/main" id="{64CA2D40-DC27-DDE5-E135-0EF5D5511BC6}"/>
                  </a:ext>
                </a:extLst>
              </p14:cNvPr>
              <p14:cNvContentPartPr/>
              <p14:nvPr/>
            </p14:nvContentPartPr>
            <p14:xfrm>
              <a:off x="7591440" y="5787185"/>
              <a:ext cx="159840" cy="156240"/>
            </p14:xfrm>
          </p:contentPart>
        </mc:Choice>
        <mc:Fallback>
          <p:pic>
            <p:nvPicPr>
              <p:cNvPr id="14372" name="Ink 14371">
                <a:extLst>
                  <a:ext uri="{FF2B5EF4-FFF2-40B4-BE49-F238E27FC236}">
                    <a16:creationId xmlns:a16="http://schemas.microsoft.com/office/drawing/2014/main" id="{64CA2D40-DC27-DDE5-E135-0EF5D5511B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82800" y="5778185"/>
                <a:ext cx="1774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872883B-5F1F-23EA-E715-8A0ADF4A85A5}"/>
                  </a:ext>
                </a:extLst>
              </p14:cNvPr>
              <p14:cNvContentPartPr/>
              <p14:nvPr/>
            </p14:nvContentPartPr>
            <p14:xfrm>
              <a:off x="7066560" y="4698120"/>
              <a:ext cx="403920" cy="351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872883B-5F1F-23EA-E715-8A0ADF4A85A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057920" y="4689480"/>
                <a:ext cx="42156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77" name="Group 14376">
            <a:extLst>
              <a:ext uri="{FF2B5EF4-FFF2-40B4-BE49-F238E27FC236}">
                <a16:creationId xmlns:a16="http://schemas.microsoft.com/office/drawing/2014/main" id="{7BE8277F-F703-9577-16A3-D171A01B239F}"/>
              </a:ext>
            </a:extLst>
          </p:cNvPr>
          <p:cNvGrpSpPr/>
          <p:nvPr/>
        </p:nvGrpSpPr>
        <p:grpSpPr>
          <a:xfrm>
            <a:off x="8398920" y="2562240"/>
            <a:ext cx="306360" cy="162720"/>
            <a:chOff x="8398920" y="2562240"/>
            <a:chExt cx="30636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1C9528CF-E6B0-EE8F-C219-DE447245F8CB}"/>
                    </a:ext>
                  </a:extLst>
                </p14:cNvPr>
                <p14:cNvContentPartPr/>
                <p14:nvPr/>
              </p14:nvContentPartPr>
              <p14:xfrm>
                <a:off x="8398920" y="2666640"/>
                <a:ext cx="144000" cy="12240"/>
              </p14:xfrm>
            </p:contentPart>
          </mc:Choice>
          <mc:Fallback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1C9528CF-E6B0-EE8F-C219-DE447245F8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89920" y="2658000"/>
                  <a:ext cx="161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76" name="Ink 14375">
                  <a:extLst>
                    <a:ext uri="{FF2B5EF4-FFF2-40B4-BE49-F238E27FC236}">
                      <a16:creationId xmlns:a16="http://schemas.microsoft.com/office/drawing/2014/main" id="{EDAB303D-8E43-25AF-8938-DE5B07CCF156}"/>
                    </a:ext>
                  </a:extLst>
                </p14:cNvPr>
                <p14:cNvContentPartPr/>
                <p14:nvPr/>
              </p14:nvContentPartPr>
              <p14:xfrm>
                <a:off x="8598720" y="2562240"/>
                <a:ext cx="106560" cy="162720"/>
              </p14:xfrm>
            </p:contentPart>
          </mc:Choice>
          <mc:Fallback>
            <p:pic>
              <p:nvPicPr>
                <p:cNvPr id="14376" name="Ink 14375">
                  <a:extLst>
                    <a:ext uri="{FF2B5EF4-FFF2-40B4-BE49-F238E27FC236}">
                      <a16:creationId xmlns:a16="http://schemas.microsoft.com/office/drawing/2014/main" id="{EDAB303D-8E43-25AF-8938-DE5B07CCF15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90080" y="2553600"/>
                  <a:ext cx="1242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06" name="Group 14405">
            <a:extLst>
              <a:ext uri="{FF2B5EF4-FFF2-40B4-BE49-F238E27FC236}">
                <a16:creationId xmlns:a16="http://schemas.microsoft.com/office/drawing/2014/main" id="{22DDF16E-FA72-C881-2AF2-345CE43518A9}"/>
              </a:ext>
            </a:extLst>
          </p:cNvPr>
          <p:cNvGrpSpPr/>
          <p:nvPr/>
        </p:nvGrpSpPr>
        <p:grpSpPr>
          <a:xfrm>
            <a:off x="8250960" y="3653760"/>
            <a:ext cx="1897200" cy="2656440"/>
            <a:chOff x="8250960" y="3653760"/>
            <a:chExt cx="1897200" cy="26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404" name="Ink 14403">
                  <a:extLst>
                    <a:ext uri="{FF2B5EF4-FFF2-40B4-BE49-F238E27FC236}">
                      <a16:creationId xmlns:a16="http://schemas.microsoft.com/office/drawing/2014/main" id="{F0E5CDBD-BF10-CF19-4CAC-C619B2F7CAF6}"/>
                    </a:ext>
                  </a:extLst>
                </p14:cNvPr>
                <p14:cNvContentPartPr/>
                <p14:nvPr/>
              </p14:nvContentPartPr>
              <p14:xfrm>
                <a:off x="8254560" y="3653760"/>
                <a:ext cx="1820520" cy="2656440"/>
              </p14:xfrm>
            </p:contentPart>
          </mc:Choice>
          <mc:Fallback>
            <p:pic>
              <p:nvPicPr>
                <p:cNvPr id="14404" name="Ink 14403">
                  <a:extLst>
                    <a:ext uri="{FF2B5EF4-FFF2-40B4-BE49-F238E27FC236}">
                      <a16:creationId xmlns:a16="http://schemas.microsoft.com/office/drawing/2014/main" id="{F0E5CDBD-BF10-CF19-4CAC-C619B2F7CAF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45560" y="3644760"/>
                  <a:ext cx="1838160" cy="26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405" name="Ink 14404">
                  <a:extLst>
                    <a:ext uri="{FF2B5EF4-FFF2-40B4-BE49-F238E27FC236}">
                      <a16:creationId xmlns:a16="http://schemas.microsoft.com/office/drawing/2014/main" id="{DB4D5906-E7D6-5457-1B5C-CB3D2B0BF96C}"/>
                    </a:ext>
                  </a:extLst>
                </p14:cNvPr>
                <p14:cNvContentPartPr/>
                <p14:nvPr/>
              </p14:nvContentPartPr>
              <p14:xfrm>
                <a:off x="8250960" y="3910440"/>
                <a:ext cx="1897200" cy="2257920"/>
              </p14:xfrm>
            </p:contentPart>
          </mc:Choice>
          <mc:Fallback>
            <p:pic>
              <p:nvPicPr>
                <p:cNvPr id="14405" name="Ink 14404">
                  <a:extLst>
                    <a:ext uri="{FF2B5EF4-FFF2-40B4-BE49-F238E27FC236}">
                      <a16:creationId xmlns:a16="http://schemas.microsoft.com/office/drawing/2014/main" id="{DB4D5906-E7D6-5457-1B5C-CB3D2B0BF9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41960" y="3901440"/>
                  <a:ext cx="1914840" cy="227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97" name="Group 14396">
            <a:extLst>
              <a:ext uri="{FF2B5EF4-FFF2-40B4-BE49-F238E27FC236}">
                <a16:creationId xmlns:a16="http://schemas.microsoft.com/office/drawing/2014/main" id="{8FAC7DDF-3291-FF4B-3681-2BE9F530765E}"/>
              </a:ext>
            </a:extLst>
          </p:cNvPr>
          <p:cNvGrpSpPr/>
          <p:nvPr/>
        </p:nvGrpSpPr>
        <p:grpSpPr>
          <a:xfrm>
            <a:off x="8385960" y="2048815"/>
            <a:ext cx="844560" cy="278640"/>
            <a:chOff x="8385960" y="2048815"/>
            <a:chExt cx="8445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36" name="Ink 14335">
                  <a:extLst>
                    <a:ext uri="{FF2B5EF4-FFF2-40B4-BE49-F238E27FC236}">
                      <a16:creationId xmlns:a16="http://schemas.microsoft.com/office/drawing/2014/main" id="{3AF1178A-37E9-5DD5-0A05-E1AC1EBC5C4B}"/>
                    </a:ext>
                  </a:extLst>
                </p14:cNvPr>
                <p14:cNvContentPartPr/>
                <p14:nvPr/>
              </p14:nvContentPartPr>
              <p14:xfrm>
                <a:off x="8385960" y="2092375"/>
                <a:ext cx="232560" cy="185400"/>
              </p14:xfrm>
            </p:contentPart>
          </mc:Choice>
          <mc:Fallback>
            <p:pic>
              <p:nvPicPr>
                <p:cNvPr id="14336" name="Ink 14335">
                  <a:extLst>
                    <a:ext uri="{FF2B5EF4-FFF2-40B4-BE49-F238E27FC236}">
                      <a16:creationId xmlns:a16="http://schemas.microsoft.com/office/drawing/2014/main" id="{3AF1178A-37E9-5DD5-0A05-E1AC1EBC5C4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77320" y="2083735"/>
                  <a:ext cx="250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158573F5-69F2-6BEE-9333-2509EBF55998}"/>
                    </a:ext>
                  </a:extLst>
                </p14:cNvPr>
                <p14:cNvContentPartPr/>
                <p14:nvPr/>
              </p14:nvContentPartPr>
              <p14:xfrm>
                <a:off x="8756400" y="2148535"/>
                <a:ext cx="121680" cy="10152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158573F5-69F2-6BEE-9333-2509EBF559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47760" y="2139535"/>
                  <a:ext cx="139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79" name="Ink 14378">
                  <a:extLst>
                    <a:ext uri="{FF2B5EF4-FFF2-40B4-BE49-F238E27FC236}">
                      <a16:creationId xmlns:a16="http://schemas.microsoft.com/office/drawing/2014/main" id="{1497E3C9-73B6-7804-5565-371FEFD9C048}"/>
                    </a:ext>
                  </a:extLst>
                </p14:cNvPr>
                <p14:cNvContentPartPr/>
                <p14:nvPr/>
              </p14:nvContentPartPr>
              <p14:xfrm>
                <a:off x="8695560" y="2289295"/>
                <a:ext cx="225000" cy="22320"/>
              </p14:xfrm>
            </p:contentPart>
          </mc:Choice>
          <mc:Fallback>
            <p:pic>
              <p:nvPicPr>
                <p:cNvPr id="14379" name="Ink 14378">
                  <a:extLst>
                    <a:ext uri="{FF2B5EF4-FFF2-40B4-BE49-F238E27FC236}">
                      <a16:creationId xmlns:a16="http://schemas.microsoft.com/office/drawing/2014/main" id="{1497E3C9-73B6-7804-5565-371FEFD9C0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86920" y="2280295"/>
                  <a:ext cx="242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80" name="Ink 14379">
                  <a:extLst>
                    <a:ext uri="{FF2B5EF4-FFF2-40B4-BE49-F238E27FC236}">
                      <a16:creationId xmlns:a16="http://schemas.microsoft.com/office/drawing/2014/main" id="{3FE17B6C-292F-70D1-2A32-BDAB75989FCE}"/>
                    </a:ext>
                  </a:extLst>
                </p14:cNvPr>
                <p14:cNvContentPartPr/>
                <p14:nvPr/>
              </p14:nvContentPartPr>
              <p14:xfrm>
                <a:off x="9000480" y="2123695"/>
                <a:ext cx="114840" cy="203760"/>
              </p14:xfrm>
            </p:contentPart>
          </mc:Choice>
          <mc:Fallback>
            <p:pic>
              <p:nvPicPr>
                <p:cNvPr id="14380" name="Ink 14379">
                  <a:extLst>
                    <a:ext uri="{FF2B5EF4-FFF2-40B4-BE49-F238E27FC236}">
                      <a16:creationId xmlns:a16="http://schemas.microsoft.com/office/drawing/2014/main" id="{3FE17B6C-292F-70D1-2A32-BDAB75989FC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91840" y="2114695"/>
                  <a:ext cx="132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81" name="Ink 14380">
                  <a:extLst>
                    <a:ext uri="{FF2B5EF4-FFF2-40B4-BE49-F238E27FC236}">
                      <a16:creationId xmlns:a16="http://schemas.microsoft.com/office/drawing/2014/main" id="{B0F290B3-377C-2D96-697D-0C8107D300CF}"/>
                    </a:ext>
                  </a:extLst>
                </p14:cNvPr>
                <p14:cNvContentPartPr/>
                <p14:nvPr/>
              </p14:nvContentPartPr>
              <p14:xfrm>
                <a:off x="9210000" y="2319175"/>
                <a:ext cx="720" cy="5760"/>
              </p14:xfrm>
            </p:contentPart>
          </mc:Choice>
          <mc:Fallback>
            <p:pic>
              <p:nvPicPr>
                <p:cNvPr id="14381" name="Ink 14380">
                  <a:extLst>
                    <a:ext uri="{FF2B5EF4-FFF2-40B4-BE49-F238E27FC236}">
                      <a16:creationId xmlns:a16="http://schemas.microsoft.com/office/drawing/2014/main" id="{B0F290B3-377C-2D96-697D-0C8107D300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01000" y="2310535"/>
                  <a:ext cx="1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395" name="Ink 14394">
                  <a:extLst>
                    <a:ext uri="{FF2B5EF4-FFF2-40B4-BE49-F238E27FC236}">
                      <a16:creationId xmlns:a16="http://schemas.microsoft.com/office/drawing/2014/main" id="{FAF0FB18-E392-7B29-7BA0-E85B6BC7BC86}"/>
                    </a:ext>
                  </a:extLst>
                </p14:cNvPr>
                <p14:cNvContentPartPr/>
                <p14:nvPr/>
              </p14:nvContentPartPr>
              <p14:xfrm>
                <a:off x="9190920" y="2048815"/>
                <a:ext cx="39600" cy="147600"/>
              </p14:xfrm>
            </p:contentPart>
          </mc:Choice>
          <mc:Fallback>
            <p:pic>
              <p:nvPicPr>
                <p:cNvPr id="14395" name="Ink 14394">
                  <a:extLst>
                    <a:ext uri="{FF2B5EF4-FFF2-40B4-BE49-F238E27FC236}">
                      <a16:creationId xmlns:a16="http://schemas.microsoft.com/office/drawing/2014/main" id="{FAF0FB18-E392-7B29-7BA0-E85B6BC7BC8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81920" y="2040175"/>
                  <a:ext cx="5724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407" name="Ink 14406">
                <a:extLst>
                  <a:ext uri="{FF2B5EF4-FFF2-40B4-BE49-F238E27FC236}">
                    <a16:creationId xmlns:a16="http://schemas.microsoft.com/office/drawing/2014/main" id="{160D22DA-218C-349F-633C-B76DD87E0AB8}"/>
                  </a:ext>
                </a:extLst>
              </p14:cNvPr>
              <p14:cNvContentPartPr/>
              <p14:nvPr/>
            </p14:nvContentPartPr>
            <p14:xfrm>
              <a:off x="7863960" y="2997775"/>
              <a:ext cx="434160" cy="410040"/>
            </p14:xfrm>
          </p:contentPart>
        </mc:Choice>
        <mc:Fallback>
          <p:pic>
            <p:nvPicPr>
              <p:cNvPr id="14407" name="Ink 14406">
                <a:extLst>
                  <a:ext uri="{FF2B5EF4-FFF2-40B4-BE49-F238E27FC236}">
                    <a16:creationId xmlns:a16="http://schemas.microsoft.com/office/drawing/2014/main" id="{160D22DA-218C-349F-633C-B76DD87E0AB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5320" y="2989135"/>
                <a:ext cx="45180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11" name="Group 14410">
            <a:extLst>
              <a:ext uri="{FF2B5EF4-FFF2-40B4-BE49-F238E27FC236}">
                <a16:creationId xmlns:a16="http://schemas.microsoft.com/office/drawing/2014/main" id="{19F4AEEA-5C45-E6ED-8865-8A57FA167EDB}"/>
              </a:ext>
            </a:extLst>
          </p:cNvPr>
          <p:cNvGrpSpPr/>
          <p:nvPr/>
        </p:nvGrpSpPr>
        <p:grpSpPr>
          <a:xfrm>
            <a:off x="6908160" y="907615"/>
            <a:ext cx="362880" cy="254160"/>
            <a:chOff x="6908160" y="907615"/>
            <a:chExt cx="3628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08" name="Ink 14407">
                  <a:extLst>
                    <a:ext uri="{FF2B5EF4-FFF2-40B4-BE49-F238E27FC236}">
                      <a16:creationId xmlns:a16="http://schemas.microsoft.com/office/drawing/2014/main" id="{2CA0BEA0-5262-9524-1ED8-298EEA00DC51}"/>
                    </a:ext>
                  </a:extLst>
                </p14:cNvPr>
                <p14:cNvContentPartPr/>
                <p14:nvPr/>
              </p14:nvContentPartPr>
              <p14:xfrm>
                <a:off x="7010400" y="982495"/>
                <a:ext cx="260640" cy="93240"/>
              </p14:xfrm>
            </p:contentPart>
          </mc:Choice>
          <mc:Fallback>
            <p:pic>
              <p:nvPicPr>
                <p:cNvPr id="14408" name="Ink 14407">
                  <a:extLst>
                    <a:ext uri="{FF2B5EF4-FFF2-40B4-BE49-F238E27FC236}">
                      <a16:creationId xmlns:a16="http://schemas.microsoft.com/office/drawing/2014/main" id="{2CA0BEA0-5262-9524-1ED8-298EEA00DC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01400" y="973855"/>
                  <a:ext cx="278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409" name="Ink 14408">
                  <a:extLst>
                    <a:ext uri="{FF2B5EF4-FFF2-40B4-BE49-F238E27FC236}">
                      <a16:creationId xmlns:a16="http://schemas.microsoft.com/office/drawing/2014/main" id="{5D6F3B47-4040-FC3D-62B7-44C4B75EBBE4}"/>
                    </a:ext>
                  </a:extLst>
                </p14:cNvPr>
                <p14:cNvContentPartPr/>
                <p14:nvPr/>
              </p14:nvContentPartPr>
              <p14:xfrm>
                <a:off x="6908160" y="907615"/>
                <a:ext cx="115560" cy="254160"/>
              </p14:xfrm>
            </p:contentPart>
          </mc:Choice>
          <mc:Fallback>
            <p:pic>
              <p:nvPicPr>
                <p:cNvPr id="14409" name="Ink 14408">
                  <a:extLst>
                    <a:ext uri="{FF2B5EF4-FFF2-40B4-BE49-F238E27FC236}">
                      <a16:creationId xmlns:a16="http://schemas.microsoft.com/office/drawing/2014/main" id="{5D6F3B47-4040-FC3D-62B7-44C4B75EBB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99160" y="898615"/>
                  <a:ext cx="1332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14" name="Group 14413">
            <a:extLst>
              <a:ext uri="{FF2B5EF4-FFF2-40B4-BE49-F238E27FC236}">
                <a16:creationId xmlns:a16="http://schemas.microsoft.com/office/drawing/2014/main" id="{C973B80D-18B0-27DE-080B-4A81C3DC30F3}"/>
              </a:ext>
            </a:extLst>
          </p:cNvPr>
          <p:cNvGrpSpPr/>
          <p:nvPr/>
        </p:nvGrpSpPr>
        <p:grpSpPr>
          <a:xfrm>
            <a:off x="7444560" y="730855"/>
            <a:ext cx="1121400" cy="401760"/>
            <a:chOff x="7444560" y="730855"/>
            <a:chExt cx="112140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412" name="Ink 14411">
                  <a:extLst>
                    <a:ext uri="{FF2B5EF4-FFF2-40B4-BE49-F238E27FC236}">
                      <a16:creationId xmlns:a16="http://schemas.microsoft.com/office/drawing/2014/main" id="{744E5FF7-1CC8-6DDD-01DD-C58FC440085D}"/>
                    </a:ext>
                  </a:extLst>
                </p14:cNvPr>
                <p14:cNvContentPartPr/>
                <p14:nvPr/>
              </p14:nvContentPartPr>
              <p14:xfrm>
                <a:off x="7444560" y="851815"/>
                <a:ext cx="223200" cy="140040"/>
              </p14:xfrm>
            </p:contentPart>
          </mc:Choice>
          <mc:Fallback>
            <p:pic>
              <p:nvPicPr>
                <p:cNvPr id="14412" name="Ink 14411">
                  <a:extLst>
                    <a:ext uri="{FF2B5EF4-FFF2-40B4-BE49-F238E27FC236}">
                      <a16:creationId xmlns:a16="http://schemas.microsoft.com/office/drawing/2014/main" id="{744E5FF7-1CC8-6DDD-01DD-C58FC44008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35560" y="842815"/>
                  <a:ext cx="240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413" name="Ink 14412">
                  <a:extLst>
                    <a:ext uri="{FF2B5EF4-FFF2-40B4-BE49-F238E27FC236}">
                      <a16:creationId xmlns:a16="http://schemas.microsoft.com/office/drawing/2014/main" id="{758313F0-112F-041F-E7AA-50F60ED443DB}"/>
                    </a:ext>
                  </a:extLst>
                </p14:cNvPr>
                <p14:cNvContentPartPr/>
                <p14:nvPr/>
              </p14:nvContentPartPr>
              <p14:xfrm>
                <a:off x="7782960" y="730855"/>
                <a:ext cx="783000" cy="401760"/>
              </p14:xfrm>
            </p:contentPart>
          </mc:Choice>
          <mc:Fallback>
            <p:pic>
              <p:nvPicPr>
                <p:cNvPr id="14413" name="Ink 14412">
                  <a:extLst>
                    <a:ext uri="{FF2B5EF4-FFF2-40B4-BE49-F238E27FC236}">
                      <a16:creationId xmlns:a16="http://schemas.microsoft.com/office/drawing/2014/main" id="{758313F0-112F-041F-E7AA-50F60ED443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73960" y="721855"/>
                  <a:ext cx="800640" cy="41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415" name="Ink 14414">
                <a:extLst>
                  <a:ext uri="{FF2B5EF4-FFF2-40B4-BE49-F238E27FC236}">
                    <a16:creationId xmlns:a16="http://schemas.microsoft.com/office/drawing/2014/main" id="{25CCC7CB-4215-8EAC-96EF-62A861D18921}"/>
                  </a:ext>
                </a:extLst>
              </p14:cNvPr>
              <p14:cNvContentPartPr/>
              <p14:nvPr/>
            </p14:nvContentPartPr>
            <p14:xfrm>
              <a:off x="5956320" y="1485055"/>
              <a:ext cx="662400" cy="489600"/>
            </p14:xfrm>
          </p:contentPart>
        </mc:Choice>
        <mc:Fallback>
          <p:pic>
            <p:nvPicPr>
              <p:cNvPr id="14415" name="Ink 14414">
                <a:extLst>
                  <a:ext uri="{FF2B5EF4-FFF2-40B4-BE49-F238E27FC236}">
                    <a16:creationId xmlns:a16="http://schemas.microsoft.com/office/drawing/2014/main" id="{25CCC7CB-4215-8EAC-96EF-62A861D1892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47680" y="1476415"/>
                <a:ext cx="680040" cy="50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22" name="Group 14421">
            <a:extLst>
              <a:ext uri="{FF2B5EF4-FFF2-40B4-BE49-F238E27FC236}">
                <a16:creationId xmlns:a16="http://schemas.microsoft.com/office/drawing/2014/main" id="{C61CA95D-CBB6-8C65-6C8E-FBB819FDFF60}"/>
              </a:ext>
            </a:extLst>
          </p:cNvPr>
          <p:cNvGrpSpPr/>
          <p:nvPr/>
        </p:nvGrpSpPr>
        <p:grpSpPr>
          <a:xfrm>
            <a:off x="4546560" y="1166815"/>
            <a:ext cx="513360" cy="145800"/>
            <a:chOff x="4546560" y="1166815"/>
            <a:chExt cx="51336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416" name="Ink 14415">
                  <a:extLst>
                    <a:ext uri="{FF2B5EF4-FFF2-40B4-BE49-F238E27FC236}">
                      <a16:creationId xmlns:a16="http://schemas.microsoft.com/office/drawing/2014/main" id="{43985892-F05F-D612-64DE-68E4FF29A9A8}"/>
                    </a:ext>
                  </a:extLst>
                </p14:cNvPr>
                <p14:cNvContentPartPr/>
                <p14:nvPr/>
              </p14:nvContentPartPr>
              <p14:xfrm>
                <a:off x="4546560" y="1180135"/>
                <a:ext cx="383400" cy="85680"/>
              </p14:xfrm>
            </p:contentPart>
          </mc:Choice>
          <mc:Fallback>
            <p:pic>
              <p:nvPicPr>
                <p:cNvPr id="14416" name="Ink 14415">
                  <a:extLst>
                    <a:ext uri="{FF2B5EF4-FFF2-40B4-BE49-F238E27FC236}">
                      <a16:creationId xmlns:a16="http://schemas.microsoft.com/office/drawing/2014/main" id="{43985892-F05F-D612-64DE-68E4FF29A9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37920" y="1171495"/>
                  <a:ext cx="401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417" name="Ink 14416">
                  <a:extLst>
                    <a:ext uri="{FF2B5EF4-FFF2-40B4-BE49-F238E27FC236}">
                      <a16:creationId xmlns:a16="http://schemas.microsoft.com/office/drawing/2014/main" id="{32EB0265-C40F-48B2-2E12-95B180E1F3EA}"/>
                    </a:ext>
                  </a:extLst>
                </p14:cNvPr>
                <p14:cNvContentPartPr/>
                <p14:nvPr/>
              </p14:nvContentPartPr>
              <p14:xfrm>
                <a:off x="4785600" y="1166815"/>
                <a:ext cx="274320" cy="145800"/>
              </p14:xfrm>
            </p:contentPart>
          </mc:Choice>
          <mc:Fallback>
            <p:pic>
              <p:nvPicPr>
                <p:cNvPr id="14417" name="Ink 14416">
                  <a:extLst>
                    <a:ext uri="{FF2B5EF4-FFF2-40B4-BE49-F238E27FC236}">
                      <a16:creationId xmlns:a16="http://schemas.microsoft.com/office/drawing/2014/main" id="{32EB0265-C40F-48B2-2E12-95B180E1F3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76960" y="1158175"/>
                  <a:ext cx="29196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419" name="Ink 14418">
                <a:extLst>
                  <a:ext uri="{FF2B5EF4-FFF2-40B4-BE49-F238E27FC236}">
                    <a16:creationId xmlns:a16="http://schemas.microsoft.com/office/drawing/2014/main" id="{61EB244E-134F-6B64-278D-4214B33086D9}"/>
                  </a:ext>
                </a:extLst>
              </p14:cNvPr>
              <p14:cNvContentPartPr/>
              <p14:nvPr/>
            </p14:nvContentPartPr>
            <p14:xfrm>
              <a:off x="3090720" y="794575"/>
              <a:ext cx="360" cy="360"/>
            </p14:xfrm>
          </p:contentPart>
        </mc:Choice>
        <mc:Fallback>
          <p:pic>
            <p:nvPicPr>
              <p:cNvPr id="14419" name="Ink 14418">
                <a:extLst>
                  <a:ext uri="{FF2B5EF4-FFF2-40B4-BE49-F238E27FC236}">
                    <a16:creationId xmlns:a16="http://schemas.microsoft.com/office/drawing/2014/main" id="{61EB244E-134F-6B64-278D-4214B33086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82080" y="7859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21" name="Group 14420">
            <a:extLst>
              <a:ext uri="{FF2B5EF4-FFF2-40B4-BE49-F238E27FC236}">
                <a16:creationId xmlns:a16="http://schemas.microsoft.com/office/drawing/2014/main" id="{5153D4A3-6A9A-6CBC-59DE-456EA6A95BBA}"/>
              </a:ext>
            </a:extLst>
          </p:cNvPr>
          <p:cNvGrpSpPr/>
          <p:nvPr/>
        </p:nvGrpSpPr>
        <p:grpSpPr>
          <a:xfrm>
            <a:off x="2839080" y="926335"/>
            <a:ext cx="1307520" cy="319320"/>
            <a:chOff x="2839080" y="926335"/>
            <a:chExt cx="13075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418" name="Ink 14417">
                  <a:extLst>
                    <a:ext uri="{FF2B5EF4-FFF2-40B4-BE49-F238E27FC236}">
                      <a16:creationId xmlns:a16="http://schemas.microsoft.com/office/drawing/2014/main" id="{5EF233ED-A805-A45F-2E1D-8F4222D38C71}"/>
                    </a:ext>
                  </a:extLst>
                </p14:cNvPr>
                <p14:cNvContentPartPr/>
                <p14:nvPr/>
              </p14:nvContentPartPr>
              <p14:xfrm>
                <a:off x="2839080" y="926335"/>
                <a:ext cx="666000" cy="319320"/>
              </p14:xfrm>
            </p:contentPart>
          </mc:Choice>
          <mc:Fallback>
            <p:pic>
              <p:nvPicPr>
                <p:cNvPr id="14418" name="Ink 14417">
                  <a:extLst>
                    <a:ext uri="{FF2B5EF4-FFF2-40B4-BE49-F238E27FC236}">
                      <a16:creationId xmlns:a16="http://schemas.microsoft.com/office/drawing/2014/main" id="{5EF233ED-A805-A45F-2E1D-8F4222D38C7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30440" y="917695"/>
                  <a:ext cx="683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420" name="Ink 14419">
                  <a:extLst>
                    <a:ext uri="{FF2B5EF4-FFF2-40B4-BE49-F238E27FC236}">
                      <a16:creationId xmlns:a16="http://schemas.microsoft.com/office/drawing/2014/main" id="{A6F5EAA4-1846-D36C-E84E-DFCCA42C80E4}"/>
                    </a:ext>
                  </a:extLst>
                </p14:cNvPr>
                <p14:cNvContentPartPr/>
                <p14:nvPr/>
              </p14:nvContentPartPr>
              <p14:xfrm>
                <a:off x="3641520" y="1009855"/>
                <a:ext cx="505080" cy="174600"/>
              </p14:xfrm>
            </p:contentPart>
          </mc:Choice>
          <mc:Fallback>
            <p:pic>
              <p:nvPicPr>
                <p:cNvPr id="14420" name="Ink 14419">
                  <a:extLst>
                    <a:ext uri="{FF2B5EF4-FFF2-40B4-BE49-F238E27FC236}">
                      <a16:creationId xmlns:a16="http://schemas.microsoft.com/office/drawing/2014/main" id="{A6F5EAA4-1846-D36C-E84E-DFCCA42C80E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32880" y="1000855"/>
                  <a:ext cx="5227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27" name="Group 14426">
            <a:extLst>
              <a:ext uri="{FF2B5EF4-FFF2-40B4-BE49-F238E27FC236}">
                <a16:creationId xmlns:a16="http://schemas.microsoft.com/office/drawing/2014/main" id="{A800121A-2ADF-3FCB-9074-BA8359B39CFA}"/>
              </a:ext>
            </a:extLst>
          </p:cNvPr>
          <p:cNvGrpSpPr/>
          <p:nvPr/>
        </p:nvGrpSpPr>
        <p:grpSpPr>
          <a:xfrm>
            <a:off x="2833680" y="1306855"/>
            <a:ext cx="855360" cy="285840"/>
            <a:chOff x="2833680" y="1306855"/>
            <a:chExt cx="8553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423" name="Ink 14422">
                  <a:extLst>
                    <a:ext uri="{FF2B5EF4-FFF2-40B4-BE49-F238E27FC236}">
                      <a16:creationId xmlns:a16="http://schemas.microsoft.com/office/drawing/2014/main" id="{A5B92EB0-D432-3960-18AF-09B52FE4062E}"/>
                    </a:ext>
                  </a:extLst>
                </p14:cNvPr>
                <p14:cNvContentPartPr/>
                <p14:nvPr/>
              </p14:nvContentPartPr>
              <p14:xfrm>
                <a:off x="2901360" y="1476775"/>
                <a:ext cx="174240" cy="115920"/>
              </p14:xfrm>
            </p:contentPart>
          </mc:Choice>
          <mc:Fallback>
            <p:pic>
              <p:nvPicPr>
                <p:cNvPr id="14423" name="Ink 14422">
                  <a:extLst>
                    <a:ext uri="{FF2B5EF4-FFF2-40B4-BE49-F238E27FC236}">
                      <a16:creationId xmlns:a16="http://schemas.microsoft.com/office/drawing/2014/main" id="{A5B92EB0-D432-3960-18AF-09B52FE406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92360" y="1468135"/>
                  <a:ext cx="191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424" name="Ink 14423">
                  <a:extLst>
                    <a:ext uri="{FF2B5EF4-FFF2-40B4-BE49-F238E27FC236}">
                      <a16:creationId xmlns:a16="http://schemas.microsoft.com/office/drawing/2014/main" id="{F251302D-DFCB-7A30-999C-77AF4FFEA671}"/>
                    </a:ext>
                  </a:extLst>
                </p14:cNvPr>
                <p14:cNvContentPartPr/>
                <p14:nvPr/>
              </p14:nvContentPartPr>
              <p14:xfrm>
                <a:off x="2833680" y="1361215"/>
                <a:ext cx="360" cy="360"/>
              </p14:xfrm>
            </p:contentPart>
          </mc:Choice>
          <mc:Fallback>
            <p:pic>
              <p:nvPicPr>
                <p:cNvPr id="14424" name="Ink 14423">
                  <a:extLst>
                    <a:ext uri="{FF2B5EF4-FFF2-40B4-BE49-F238E27FC236}">
                      <a16:creationId xmlns:a16="http://schemas.microsoft.com/office/drawing/2014/main" id="{F251302D-DFCB-7A30-999C-77AF4FFEA6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25040" y="13525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25" name="Ink 14424">
                  <a:extLst>
                    <a:ext uri="{FF2B5EF4-FFF2-40B4-BE49-F238E27FC236}">
                      <a16:creationId xmlns:a16="http://schemas.microsoft.com/office/drawing/2014/main" id="{F8AFAE14-6F7D-5018-35EA-FDF06123BD7B}"/>
                    </a:ext>
                  </a:extLst>
                </p14:cNvPr>
                <p14:cNvContentPartPr/>
                <p14:nvPr/>
              </p14:nvContentPartPr>
              <p14:xfrm>
                <a:off x="3215640" y="1526815"/>
                <a:ext cx="178200" cy="3960"/>
              </p14:xfrm>
            </p:contentPart>
          </mc:Choice>
          <mc:Fallback>
            <p:pic>
              <p:nvPicPr>
                <p:cNvPr id="14425" name="Ink 14424">
                  <a:extLst>
                    <a:ext uri="{FF2B5EF4-FFF2-40B4-BE49-F238E27FC236}">
                      <a16:creationId xmlns:a16="http://schemas.microsoft.com/office/drawing/2014/main" id="{F8AFAE14-6F7D-5018-35EA-FDF06123BD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7000" y="1517815"/>
                  <a:ext cx="195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426" name="Ink 14425">
                  <a:extLst>
                    <a:ext uri="{FF2B5EF4-FFF2-40B4-BE49-F238E27FC236}">
                      <a16:creationId xmlns:a16="http://schemas.microsoft.com/office/drawing/2014/main" id="{CCD306A8-214B-5798-35A8-DA1E9372CFAB}"/>
                    </a:ext>
                  </a:extLst>
                </p14:cNvPr>
                <p14:cNvContentPartPr/>
                <p14:nvPr/>
              </p14:nvContentPartPr>
              <p14:xfrm>
                <a:off x="3491760" y="1306855"/>
                <a:ext cx="197280" cy="262440"/>
              </p14:xfrm>
            </p:contentPart>
          </mc:Choice>
          <mc:Fallback>
            <p:pic>
              <p:nvPicPr>
                <p:cNvPr id="14426" name="Ink 14425">
                  <a:extLst>
                    <a:ext uri="{FF2B5EF4-FFF2-40B4-BE49-F238E27FC236}">
                      <a16:creationId xmlns:a16="http://schemas.microsoft.com/office/drawing/2014/main" id="{CCD306A8-214B-5798-35A8-DA1E9372CF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3120" y="1298215"/>
                  <a:ext cx="2149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69" name="Group 14468">
            <a:extLst>
              <a:ext uri="{FF2B5EF4-FFF2-40B4-BE49-F238E27FC236}">
                <a16:creationId xmlns:a16="http://schemas.microsoft.com/office/drawing/2014/main" id="{79F11FC3-F989-52B0-5219-F87DD20D12DF}"/>
              </a:ext>
            </a:extLst>
          </p:cNvPr>
          <p:cNvGrpSpPr/>
          <p:nvPr/>
        </p:nvGrpSpPr>
        <p:grpSpPr>
          <a:xfrm>
            <a:off x="8400000" y="3000655"/>
            <a:ext cx="360000" cy="223920"/>
            <a:chOff x="8400000" y="3000655"/>
            <a:chExt cx="36000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8FC356-AD3B-4383-19CD-950BEC94F359}"/>
                    </a:ext>
                  </a:extLst>
                </p14:cNvPr>
                <p14:cNvContentPartPr/>
                <p14:nvPr/>
              </p14:nvContentPartPr>
              <p14:xfrm>
                <a:off x="8400000" y="3111895"/>
                <a:ext cx="15660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8FC356-AD3B-4383-19CD-950BEC94F3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91000" y="3102895"/>
                  <a:ext cx="174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56497D-7792-3098-7874-D428125B17E7}"/>
                    </a:ext>
                  </a:extLst>
                </p14:cNvPr>
                <p14:cNvContentPartPr/>
                <p14:nvPr/>
              </p14:nvContentPartPr>
              <p14:xfrm>
                <a:off x="8601600" y="3014335"/>
                <a:ext cx="158400" cy="21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56497D-7792-3098-7874-D428125B17E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92960" y="3005695"/>
                  <a:ext cx="176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45DF90-B8D2-2125-F98F-6632A081E2E7}"/>
                    </a:ext>
                  </a:extLst>
                </p14:cNvPr>
                <p14:cNvContentPartPr/>
                <p14:nvPr/>
              </p14:nvContentPartPr>
              <p14:xfrm>
                <a:off x="8585040" y="3000655"/>
                <a:ext cx="106200" cy="2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45DF90-B8D2-2125-F98F-6632A081E2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76400" y="2991655"/>
                  <a:ext cx="12384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537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49E83AE-C85C-9E42-0888-902BC04C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34466"/>
            <a:ext cx="10905066" cy="49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14:cNvPr>
              <p14:cNvContentPartPr/>
              <p14:nvPr/>
            </p14:nvContentPartPr>
            <p14:xfrm>
              <a:off x="926440" y="5370360"/>
              <a:ext cx="181800" cy="2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800" y="5361360"/>
                <a:ext cx="199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14:cNvPr>
              <p14:cNvContentPartPr/>
              <p14:nvPr/>
            </p14:nvContentPartPr>
            <p14:xfrm>
              <a:off x="228040" y="4054200"/>
              <a:ext cx="676080" cy="29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400" y="4045200"/>
                <a:ext cx="6937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14:cNvPr>
              <p14:cNvContentPartPr/>
              <p14:nvPr/>
            </p14:nvContentPartPr>
            <p14:xfrm>
              <a:off x="325240" y="3781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40" y="377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14:cNvPr>
              <p14:cNvContentPartPr/>
              <p14:nvPr/>
            </p14:nvContentPartPr>
            <p14:xfrm>
              <a:off x="351520" y="2760000"/>
              <a:ext cx="721440" cy="24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520" y="2751000"/>
                <a:ext cx="7390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7DEA8-64A3-2A1F-04CC-29625A5AB18B}"/>
              </a:ext>
            </a:extLst>
          </p:cNvPr>
          <p:cNvGrpSpPr/>
          <p:nvPr/>
        </p:nvGrpSpPr>
        <p:grpSpPr>
          <a:xfrm>
            <a:off x="238120" y="1367520"/>
            <a:ext cx="815400" cy="271800"/>
            <a:chOff x="238120" y="1367520"/>
            <a:chExt cx="815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14:cNvPr>
                <p14:cNvContentPartPr/>
                <p14:nvPr/>
              </p14:nvContentPartPr>
              <p14:xfrm>
                <a:off x="238120" y="1379400"/>
                <a:ext cx="815400" cy="25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120" y="1370760"/>
                  <a:ext cx="83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14:cNvPr>
                <p14:cNvContentPartPr/>
                <p14:nvPr/>
              </p14:nvContentPartPr>
              <p14:xfrm>
                <a:off x="808360" y="13675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360" y="13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2D17C-06F4-A386-6991-53B70C67EA38}"/>
              </a:ext>
            </a:extLst>
          </p:cNvPr>
          <p:cNvGrpSpPr/>
          <p:nvPr/>
        </p:nvGrpSpPr>
        <p:grpSpPr>
          <a:xfrm>
            <a:off x="3776200" y="5323920"/>
            <a:ext cx="358920" cy="239400"/>
            <a:chOff x="3776200" y="5323920"/>
            <a:chExt cx="3589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14:cNvPr>
                <p14:cNvContentPartPr/>
                <p14:nvPr/>
              </p14:nvContentPartPr>
              <p14:xfrm>
                <a:off x="3776200" y="5389080"/>
                <a:ext cx="93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560" y="5380080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14:cNvPr>
                <p14:cNvContentPartPr/>
                <p14:nvPr/>
              </p14:nvContentPartPr>
              <p14:xfrm>
                <a:off x="3931360" y="5323920"/>
                <a:ext cx="203760" cy="23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720" y="5315280"/>
                  <a:ext cx="2214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98887-0F95-753C-8BCE-DEC63B7DA787}"/>
              </a:ext>
            </a:extLst>
          </p:cNvPr>
          <p:cNvGrpSpPr/>
          <p:nvPr/>
        </p:nvGrpSpPr>
        <p:grpSpPr>
          <a:xfrm>
            <a:off x="5176600" y="5335080"/>
            <a:ext cx="421200" cy="219600"/>
            <a:chOff x="5176600" y="5335080"/>
            <a:chExt cx="421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14:cNvPr>
                <p14:cNvContentPartPr/>
                <p14:nvPr/>
              </p14:nvContentPartPr>
              <p14:xfrm>
                <a:off x="5176600" y="5418240"/>
                <a:ext cx="16236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600" y="5409240"/>
                  <a:ext cx="18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14:cNvPr>
                <p14:cNvContentPartPr/>
                <p14:nvPr/>
              </p14:nvContentPartPr>
              <p14:xfrm>
                <a:off x="5354800" y="5335080"/>
                <a:ext cx="24300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5800" y="5326440"/>
                  <a:ext cx="2606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CE96D7-2AC3-9FC1-F528-CDC60DE8605B}"/>
              </a:ext>
            </a:extLst>
          </p:cNvPr>
          <p:cNvGrpSpPr/>
          <p:nvPr/>
        </p:nvGrpSpPr>
        <p:grpSpPr>
          <a:xfrm>
            <a:off x="7986760" y="5341920"/>
            <a:ext cx="408600" cy="249840"/>
            <a:chOff x="7986760" y="5341920"/>
            <a:chExt cx="4086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14:cNvPr>
                <p14:cNvContentPartPr/>
                <p14:nvPr/>
              </p14:nvContentPartPr>
              <p14:xfrm>
                <a:off x="7986760" y="5494920"/>
                <a:ext cx="13104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8120" y="5486280"/>
                  <a:ext cx="14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14:cNvPr>
                <p14:cNvContentPartPr/>
                <p14:nvPr/>
              </p14:nvContentPartPr>
              <p14:xfrm>
                <a:off x="8176120" y="5341920"/>
                <a:ext cx="2192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7120" y="5332920"/>
                  <a:ext cx="236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14:cNvPr>
              <p14:cNvContentPartPr/>
              <p14:nvPr/>
            </p14:nvContentPartPr>
            <p14:xfrm>
              <a:off x="9415240" y="5411760"/>
              <a:ext cx="196560" cy="212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6240" y="5403120"/>
                <a:ext cx="21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14:cNvPr>
              <p14:cNvContentPartPr/>
              <p14:nvPr/>
            </p14:nvContentPartPr>
            <p14:xfrm>
              <a:off x="10874320" y="5355600"/>
              <a:ext cx="245160" cy="196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5320" y="5346960"/>
                <a:ext cx="2628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E3F9E-7D50-9A3B-326D-0A679EE27155}"/>
              </a:ext>
            </a:extLst>
          </p:cNvPr>
          <p:cNvGrpSpPr/>
          <p:nvPr/>
        </p:nvGrpSpPr>
        <p:grpSpPr>
          <a:xfrm>
            <a:off x="2284125" y="5185065"/>
            <a:ext cx="407880" cy="334800"/>
            <a:chOff x="2284125" y="5185065"/>
            <a:chExt cx="407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14:cNvPr>
                <p14:cNvContentPartPr/>
                <p14:nvPr/>
              </p14:nvContentPartPr>
              <p14:xfrm>
                <a:off x="2284125" y="5393145"/>
                <a:ext cx="1062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485" y="5384145"/>
                  <a:ext cx="12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14:cNvPr>
                <p14:cNvContentPartPr/>
                <p14:nvPr/>
              </p14:nvContentPartPr>
              <p14:xfrm>
                <a:off x="2454405" y="5185065"/>
                <a:ext cx="237600" cy="33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5405" y="5176425"/>
                  <a:ext cx="2552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13B4BA-62D1-B8D4-3C88-082E617B7928}"/>
              </a:ext>
            </a:extLst>
          </p:cNvPr>
          <p:cNvGrpSpPr/>
          <p:nvPr/>
        </p:nvGrpSpPr>
        <p:grpSpPr>
          <a:xfrm>
            <a:off x="6602685" y="5337345"/>
            <a:ext cx="286560" cy="247680"/>
            <a:chOff x="6602685" y="5337345"/>
            <a:chExt cx="2865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14:cNvPr>
                <p14:cNvContentPartPr/>
                <p14:nvPr/>
              </p14:nvContentPartPr>
              <p14:xfrm>
                <a:off x="6602685" y="5405025"/>
                <a:ext cx="145800" cy="4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4045" y="5396025"/>
                  <a:ext cx="163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14:cNvPr>
                <p14:cNvContentPartPr/>
                <p14:nvPr/>
              </p14:nvContentPartPr>
              <p14:xfrm>
                <a:off x="6873405" y="5337345"/>
                <a:ext cx="15840" cy="24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765" y="5328705"/>
                  <a:ext cx="334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0AEFF-5176-3B37-0761-6E882316B3F4}"/>
              </a:ext>
            </a:extLst>
          </p:cNvPr>
          <p:cNvGrpSpPr/>
          <p:nvPr/>
        </p:nvGrpSpPr>
        <p:grpSpPr>
          <a:xfrm>
            <a:off x="1540725" y="3894105"/>
            <a:ext cx="432720" cy="249480"/>
            <a:chOff x="1540725" y="3894105"/>
            <a:chExt cx="4327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14:cNvPr>
                <p14:cNvContentPartPr/>
                <p14:nvPr/>
              </p14:nvContentPartPr>
              <p14:xfrm>
                <a:off x="1540725" y="4058265"/>
                <a:ext cx="226080" cy="4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2085" y="4049625"/>
                  <a:ext cx="243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14:cNvPr>
                <p14:cNvContentPartPr/>
                <p14:nvPr/>
              </p14:nvContentPartPr>
              <p14:xfrm>
                <a:off x="1749165" y="3894105"/>
                <a:ext cx="224280" cy="24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0165" y="3885105"/>
                  <a:ext cx="2419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F4C1C-FA91-06DA-93DB-EF77A78FC18C}"/>
              </a:ext>
            </a:extLst>
          </p:cNvPr>
          <p:cNvGrpSpPr/>
          <p:nvPr/>
        </p:nvGrpSpPr>
        <p:grpSpPr>
          <a:xfrm>
            <a:off x="3003765" y="2431785"/>
            <a:ext cx="402120" cy="393480"/>
            <a:chOff x="3003765" y="2431785"/>
            <a:chExt cx="40212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35AF68-3C3E-C577-7FC0-5732114CD35F}"/>
                    </a:ext>
                  </a:extLst>
                </p14:cNvPr>
                <p14:cNvContentPartPr/>
                <p14:nvPr/>
              </p14:nvContentPartPr>
              <p14:xfrm>
                <a:off x="3003765" y="2715825"/>
                <a:ext cx="96480" cy="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35AF68-3C3E-C577-7FC0-5732114CD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4765" y="2706825"/>
                  <a:ext cx="114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4F8CE2-5EDD-FE51-D36A-FBBA09EB4BC4}"/>
                    </a:ext>
                  </a:extLst>
                </p14:cNvPr>
                <p14:cNvContentPartPr/>
                <p14:nvPr/>
              </p14:nvContentPartPr>
              <p14:xfrm>
                <a:off x="3149925" y="2431785"/>
                <a:ext cx="255960" cy="39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4F8CE2-5EDD-FE51-D36A-FBBA09EB4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0925" y="2423145"/>
                  <a:ext cx="27360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B5DE4-8AE7-0006-A8FC-EFCAFFBEECA5}"/>
              </a:ext>
            </a:extLst>
          </p:cNvPr>
          <p:cNvGrpSpPr/>
          <p:nvPr/>
        </p:nvGrpSpPr>
        <p:grpSpPr>
          <a:xfrm>
            <a:off x="1834125" y="4595745"/>
            <a:ext cx="493200" cy="499680"/>
            <a:chOff x="1834125" y="4595745"/>
            <a:chExt cx="49320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14:cNvPr>
                <p14:cNvContentPartPr/>
                <p14:nvPr/>
              </p14:nvContentPartPr>
              <p14:xfrm>
                <a:off x="1834125" y="4629225"/>
                <a:ext cx="270360" cy="44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25485" y="4620225"/>
                  <a:ext cx="288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14:cNvPr>
                <p14:cNvContentPartPr/>
                <p14:nvPr/>
              </p14:nvContentPartPr>
              <p14:xfrm>
                <a:off x="1933125" y="4897785"/>
                <a:ext cx="198000" cy="19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4485" y="4889145"/>
                  <a:ext cx="215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14:cNvPr>
                <p14:cNvContentPartPr/>
                <p14:nvPr/>
              </p14:nvContentPartPr>
              <p14:xfrm>
                <a:off x="2020245" y="4602585"/>
                <a:ext cx="307080" cy="18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11605" y="4593585"/>
                  <a:ext cx="324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14:cNvPr>
                <p14:cNvContentPartPr/>
                <p14:nvPr/>
              </p14:nvContentPartPr>
              <p14:xfrm>
                <a:off x="2172885" y="459574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63885" y="4586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75EBF1-BC20-15AD-E6A5-498A031CAD7C}"/>
              </a:ext>
            </a:extLst>
          </p:cNvPr>
          <p:cNvGrpSpPr/>
          <p:nvPr/>
        </p:nvGrpSpPr>
        <p:grpSpPr>
          <a:xfrm>
            <a:off x="2131485" y="3196785"/>
            <a:ext cx="1093320" cy="573480"/>
            <a:chOff x="2131485" y="3196785"/>
            <a:chExt cx="109332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D6355D-877F-56BD-3F18-036EA4ED7E00}"/>
                    </a:ext>
                  </a:extLst>
                </p14:cNvPr>
                <p14:cNvContentPartPr/>
                <p14:nvPr/>
              </p14:nvContentPartPr>
              <p14:xfrm>
                <a:off x="2418765" y="3196785"/>
                <a:ext cx="403920" cy="51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D6355D-877F-56BD-3F18-036EA4ED7E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10125" y="3187785"/>
                  <a:ext cx="4215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93BC2F-08F1-E138-A99D-45D5F1AE9D0E}"/>
                    </a:ext>
                  </a:extLst>
                </p14:cNvPr>
                <p14:cNvContentPartPr/>
                <p14:nvPr/>
              </p14:nvContentPartPr>
              <p14:xfrm>
                <a:off x="2131485" y="3530865"/>
                <a:ext cx="393840" cy="23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93BC2F-08F1-E138-A99D-45D5F1AE9D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22485" y="3521865"/>
                  <a:ext cx="411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7C89CC-8FA7-E48E-0B0D-613A52D18CB8}"/>
                    </a:ext>
                  </a:extLst>
                </p14:cNvPr>
                <p14:cNvContentPartPr/>
                <p14:nvPr/>
              </p14:nvContentPartPr>
              <p14:xfrm>
                <a:off x="2719005" y="3555345"/>
                <a:ext cx="191880" cy="19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7C89CC-8FA7-E48E-0B0D-613A52D18C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365" y="3546345"/>
                  <a:ext cx="209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4106E8-AF77-DAAA-7B6E-7D7604BF9400}"/>
                    </a:ext>
                  </a:extLst>
                </p14:cNvPr>
                <p14:cNvContentPartPr/>
                <p14:nvPr/>
              </p14:nvContentPartPr>
              <p14:xfrm>
                <a:off x="2944005" y="3569385"/>
                <a:ext cx="280800" cy="12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4106E8-AF77-DAAA-7B6E-7D7604BF94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35005" y="3560385"/>
                  <a:ext cx="298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11A93B-B70A-5310-B51B-13C75152C56C}"/>
                    </a:ext>
                  </a:extLst>
                </p14:cNvPr>
                <p14:cNvContentPartPr/>
                <p14:nvPr/>
              </p14:nvContentPartPr>
              <p14:xfrm>
                <a:off x="3108885" y="3610425"/>
                <a:ext cx="100080" cy="6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11A93B-B70A-5310-B51B-13C75152C56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99885" y="3601425"/>
                  <a:ext cx="117720" cy="8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18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49E83AE-C85C-9E42-0888-902BC04C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34466"/>
            <a:ext cx="10905066" cy="49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14:cNvPr>
              <p14:cNvContentPartPr/>
              <p14:nvPr/>
            </p14:nvContentPartPr>
            <p14:xfrm>
              <a:off x="926440" y="5370360"/>
              <a:ext cx="181800" cy="2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800" y="5361360"/>
                <a:ext cx="199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14:cNvPr>
              <p14:cNvContentPartPr/>
              <p14:nvPr/>
            </p14:nvContentPartPr>
            <p14:xfrm>
              <a:off x="228040" y="4054200"/>
              <a:ext cx="676080" cy="29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400" y="4045200"/>
                <a:ext cx="6937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14:cNvPr>
              <p14:cNvContentPartPr/>
              <p14:nvPr/>
            </p14:nvContentPartPr>
            <p14:xfrm>
              <a:off x="325240" y="3781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40" y="377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14:cNvPr>
              <p14:cNvContentPartPr/>
              <p14:nvPr/>
            </p14:nvContentPartPr>
            <p14:xfrm>
              <a:off x="351520" y="2760000"/>
              <a:ext cx="721440" cy="24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520" y="2751000"/>
                <a:ext cx="7390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7DEA8-64A3-2A1F-04CC-29625A5AB18B}"/>
              </a:ext>
            </a:extLst>
          </p:cNvPr>
          <p:cNvGrpSpPr/>
          <p:nvPr/>
        </p:nvGrpSpPr>
        <p:grpSpPr>
          <a:xfrm>
            <a:off x="238120" y="1367520"/>
            <a:ext cx="815400" cy="271800"/>
            <a:chOff x="238120" y="1367520"/>
            <a:chExt cx="815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14:cNvPr>
                <p14:cNvContentPartPr/>
                <p14:nvPr/>
              </p14:nvContentPartPr>
              <p14:xfrm>
                <a:off x="238120" y="1379400"/>
                <a:ext cx="815400" cy="25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120" y="1370760"/>
                  <a:ext cx="83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14:cNvPr>
                <p14:cNvContentPartPr/>
                <p14:nvPr/>
              </p14:nvContentPartPr>
              <p14:xfrm>
                <a:off x="808360" y="13675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360" y="13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2D17C-06F4-A386-6991-53B70C67EA38}"/>
              </a:ext>
            </a:extLst>
          </p:cNvPr>
          <p:cNvGrpSpPr/>
          <p:nvPr/>
        </p:nvGrpSpPr>
        <p:grpSpPr>
          <a:xfrm>
            <a:off x="3776200" y="5323920"/>
            <a:ext cx="358920" cy="239400"/>
            <a:chOff x="3776200" y="5323920"/>
            <a:chExt cx="3589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14:cNvPr>
                <p14:cNvContentPartPr/>
                <p14:nvPr/>
              </p14:nvContentPartPr>
              <p14:xfrm>
                <a:off x="3776200" y="5389080"/>
                <a:ext cx="93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560" y="5380080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14:cNvPr>
                <p14:cNvContentPartPr/>
                <p14:nvPr/>
              </p14:nvContentPartPr>
              <p14:xfrm>
                <a:off x="3931360" y="5323920"/>
                <a:ext cx="203760" cy="23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720" y="5315280"/>
                  <a:ext cx="2214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98887-0F95-753C-8BCE-DEC63B7DA787}"/>
              </a:ext>
            </a:extLst>
          </p:cNvPr>
          <p:cNvGrpSpPr/>
          <p:nvPr/>
        </p:nvGrpSpPr>
        <p:grpSpPr>
          <a:xfrm>
            <a:off x="5176600" y="5335080"/>
            <a:ext cx="421200" cy="219600"/>
            <a:chOff x="5176600" y="5335080"/>
            <a:chExt cx="421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14:cNvPr>
                <p14:cNvContentPartPr/>
                <p14:nvPr/>
              </p14:nvContentPartPr>
              <p14:xfrm>
                <a:off x="5176600" y="5418240"/>
                <a:ext cx="16236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600" y="5409240"/>
                  <a:ext cx="18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14:cNvPr>
                <p14:cNvContentPartPr/>
                <p14:nvPr/>
              </p14:nvContentPartPr>
              <p14:xfrm>
                <a:off x="5354800" y="5335080"/>
                <a:ext cx="24300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5800" y="5326440"/>
                  <a:ext cx="2606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CE96D7-2AC3-9FC1-F528-CDC60DE8605B}"/>
              </a:ext>
            </a:extLst>
          </p:cNvPr>
          <p:cNvGrpSpPr/>
          <p:nvPr/>
        </p:nvGrpSpPr>
        <p:grpSpPr>
          <a:xfrm>
            <a:off x="7986760" y="5341920"/>
            <a:ext cx="408600" cy="249840"/>
            <a:chOff x="7986760" y="5341920"/>
            <a:chExt cx="4086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14:cNvPr>
                <p14:cNvContentPartPr/>
                <p14:nvPr/>
              </p14:nvContentPartPr>
              <p14:xfrm>
                <a:off x="7986760" y="5494920"/>
                <a:ext cx="13104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8120" y="5486280"/>
                  <a:ext cx="14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14:cNvPr>
                <p14:cNvContentPartPr/>
                <p14:nvPr/>
              </p14:nvContentPartPr>
              <p14:xfrm>
                <a:off x="8176120" y="5341920"/>
                <a:ext cx="2192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7120" y="5332920"/>
                  <a:ext cx="236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14:cNvPr>
              <p14:cNvContentPartPr/>
              <p14:nvPr/>
            </p14:nvContentPartPr>
            <p14:xfrm>
              <a:off x="9415240" y="5411760"/>
              <a:ext cx="196560" cy="212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6240" y="5403120"/>
                <a:ext cx="21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14:cNvPr>
              <p14:cNvContentPartPr/>
              <p14:nvPr/>
            </p14:nvContentPartPr>
            <p14:xfrm>
              <a:off x="10874320" y="5355600"/>
              <a:ext cx="245160" cy="196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5320" y="5346960"/>
                <a:ext cx="2628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E3F9E-7D50-9A3B-326D-0A679EE27155}"/>
              </a:ext>
            </a:extLst>
          </p:cNvPr>
          <p:cNvGrpSpPr/>
          <p:nvPr/>
        </p:nvGrpSpPr>
        <p:grpSpPr>
          <a:xfrm>
            <a:off x="2284125" y="5185065"/>
            <a:ext cx="407880" cy="334800"/>
            <a:chOff x="2284125" y="5185065"/>
            <a:chExt cx="407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14:cNvPr>
                <p14:cNvContentPartPr/>
                <p14:nvPr/>
              </p14:nvContentPartPr>
              <p14:xfrm>
                <a:off x="2284125" y="5393145"/>
                <a:ext cx="1062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485" y="5384145"/>
                  <a:ext cx="12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14:cNvPr>
                <p14:cNvContentPartPr/>
                <p14:nvPr/>
              </p14:nvContentPartPr>
              <p14:xfrm>
                <a:off x="2454405" y="5185065"/>
                <a:ext cx="237600" cy="33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5405" y="5176425"/>
                  <a:ext cx="2552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13B4BA-62D1-B8D4-3C88-082E617B7928}"/>
              </a:ext>
            </a:extLst>
          </p:cNvPr>
          <p:cNvGrpSpPr/>
          <p:nvPr/>
        </p:nvGrpSpPr>
        <p:grpSpPr>
          <a:xfrm>
            <a:off x="6602685" y="5337345"/>
            <a:ext cx="286560" cy="247680"/>
            <a:chOff x="6602685" y="5337345"/>
            <a:chExt cx="2865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14:cNvPr>
                <p14:cNvContentPartPr/>
                <p14:nvPr/>
              </p14:nvContentPartPr>
              <p14:xfrm>
                <a:off x="6602685" y="5405025"/>
                <a:ext cx="145800" cy="4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4045" y="5396025"/>
                  <a:ext cx="163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14:cNvPr>
                <p14:cNvContentPartPr/>
                <p14:nvPr/>
              </p14:nvContentPartPr>
              <p14:xfrm>
                <a:off x="6873405" y="5337345"/>
                <a:ext cx="15840" cy="24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765" y="5328705"/>
                  <a:ext cx="334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0AEFF-5176-3B37-0761-6E882316B3F4}"/>
              </a:ext>
            </a:extLst>
          </p:cNvPr>
          <p:cNvGrpSpPr/>
          <p:nvPr/>
        </p:nvGrpSpPr>
        <p:grpSpPr>
          <a:xfrm>
            <a:off x="1540725" y="3894105"/>
            <a:ext cx="432720" cy="249480"/>
            <a:chOff x="1540725" y="3894105"/>
            <a:chExt cx="4327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14:cNvPr>
                <p14:cNvContentPartPr/>
                <p14:nvPr/>
              </p14:nvContentPartPr>
              <p14:xfrm>
                <a:off x="1540725" y="4058265"/>
                <a:ext cx="226080" cy="4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2085" y="4049625"/>
                  <a:ext cx="243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14:cNvPr>
                <p14:cNvContentPartPr/>
                <p14:nvPr/>
              </p14:nvContentPartPr>
              <p14:xfrm>
                <a:off x="1749165" y="3894105"/>
                <a:ext cx="224280" cy="24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0165" y="3885105"/>
                  <a:ext cx="2419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B5DE4-8AE7-0006-A8FC-EFCAFFBEECA5}"/>
              </a:ext>
            </a:extLst>
          </p:cNvPr>
          <p:cNvGrpSpPr/>
          <p:nvPr/>
        </p:nvGrpSpPr>
        <p:grpSpPr>
          <a:xfrm>
            <a:off x="1834125" y="4595745"/>
            <a:ext cx="493200" cy="499680"/>
            <a:chOff x="1834125" y="4595745"/>
            <a:chExt cx="49320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14:cNvPr>
                <p14:cNvContentPartPr/>
                <p14:nvPr/>
              </p14:nvContentPartPr>
              <p14:xfrm>
                <a:off x="1834125" y="4629225"/>
                <a:ext cx="270360" cy="44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5485" y="4620225"/>
                  <a:ext cx="288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14:cNvPr>
                <p14:cNvContentPartPr/>
                <p14:nvPr/>
              </p14:nvContentPartPr>
              <p14:xfrm>
                <a:off x="1933125" y="4897785"/>
                <a:ext cx="198000" cy="19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24485" y="4889145"/>
                  <a:ext cx="215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14:cNvPr>
                <p14:cNvContentPartPr/>
                <p14:nvPr/>
              </p14:nvContentPartPr>
              <p14:xfrm>
                <a:off x="2020245" y="4602585"/>
                <a:ext cx="307080" cy="18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11605" y="4593585"/>
                  <a:ext cx="324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14:cNvPr>
                <p14:cNvContentPartPr/>
                <p14:nvPr/>
              </p14:nvContentPartPr>
              <p14:xfrm>
                <a:off x="2172885" y="459574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63885" y="4586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84E52-1CB5-E49A-0D26-14B5658065F6}"/>
              </a:ext>
            </a:extLst>
          </p:cNvPr>
          <p:cNvGrpSpPr/>
          <p:nvPr/>
        </p:nvGrpSpPr>
        <p:grpSpPr>
          <a:xfrm>
            <a:off x="4486245" y="3969345"/>
            <a:ext cx="299880" cy="267480"/>
            <a:chOff x="4486245" y="3969345"/>
            <a:chExt cx="2998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102D51-11FC-4BC8-75CD-B96C5D96919A}"/>
                    </a:ext>
                  </a:extLst>
                </p14:cNvPr>
                <p14:cNvContentPartPr/>
                <p14:nvPr/>
              </p14:nvContentPartPr>
              <p14:xfrm>
                <a:off x="4486245" y="4092105"/>
                <a:ext cx="124560" cy="3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102D51-11FC-4BC8-75CD-B96C5D9691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05" y="4083105"/>
                  <a:ext cx="142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F4B755-E431-7E95-9EE8-2758A646E96D}"/>
                    </a:ext>
                  </a:extLst>
                </p14:cNvPr>
                <p14:cNvContentPartPr/>
                <p14:nvPr/>
              </p14:nvContentPartPr>
              <p14:xfrm>
                <a:off x="4633845" y="3969345"/>
                <a:ext cx="152280" cy="26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F4B755-E431-7E95-9EE8-2758A646E9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24845" y="3960705"/>
                  <a:ext cx="1699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FC53BE-E187-BB97-15D7-9E054A6F7CB2}"/>
              </a:ext>
            </a:extLst>
          </p:cNvPr>
          <p:cNvGrpSpPr/>
          <p:nvPr/>
        </p:nvGrpSpPr>
        <p:grpSpPr>
          <a:xfrm>
            <a:off x="4491285" y="4590705"/>
            <a:ext cx="445680" cy="709920"/>
            <a:chOff x="4491285" y="4590705"/>
            <a:chExt cx="44568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814442-9136-C373-134D-D75517187623}"/>
                    </a:ext>
                  </a:extLst>
                </p14:cNvPr>
                <p14:cNvContentPartPr/>
                <p14:nvPr/>
              </p14:nvContentPartPr>
              <p14:xfrm>
                <a:off x="4690005" y="4590705"/>
                <a:ext cx="217080" cy="39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814442-9136-C373-134D-D755171876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1005" y="4581705"/>
                  <a:ext cx="234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CDAB56-2946-AA90-67AE-1029E5BF9CB9}"/>
                    </a:ext>
                  </a:extLst>
                </p14:cNvPr>
                <p14:cNvContentPartPr/>
                <p14:nvPr/>
              </p14:nvContentPartPr>
              <p14:xfrm>
                <a:off x="4746885" y="4837305"/>
                <a:ext cx="188640" cy="22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CDAB56-2946-AA90-67AE-1029E5BF9C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37885" y="4828305"/>
                  <a:ext cx="206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300D93-1636-E26D-C149-09F11E7A57B6}"/>
                    </a:ext>
                  </a:extLst>
                </p14:cNvPr>
                <p14:cNvContentPartPr/>
                <p14:nvPr/>
              </p14:nvContentPartPr>
              <p14:xfrm>
                <a:off x="4491285" y="5104065"/>
                <a:ext cx="445680" cy="19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300D93-1636-E26D-C149-09F11E7A57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82645" y="5095065"/>
                  <a:ext cx="463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9FCE85-E496-5FB0-30C7-6B47E762C4E2}"/>
                    </a:ext>
                  </a:extLst>
                </p14:cNvPr>
                <p14:cNvContentPartPr/>
                <p14:nvPr/>
              </p14:nvContentPartPr>
              <p14:xfrm>
                <a:off x="4747245" y="5090385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9FCE85-E496-5FB0-30C7-6B47E762C4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8245" y="5081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985329-A019-3A1A-C2F2-FD03DC860B66}"/>
                    </a:ext>
                  </a:extLst>
                </p14:cNvPr>
                <p14:cNvContentPartPr/>
                <p14:nvPr/>
              </p14:nvContentPartPr>
              <p14:xfrm>
                <a:off x="4709805" y="5117385"/>
                <a:ext cx="41400" cy="10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985329-A019-3A1A-C2F2-FD03DC860B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1165" y="5108745"/>
                  <a:ext cx="59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0DDB94-CB90-636B-5934-1697F228D6D2}"/>
                    </a:ext>
                  </a:extLst>
                </p14:cNvPr>
                <p14:cNvContentPartPr/>
                <p14:nvPr/>
              </p14:nvContentPartPr>
              <p14:xfrm>
                <a:off x="4709805" y="5154825"/>
                <a:ext cx="34560" cy="9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0DDB94-CB90-636B-5934-1697F228D6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1165" y="5146185"/>
                  <a:ext cx="522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B7774A-2AC5-DB11-D33F-EDBF81DA31CF}"/>
              </a:ext>
            </a:extLst>
          </p:cNvPr>
          <p:cNvGrpSpPr/>
          <p:nvPr/>
        </p:nvGrpSpPr>
        <p:grpSpPr>
          <a:xfrm>
            <a:off x="2981445" y="3314145"/>
            <a:ext cx="1195200" cy="811800"/>
            <a:chOff x="2981445" y="3314145"/>
            <a:chExt cx="119520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50B96A-52B4-7F2B-8365-F284ADB947BF}"/>
                    </a:ext>
                  </a:extLst>
                </p14:cNvPr>
                <p14:cNvContentPartPr/>
                <p14:nvPr/>
              </p14:nvContentPartPr>
              <p14:xfrm>
                <a:off x="3367365" y="3314145"/>
                <a:ext cx="667080" cy="524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50B96A-52B4-7F2B-8365-F284ADB947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8365" y="3305505"/>
                  <a:ext cx="6847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CE3161-0C7B-D01B-8F27-D93B0F55F12F}"/>
                    </a:ext>
                  </a:extLst>
                </p14:cNvPr>
                <p14:cNvContentPartPr/>
                <p14:nvPr/>
              </p14:nvContentPartPr>
              <p14:xfrm>
                <a:off x="3665445" y="3617625"/>
                <a:ext cx="511200" cy="28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CE3161-0C7B-D01B-8F27-D93B0F55F1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56445" y="3608985"/>
                  <a:ext cx="52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DB596-3145-E060-8964-8296E60EF8F2}"/>
                    </a:ext>
                  </a:extLst>
                </p14:cNvPr>
                <p14:cNvContentPartPr/>
                <p14:nvPr/>
              </p14:nvContentPartPr>
              <p14:xfrm>
                <a:off x="2981445" y="3849825"/>
                <a:ext cx="810360" cy="26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DB596-3145-E060-8964-8296E60EF8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72445" y="3841185"/>
                  <a:ext cx="828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449F2E-09D9-EBA1-0D16-2B12A9F9C590}"/>
                    </a:ext>
                  </a:extLst>
                </p14:cNvPr>
                <p14:cNvContentPartPr/>
                <p14:nvPr/>
              </p14:nvContentPartPr>
              <p14:xfrm>
                <a:off x="3629805" y="3991665"/>
                <a:ext cx="122760" cy="13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449F2E-09D9-EBA1-0D16-2B12A9F9C5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1165" y="3982665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F58604-E703-8CC7-3B8A-9BB31C8987E0}"/>
                  </a:ext>
                </a:extLst>
              </p14:cNvPr>
              <p14:cNvContentPartPr/>
              <p14:nvPr/>
            </p14:nvContentPartPr>
            <p14:xfrm>
              <a:off x="3021045" y="2671545"/>
              <a:ext cx="201240" cy="38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F58604-E703-8CC7-3B8A-9BB31C8987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12045" y="2662545"/>
                <a:ext cx="218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8D5F5731-CD95-18B3-D23C-2260CAC1E8BA}"/>
                  </a:ext>
                </a:extLst>
              </p14:cNvPr>
              <p14:cNvContentPartPr/>
              <p14:nvPr/>
            </p14:nvContentPartPr>
            <p14:xfrm>
              <a:off x="3170445" y="2571465"/>
              <a:ext cx="233640" cy="288720"/>
            </p14:xfrm>
          </p:contentPart>
        </mc:Choice>
        <mc:Fallback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8D5F5731-CD95-18B3-D23C-2260CAC1E8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1805" y="2562465"/>
                <a:ext cx="25128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4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49E83AE-C85C-9E42-0888-902BC04C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34466"/>
            <a:ext cx="10905066" cy="49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14:cNvPr>
              <p14:cNvContentPartPr/>
              <p14:nvPr/>
            </p14:nvContentPartPr>
            <p14:xfrm>
              <a:off x="926440" y="5370360"/>
              <a:ext cx="181800" cy="2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800" y="5361360"/>
                <a:ext cx="199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14:cNvPr>
              <p14:cNvContentPartPr/>
              <p14:nvPr/>
            </p14:nvContentPartPr>
            <p14:xfrm>
              <a:off x="228040" y="4054200"/>
              <a:ext cx="676080" cy="29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400" y="4045200"/>
                <a:ext cx="6937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14:cNvPr>
              <p14:cNvContentPartPr/>
              <p14:nvPr/>
            </p14:nvContentPartPr>
            <p14:xfrm>
              <a:off x="325240" y="3781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40" y="377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14:cNvPr>
              <p14:cNvContentPartPr/>
              <p14:nvPr/>
            </p14:nvContentPartPr>
            <p14:xfrm>
              <a:off x="351520" y="2760000"/>
              <a:ext cx="721440" cy="24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520" y="2751000"/>
                <a:ext cx="7390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7DEA8-64A3-2A1F-04CC-29625A5AB18B}"/>
              </a:ext>
            </a:extLst>
          </p:cNvPr>
          <p:cNvGrpSpPr/>
          <p:nvPr/>
        </p:nvGrpSpPr>
        <p:grpSpPr>
          <a:xfrm>
            <a:off x="238120" y="1367520"/>
            <a:ext cx="815400" cy="271800"/>
            <a:chOff x="238120" y="1367520"/>
            <a:chExt cx="815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14:cNvPr>
                <p14:cNvContentPartPr/>
                <p14:nvPr/>
              </p14:nvContentPartPr>
              <p14:xfrm>
                <a:off x="238120" y="1379400"/>
                <a:ext cx="815400" cy="25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120" y="1370760"/>
                  <a:ext cx="83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14:cNvPr>
                <p14:cNvContentPartPr/>
                <p14:nvPr/>
              </p14:nvContentPartPr>
              <p14:xfrm>
                <a:off x="808360" y="13675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360" y="13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2D17C-06F4-A386-6991-53B70C67EA38}"/>
              </a:ext>
            </a:extLst>
          </p:cNvPr>
          <p:cNvGrpSpPr/>
          <p:nvPr/>
        </p:nvGrpSpPr>
        <p:grpSpPr>
          <a:xfrm>
            <a:off x="3776200" y="5323920"/>
            <a:ext cx="358920" cy="239400"/>
            <a:chOff x="3776200" y="5323920"/>
            <a:chExt cx="3589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14:cNvPr>
                <p14:cNvContentPartPr/>
                <p14:nvPr/>
              </p14:nvContentPartPr>
              <p14:xfrm>
                <a:off x="3776200" y="5389080"/>
                <a:ext cx="93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560" y="5380080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14:cNvPr>
                <p14:cNvContentPartPr/>
                <p14:nvPr/>
              </p14:nvContentPartPr>
              <p14:xfrm>
                <a:off x="3931360" y="5323920"/>
                <a:ext cx="203760" cy="23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720" y="5315280"/>
                  <a:ext cx="2214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98887-0F95-753C-8BCE-DEC63B7DA787}"/>
              </a:ext>
            </a:extLst>
          </p:cNvPr>
          <p:cNvGrpSpPr/>
          <p:nvPr/>
        </p:nvGrpSpPr>
        <p:grpSpPr>
          <a:xfrm>
            <a:off x="5176600" y="5335080"/>
            <a:ext cx="421200" cy="219600"/>
            <a:chOff x="5176600" y="5335080"/>
            <a:chExt cx="421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14:cNvPr>
                <p14:cNvContentPartPr/>
                <p14:nvPr/>
              </p14:nvContentPartPr>
              <p14:xfrm>
                <a:off x="5176600" y="5418240"/>
                <a:ext cx="16236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600" y="5409240"/>
                  <a:ext cx="18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14:cNvPr>
                <p14:cNvContentPartPr/>
                <p14:nvPr/>
              </p14:nvContentPartPr>
              <p14:xfrm>
                <a:off x="5354800" y="5335080"/>
                <a:ext cx="24300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5800" y="5326440"/>
                  <a:ext cx="2606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CE96D7-2AC3-9FC1-F528-CDC60DE8605B}"/>
              </a:ext>
            </a:extLst>
          </p:cNvPr>
          <p:cNvGrpSpPr/>
          <p:nvPr/>
        </p:nvGrpSpPr>
        <p:grpSpPr>
          <a:xfrm>
            <a:off x="7986760" y="5341920"/>
            <a:ext cx="408600" cy="249840"/>
            <a:chOff x="7986760" y="5341920"/>
            <a:chExt cx="4086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14:cNvPr>
                <p14:cNvContentPartPr/>
                <p14:nvPr/>
              </p14:nvContentPartPr>
              <p14:xfrm>
                <a:off x="7986760" y="5494920"/>
                <a:ext cx="13104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8120" y="5486280"/>
                  <a:ext cx="14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14:cNvPr>
                <p14:cNvContentPartPr/>
                <p14:nvPr/>
              </p14:nvContentPartPr>
              <p14:xfrm>
                <a:off x="8176120" y="5341920"/>
                <a:ext cx="2192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7120" y="5332920"/>
                  <a:ext cx="236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14:cNvPr>
              <p14:cNvContentPartPr/>
              <p14:nvPr/>
            </p14:nvContentPartPr>
            <p14:xfrm>
              <a:off x="9415240" y="5411760"/>
              <a:ext cx="196560" cy="212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6240" y="5403120"/>
                <a:ext cx="21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14:cNvPr>
              <p14:cNvContentPartPr/>
              <p14:nvPr/>
            </p14:nvContentPartPr>
            <p14:xfrm>
              <a:off x="10874320" y="5355600"/>
              <a:ext cx="245160" cy="196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5320" y="5346960"/>
                <a:ext cx="2628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E3F9E-7D50-9A3B-326D-0A679EE27155}"/>
              </a:ext>
            </a:extLst>
          </p:cNvPr>
          <p:cNvGrpSpPr/>
          <p:nvPr/>
        </p:nvGrpSpPr>
        <p:grpSpPr>
          <a:xfrm>
            <a:off x="2284125" y="5185065"/>
            <a:ext cx="407880" cy="334800"/>
            <a:chOff x="2284125" y="5185065"/>
            <a:chExt cx="407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14:cNvPr>
                <p14:cNvContentPartPr/>
                <p14:nvPr/>
              </p14:nvContentPartPr>
              <p14:xfrm>
                <a:off x="2284125" y="5393145"/>
                <a:ext cx="1062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485" y="5384145"/>
                  <a:ext cx="12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14:cNvPr>
                <p14:cNvContentPartPr/>
                <p14:nvPr/>
              </p14:nvContentPartPr>
              <p14:xfrm>
                <a:off x="2454405" y="5185065"/>
                <a:ext cx="237600" cy="33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5405" y="5176425"/>
                  <a:ext cx="2552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13B4BA-62D1-B8D4-3C88-082E617B7928}"/>
              </a:ext>
            </a:extLst>
          </p:cNvPr>
          <p:cNvGrpSpPr/>
          <p:nvPr/>
        </p:nvGrpSpPr>
        <p:grpSpPr>
          <a:xfrm>
            <a:off x="6602685" y="5337345"/>
            <a:ext cx="286560" cy="247680"/>
            <a:chOff x="6602685" y="5337345"/>
            <a:chExt cx="2865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14:cNvPr>
                <p14:cNvContentPartPr/>
                <p14:nvPr/>
              </p14:nvContentPartPr>
              <p14:xfrm>
                <a:off x="6602685" y="5405025"/>
                <a:ext cx="145800" cy="4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4045" y="5396025"/>
                  <a:ext cx="163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14:cNvPr>
                <p14:cNvContentPartPr/>
                <p14:nvPr/>
              </p14:nvContentPartPr>
              <p14:xfrm>
                <a:off x="6873405" y="5337345"/>
                <a:ext cx="15840" cy="24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765" y="5328705"/>
                  <a:ext cx="334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0AEFF-5176-3B37-0761-6E882316B3F4}"/>
              </a:ext>
            </a:extLst>
          </p:cNvPr>
          <p:cNvGrpSpPr/>
          <p:nvPr/>
        </p:nvGrpSpPr>
        <p:grpSpPr>
          <a:xfrm>
            <a:off x="1540725" y="3894105"/>
            <a:ext cx="432720" cy="249480"/>
            <a:chOff x="1540725" y="3894105"/>
            <a:chExt cx="4327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14:cNvPr>
                <p14:cNvContentPartPr/>
                <p14:nvPr/>
              </p14:nvContentPartPr>
              <p14:xfrm>
                <a:off x="1540725" y="4058265"/>
                <a:ext cx="226080" cy="4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2085" y="4049625"/>
                  <a:ext cx="243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14:cNvPr>
                <p14:cNvContentPartPr/>
                <p14:nvPr/>
              </p14:nvContentPartPr>
              <p14:xfrm>
                <a:off x="1749165" y="3894105"/>
                <a:ext cx="224280" cy="24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0165" y="3885105"/>
                  <a:ext cx="2419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B5DE4-8AE7-0006-A8FC-EFCAFFBEECA5}"/>
              </a:ext>
            </a:extLst>
          </p:cNvPr>
          <p:cNvGrpSpPr/>
          <p:nvPr/>
        </p:nvGrpSpPr>
        <p:grpSpPr>
          <a:xfrm>
            <a:off x="1834125" y="4595745"/>
            <a:ext cx="493200" cy="499680"/>
            <a:chOff x="1834125" y="4595745"/>
            <a:chExt cx="49320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14:cNvPr>
                <p14:cNvContentPartPr/>
                <p14:nvPr/>
              </p14:nvContentPartPr>
              <p14:xfrm>
                <a:off x="1834125" y="4629225"/>
                <a:ext cx="270360" cy="44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5485" y="4620225"/>
                  <a:ext cx="288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14:cNvPr>
                <p14:cNvContentPartPr/>
                <p14:nvPr/>
              </p14:nvContentPartPr>
              <p14:xfrm>
                <a:off x="1933125" y="4897785"/>
                <a:ext cx="198000" cy="19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24485" y="4889145"/>
                  <a:ext cx="215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14:cNvPr>
                <p14:cNvContentPartPr/>
                <p14:nvPr/>
              </p14:nvContentPartPr>
              <p14:xfrm>
                <a:off x="2020245" y="4602585"/>
                <a:ext cx="307080" cy="18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11605" y="4593585"/>
                  <a:ext cx="324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14:cNvPr>
                <p14:cNvContentPartPr/>
                <p14:nvPr/>
              </p14:nvContentPartPr>
              <p14:xfrm>
                <a:off x="2172885" y="459574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63885" y="4586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84E52-1CB5-E49A-0D26-14B5658065F6}"/>
              </a:ext>
            </a:extLst>
          </p:cNvPr>
          <p:cNvGrpSpPr/>
          <p:nvPr/>
        </p:nvGrpSpPr>
        <p:grpSpPr>
          <a:xfrm>
            <a:off x="4486245" y="3969345"/>
            <a:ext cx="299880" cy="267480"/>
            <a:chOff x="4486245" y="3969345"/>
            <a:chExt cx="2998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102D51-11FC-4BC8-75CD-B96C5D96919A}"/>
                    </a:ext>
                  </a:extLst>
                </p14:cNvPr>
                <p14:cNvContentPartPr/>
                <p14:nvPr/>
              </p14:nvContentPartPr>
              <p14:xfrm>
                <a:off x="4486245" y="4092105"/>
                <a:ext cx="124560" cy="3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102D51-11FC-4BC8-75CD-B96C5D9691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05" y="4083105"/>
                  <a:ext cx="142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F4B755-E431-7E95-9EE8-2758A646E96D}"/>
                    </a:ext>
                  </a:extLst>
                </p14:cNvPr>
                <p14:cNvContentPartPr/>
                <p14:nvPr/>
              </p14:nvContentPartPr>
              <p14:xfrm>
                <a:off x="4633845" y="3969345"/>
                <a:ext cx="152280" cy="26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F4B755-E431-7E95-9EE8-2758A646E9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24845" y="3960705"/>
                  <a:ext cx="1699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FC53BE-E187-BB97-15D7-9E054A6F7CB2}"/>
              </a:ext>
            </a:extLst>
          </p:cNvPr>
          <p:cNvGrpSpPr/>
          <p:nvPr/>
        </p:nvGrpSpPr>
        <p:grpSpPr>
          <a:xfrm>
            <a:off x="4491285" y="4590705"/>
            <a:ext cx="445680" cy="709920"/>
            <a:chOff x="4491285" y="4590705"/>
            <a:chExt cx="44568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814442-9136-C373-134D-D75517187623}"/>
                    </a:ext>
                  </a:extLst>
                </p14:cNvPr>
                <p14:cNvContentPartPr/>
                <p14:nvPr/>
              </p14:nvContentPartPr>
              <p14:xfrm>
                <a:off x="4690005" y="4590705"/>
                <a:ext cx="217080" cy="39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814442-9136-C373-134D-D755171876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1005" y="4581705"/>
                  <a:ext cx="234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CDAB56-2946-AA90-67AE-1029E5BF9CB9}"/>
                    </a:ext>
                  </a:extLst>
                </p14:cNvPr>
                <p14:cNvContentPartPr/>
                <p14:nvPr/>
              </p14:nvContentPartPr>
              <p14:xfrm>
                <a:off x="4746885" y="4837305"/>
                <a:ext cx="188640" cy="22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CDAB56-2946-AA90-67AE-1029E5BF9C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37885" y="4828305"/>
                  <a:ext cx="206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300D93-1636-E26D-C149-09F11E7A57B6}"/>
                    </a:ext>
                  </a:extLst>
                </p14:cNvPr>
                <p14:cNvContentPartPr/>
                <p14:nvPr/>
              </p14:nvContentPartPr>
              <p14:xfrm>
                <a:off x="4491285" y="5104065"/>
                <a:ext cx="445680" cy="19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300D93-1636-E26D-C149-09F11E7A57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82645" y="5095065"/>
                  <a:ext cx="463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9FCE85-E496-5FB0-30C7-6B47E762C4E2}"/>
                    </a:ext>
                  </a:extLst>
                </p14:cNvPr>
                <p14:cNvContentPartPr/>
                <p14:nvPr/>
              </p14:nvContentPartPr>
              <p14:xfrm>
                <a:off x="4747245" y="5090385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9FCE85-E496-5FB0-30C7-6B47E762C4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8245" y="5081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985329-A019-3A1A-C2F2-FD03DC860B66}"/>
                    </a:ext>
                  </a:extLst>
                </p14:cNvPr>
                <p14:cNvContentPartPr/>
                <p14:nvPr/>
              </p14:nvContentPartPr>
              <p14:xfrm>
                <a:off x="4709805" y="5117385"/>
                <a:ext cx="41400" cy="10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985329-A019-3A1A-C2F2-FD03DC860B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1165" y="5108745"/>
                  <a:ext cx="59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0DDB94-CB90-636B-5934-1697F228D6D2}"/>
                    </a:ext>
                  </a:extLst>
                </p14:cNvPr>
                <p14:cNvContentPartPr/>
                <p14:nvPr/>
              </p14:nvContentPartPr>
              <p14:xfrm>
                <a:off x="4709805" y="5154825"/>
                <a:ext cx="34560" cy="9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0DDB94-CB90-636B-5934-1697F228D6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1165" y="5146185"/>
                  <a:ext cx="522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B7774A-2AC5-DB11-D33F-EDBF81DA31CF}"/>
              </a:ext>
            </a:extLst>
          </p:cNvPr>
          <p:cNvGrpSpPr/>
          <p:nvPr/>
        </p:nvGrpSpPr>
        <p:grpSpPr>
          <a:xfrm>
            <a:off x="2981445" y="3314145"/>
            <a:ext cx="1195200" cy="811800"/>
            <a:chOff x="2981445" y="3314145"/>
            <a:chExt cx="119520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50B96A-52B4-7F2B-8365-F284ADB947BF}"/>
                    </a:ext>
                  </a:extLst>
                </p14:cNvPr>
                <p14:cNvContentPartPr/>
                <p14:nvPr/>
              </p14:nvContentPartPr>
              <p14:xfrm>
                <a:off x="3367365" y="3314145"/>
                <a:ext cx="667080" cy="524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50B96A-52B4-7F2B-8365-F284ADB947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8365" y="3305505"/>
                  <a:ext cx="6847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CE3161-0C7B-D01B-8F27-D93B0F55F12F}"/>
                    </a:ext>
                  </a:extLst>
                </p14:cNvPr>
                <p14:cNvContentPartPr/>
                <p14:nvPr/>
              </p14:nvContentPartPr>
              <p14:xfrm>
                <a:off x="3665445" y="3617625"/>
                <a:ext cx="511200" cy="28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CE3161-0C7B-D01B-8F27-D93B0F55F1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56445" y="3608985"/>
                  <a:ext cx="52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DB596-3145-E060-8964-8296E60EF8F2}"/>
                    </a:ext>
                  </a:extLst>
                </p14:cNvPr>
                <p14:cNvContentPartPr/>
                <p14:nvPr/>
              </p14:nvContentPartPr>
              <p14:xfrm>
                <a:off x="2981445" y="3849825"/>
                <a:ext cx="810360" cy="26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DB596-3145-E060-8964-8296E60EF8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72445" y="3841185"/>
                  <a:ext cx="828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449F2E-09D9-EBA1-0D16-2B12A9F9C590}"/>
                    </a:ext>
                  </a:extLst>
                </p14:cNvPr>
                <p14:cNvContentPartPr/>
                <p14:nvPr/>
              </p14:nvContentPartPr>
              <p14:xfrm>
                <a:off x="3629805" y="3991665"/>
                <a:ext cx="122760" cy="13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449F2E-09D9-EBA1-0D16-2B12A9F9C5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1165" y="3982665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F58604-E703-8CC7-3B8A-9BB31C8987E0}"/>
                  </a:ext>
                </a:extLst>
              </p14:cNvPr>
              <p14:cNvContentPartPr/>
              <p14:nvPr/>
            </p14:nvContentPartPr>
            <p14:xfrm>
              <a:off x="3021045" y="2671545"/>
              <a:ext cx="201240" cy="38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F58604-E703-8CC7-3B8A-9BB31C8987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12045" y="2662545"/>
                <a:ext cx="218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8D5F5731-CD95-18B3-D23C-2260CAC1E8BA}"/>
                  </a:ext>
                </a:extLst>
              </p14:cNvPr>
              <p14:cNvContentPartPr/>
              <p14:nvPr/>
            </p14:nvContentPartPr>
            <p14:xfrm>
              <a:off x="3170445" y="2571465"/>
              <a:ext cx="233640" cy="288720"/>
            </p14:xfrm>
          </p:contentPart>
        </mc:Choice>
        <mc:Fallback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8D5F5731-CD95-18B3-D23C-2260CAC1E8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1805" y="2562465"/>
                <a:ext cx="2512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AB9EFBE-8FC6-4205-A8CC-906A8744DCFE}"/>
              </a:ext>
            </a:extLst>
          </p:cNvPr>
          <p:cNvGrpSpPr/>
          <p:nvPr/>
        </p:nvGrpSpPr>
        <p:grpSpPr>
          <a:xfrm>
            <a:off x="7302165" y="3931905"/>
            <a:ext cx="486720" cy="279000"/>
            <a:chOff x="7302165" y="3931905"/>
            <a:chExt cx="4867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6C2AD4-5C79-1074-A3AD-4555CDD79098}"/>
                    </a:ext>
                  </a:extLst>
                </p14:cNvPr>
                <p14:cNvContentPartPr/>
                <p14:nvPr/>
              </p14:nvContentPartPr>
              <p14:xfrm>
                <a:off x="7302165" y="4096785"/>
                <a:ext cx="165960" cy="1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6C2AD4-5C79-1074-A3AD-4555CDD790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93525" y="4087785"/>
                  <a:ext cx="183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7644AD-6AB4-4475-9ACB-EED015C705A2}"/>
                    </a:ext>
                  </a:extLst>
                </p14:cNvPr>
                <p14:cNvContentPartPr/>
                <p14:nvPr/>
              </p14:nvContentPartPr>
              <p14:xfrm>
                <a:off x="7592685" y="3931905"/>
                <a:ext cx="196200" cy="27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7644AD-6AB4-4475-9ACB-EED015C705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84045" y="3923265"/>
                  <a:ext cx="2138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10C917-B47D-882D-DD28-AF8C6E5F031B}"/>
              </a:ext>
            </a:extLst>
          </p:cNvPr>
          <p:cNvGrpSpPr/>
          <p:nvPr/>
        </p:nvGrpSpPr>
        <p:grpSpPr>
          <a:xfrm>
            <a:off x="7505205" y="4716345"/>
            <a:ext cx="403560" cy="837360"/>
            <a:chOff x="7505205" y="4716345"/>
            <a:chExt cx="403560" cy="8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FBBFD0-13F8-3AC1-129F-B631EAE7E948}"/>
                    </a:ext>
                  </a:extLst>
                </p14:cNvPr>
                <p14:cNvContentPartPr/>
                <p14:nvPr/>
              </p14:nvContentPartPr>
              <p14:xfrm>
                <a:off x="7508085" y="4716345"/>
                <a:ext cx="238680" cy="40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FBBFD0-13F8-3AC1-129F-B631EAE7E9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9445" y="4707345"/>
                  <a:ext cx="2563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E88454-F38B-EF92-470E-69462F7D0653}"/>
                    </a:ext>
                  </a:extLst>
                </p14:cNvPr>
                <p14:cNvContentPartPr/>
                <p14:nvPr/>
              </p14:nvContentPartPr>
              <p14:xfrm>
                <a:off x="7625085" y="5028105"/>
                <a:ext cx="20124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E88454-F38B-EF92-470E-69462F7D06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6445" y="5019105"/>
                  <a:ext cx="218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628E60-82D8-02FE-FB86-E6A511DB25A4}"/>
                    </a:ext>
                  </a:extLst>
                </p14:cNvPr>
                <p14:cNvContentPartPr/>
                <p14:nvPr/>
              </p14:nvContentPartPr>
              <p14:xfrm>
                <a:off x="7505205" y="5375865"/>
                <a:ext cx="403560" cy="17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628E60-82D8-02FE-FB86-E6A511DB25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96205" y="5367225"/>
                  <a:ext cx="42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A9A596-3A3A-2A48-A3DB-A82F6B710D51}"/>
                    </a:ext>
                  </a:extLst>
                </p14:cNvPr>
                <p14:cNvContentPartPr/>
                <p14:nvPr/>
              </p14:nvContentPartPr>
              <p14:xfrm>
                <a:off x="7620045" y="5366865"/>
                <a:ext cx="103320" cy="11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A9A596-3A3A-2A48-A3DB-A82F6B710D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1405" y="5358225"/>
                  <a:ext cx="120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7A6892-2791-6FC2-D8F4-0A21F1BEE7A4}"/>
                    </a:ext>
                  </a:extLst>
                </p14:cNvPr>
                <p14:cNvContentPartPr/>
                <p14:nvPr/>
              </p14:nvContentPartPr>
              <p14:xfrm>
                <a:off x="7741365" y="5268225"/>
                <a:ext cx="2556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7A6892-2791-6FC2-D8F4-0A21F1BEE7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2365" y="5259585"/>
                  <a:ext cx="432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BE058B58-C62C-517C-29B5-BA109564B236}"/>
              </a:ext>
            </a:extLst>
          </p:cNvPr>
          <p:cNvGrpSpPr/>
          <p:nvPr/>
        </p:nvGrpSpPr>
        <p:grpSpPr>
          <a:xfrm>
            <a:off x="8036565" y="3194265"/>
            <a:ext cx="947880" cy="796680"/>
            <a:chOff x="8036565" y="3194265"/>
            <a:chExt cx="947880" cy="7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052791-9FAD-F880-6B18-E4B841ED0968}"/>
                    </a:ext>
                  </a:extLst>
                </p14:cNvPr>
                <p14:cNvContentPartPr/>
                <p14:nvPr/>
              </p14:nvContentPartPr>
              <p14:xfrm>
                <a:off x="8225565" y="3194265"/>
                <a:ext cx="615960" cy="67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052791-9FAD-F880-6B18-E4B841ED09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16925" y="3185265"/>
                  <a:ext cx="63360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A9D97C-B890-55AA-179B-F1236B10B731}"/>
                    </a:ext>
                  </a:extLst>
                </p14:cNvPr>
                <p14:cNvContentPartPr/>
                <p14:nvPr/>
              </p14:nvContentPartPr>
              <p14:xfrm>
                <a:off x="8036565" y="3695385"/>
                <a:ext cx="277200" cy="216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A9D97C-B890-55AA-179B-F1236B10B7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27925" y="3686385"/>
                  <a:ext cx="294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62D07E-C742-75DC-085B-7734515C63D6}"/>
                    </a:ext>
                  </a:extLst>
                </p14:cNvPr>
                <p14:cNvContentPartPr/>
                <p14:nvPr/>
              </p14:nvContentPartPr>
              <p14:xfrm>
                <a:off x="8427165" y="3818145"/>
                <a:ext cx="557280" cy="172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62D07E-C742-75DC-085B-7734515C63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18525" y="3809145"/>
                  <a:ext cx="574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4E1C46-FB98-C91B-3027-A7E23AC4468B}"/>
                    </a:ext>
                  </a:extLst>
                </p14:cNvPr>
                <p14:cNvContentPartPr/>
                <p14:nvPr/>
              </p14:nvContentPartPr>
              <p14:xfrm>
                <a:off x="8826045" y="3863865"/>
                <a:ext cx="129960" cy="6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4E1C46-FB98-C91B-3027-A7E23AC446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17405" y="3854865"/>
                  <a:ext cx="14760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71F93280-6476-5377-BC15-B587C70C541C}"/>
              </a:ext>
            </a:extLst>
          </p:cNvPr>
          <p:cNvGrpSpPr/>
          <p:nvPr/>
        </p:nvGrpSpPr>
        <p:grpSpPr>
          <a:xfrm>
            <a:off x="8805165" y="2558145"/>
            <a:ext cx="381240" cy="301680"/>
            <a:chOff x="8805165" y="2558145"/>
            <a:chExt cx="3812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6AD3200C-0AF5-4461-745E-0E44C8870466}"/>
                    </a:ext>
                  </a:extLst>
                </p14:cNvPr>
                <p14:cNvContentPartPr/>
                <p14:nvPr/>
              </p14:nvContentPartPr>
              <p14:xfrm>
                <a:off x="8805165" y="2709705"/>
                <a:ext cx="135720" cy="3960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6AD3200C-0AF5-4461-745E-0E44C88704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96165" y="2701065"/>
                  <a:ext cx="153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50" name="Ink 2049">
                  <a:extLst>
                    <a:ext uri="{FF2B5EF4-FFF2-40B4-BE49-F238E27FC236}">
                      <a16:creationId xmlns:a16="http://schemas.microsoft.com/office/drawing/2014/main" id="{7005DB0F-0862-91A4-85A3-CE6D05DE0831}"/>
                    </a:ext>
                  </a:extLst>
                </p14:cNvPr>
                <p14:cNvContentPartPr/>
                <p14:nvPr/>
              </p14:nvContentPartPr>
              <p14:xfrm>
                <a:off x="9001005" y="2558145"/>
                <a:ext cx="185400" cy="301680"/>
              </p14:xfrm>
            </p:contentPart>
          </mc:Choice>
          <mc:Fallback>
            <p:pic>
              <p:nvPicPr>
                <p:cNvPr id="2050" name="Ink 2049">
                  <a:extLst>
                    <a:ext uri="{FF2B5EF4-FFF2-40B4-BE49-F238E27FC236}">
                      <a16:creationId xmlns:a16="http://schemas.microsoft.com/office/drawing/2014/main" id="{7005DB0F-0862-91A4-85A3-CE6D05DE08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92005" y="2549505"/>
                  <a:ext cx="203040" cy="31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235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49E83AE-C85C-9E42-0888-902BC04C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34466"/>
            <a:ext cx="10905066" cy="49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14:cNvPr>
              <p14:cNvContentPartPr/>
              <p14:nvPr/>
            </p14:nvContentPartPr>
            <p14:xfrm>
              <a:off x="926440" y="5370360"/>
              <a:ext cx="181800" cy="2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480D4-D6EE-D6BC-2F9F-0FEA2935D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800" y="5361360"/>
                <a:ext cx="199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14:cNvPr>
              <p14:cNvContentPartPr/>
              <p14:nvPr/>
            </p14:nvContentPartPr>
            <p14:xfrm>
              <a:off x="228040" y="4054200"/>
              <a:ext cx="676080" cy="29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E6F963-0462-843C-4046-06FAA1DB40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400" y="4045200"/>
                <a:ext cx="6937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14:cNvPr>
              <p14:cNvContentPartPr/>
              <p14:nvPr/>
            </p14:nvContentPartPr>
            <p14:xfrm>
              <a:off x="325240" y="3781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6B149-177A-E1C8-B11C-709E12444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40" y="377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14:cNvPr>
              <p14:cNvContentPartPr/>
              <p14:nvPr/>
            </p14:nvContentPartPr>
            <p14:xfrm>
              <a:off x="351520" y="2760000"/>
              <a:ext cx="721440" cy="24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6DC037-D412-C924-D148-DEF401C044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520" y="2751000"/>
                <a:ext cx="7390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7DEA8-64A3-2A1F-04CC-29625A5AB18B}"/>
              </a:ext>
            </a:extLst>
          </p:cNvPr>
          <p:cNvGrpSpPr/>
          <p:nvPr/>
        </p:nvGrpSpPr>
        <p:grpSpPr>
          <a:xfrm>
            <a:off x="238120" y="1367520"/>
            <a:ext cx="815400" cy="271800"/>
            <a:chOff x="238120" y="1367520"/>
            <a:chExt cx="815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14:cNvPr>
                <p14:cNvContentPartPr/>
                <p14:nvPr/>
              </p14:nvContentPartPr>
              <p14:xfrm>
                <a:off x="238120" y="1379400"/>
                <a:ext cx="815400" cy="25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0AA2F-1684-9414-DBE8-8C210CBF60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120" y="1370760"/>
                  <a:ext cx="83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14:cNvPr>
                <p14:cNvContentPartPr/>
                <p14:nvPr/>
              </p14:nvContentPartPr>
              <p14:xfrm>
                <a:off x="808360" y="13675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7FC190-5F82-DCA0-A018-07390113A4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360" y="13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2D17C-06F4-A386-6991-53B70C67EA38}"/>
              </a:ext>
            </a:extLst>
          </p:cNvPr>
          <p:cNvGrpSpPr/>
          <p:nvPr/>
        </p:nvGrpSpPr>
        <p:grpSpPr>
          <a:xfrm>
            <a:off x="3776200" y="5323920"/>
            <a:ext cx="358920" cy="239400"/>
            <a:chOff x="3776200" y="5323920"/>
            <a:chExt cx="3589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14:cNvPr>
                <p14:cNvContentPartPr/>
                <p14:nvPr/>
              </p14:nvContentPartPr>
              <p14:xfrm>
                <a:off x="3776200" y="5389080"/>
                <a:ext cx="93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3B804-9005-4044-0E65-8CFA59466C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560" y="5380080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14:cNvPr>
                <p14:cNvContentPartPr/>
                <p14:nvPr/>
              </p14:nvContentPartPr>
              <p14:xfrm>
                <a:off x="3931360" y="5323920"/>
                <a:ext cx="203760" cy="23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E36C75-67B2-B848-63A5-FE3CC20FAA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720" y="5315280"/>
                  <a:ext cx="2214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98887-0F95-753C-8BCE-DEC63B7DA787}"/>
              </a:ext>
            </a:extLst>
          </p:cNvPr>
          <p:cNvGrpSpPr/>
          <p:nvPr/>
        </p:nvGrpSpPr>
        <p:grpSpPr>
          <a:xfrm>
            <a:off x="5176600" y="5335080"/>
            <a:ext cx="421200" cy="219600"/>
            <a:chOff x="5176600" y="5335080"/>
            <a:chExt cx="421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14:cNvPr>
                <p14:cNvContentPartPr/>
                <p14:nvPr/>
              </p14:nvContentPartPr>
              <p14:xfrm>
                <a:off x="5176600" y="5418240"/>
                <a:ext cx="16236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CDD991-2F10-0A0B-57EC-2E20AC1613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7600" y="5409240"/>
                  <a:ext cx="18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14:cNvPr>
                <p14:cNvContentPartPr/>
                <p14:nvPr/>
              </p14:nvContentPartPr>
              <p14:xfrm>
                <a:off x="5354800" y="5335080"/>
                <a:ext cx="24300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0A8283-DAE2-C39D-4CC7-8164CCC5BA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5800" y="5326440"/>
                  <a:ext cx="2606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CE96D7-2AC3-9FC1-F528-CDC60DE8605B}"/>
              </a:ext>
            </a:extLst>
          </p:cNvPr>
          <p:cNvGrpSpPr/>
          <p:nvPr/>
        </p:nvGrpSpPr>
        <p:grpSpPr>
          <a:xfrm>
            <a:off x="7986760" y="5341920"/>
            <a:ext cx="408600" cy="249840"/>
            <a:chOff x="7986760" y="5341920"/>
            <a:chExt cx="4086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14:cNvPr>
                <p14:cNvContentPartPr/>
                <p14:nvPr/>
              </p14:nvContentPartPr>
              <p14:xfrm>
                <a:off x="7986760" y="5494920"/>
                <a:ext cx="13104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A2DB65-B337-8D3D-D79C-33C1514983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8120" y="5486280"/>
                  <a:ext cx="14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14:cNvPr>
                <p14:cNvContentPartPr/>
                <p14:nvPr/>
              </p14:nvContentPartPr>
              <p14:xfrm>
                <a:off x="8176120" y="5341920"/>
                <a:ext cx="2192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CD324-D3D0-6CE9-ED0C-0A9E8133D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7120" y="5332920"/>
                  <a:ext cx="236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14:cNvPr>
              <p14:cNvContentPartPr/>
              <p14:nvPr/>
            </p14:nvContentPartPr>
            <p14:xfrm>
              <a:off x="9415240" y="5411760"/>
              <a:ext cx="196560" cy="212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A1BDC8-4839-8662-4C28-DDCB80C1F5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6240" y="5403120"/>
                <a:ext cx="21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14:cNvPr>
              <p14:cNvContentPartPr/>
              <p14:nvPr/>
            </p14:nvContentPartPr>
            <p14:xfrm>
              <a:off x="10874320" y="5355600"/>
              <a:ext cx="245160" cy="196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C581D0-3DCD-88CF-B021-2D9E73E286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5320" y="5346960"/>
                <a:ext cx="2628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E3F9E-7D50-9A3B-326D-0A679EE27155}"/>
              </a:ext>
            </a:extLst>
          </p:cNvPr>
          <p:cNvGrpSpPr/>
          <p:nvPr/>
        </p:nvGrpSpPr>
        <p:grpSpPr>
          <a:xfrm>
            <a:off x="2284125" y="5185065"/>
            <a:ext cx="407880" cy="334800"/>
            <a:chOff x="2284125" y="5185065"/>
            <a:chExt cx="407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14:cNvPr>
                <p14:cNvContentPartPr/>
                <p14:nvPr/>
              </p14:nvContentPartPr>
              <p14:xfrm>
                <a:off x="2284125" y="5393145"/>
                <a:ext cx="1062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B1316-65F2-3EFA-C9EC-8C89875B40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485" y="5384145"/>
                  <a:ext cx="12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14:cNvPr>
                <p14:cNvContentPartPr/>
                <p14:nvPr/>
              </p14:nvContentPartPr>
              <p14:xfrm>
                <a:off x="2454405" y="5185065"/>
                <a:ext cx="237600" cy="33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11BA34-A956-F59B-8935-CF034626F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5405" y="5176425"/>
                  <a:ext cx="2552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13B4BA-62D1-B8D4-3C88-082E617B7928}"/>
              </a:ext>
            </a:extLst>
          </p:cNvPr>
          <p:cNvGrpSpPr/>
          <p:nvPr/>
        </p:nvGrpSpPr>
        <p:grpSpPr>
          <a:xfrm>
            <a:off x="6602685" y="5337345"/>
            <a:ext cx="286560" cy="247680"/>
            <a:chOff x="6602685" y="5337345"/>
            <a:chExt cx="2865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14:cNvPr>
                <p14:cNvContentPartPr/>
                <p14:nvPr/>
              </p14:nvContentPartPr>
              <p14:xfrm>
                <a:off x="6602685" y="5405025"/>
                <a:ext cx="145800" cy="4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E7E13-4666-F697-AD4D-599CCE605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4045" y="5396025"/>
                  <a:ext cx="163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14:cNvPr>
                <p14:cNvContentPartPr/>
                <p14:nvPr/>
              </p14:nvContentPartPr>
              <p14:xfrm>
                <a:off x="6873405" y="5337345"/>
                <a:ext cx="15840" cy="24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9DCE93-58DE-1ADF-675E-B08508E53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765" y="5328705"/>
                  <a:ext cx="334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0AEFF-5176-3B37-0761-6E882316B3F4}"/>
              </a:ext>
            </a:extLst>
          </p:cNvPr>
          <p:cNvGrpSpPr/>
          <p:nvPr/>
        </p:nvGrpSpPr>
        <p:grpSpPr>
          <a:xfrm>
            <a:off x="1540725" y="3894105"/>
            <a:ext cx="432720" cy="249480"/>
            <a:chOff x="1540725" y="3894105"/>
            <a:chExt cx="4327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14:cNvPr>
                <p14:cNvContentPartPr/>
                <p14:nvPr/>
              </p14:nvContentPartPr>
              <p14:xfrm>
                <a:off x="1540725" y="4058265"/>
                <a:ext cx="226080" cy="4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9D960A-43E9-42B5-E218-51576C3B33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2085" y="4049625"/>
                  <a:ext cx="243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14:cNvPr>
                <p14:cNvContentPartPr/>
                <p14:nvPr/>
              </p14:nvContentPartPr>
              <p14:xfrm>
                <a:off x="1749165" y="3894105"/>
                <a:ext cx="224280" cy="24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CB0433-BE87-7777-6832-741E658EBA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0165" y="3885105"/>
                  <a:ext cx="2419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B5DE4-8AE7-0006-A8FC-EFCAFFBEECA5}"/>
              </a:ext>
            </a:extLst>
          </p:cNvPr>
          <p:cNvGrpSpPr/>
          <p:nvPr/>
        </p:nvGrpSpPr>
        <p:grpSpPr>
          <a:xfrm>
            <a:off x="1834125" y="4595745"/>
            <a:ext cx="493200" cy="499680"/>
            <a:chOff x="1834125" y="4595745"/>
            <a:chExt cx="49320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14:cNvPr>
                <p14:cNvContentPartPr/>
                <p14:nvPr/>
              </p14:nvContentPartPr>
              <p14:xfrm>
                <a:off x="1834125" y="4629225"/>
                <a:ext cx="270360" cy="44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F1BD7B-9408-F963-620C-842EFA9CB8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5485" y="4620225"/>
                  <a:ext cx="288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14:cNvPr>
                <p14:cNvContentPartPr/>
                <p14:nvPr/>
              </p14:nvContentPartPr>
              <p14:xfrm>
                <a:off x="1933125" y="4897785"/>
                <a:ext cx="198000" cy="19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2B0073-519A-24CB-7650-A9E875D8D0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24485" y="4889145"/>
                  <a:ext cx="215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14:cNvPr>
                <p14:cNvContentPartPr/>
                <p14:nvPr/>
              </p14:nvContentPartPr>
              <p14:xfrm>
                <a:off x="2020245" y="4602585"/>
                <a:ext cx="307080" cy="18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1DA96B-BBFC-07AF-B02F-CDFE43A2F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11605" y="4593585"/>
                  <a:ext cx="324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14:cNvPr>
                <p14:cNvContentPartPr/>
                <p14:nvPr/>
              </p14:nvContentPartPr>
              <p14:xfrm>
                <a:off x="2172885" y="459574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C80228-F7D2-EDD0-2C42-BFF1406A1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63885" y="4586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84E52-1CB5-E49A-0D26-14B5658065F6}"/>
              </a:ext>
            </a:extLst>
          </p:cNvPr>
          <p:cNvGrpSpPr/>
          <p:nvPr/>
        </p:nvGrpSpPr>
        <p:grpSpPr>
          <a:xfrm>
            <a:off x="4486245" y="3969345"/>
            <a:ext cx="299880" cy="267480"/>
            <a:chOff x="4486245" y="3969345"/>
            <a:chExt cx="2998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102D51-11FC-4BC8-75CD-B96C5D96919A}"/>
                    </a:ext>
                  </a:extLst>
                </p14:cNvPr>
                <p14:cNvContentPartPr/>
                <p14:nvPr/>
              </p14:nvContentPartPr>
              <p14:xfrm>
                <a:off x="4486245" y="4092105"/>
                <a:ext cx="124560" cy="3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102D51-11FC-4BC8-75CD-B96C5D9691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05" y="4083105"/>
                  <a:ext cx="142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F4B755-E431-7E95-9EE8-2758A646E96D}"/>
                    </a:ext>
                  </a:extLst>
                </p14:cNvPr>
                <p14:cNvContentPartPr/>
                <p14:nvPr/>
              </p14:nvContentPartPr>
              <p14:xfrm>
                <a:off x="4633845" y="3969345"/>
                <a:ext cx="152280" cy="26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F4B755-E431-7E95-9EE8-2758A646E9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24845" y="3960705"/>
                  <a:ext cx="1699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FC53BE-E187-BB97-15D7-9E054A6F7CB2}"/>
              </a:ext>
            </a:extLst>
          </p:cNvPr>
          <p:cNvGrpSpPr/>
          <p:nvPr/>
        </p:nvGrpSpPr>
        <p:grpSpPr>
          <a:xfrm>
            <a:off x="4491285" y="4590705"/>
            <a:ext cx="445680" cy="709920"/>
            <a:chOff x="4491285" y="4590705"/>
            <a:chExt cx="44568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814442-9136-C373-134D-D75517187623}"/>
                    </a:ext>
                  </a:extLst>
                </p14:cNvPr>
                <p14:cNvContentPartPr/>
                <p14:nvPr/>
              </p14:nvContentPartPr>
              <p14:xfrm>
                <a:off x="4690005" y="4590705"/>
                <a:ext cx="217080" cy="39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814442-9136-C373-134D-D755171876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1005" y="4581705"/>
                  <a:ext cx="234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CDAB56-2946-AA90-67AE-1029E5BF9CB9}"/>
                    </a:ext>
                  </a:extLst>
                </p14:cNvPr>
                <p14:cNvContentPartPr/>
                <p14:nvPr/>
              </p14:nvContentPartPr>
              <p14:xfrm>
                <a:off x="4746885" y="4837305"/>
                <a:ext cx="188640" cy="22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CDAB56-2946-AA90-67AE-1029E5BF9C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37885" y="4828305"/>
                  <a:ext cx="206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300D93-1636-E26D-C149-09F11E7A57B6}"/>
                    </a:ext>
                  </a:extLst>
                </p14:cNvPr>
                <p14:cNvContentPartPr/>
                <p14:nvPr/>
              </p14:nvContentPartPr>
              <p14:xfrm>
                <a:off x="4491285" y="5104065"/>
                <a:ext cx="445680" cy="19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300D93-1636-E26D-C149-09F11E7A57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82645" y="5095065"/>
                  <a:ext cx="463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9FCE85-E496-5FB0-30C7-6B47E762C4E2}"/>
                    </a:ext>
                  </a:extLst>
                </p14:cNvPr>
                <p14:cNvContentPartPr/>
                <p14:nvPr/>
              </p14:nvContentPartPr>
              <p14:xfrm>
                <a:off x="4747245" y="5090385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9FCE85-E496-5FB0-30C7-6B47E762C4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8245" y="5081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985329-A019-3A1A-C2F2-FD03DC860B66}"/>
                    </a:ext>
                  </a:extLst>
                </p14:cNvPr>
                <p14:cNvContentPartPr/>
                <p14:nvPr/>
              </p14:nvContentPartPr>
              <p14:xfrm>
                <a:off x="4709805" y="5117385"/>
                <a:ext cx="41400" cy="10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985329-A019-3A1A-C2F2-FD03DC860B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1165" y="5108745"/>
                  <a:ext cx="59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0DDB94-CB90-636B-5934-1697F228D6D2}"/>
                    </a:ext>
                  </a:extLst>
                </p14:cNvPr>
                <p14:cNvContentPartPr/>
                <p14:nvPr/>
              </p14:nvContentPartPr>
              <p14:xfrm>
                <a:off x="4709805" y="5154825"/>
                <a:ext cx="34560" cy="9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0DDB94-CB90-636B-5934-1697F228D6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1165" y="5146185"/>
                  <a:ext cx="522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B7774A-2AC5-DB11-D33F-EDBF81DA31CF}"/>
              </a:ext>
            </a:extLst>
          </p:cNvPr>
          <p:cNvGrpSpPr/>
          <p:nvPr/>
        </p:nvGrpSpPr>
        <p:grpSpPr>
          <a:xfrm>
            <a:off x="2981445" y="3314145"/>
            <a:ext cx="1195200" cy="811800"/>
            <a:chOff x="2981445" y="3314145"/>
            <a:chExt cx="119520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50B96A-52B4-7F2B-8365-F284ADB947BF}"/>
                    </a:ext>
                  </a:extLst>
                </p14:cNvPr>
                <p14:cNvContentPartPr/>
                <p14:nvPr/>
              </p14:nvContentPartPr>
              <p14:xfrm>
                <a:off x="3367365" y="3314145"/>
                <a:ext cx="667080" cy="524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50B96A-52B4-7F2B-8365-F284ADB947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8365" y="3305505"/>
                  <a:ext cx="6847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CE3161-0C7B-D01B-8F27-D93B0F55F12F}"/>
                    </a:ext>
                  </a:extLst>
                </p14:cNvPr>
                <p14:cNvContentPartPr/>
                <p14:nvPr/>
              </p14:nvContentPartPr>
              <p14:xfrm>
                <a:off x="3665445" y="3617625"/>
                <a:ext cx="511200" cy="28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CE3161-0C7B-D01B-8F27-D93B0F55F1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56445" y="3608985"/>
                  <a:ext cx="52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DB596-3145-E060-8964-8296E60EF8F2}"/>
                    </a:ext>
                  </a:extLst>
                </p14:cNvPr>
                <p14:cNvContentPartPr/>
                <p14:nvPr/>
              </p14:nvContentPartPr>
              <p14:xfrm>
                <a:off x="2981445" y="3849825"/>
                <a:ext cx="810360" cy="26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DB596-3145-E060-8964-8296E60EF8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72445" y="3841185"/>
                  <a:ext cx="828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449F2E-09D9-EBA1-0D16-2B12A9F9C590}"/>
                    </a:ext>
                  </a:extLst>
                </p14:cNvPr>
                <p14:cNvContentPartPr/>
                <p14:nvPr/>
              </p14:nvContentPartPr>
              <p14:xfrm>
                <a:off x="3629805" y="3991665"/>
                <a:ext cx="122760" cy="13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449F2E-09D9-EBA1-0D16-2B12A9F9C5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1165" y="3982665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F58604-E703-8CC7-3B8A-9BB31C8987E0}"/>
                  </a:ext>
                </a:extLst>
              </p14:cNvPr>
              <p14:cNvContentPartPr/>
              <p14:nvPr/>
            </p14:nvContentPartPr>
            <p14:xfrm>
              <a:off x="3021045" y="2671545"/>
              <a:ext cx="201240" cy="38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F58604-E703-8CC7-3B8A-9BB31C8987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12045" y="2662545"/>
                <a:ext cx="218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8D5F5731-CD95-18B3-D23C-2260CAC1E8BA}"/>
                  </a:ext>
                </a:extLst>
              </p14:cNvPr>
              <p14:cNvContentPartPr/>
              <p14:nvPr/>
            </p14:nvContentPartPr>
            <p14:xfrm>
              <a:off x="3170445" y="2571465"/>
              <a:ext cx="233640" cy="288720"/>
            </p14:xfrm>
          </p:contentPart>
        </mc:Choice>
        <mc:Fallback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8D5F5731-CD95-18B3-D23C-2260CAC1E8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1805" y="2562465"/>
                <a:ext cx="2512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AB9EFBE-8FC6-4205-A8CC-906A8744DCFE}"/>
              </a:ext>
            </a:extLst>
          </p:cNvPr>
          <p:cNvGrpSpPr/>
          <p:nvPr/>
        </p:nvGrpSpPr>
        <p:grpSpPr>
          <a:xfrm>
            <a:off x="7302165" y="3931905"/>
            <a:ext cx="486720" cy="279000"/>
            <a:chOff x="7302165" y="3931905"/>
            <a:chExt cx="4867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6C2AD4-5C79-1074-A3AD-4555CDD79098}"/>
                    </a:ext>
                  </a:extLst>
                </p14:cNvPr>
                <p14:cNvContentPartPr/>
                <p14:nvPr/>
              </p14:nvContentPartPr>
              <p14:xfrm>
                <a:off x="7302165" y="4096785"/>
                <a:ext cx="165960" cy="1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6C2AD4-5C79-1074-A3AD-4555CDD790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93525" y="4087785"/>
                  <a:ext cx="183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7644AD-6AB4-4475-9ACB-EED015C705A2}"/>
                    </a:ext>
                  </a:extLst>
                </p14:cNvPr>
                <p14:cNvContentPartPr/>
                <p14:nvPr/>
              </p14:nvContentPartPr>
              <p14:xfrm>
                <a:off x="7592685" y="3931905"/>
                <a:ext cx="196200" cy="27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7644AD-6AB4-4475-9ACB-EED015C705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84045" y="3923265"/>
                  <a:ext cx="2138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10C917-B47D-882D-DD28-AF8C6E5F031B}"/>
              </a:ext>
            </a:extLst>
          </p:cNvPr>
          <p:cNvGrpSpPr/>
          <p:nvPr/>
        </p:nvGrpSpPr>
        <p:grpSpPr>
          <a:xfrm>
            <a:off x="7505205" y="4716345"/>
            <a:ext cx="403560" cy="837360"/>
            <a:chOff x="7505205" y="4716345"/>
            <a:chExt cx="403560" cy="8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FBBFD0-13F8-3AC1-129F-B631EAE7E948}"/>
                    </a:ext>
                  </a:extLst>
                </p14:cNvPr>
                <p14:cNvContentPartPr/>
                <p14:nvPr/>
              </p14:nvContentPartPr>
              <p14:xfrm>
                <a:off x="7508085" y="4716345"/>
                <a:ext cx="238680" cy="40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FBBFD0-13F8-3AC1-129F-B631EAE7E9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9445" y="4707345"/>
                  <a:ext cx="2563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E88454-F38B-EF92-470E-69462F7D0653}"/>
                    </a:ext>
                  </a:extLst>
                </p14:cNvPr>
                <p14:cNvContentPartPr/>
                <p14:nvPr/>
              </p14:nvContentPartPr>
              <p14:xfrm>
                <a:off x="7625085" y="5028105"/>
                <a:ext cx="20124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E88454-F38B-EF92-470E-69462F7D06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6445" y="5019105"/>
                  <a:ext cx="218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628E60-82D8-02FE-FB86-E6A511DB25A4}"/>
                    </a:ext>
                  </a:extLst>
                </p14:cNvPr>
                <p14:cNvContentPartPr/>
                <p14:nvPr/>
              </p14:nvContentPartPr>
              <p14:xfrm>
                <a:off x="7505205" y="5375865"/>
                <a:ext cx="403560" cy="17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628E60-82D8-02FE-FB86-E6A511DB25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96205" y="5367225"/>
                  <a:ext cx="42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A9A596-3A3A-2A48-A3DB-A82F6B710D51}"/>
                    </a:ext>
                  </a:extLst>
                </p14:cNvPr>
                <p14:cNvContentPartPr/>
                <p14:nvPr/>
              </p14:nvContentPartPr>
              <p14:xfrm>
                <a:off x="7620045" y="5366865"/>
                <a:ext cx="103320" cy="11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A9A596-3A3A-2A48-A3DB-A82F6B710D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1405" y="5358225"/>
                  <a:ext cx="120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7A6892-2791-6FC2-D8F4-0A21F1BEE7A4}"/>
                    </a:ext>
                  </a:extLst>
                </p14:cNvPr>
                <p14:cNvContentPartPr/>
                <p14:nvPr/>
              </p14:nvContentPartPr>
              <p14:xfrm>
                <a:off x="7741365" y="5268225"/>
                <a:ext cx="2556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7A6892-2791-6FC2-D8F4-0A21F1BEE7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2365" y="5259585"/>
                  <a:ext cx="432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D7DF6A-6111-DC9C-8EA5-B5EF62B5E3C5}"/>
                  </a:ext>
                </a:extLst>
              </p14:cNvPr>
              <p14:cNvContentPartPr/>
              <p14:nvPr/>
            </p14:nvContentPartPr>
            <p14:xfrm>
              <a:off x="10185045" y="3992025"/>
              <a:ext cx="298080" cy="229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D7DF6A-6111-DC9C-8EA5-B5EF62B5E3C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76045" y="3983025"/>
                <a:ext cx="31572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9C6B4A9A-9D61-1F10-650F-F356EB9EAA6B}"/>
              </a:ext>
            </a:extLst>
          </p:cNvPr>
          <p:cNvGrpSpPr/>
          <p:nvPr/>
        </p:nvGrpSpPr>
        <p:grpSpPr>
          <a:xfrm>
            <a:off x="10273605" y="4577025"/>
            <a:ext cx="484200" cy="722520"/>
            <a:chOff x="10273605" y="4577025"/>
            <a:chExt cx="48420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1A2764C8-FF38-0526-4EFC-881A4E1E7BFD}"/>
                    </a:ext>
                  </a:extLst>
                </p14:cNvPr>
                <p14:cNvContentPartPr/>
                <p14:nvPr/>
              </p14:nvContentPartPr>
              <p14:xfrm>
                <a:off x="10396005" y="4577025"/>
                <a:ext cx="213120" cy="32112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1A2764C8-FF38-0526-4EFC-881A4E1E7B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87365" y="4568025"/>
                  <a:ext cx="230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409AB017-F603-C342-CDB7-1EA64454591D}"/>
                    </a:ext>
                  </a:extLst>
                </p14:cNvPr>
                <p14:cNvContentPartPr/>
                <p14:nvPr/>
              </p14:nvContentPartPr>
              <p14:xfrm>
                <a:off x="10518045" y="4753785"/>
                <a:ext cx="138240" cy="25992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409AB017-F603-C342-CDB7-1EA6445459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09045" y="4745145"/>
                  <a:ext cx="155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A280FDCA-5C0B-1545-28A9-D6DFCE19E017}"/>
                    </a:ext>
                  </a:extLst>
                </p14:cNvPr>
                <p14:cNvContentPartPr/>
                <p14:nvPr/>
              </p14:nvContentPartPr>
              <p14:xfrm>
                <a:off x="10273605" y="5117025"/>
                <a:ext cx="484200" cy="18252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A280FDCA-5C0B-1545-28A9-D6DFCE19E0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64605" y="5108385"/>
                  <a:ext cx="50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1F8AFC51-F6AC-2FCC-5C06-A10D47EA7E5D}"/>
                    </a:ext>
                  </a:extLst>
                </p14:cNvPr>
                <p14:cNvContentPartPr/>
                <p14:nvPr/>
              </p14:nvContentPartPr>
              <p14:xfrm>
                <a:off x="10434885" y="5014425"/>
                <a:ext cx="360" cy="36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1F8AFC51-F6AC-2FCC-5C06-A10D47EA7E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5885" y="5005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47B06798-5370-BBD1-C049-84E41768BED5}"/>
                    </a:ext>
                  </a:extLst>
                </p14:cNvPr>
                <p14:cNvContentPartPr/>
                <p14:nvPr/>
              </p14:nvContentPartPr>
              <p14:xfrm>
                <a:off x="10489605" y="5122785"/>
                <a:ext cx="28080" cy="9864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47B06798-5370-BBD1-C049-84E41768BED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80965" y="5114145"/>
                  <a:ext cx="457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2BBD1DD9-2651-5FD4-AADE-7B514B3683D6}"/>
              </a:ext>
            </a:extLst>
          </p:cNvPr>
          <p:cNvGrpSpPr/>
          <p:nvPr/>
        </p:nvGrpSpPr>
        <p:grpSpPr>
          <a:xfrm>
            <a:off x="9527685" y="5484225"/>
            <a:ext cx="160560" cy="36360"/>
            <a:chOff x="9527685" y="5484225"/>
            <a:chExt cx="160560" cy="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808C0A24-5742-8167-9601-C44F2313A05E}"/>
                    </a:ext>
                  </a:extLst>
                </p14:cNvPr>
                <p14:cNvContentPartPr/>
                <p14:nvPr/>
              </p14:nvContentPartPr>
              <p14:xfrm>
                <a:off x="9576645" y="5515185"/>
                <a:ext cx="360" cy="36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808C0A24-5742-8167-9601-C44F2313A0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67645" y="55065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C0AA4C2-FD74-C7F5-09D4-DC807217C124}"/>
                    </a:ext>
                  </a:extLst>
                </p14:cNvPr>
                <p14:cNvContentPartPr/>
                <p14:nvPr/>
              </p14:nvContentPartPr>
              <p14:xfrm>
                <a:off x="9527685" y="5484225"/>
                <a:ext cx="160560" cy="3636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C0AA4C2-FD74-C7F5-09D4-DC807217C12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19045" y="5475585"/>
                  <a:ext cx="1782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ACF4F532-A665-7C25-6B8E-4FD9C4213B6E}"/>
                  </a:ext>
                </a:extLst>
              </p14:cNvPr>
              <p14:cNvContentPartPr/>
              <p14:nvPr/>
            </p14:nvContentPartPr>
            <p14:xfrm>
              <a:off x="8721285" y="2508825"/>
              <a:ext cx="264240" cy="250560"/>
            </p14:xfrm>
          </p:contentPart>
        </mc:Choice>
        <mc:Fallback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ACF4F532-A665-7C25-6B8E-4FD9C4213B6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2645" y="2499825"/>
                <a:ext cx="2818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3005DFDA-3689-14C1-DC91-D498AAA99B9A}"/>
              </a:ext>
            </a:extLst>
          </p:cNvPr>
          <p:cNvGrpSpPr/>
          <p:nvPr/>
        </p:nvGrpSpPr>
        <p:grpSpPr>
          <a:xfrm>
            <a:off x="9102525" y="3141705"/>
            <a:ext cx="789840" cy="1176120"/>
            <a:chOff x="9102525" y="3141705"/>
            <a:chExt cx="789840" cy="11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CF463DED-7EB8-36EE-67F0-17E8F415179E}"/>
                    </a:ext>
                  </a:extLst>
                </p14:cNvPr>
                <p14:cNvContentPartPr/>
                <p14:nvPr/>
              </p14:nvContentPartPr>
              <p14:xfrm>
                <a:off x="9147885" y="3141705"/>
                <a:ext cx="680400" cy="67752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CF463DED-7EB8-36EE-67F0-17E8F41517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38885" y="3133065"/>
                  <a:ext cx="698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428F238B-8AEC-3A85-82DC-AAD0E7A91475}"/>
                    </a:ext>
                  </a:extLst>
                </p14:cNvPr>
                <p14:cNvContentPartPr/>
                <p14:nvPr/>
              </p14:nvContentPartPr>
              <p14:xfrm>
                <a:off x="9428325" y="3586665"/>
                <a:ext cx="464040" cy="33408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428F238B-8AEC-3A85-82DC-AAD0E7A914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9685" y="3578025"/>
                  <a:ext cx="481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D2B70005-23B4-9B1C-F1A1-6FA0686897C5}"/>
                    </a:ext>
                  </a:extLst>
                </p14:cNvPr>
                <p14:cNvContentPartPr/>
                <p14:nvPr/>
              </p14:nvContentPartPr>
              <p14:xfrm>
                <a:off x="9102525" y="4039545"/>
                <a:ext cx="671760" cy="24948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D2B70005-23B4-9B1C-F1A1-6FA0686897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3525" y="4030545"/>
                  <a:ext cx="689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91BAF72B-6802-E5E5-171D-F01C838CBFFB}"/>
                    </a:ext>
                  </a:extLst>
                </p14:cNvPr>
                <p14:cNvContentPartPr/>
                <p14:nvPr/>
              </p14:nvContentPartPr>
              <p14:xfrm>
                <a:off x="9593565" y="4215585"/>
                <a:ext cx="171360" cy="10224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91BAF72B-6802-E5E5-171D-F01C838CBF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84565" y="4206585"/>
                  <a:ext cx="1890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5A9F1E0E-EE47-575E-94BF-9AC87CCD7644}"/>
              </a:ext>
            </a:extLst>
          </p:cNvPr>
          <p:cNvGrpSpPr/>
          <p:nvPr/>
        </p:nvGrpSpPr>
        <p:grpSpPr>
          <a:xfrm>
            <a:off x="4354845" y="1864425"/>
            <a:ext cx="1231200" cy="558360"/>
            <a:chOff x="4354845" y="1864425"/>
            <a:chExt cx="123120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E3179CD9-AE06-FF32-8A96-72E851BADE22}"/>
                    </a:ext>
                  </a:extLst>
                </p14:cNvPr>
                <p14:cNvContentPartPr/>
                <p14:nvPr/>
              </p14:nvContentPartPr>
              <p14:xfrm>
                <a:off x="4539525" y="1864425"/>
                <a:ext cx="991800" cy="32832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E3179CD9-AE06-FF32-8A96-72E851BADE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30885" y="1855425"/>
                  <a:ext cx="1009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A21F055B-C1B1-A48C-71EC-D21E0A448EEE}"/>
                    </a:ext>
                  </a:extLst>
                </p14:cNvPr>
                <p14:cNvContentPartPr/>
                <p14:nvPr/>
              </p14:nvContentPartPr>
              <p14:xfrm>
                <a:off x="4585965" y="2055585"/>
                <a:ext cx="84240" cy="4248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A21F055B-C1B1-A48C-71EC-D21E0A448EE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77325" y="2046945"/>
                  <a:ext cx="101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04F9899C-217C-C5EC-A10E-017F742E5607}"/>
                    </a:ext>
                  </a:extLst>
                </p14:cNvPr>
                <p14:cNvContentPartPr/>
                <p14:nvPr/>
              </p14:nvContentPartPr>
              <p14:xfrm>
                <a:off x="4354845" y="1967385"/>
                <a:ext cx="390960" cy="35568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04F9899C-217C-C5EC-A10E-017F742E56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45845" y="1958745"/>
                  <a:ext cx="408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0FF6234E-D6A1-4072-9629-A67499131C3F}"/>
                    </a:ext>
                  </a:extLst>
                </p14:cNvPr>
                <p14:cNvContentPartPr/>
                <p14:nvPr/>
              </p14:nvContentPartPr>
              <p14:xfrm>
                <a:off x="5002125" y="2251065"/>
                <a:ext cx="583920" cy="17172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0FF6234E-D6A1-4072-9629-A67499131C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93485" y="2242425"/>
                  <a:ext cx="601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5002E9BF-9020-72BD-2B76-A4C5099CBFE1}"/>
                    </a:ext>
                  </a:extLst>
                </p14:cNvPr>
                <p14:cNvContentPartPr/>
                <p14:nvPr/>
              </p14:nvContentPartPr>
              <p14:xfrm>
                <a:off x="5319645" y="2225865"/>
                <a:ext cx="360" cy="36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5002E9BF-9020-72BD-2B76-A4C5099CBF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645" y="22172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F8FEEE9E-5C7A-1EFD-D298-FCCBA316CF62}"/>
              </a:ext>
            </a:extLst>
          </p:cNvPr>
          <p:cNvGrpSpPr/>
          <p:nvPr/>
        </p:nvGrpSpPr>
        <p:grpSpPr>
          <a:xfrm>
            <a:off x="5932005" y="1196985"/>
            <a:ext cx="366480" cy="214200"/>
            <a:chOff x="5932005" y="1196985"/>
            <a:chExt cx="36648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912BA303-74AC-B923-330E-2C5E5F2E1FD2}"/>
                    </a:ext>
                  </a:extLst>
                </p14:cNvPr>
                <p14:cNvContentPartPr/>
                <p14:nvPr/>
              </p14:nvContentPartPr>
              <p14:xfrm>
                <a:off x="5932005" y="1310745"/>
                <a:ext cx="173520" cy="5076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912BA303-74AC-B923-330E-2C5E5F2E1F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23005" y="1301745"/>
                  <a:ext cx="191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322D65FD-DD6B-90B0-7AF5-DD08A7883084}"/>
                    </a:ext>
                  </a:extLst>
                </p14:cNvPr>
                <p14:cNvContentPartPr/>
                <p14:nvPr/>
              </p14:nvContentPartPr>
              <p14:xfrm>
                <a:off x="6141165" y="1196985"/>
                <a:ext cx="157320" cy="21420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322D65FD-DD6B-90B0-7AF5-DD08A78830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32165" y="1188345"/>
                  <a:ext cx="17496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C62140F8-30FC-28CF-F5CC-DAE361CF696C}"/>
              </a:ext>
            </a:extLst>
          </p:cNvPr>
          <p:cNvGrpSpPr/>
          <p:nvPr/>
        </p:nvGrpSpPr>
        <p:grpSpPr>
          <a:xfrm>
            <a:off x="6512626" y="436125"/>
            <a:ext cx="4396680" cy="734400"/>
            <a:chOff x="6512626" y="436125"/>
            <a:chExt cx="439668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979E2EEE-12EB-483F-B111-139A14E304CC}"/>
                    </a:ext>
                  </a:extLst>
                </p14:cNvPr>
                <p14:cNvContentPartPr/>
                <p14:nvPr/>
              </p14:nvContentPartPr>
              <p14:xfrm>
                <a:off x="6659146" y="889725"/>
                <a:ext cx="352800" cy="1501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979E2EEE-12EB-483F-B111-139A14E304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50146" y="881085"/>
                  <a:ext cx="370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BEDE91C0-18AF-F44E-68C1-138D83545694}"/>
                    </a:ext>
                  </a:extLst>
                </p14:cNvPr>
                <p14:cNvContentPartPr/>
                <p14:nvPr/>
              </p14:nvContentPartPr>
              <p14:xfrm>
                <a:off x="6512626" y="917445"/>
                <a:ext cx="187920" cy="25308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BEDE91C0-18AF-F44E-68C1-138D835456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03986" y="908805"/>
                  <a:ext cx="205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478F00A6-ABDF-5ED0-BF7E-61A635B18767}"/>
                    </a:ext>
                  </a:extLst>
                </p14:cNvPr>
                <p14:cNvContentPartPr/>
                <p14:nvPr/>
              </p14:nvContentPartPr>
              <p14:xfrm>
                <a:off x="7381666" y="551325"/>
                <a:ext cx="1123200" cy="48924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478F00A6-ABDF-5ED0-BF7E-61A635B187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72666" y="542685"/>
                  <a:ext cx="1140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34371B80-D7DA-77C7-51F9-7004692D70C9}"/>
                    </a:ext>
                  </a:extLst>
                </p14:cNvPr>
                <p14:cNvContentPartPr/>
                <p14:nvPr/>
              </p14:nvContentPartPr>
              <p14:xfrm>
                <a:off x="8021386" y="436125"/>
                <a:ext cx="360" cy="36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34371B80-D7DA-77C7-51F9-7004692D70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2746" y="427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59A408AF-6AD9-C6BA-4D8C-4D4C705D7320}"/>
                    </a:ext>
                  </a:extLst>
                </p14:cNvPr>
                <p14:cNvContentPartPr/>
                <p14:nvPr/>
              </p14:nvContentPartPr>
              <p14:xfrm>
                <a:off x="7759666" y="712605"/>
                <a:ext cx="55800" cy="101880"/>
              </p14:xfrm>
            </p:contentPart>
          </mc:Choice>
          <mc:Fallback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59A408AF-6AD9-C6BA-4D8C-4D4C705D732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0666" y="703965"/>
                  <a:ext cx="73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6846CAFC-F880-5004-5BC4-40FD00AD1167}"/>
                    </a:ext>
                  </a:extLst>
                </p14:cNvPr>
                <p14:cNvContentPartPr/>
                <p14:nvPr/>
              </p14:nvContentPartPr>
              <p14:xfrm>
                <a:off x="8851546" y="574005"/>
                <a:ext cx="998640" cy="27360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6846CAFC-F880-5004-5BC4-40FD00AD11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42546" y="565365"/>
                  <a:ext cx="1016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43776D72-1B7B-F7C9-0D98-A6FD0FB27A07}"/>
                    </a:ext>
                  </a:extLst>
                </p14:cNvPr>
                <p14:cNvContentPartPr/>
                <p14:nvPr/>
              </p14:nvContentPartPr>
              <p14:xfrm>
                <a:off x="9948106" y="680565"/>
                <a:ext cx="227880" cy="17640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43776D72-1B7B-F7C9-0D98-A6FD0FB27A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39466" y="671565"/>
                  <a:ext cx="245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486BD5B1-3EFD-B5DE-7119-05B2A304E2BA}"/>
                    </a:ext>
                  </a:extLst>
                </p14:cNvPr>
                <p14:cNvContentPartPr/>
                <p14:nvPr/>
              </p14:nvContentPartPr>
              <p14:xfrm>
                <a:off x="9902746" y="598485"/>
                <a:ext cx="360" cy="360"/>
              </p14:xfrm>
            </p:contentPart>
          </mc:Choice>
          <mc:Fallback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486BD5B1-3EFD-B5DE-7119-05B2A304E2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94106" y="5898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A9243976-0A32-934B-FCD6-CE89759B28F1}"/>
                    </a:ext>
                  </a:extLst>
                </p14:cNvPr>
                <p14:cNvContentPartPr/>
                <p14:nvPr/>
              </p14:nvContentPartPr>
              <p14:xfrm>
                <a:off x="10403146" y="705045"/>
                <a:ext cx="174240" cy="1008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A9243976-0A32-934B-FCD6-CE89759B28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94146" y="696405"/>
                  <a:ext cx="19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24C26660-14DA-C5E8-DD52-C92C671FBE9B}"/>
                    </a:ext>
                  </a:extLst>
                </p14:cNvPr>
                <p14:cNvContentPartPr/>
                <p14:nvPr/>
              </p14:nvContentPartPr>
              <p14:xfrm>
                <a:off x="10697626" y="553845"/>
                <a:ext cx="211680" cy="34668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24C26660-14DA-C5E8-DD52-C92C671FBE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688626" y="545205"/>
                  <a:ext cx="22932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88B99D-780B-9A15-75DF-7AA605065813}"/>
                  </a:ext>
                </a:extLst>
              </p14:cNvPr>
              <p14:cNvContentPartPr/>
              <p14:nvPr/>
            </p14:nvContentPartPr>
            <p14:xfrm>
              <a:off x="3178365" y="5706705"/>
              <a:ext cx="295200" cy="252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88B99D-780B-9A15-75DF-7AA6050658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69725" y="5697705"/>
                <a:ext cx="31284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102B1BF-7AED-13C7-7378-385F0A1F8C90}"/>
              </a:ext>
            </a:extLst>
          </p:cNvPr>
          <p:cNvGrpSpPr/>
          <p:nvPr/>
        </p:nvGrpSpPr>
        <p:grpSpPr>
          <a:xfrm>
            <a:off x="3396525" y="6100545"/>
            <a:ext cx="28800" cy="78840"/>
            <a:chOff x="3396525" y="6100545"/>
            <a:chExt cx="2880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292925-22E0-A879-1E4B-1D3CD2C91F1A}"/>
                    </a:ext>
                  </a:extLst>
                </p14:cNvPr>
                <p14:cNvContentPartPr/>
                <p14:nvPr/>
              </p14:nvContentPartPr>
              <p14:xfrm>
                <a:off x="3396885" y="6109185"/>
                <a:ext cx="28440" cy="7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292925-22E0-A879-1E4B-1D3CD2C91F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87885" y="6100185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5E43F5-0C55-F43C-88E7-A5C3CE180B99}"/>
                    </a:ext>
                  </a:extLst>
                </p14:cNvPr>
                <p14:cNvContentPartPr/>
                <p14:nvPr/>
              </p14:nvContentPartPr>
              <p14:xfrm>
                <a:off x="3396525" y="6100545"/>
                <a:ext cx="16200" cy="1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5E43F5-0C55-F43C-88E7-A5C3CE180B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87525" y="6091545"/>
                  <a:ext cx="33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7ECBD-625A-9335-C750-37D743AFB06B}"/>
              </a:ext>
            </a:extLst>
          </p:cNvPr>
          <p:cNvGrpSpPr/>
          <p:nvPr/>
        </p:nvGrpSpPr>
        <p:grpSpPr>
          <a:xfrm>
            <a:off x="4269165" y="5729025"/>
            <a:ext cx="263880" cy="247680"/>
            <a:chOff x="4269165" y="5729025"/>
            <a:chExt cx="2638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15E146-793A-5A0F-47AD-6EEEA2E952EB}"/>
                    </a:ext>
                  </a:extLst>
                </p14:cNvPr>
                <p14:cNvContentPartPr/>
                <p14:nvPr/>
              </p14:nvContentPartPr>
              <p14:xfrm>
                <a:off x="4415325" y="5861865"/>
                <a:ext cx="21960" cy="1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15E146-793A-5A0F-47AD-6EEEA2E952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06685" y="5853225"/>
                  <a:ext cx="3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8D6C26-7BFB-E9A6-2C5A-A9CC15AF0A40}"/>
                    </a:ext>
                  </a:extLst>
                </p14:cNvPr>
                <p14:cNvContentPartPr/>
                <p14:nvPr/>
              </p14:nvContentPartPr>
              <p14:xfrm>
                <a:off x="4269165" y="5729025"/>
                <a:ext cx="263880" cy="247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8D6C26-7BFB-E9A6-2C5A-A9CC15AF0A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60525" y="5720025"/>
                  <a:ext cx="28152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835F73-A004-CF0A-7D99-67A9E2D3AACF}"/>
                  </a:ext>
                </a:extLst>
              </p14:cNvPr>
              <p14:cNvContentPartPr/>
              <p14:nvPr/>
            </p14:nvContentPartPr>
            <p14:xfrm>
              <a:off x="4353045" y="6151665"/>
              <a:ext cx="80280" cy="3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835F73-A004-CF0A-7D99-67A9E2D3AA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44045" y="6142665"/>
                <a:ext cx="97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14:cNvPr>
              <p14:cNvContentPartPr/>
              <p14:nvPr/>
            </p14:nvContentPartPr>
            <p14:xfrm>
              <a:off x="5325765" y="5627865"/>
              <a:ext cx="257400" cy="360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16765" y="5618865"/>
                <a:ext cx="2750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14:cNvPr>
              <p14:cNvContentPartPr/>
              <p14:nvPr/>
            </p14:nvContentPartPr>
            <p14:xfrm>
              <a:off x="5392725" y="6123945"/>
              <a:ext cx="60480" cy="7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3725" y="6115305"/>
                <a:ext cx="78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3C045-CB00-2E85-1560-60A2AE7B6593}"/>
              </a:ext>
            </a:extLst>
          </p:cNvPr>
          <p:cNvGrpSpPr/>
          <p:nvPr/>
        </p:nvGrpSpPr>
        <p:grpSpPr>
          <a:xfrm>
            <a:off x="6474525" y="5661705"/>
            <a:ext cx="200880" cy="468720"/>
            <a:chOff x="6474525" y="5661705"/>
            <a:chExt cx="200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14:cNvPr>
                <p14:cNvContentPartPr/>
                <p14:nvPr/>
              </p14:nvContentPartPr>
              <p14:xfrm>
                <a:off x="6537885" y="6049785"/>
                <a:ext cx="6264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28885" y="6041145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14:cNvPr>
                <p14:cNvContentPartPr/>
                <p14:nvPr/>
              </p14:nvContentPartPr>
              <p14:xfrm>
                <a:off x="6474525" y="5661705"/>
                <a:ext cx="200880" cy="29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65525" y="5653065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14:cNvPr>
              <p14:cNvContentPartPr/>
              <p14:nvPr/>
            </p14:nvContentPartPr>
            <p14:xfrm>
              <a:off x="6249556" y="1247382"/>
              <a:ext cx="17352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40916" y="1238742"/>
                <a:ext cx="19116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37" name="Group 14336">
            <a:extLst>
              <a:ext uri="{FF2B5EF4-FFF2-40B4-BE49-F238E27FC236}">
                <a16:creationId xmlns:a16="http://schemas.microsoft.com/office/drawing/2014/main" id="{60A45719-5166-7B9A-1EFD-83F56849696A}"/>
              </a:ext>
            </a:extLst>
          </p:cNvPr>
          <p:cNvGrpSpPr/>
          <p:nvPr/>
        </p:nvGrpSpPr>
        <p:grpSpPr>
          <a:xfrm>
            <a:off x="4131676" y="2559582"/>
            <a:ext cx="289800" cy="151920"/>
            <a:chOff x="4131676" y="2559582"/>
            <a:chExt cx="2898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8C3A3A-CB52-6675-1A62-2C8C4278EBBC}"/>
                    </a:ext>
                  </a:extLst>
                </p14:cNvPr>
                <p14:cNvContentPartPr/>
                <p14:nvPr/>
              </p14:nvContentPartPr>
              <p14:xfrm>
                <a:off x="4131676" y="2638782"/>
                <a:ext cx="91800" cy="1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8C3A3A-CB52-6675-1A62-2C8C4278EB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23036" y="2629782"/>
                  <a:ext cx="109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336" name="Ink 14335">
                  <a:extLst>
                    <a:ext uri="{FF2B5EF4-FFF2-40B4-BE49-F238E27FC236}">
                      <a16:creationId xmlns:a16="http://schemas.microsoft.com/office/drawing/2014/main" id="{C82511FE-A2A7-39D5-0810-E36AE863C66F}"/>
                    </a:ext>
                  </a:extLst>
                </p14:cNvPr>
                <p14:cNvContentPartPr/>
                <p14:nvPr/>
              </p14:nvContentPartPr>
              <p14:xfrm>
                <a:off x="4251916" y="2559582"/>
                <a:ext cx="169560" cy="151920"/>
              </p14:xfrm>
            </p:contentPart>
          </mc:Choice>
          <mc:Fallback>
            <p:pic>
              <p:nvPicPr>
                <p:cNvPr id="14336" name="Ink 14335">
                  <a:extLst>
                    <a:ext uri="{FF2B5EF4-FFF2-40B4-BE49-F238E27FC236}">
                      <a16:creationId xmlns:a16="http://schemas.microsoft.com/office/drawing/2014/main" id="{C82511FE-A2A7-39D5-0810-E36AE863C6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42916" y="2550582"/>
                  <a:ext cx="1872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342" name="Ink 14341">
                <a:extLst>
                  <a:ext uri="{FF2B5EF4-FFF2-40B4-BE49-F238E27FC236}">
                    <a16:creationId xmlns:a16="http://schemas.microsoft.com/office/drawing/2014/main" id="{7B06DC53-A877-412E-3C49-2D928ED61983}"/>
                  </a:ext>
                </a:extLst>
              </p14:cNvPr>
              <p14:cNvContentPartPr/>
              <p14:nvPr/>
            </p14:nvContentPartPr>
            <p14:xfrm>
              <a:off x="3039076" y="4456686"/>
              <a:ext cx="308880" cy="156240"/>
            </p14:xfrm>
          </p:contentPart>
        </mc:Choice>
        <mc:Fallback>
          <p:pic>
            <p:nvPicPr>
              <p:cNvPr id="14342" name="Ink 14341">
                <a:extLst>
                  <a:ext uri="{FF2B5EF4-FFF2-40B4-BE49-F238E27FC236}">
                    <a16:creationId xmlns:a16="http://schemas.microsoft.com/office/drawing/2014/main" id="{7B06DC53-A877-412E-3C49-2D928ED6198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30076" y="4448046"/>
                <a:ext cx="32652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5" name="Group 14354">
            <a:extLst>
              <a:ext uri="{FF2B5EF4-FFF2-40B4-BE49-F238E27FC236}">
                <a16:creationId xmlns:a16="http://schemas.microsoft.com/office/drawing/2014/main" id="{CF5AD8CA-1DE6-03B7-84DC-852BC05DBC59}"/>
              </a:ext>
            </a:extLst>
          </p:cNvPr>
          <p:cNvGrpSpPr/>
          <p:nvPr/>
        </p:nvGrpSpPr>
        <p:grpSpPr>
          <a:xfrm>
            <a:off x="1032862" y="5785385"/>
            <a:ext cx="659520" cy="126720"/>
            <a:chOff x="1032862" y="5785385"/>
            <a:chExt cx="65952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271EF2DE-B9DA-A899-CC6F-6D6D8857ED8C}"/>
                    </a:ext>
                  </a:extLst>
                </p14:cNvPr>
                <p14:cNvContentPartPr/>
                <p14:nvPr/>
              </p14:nvContentPartPr>
              <p14:xfrm>
                <a:off x="1032862" y="5869265"/>
                <a:ext cx="510480" cy="2052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271EF2DE-B9DA-A899-CC6F-6D6D8857ED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3862" y="5860265"/>
                  <a:ext cx="528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4E5E273B-3400-8F2C-A761-27EE2711DA88}"/>
                    </a:ext>
                  </a:extLst>
                </p14:cNvPr>
                <p14:cNvContentPartPr/>
                <p14:nvPr/>
              </p14:nvContentPartPr>
              <p14:xfrm>
                <a:off x="1339582" y="5785385"/>
                <a:ext cx="352800" cy="12672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4E5E273B-3400-8F2C-A761-27EE2711DA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30942" y="5776745"/>
                  <a:ext cx="370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4" name="Group 14353">
            <a:extLst>
              <a:ext uri="{FF2B5EF4-FFF2-40B4-BE49-F238E27FC236}">
                <a16:creationId xmlns:a16="http://schemas.microsoft.com/office/drawing/2014/main" id="{9F625B2A-3705-80CC-F08B-B9A6A4DD7421}"/>
              </a:ext>
            </a:extLst>
          </p:cNvPr>
          <p:cNvGrpSpPr/>
          <p:nvPr/>
        </p:nvGrpSpPr>
        <p:grpSpPr>
          <a:xfrm>
            <a:off x="920542" y="6147905"/>
            <a:ext cx="1845360" cy="565200"/>
            <a:chOff x="920542" y="6147905"/>
            <a:chExt cx="184536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2BDC1870-C70B-5696-400F-889BF17D8E5C}"/>
                    </a:ext>
                  </a:extLst>
                </p14:cNvPr>
                <p14:cNvContentPartPr/>
                <p14:nvPr/>
              </p14:nvContentPartPr>
              <p14:xfrm>
                <a:off x="920542" y="6202265"/>
                <a:ext cx="525960" cy="18000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2BDC1870-C70B-5696-400F-889BF17D8E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1542" y="6193265"/>
                  <a:ext cx="543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347" name="Ink 14346">
                  <a:extLst>
                    <a:ext uri="{FF2B5EF4-FFF2-40B4-BE49-F238E27FC236}">
                      <a16:creationId xmlns:a16="http://schemas.microsoft.com/office/drawing/2014/main" id="{790C9A4B-A8AD-C562-4A5B-660365FFBE6D}"/>
                    </a:ext>
                  </a:extLst>
                </p14:cNvPr>
                <p14:cNvContentPartPr/>
                <p14:nvPr/>
              </p14:nvContentPartPr>
              <p14:xfrm>
                <a:off x="1035742" y="6147905"/>
                <a:ext cx="365400" cy="115200"/>
              </p14:xfrm>
            </p:contentPart>
          </mc:Choice>
          <mc:Fallback>
            <p:pic>
              <p:nvPicPr>
                <p:cNvPr id="14347" name="Ink 14346">
                  <a:extLst>
                    <a:ext uri="{FF2B5EF4-FFF2-40B4-BE49-F238E27FC236}">
                      <a16:creationId xmlns:a16="http://schemas.microsoft.com/office/drawing/2014/main" id="{790C9A4B-A8AD-C562-4A5B-660365FFBE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7102" y="6139265"/>
                  <a:ext cx="383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3225F060-F050-FF4C-114D-D59FF4FFA36D}"/>
                    </a:ext>
                  </a:extLst>
                </p14:cNvPr>
                <p14:cNvContentPartPr/>
                <p14:nvPr/>
              </p14:nvContentPartPr>
              <p14:xfrm>
                <a:off x="964102" y="6434465"/>
                <a:ext cx="672840" cy="27864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3225F060-F050-FF4C-114D-D59FF4FFA36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5102" y="6425465"/>
                  <a:ext cx="690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95C2EBF7-89CD-DC6E-539D-D141CAAF0B1C}"/>
                    </a:ext>
                  </a:extLst>
                </p14:cNvPr>
                <p14:cNvContentPartPr/>
                <p14:nvPr/>
              </p14:nvContentPartPr>
              <p14:xfrm>
                <a:off x="1590862" y="6413585"/>
                <a:ext cx="408960" cy="19512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95C2EBF7-89CD-DC6E-539D-D141CAAF0B1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81862" y="6404945"/>
                  <a:ext cx="426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AF02A0E7-3ACA-5F8D-66CA-C867C2FE984C}"/>
                    </a:ext>
                  </a:extLst>
                </p14:cNvPr>
                <p14:cNvContentPartPr/>
                <p14:nvPr/>
              </p14:nvContentPartPr>
              <p14:xfrm>
                <a:off x="1623622" y="6487745"/>
                <a:ext cx="196920" cy="2196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AF02A0E7-3ACA-5F8D-66CA-C867C2FE98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14982" y="6479105"/>
                  <a:ext cx="21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4CEAE265-4736-C2C4-2FA2-E7ED45C54F64}"/>
                    </a:ext>
                  </a:extLst>
                </p14:cNvPr>
                <p14:cNvContentPartPr/>
                <p14:nvPr/>
              </p14:nvContentPartPr>
              <p14:xfrm>
                <a:off x="2122942" y="6553625"/>
                <a:ext cx="316080" cy="84600"/>
              </p14:xfrm>
            </p:contentPart>
          </mc:Choice>
          <mc:Fallback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4CEAE265-4736-C2C4-2FA2-E7ED45C54F6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13942" y="6544985"/>
                  <a:ext cx="333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47044D8F-15E2-55EF-7203-B13C296492D0}"/>
                    </a:ext>
                  </a:extLst>
                </p14:cNvPr>
                <p14:cNvContentPartPr/>
                <p14:nvPr/>
              </p14:nvContentPartPr>
              <p14:xfrm>
                <a:off x="2551342" y="6609065"/>
                <a:ext cx="69120" cy="6480"/>
              </p14:xfrm>
            </p:contentPart>
          </mc:Choice>
          <mc:Fallback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47044D8F-15E2-55EF-7203-B13C296492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42702" y="6600065"/>
                  <a:ext cx="86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AA2A9A08-565D-C169-9852-97F52C59B9E6}"/>
                    </a:ext>
                  </a:extLst>
                </p14:cNvPr>
                <p14:cNvContentPartPr/>
                <p14:nvPr/>
              </p14:nvContentPartPr>
              <p14:xfrm>
                <a:off x="2633062" y="6451025"/>
                <a:ext cx="132840" cy="185400"/>
              </p14:xfrm>
            </p:contentPart>
          </mc:Choice>
          <mc:Fallback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AA2A9A08-565D-C169-9852-97F52C59B9E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24422" y="6442025"/>
                  <a:ext cx="15048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27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7ECBD-625A-9335-C750-37D743AFB06B}"/>
              </a:ext>
            </a:extLst>
          </p:cNvPr>
          <p:cNvGrpSpPr/>
          <p:nvPr/>
        </p:nvGrpSpPr>
        <p:grpSpPr>
          <a:xfrm>
            <a:off x="4269165" y="5729025"/>
            <a:ext cx="263880" cy="247680"/>
            <a:chOff x="4269165" y="5729025"/>
            <a:chExt cx="2638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15E146-793A-5A0F-47AD-6EEEA2E952EB}"/>
                    </a:ext>
                  </a:extLst>
                </p14:cNvPr>
                <p14:cNvContentPartPr/>
                <p14:nvPr/>
              </p14:nvContentPartPr>
              <p14:xfrm>
                <a:off x="4415325" y="5861865"/>
                <a:ext cx="21960" cy="1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15E146-793A-5A0F-47AD-6EEEA2E952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6685" y="5853225"/>
                  <a:ext cx="3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8D6C26-7BFB-E9A6-2C5A-A9CC15AF0A40}"/>
                    </a:ext>
                  </a:extLst>
                </p14:cNvPr>
                <p14:cNvContentPartPr/>
                <p14:nvPr/>
              </p14:nvContentPartPr>
              <p14:xfrm>
                <a:off x="4269165" y="5729025"/>
                <a:ext cx="263880" cy="247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8D6C26-7BFB-E9A6-2C5A-A9CC15AF0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0525" y="5720025"/>
                  <a:ext cx="28152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835F73-A004-CF0A-7D99-67A9E2D3AACF}"/>
                  </a:ext>
                </a:extLst>
              </p14:cNvPr>
              <p14:cNvContentPartPr/>
              <p14:nvPr/>
            </p14:nvContentPartPr>
            <p14:xfrm>
              <a:off x="4353045" y="6151665"/>
              <a:ext cx="80280" cy="3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835F73-A004-CF0A-7D99-67A9E2D3AA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4045" y="6142665"/>
                <a:ext cx="97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14:cNvPr>
              <p14:cNvContentPartPr/>
              <p14:nvPr/>
            </p14:nvContentPartPr>
            <p14:xfrm>
              <a:off x="5325765" y="5627865"/>
              <a:ext cx="257400" cy="360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6765" y="5618865"/>
                <a:ext cx="2750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14:cNvPr>
              <p14:cNvContentPartPr/>
              <p14:nvPr/>
            </p14:nvContentPartPr>
            <p14:xfrm>
              <a:off x="5392725" y="6123945"/>
              <a:ext cx="60480" cy="7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83725" y="6115305"/>
                <a:ext cx="78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3C045-CB00-2E85-1560-60A2AE7B6593}"/>
              </a:ext>
            </a:extLst>
          </p:cNvPr>
          <p:cNvGrpSpPr/>
          <p:nvPr/>
        </p:nvGrpSpPr>
        <p:grpSpPr>
          <a:xfrm>
            <a:off x="6474525" y="5661705"/>
            <a:ext cx="200880" cy="468720"/>
            <a:chOff x="6474525" y="5661705"/>
            <a:chExt cx="200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14:cNvPr>
                <p14:cNvContentPartPr/>
                <p14:nvPr/>
              </p14:nvContentPartPr>
              <p14:xfrm>
                <a:off x="6537885" y="6049785"/>
                <a:ext cx="6264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28885" y="6041145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14:cNvPr>
                <p14:cNvContentPartPr/>
                <p14:nvPr/>
              </p14:nvContentPartPr>
              <p14:xfrm>
                <a:off x="6474525" y="5661705"/>
                <a:ext cx="200880" cy="29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65525" y="5653065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14:cNvPr>
              <p14:cNvContentPartPr/>
              <p14:nvPr/>
            </p14:nvContentPartPr>
            <p14:xfrm>
              <a:off x="6249556" y="1247382"/>
              <a:ext cx="17352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40916" y="1238742"/>
                <a:ext cx="19116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37" name="Group 14336">
            <a:extLst>
              <a:ext uri="{FF2B5EF4-FFF2-40B4-BE49-F238E27FC236}">
                <a16:creationId xmlns:a16="http://schemas.microsoft.com/office/drawing/2014/main" id="{60A45719-5166-7B9A-1EFD-83F56849696A}"/>
              </a:ext>
            </a:extLst>
          </p:cNvPr>
          <p:cNvGrpSpPr/>
          <p:nvPr/>
        </p:nvGrpSpPr>
        <p:grpSpPr>
          <a:xfrm>
            <a:off x="4131676" y="2559582"/>
            <a:ext cx="289800" cy="151920"/>
            <a:chOff x="4131676" y="2559582"/>
            <a:chExt cx="2898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8C3A3A-CB52-6675-1A62-2C8C4278EBBC}"/>
                    </a:ext>
                  </a:extLst>
                </p14:cNvPr>
                <p14:cNvContentPartPr/>
                <p14:nvPr/>
              </p14:nvContentPartPr>
              <p14:xfrm>
                <a:off x="4131676" y="2638782"/>
                <a:ext cx="91800" cy="1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8C3A3A-CB52-6675-1A62-2C8C4278EB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23036" y="2629782"/>
                  <a:ext cx="109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336" name="Ink 14335">
                  <a:extLst>
                    <a:ext uri="{FF2B5EF4-FFF2-40B4-BE49-F238E27FC236}">
                      <a16:creationId xmlns:a16="http://schemas.microsoft.com/office/drawing/2014/main" id="{C82511FE-A2A7-39D5-0810-E36AE863C66F}"/>
                    </a:ext>
                  </a:extLst>
                </p14:cNvPr>
                <p14:cNvContentPartPr/>
                <p14:nvPr/>
              </p14:nvContentPartPr>
              <p14:xfrm>
                <a:off x="4251916" y="2559582"/>
                <a:ext cx="169560" cy="151920"/>
              </p14:xfrm>
            </p:contentPart>
          </mc:Choice>
          <mc:Fallback>
            <p:pic>
              <p:nvPicPr>
                <p:cNvPr id="14336" name="Ink 14335">
                  <a:extLst>
                    <a:ext uri="{FF2B5EF4-FFF2-40B4-BE49-F238E27FC236}">
                      <a16:creationId xmlns:a16="http://schemas.microsoft.com/office/drawing/2014/main" id="{C82511FE-A2A7-39D5-0810-E36AE863C6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42916" y="2550582"/>
                  <a:ext cx="1872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34B9E7-C271-8EF2-AFA2-E27781536C7B}"/>
              </a:ext>
            </a:extLst>
          </p:cNvPr>
          <p:cNvGrpSpPr/>
          <p:nvPr/>
        </p:nvGrpSpPr>
        <p:grpSpPr>
          <a:xfrm>
            <a:off x="787342" y="4197425"/>
            <a:ext cx="1323360" cy="859680"/>
            <a:chOff x="787342" y="4197425"/>
            <a:chExt cx="132336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690FB4-E5A2-1F17-7717-081903295989}"/>
                    </a:ext>
                  </a:extLst>
                </p14:cNvPr>
                <p14:cNvContentPartPr/>
                <p14:nvPr/>
              </p14:nvContentPartPr>
              <p14:xfrm>
                <a:off x="1487542" y="4548425"/>
                <a:ext cx="327600" cy="4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690FB4-E5A2-1F17-7717-0819032959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78542" y="4539785"/>
                  <a:ext cx="345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6F6751-1597-A2A1-6014-B939946A6F1C}"/>
                    </a:ext>
                  </a:extLst>
                </p14:cNvPr>
                <p14:cNvContentPartPr/>
                <p14:nvPr/>
              </p14:nvContentPartPr>
              <p14:xfrm>
                <a:off x="1680502" y="4544825"/>
                <a:ext cx="314640" cy="89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6F6751-1597-A2A1-6014-B939946A6F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71862" y="4535825"/>
                  <a:ext cx="332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49FEA6-D51D-D6E7-86EF-DA0AF7EEAE59}"/>
                    </a:ext>
                  </a:extLst>
                </p14:cNvPr>
                <p14:cNvContentPartPr/>
                <p14:nvPr/>
              </p14:nvContentPartPr>
              <p14:xfrm>
                <a:off x="855382" y="4217585"/>
                <a:ext cx="558720" cy="27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49FEA6-D51D-D6E7-86EF-DA0AF7EEAE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6742" y="4208945"/>
                  <a:ext cx="57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7556BC-35A4-1AA9-D2F4-63CC8FBCA8E2}"/>
                    </a:ext>
                  </a:extLst>
                </p14:cNvPr>
                <p14:cNvContentPartPr/>
                <p14:nvPr/>
              </p14:nvContentPartPr>
              <p14:xfrm>
                <a:off x="1308982" y="4197425"/>
                <a:ext cx="458280" cy="18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7556BC-35A4-1AA9-D2F4-63CC8FBCA8E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00342" y="4188785"/>
                  <a:ext cx="475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120C7D-8E5A-7AFB-06C2-CC20D3179BFE}"/>
                    </a:ext>
                  </a:extLst>
                </p14:cNvPr>
                <p14:cNvContentPartPr/>
                <p14:nvPr/>
              </p14:nvContentPartPr>
              <p14:xfrm>
                <a:off x="1363342" y="4236665"/>
                <a:ext cx="91800" cy="2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120C7D-8E5A-7AFB-06C2-CC20D3179B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4702" y="4227665"/>
                  <a:ext cx="109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08C192-7A86-BC7F-81A7-9C051C3045E3}"/>
                    </a:ext>
                  </a:extLst>
                </p14:cNvPr>
                <p14:cNvContentPartPr/>
                <p14:nvPr/>
              </p14:nvContentPartPr>
              <p14:xfrm>
                <a:off x="787342" y="4571465"/>
                <a:ext cx="656280" cy="19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08C192-7A86-BC7F-81A7-9C051C3045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8702" y="4562465"/>
                  <a:ext cx="673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34BF1D-839A-FCBD-3A42-3C2BD7A5D257}"/>
                    </a:ext>
                  </a:extLst>
                </p14:cNvPr>
                <p14:cNvContentPartPr/>
                <p14:nvPr/>
              </p14:nvContentPartPr>
              <p14:xfrm>
                <a:off x="810382" y="4800425"/>
                <a:ext cx="613440" cy="25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34BF1D-839A-FCBD-3A42-3C2BD7A5D2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1742" y="4791425"/>
                  <a:ext cx="631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F715FB-B197-4D04-0ED4-62B57160EA1D}"/>
                    </a:ext>
                  </a:extLst>
                </p14:cNvPr>
                <p14:cNvContentPartPr/>
                <p14:nvPr/>
              </p14:nvContentPartPr>
              <p14:xfrm>
                <a:off x="1130422" y="4813025"/>
                <a:ext cx="280440" cy="5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F715FB-B197-4D04-0ED4-62B57160EA1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21782" y="4804385"/>
                  <a:ext cx="298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550F5D-F2B5-136C-3697-632121B82D75}"/>
                    </a:ext>
                  </a:extLst>
                </p14:cNvPr>
                <p14:cNvContentPartPr/>
                <p14:nvPr/>
              </p14:nvContentPartPr>
              <p14:xfrm>
                <a:off x="1552702" y="4708625"/>
                <a:ext cx="558000" cy="24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550F5D-F2B5-136C-3697-632121B82D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43702" y="4699625"/>
                  <a:ext cx="575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4917CD-D4B6-92BD-0EE3-276DB1D48613}"/>
                    </a:ext>
                  </a:extLst>
                </p14:cNvPr>
                <p14:cNvContentPartPr/>
                <p14:nvPr/>
              </p14:nvContentPartPr>
              <p14:xfrm>
                <a:off x="1748182" y="471474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4917CD-D4B6-92BD-0EE3-276DB1D486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39542" y="4705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0" name="Group 14349">
            <a:extLst>
              <a:ext uri="{FF2B5EF4-FFF2-40B4-BE49-F238E27FC236}">
                <a16:creationId xmlns:a16="http://schemas.microsoft.com/office/drawing/2014/main" id="{89B3B15C-2DD4-63F4-7D66-AFA990CA6B85}"/>
              </a:ext>
            </a:extLst>
          </p:cNvPr>
          <p:cNvGrpSpPr/>
          <p:nvPr/>
        </p:nvGrpSpPr>
        <p:grpSpPr>
          <a:xfrm>
            <a:off x="2986222" y="6125225"/>
            <a:ext cx="2078640" cy="510480"/>
            <a:chOff x="2986222" y="6125225"/>
            <a:chExt cx="207864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BAADE1-B236-7BF7-A511-3426127FE71C}"/>
                    </a:ext>
                  </a:extLst>
                </p14:cNvPr>
                <p14:cNvContentPartPr/>
                <p14:nvPr/>
              </p14:nvContentPartPr>
              <p14:xfrm>
                <a:off x="3009622" y="6345545"/>
                <a:ext cx="568800" cy="253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BAADE1-B236-7BF7-A511-3426127FE7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00622" y="6336545"/>
                  <a:ext cx="586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A196B-C377-AC97-F980-3781930B4922}"/>
                    </a:ext>
                  </a:extLst>
                </p14:cNvPr>
                <p14:cNvContentPartPr/>
                <p14:nvPr/>
              </p14:nvContentPartPr>
              <p14:xfrm>
                <a:off x="3231382" y="6332225"/>
                <a:ext cx="33516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A196B-C377-AC97-F980-3781930B49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22382" y="6323585"/>
                  <a:ext cx="352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8162B8-F74D-6F35-F436-BD281AAFB1D5}"/>
                    </a:ext>
                  </a:extLst>
                </p14:cNvPr>
                <p14:cNvContentPartPr/>
                <p14:nvPr/>
              </p14:nvContentPartPr>
              <p14:xfrm>
                <a:off x="3698302" y="6418625"/>
                <a:ext cx="634320" cy="21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8162B8-F74D-6F35-F436-BD281AAFB1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9302" y="6409625"/>
                  <a:ext cx="651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5EE13A-EAA2-041F-965B-05150191ED6D}"/>
                    </a:ext>
                  </a:extLst>
                </p14:cNvPr>
                <p14:cNvContentPartPr/>
                <p14:nvPr/>
              </p14:nvContentPartPr>
              <p14:xfrm>
                <a:off x="2986222" y="6372185"/>
                <a:ext cx="63720" cy="78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5EE13A-EAA2-041F-965B-05150191ED6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77582" y="6363185"/>
                  <a:ext cx="81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18E3A2-2995-AC2F-9552-52A61288C0EF}"/>
                    </a:ext>
                  </a:extLst>
                </p14:cNvPr>
                <p14:cNvContentPartPr/>
                <p14:nvPr/>
              </p14:nvContentPartPr>
              <p14:xfrm>
                <a:off x="3074782" y="6169505"/>
                <a:ext cx="90720" cy="87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18E3A2-2995-AC2F-9552-52A61288C0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66142" y="6160865"/>
                  <a:ext cx="108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4C30B289-34DB-8DCB-6452-BDCEC141E8F6}"/>
                    </a:ext>
                  </a:extLst>
                </p14:cNvPr>
                <p14:cNvContentPartPr/>
                <p14:nvPr/>
              </p14:nvContentPartPr>
              <p14:xfrm>
                <a:off x="3053902" y="6125225"/>
                <a:ext cx="181440" cy="10260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4C30B289-34DB-8DCB-6452-BDCEC141E8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44902" y="6116585"/>
                  <a:ext cx="199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36FBD138-E3F1-C7D8-124A-2E6BD1F3F2FC}"/>
                    </a:ext>
                  </a:extLst>
                </p14:cNvPr>
                <p14:cNvContentPartPr/>
                <p14:nvPr/>
              </p14:nvContentPartPr>
              <p14:xfrm>
                <a:off x="4417222" y="6362105"/>
                <a:ext cx="158760" cy="19620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36FBD138-E3F1-C7D8-124A-2E6BD1F3F2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08582" y="6353465"/>
                  <a:ext cx="176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3F0E1A42-42CB-1D5F-AB19-639949698B69}"/>
                    </a:ext>
                  </a:extLst>
                </p14:cNvPr>
                <p14:cNvContentPartPr/>
                <p14:nvPr/>
              </p14:nvContentPartPr>
              <p14:xfrm>
                <a:off x="4395262" y="6427985"/>
                <a:ext cx="61560" cy="144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3F0E1A42-42CB-1D5F-AB19-639949698B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6262" y="6419345"/>
                  <a:ext cx="79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347" name="Ink 14346">
                  <a:extLst>
                    <a:ext uri="{FF2B5EF4-FFF2-40B4-BE49-F238E27FC236}">
                      <a16:creationId xmlns:a16="http://schemas.microsoft.com/office/drawing/2014/main" id="{F6C47D89-AA4B-30D2-1C7A-DF8322435928}"/>
                    </a:ext>
                  </a:extLst>
                </p14:cNvPr>
                <p14:cNvContentPartPr/>
                <p14:nvPr/>
              </p14:nvContentPartPr>
              <p14:xfrm>
                <a:off x="4569502" y="6308825"/>
                <a:ext cx="211680" cy="230040"/>
              </p14:xfrm>
            </p:contentPart>
          </mc:Choice>
          <mc:Fallback>
            <p:pic>
              <p:nvPicPr>
                <p:cNvPr id="14347" name="Ink 14346">
                  <a:extLst>
                    <a:ext uri="{FF2B5EF4-FFF2-40B4-BE49-F238E27FC236}">
                      <a16:creationId xmlns:a16="http://schemas.microsoft.com/office/drawing/2014/main" id="{F6C47D89-AA4B-30D2-1C7A-DF83224359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60502" y="6299825"/>
                  <a:ext cx="229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0AF4AFED-AF7E-A67D-0048-4242002CAFD4}"/>
                    </a:ext>
                  </a:extLst>
                </p14:cNvPr>
                <p14:cNvContentPartPr/>
                <p14:nvPr/>
              </p14:nvContentPartPr>
              <p14:xfrm>
                <a:off x="4822582" y="6399185"/>
                <a:ext cx="51480" cy="16992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0AF4AFED-AF7E-A67D-0048-4242002CAF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13942" y="6390545"/>
                  <a:ext cx="69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8F249915-0C27-DAE0-205C-A824E5DE52D1}"/>
                    </a:ext>
                  </a:extLst>
                </p14:cNvPr>
                <p14:cNvContentPartPr/>
                <p14:nvPr/>
              </p14:nvContentPartPr>
              <p14:xfrm>
                <a:off x="4893862" y="6426905"/>
                <a:ext cx="171000" cy="12492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8F249915-0C27-DAE0-205C-A824E5DE52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84862" y="6418265"/>
                  <a:ext cx="18864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58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7ECBD-625A-9335-C750-37D743AFB06B}"/>
              </a:ext>
            </a:extLst>
          </p:cNvPr>
          <p:cNvGrpSpPr/>
          <p:nvPr/>
        </p:nvGrpSpPr>
        <p:grpSpPr>
          <a:xfrm>
            <a:off x="4269165" y="5729025"/>
            <a:ext cx="263880" cy="247680"/>
            <a:chOff x="4269165" y="5729025"/>
            <a:chExt cx="2638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15E146-793A-5A0F-47AD-6EEEA2E952EB}"/>
                    </a:ext>
                  </a:extLst>
                </p14:cNvPr>
                <p14:cNvContentPartPr/>
                <p14:nvPr/>
              </p14:nvContentPartPr>
              <p14:xfrm>
                <a:off x="4415325" y="5861865"/>
                <a:ext cx="21960" cy="1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15E146-793A-5A0F-47AD-6EEEA2E952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6685" y="5853225"/>
                  <a:ext cx="3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8D6C26-7BFB-E9A6-2C5A-A9CC15AF0A40}"/>
                    </a:ext>
                  </a:extLst>
                </p14:cNvPr>
                <p14:cNvContentPartPr/>
                <p14:nvPr/>
              </p14:nvContentPartPr>
              <p14:xfrm>
                <a:off x="4269165" y="5729025"/>
                <a:ext cx="263880" cy="247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8D6C26-7BFB-E9A6-2C5A-A9CC15AF0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0525" y="5720025"/>
                  <a:ext cx="28152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835F73-A004-CF0A-7D99-67A9E2D3AACF}"/>
                  </a:ext>
                </a:extLst>
              </p14:cNvPr>
              <p14:cNvContentPartPr/>
              <p14:nvPr/>
            </p14:nvContentPartPr>
            <p14:xfrm>
              <a:off x="4353045" y="6151665"/>
              <a:ext cx="80280" cy="3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835F73-A004-CF0A-7D99-67A9E2D3AA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4045" y="6142665"/>
                <a:ext cx="97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14:cNvPr>
              <p14:cNvContentPartPr/>
              <p14:nvPr/>
            </p14:nvContentPartPr>
            <p14:xfrm>
              <a:off x="5325765" y="5627865"/>
              <a:ext cx="257400" cy="360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6765" y="5618865"/>
                <a:ext cx="2750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14:cNvPr>
              <p14:cNvContentPartPr/>
              <p14:nvPr/>
            </p14:nvContentPartPr>
            <p14:xfrm>
              <a:off x="5392725" y="6123945"/>
              <a:ext cx="60480" cy="7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83725" y="6115305"/>
                <a:ext cx="78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3C045-CB00-2E85-1560-60A2AE7B6593}"/>
              </a:ext>
            </a:extLst>
          </p:cNvPr>
          <p:cNvGrpSpPr/>
          <p:nvPr/>
        </p:nvGrpSpPr>
        <p:grpSpPr>
          <a:xfrm>
            <a:off x="6474525" y="5661705"/>
            <a:ext cx="200880" cy="468720"/>
            <a:chOff x="6474525" y="5661705"/>
            <a:chExt cx="200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14:cNvPr>
                <p14:cNvContentPartPr/>
                <p14:nvPr/>
              </p14:nvContentPartPr>
              <p14:xfrm>
                <a:off x="6537885" y="6049785"/>
                <a:ext cx="6264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28885" y="6041145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14:cNvPr>
                <p14:cNvContentPartPr/>
                <p14:nvPr/>
              </p14:nvContentPartPr>
              <p14:xfrm>
                <a:off x="6474525" y="5661705"/>
                <a:ext cx="200880" cy="29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65525" y="5653065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14:cNvPr>
              <p14:cNvContentPartPr/>
              <p14:nvPr/>
            </p14:nvContentPartPr>
            <p14:xfrm>
              <a:off x="6249556" y="1247382"/>
              <a:ext cx="17352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40916" y="1238742"/>
                <a:ext cx="191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C0C7F1-F4B3-AC58-15D5-BF56B1A3197C}"/>
                  </a:ext>
                </a:extLst>
              </p14:cNvPr>
              <p14:cNvContentPartPr/>
              <p14:nvPr/>
            </p14:nvContentPartPr>
            <p14:xfrm>
              <a:off x="3457098" y="5030868"/>
              <a:ext cx="891720" cy="313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C0C7F1-F4B3-AC58-15D5-BF56B1A3197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48098" y="5022228"/>
                <a:ext cx="9093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1E4DE8-6C33-544C-0824-6A800964008C}"/>
                  </a:ext>
                </a:extLst>
              </p14:cNvPr>
              <p14:cNvContentPartPr/>
              <p14:nvPr/>
            </p14:nvContentPartPr>
            <p14:xfrm>
              <a:off x="4285098" y="5065068"/>
              <a:ext cx="75960" cy="315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1E4DE8-6C33-544C-0824-6A800964008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76098" y="5056428"/>
                <a:ext cx="9360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11009-8E26-BB10-061E-41C23A068A1C}"/>
              </a:ext>
            </a:extLst>
          </p:cNvPr>
          <p:cNvGrpSpPr/>
          <p:nvPr/>
        </p:nvGrpSpPr>
        <p:grpSpPr>
          <a:xfrm>
            <a:off x="2063898" y="4764108"/>
            <a:ext cx="916560" cy="298080"/>
            <a:chOff x="2063898" y="4764108"/>
            <a:chExt cx="91656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D4DA18-FA21-ABF0-B4DA-07AF04A41FAB}"/>
                    </a:ext>
                  </a:extLst>
                </p14:cNvPr>
                <p14:cNvContentPartPr/>
                <p14:nvPr/>
              </p14:nvContentPartPr>
              <p14:xfrm>
                <a:off x="2724858" y="4764108"/>
                <a:ext cx="255600" cy="298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D4DA18-FA21-ABF0-B4DA-07AF04A41F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15858" y="4755108"/>
                  <a:ext cx="273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7FE3D8-5619-C901-CD9E-44DE2FB5F875}"/>
                    </a:ext>
                  </a:extLst>
                </p14:cNvPr>
                <p14:cNvContentPartPr/>
                <p14:nvPr/>
              </p14:nvContentPartPr>
              <p14:xfrm>
                <a:off x="2063898" y="4940868"/>
                <a:ext cx="304560" cy="3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7FE3D8-5619-C901-CD9E-44DE2FB5F8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55258" y="4931868"/>
                  <a:ext cx="322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4C5520-A2F3-784F-E475-4512D41B4A42}"/>
                    </a:ext>
                  </a:extLst>
                </p14:cNvPr>
                <p14:cNvContentPartPr/>
                <p14:nvPr/>
              </p14:nvContentPartPr>
              <p14:xfrm>
                <a:off x="2297178" y="4903068"/>
                <a:ext cx="175680" cy="83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4C5520-A2F3-784F-E475-4512D41B4A4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88538" y="4894068"/>
                  <a:ext cx="1933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ECA399-F4D9-C53C-92FD-E9B4DF6EB653}"/>
              </a:ext>
            </a:extLst>
          </p:cNvPr>
          <p:cNvGrpSpPr/>
          <p:nvPr/>
        </p:nvGrpSpPr>
        <p:grpSpPr>
          <a:xfrm>
            <a:off x="1179738" y="4836828"/>
            <a:ext cx="427320" cy="215640"/>
            <a:chOff x="1179738" y="4836828"/>
            <a:chExt cx="42732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079AEC-B1E1-0387-99DB-D0EDC0DAB597}"/>
                    </a:ext>
                  </a:extLst>
                </p14:cNvPr>
                <p14:cNvContentPartPr/>
                <p14:nvPr/>
              </p14:nvContentPartPr>
              <p14:xfrm>
                <a:off x="1242018" y="4919628"/>
                <a:ext cx="12960" cy="11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079AEC-B1E1-0387-99DB-D0EDC0DAB5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3018" y="4910988"/>
                  <a:ext cx="30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FE9638-DFC0-28A0-9A4C-33BE395077F9}"/>
                    </a:ext>
                  </a:extLst>
                </p14:cNvPr>
                <p14:cNvContentPartPr/>
                <p14:nvPr/>
              </p14:nvContentPartPr>
              <p14:xfrm>
                <a:off x="1179738" y="4836828"/>
                <a:ext cx="104760" cy="14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FE9638-DFC0-28A0-9A4C-33BE395077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1098" y="4827828"/>
                  <a:ext cx="122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36F0C0-8C48-B625-DFF7-976A20A834D7}"/>
                    </a:ext>
                  </a:extLst>
                </p14:cNvPr>
                <p14:cNvContentPartPr/>
                <p14:nvPr/>
              </p14:nvContentPartPr>
              <p14:xfrm>
                <a:off x="1342098" y="4903068"/>
                <a:ext cx="264960" cy="149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36F0C0-8C48-B625-DFF7-976A20A834D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33458" y="4894068"/>
                  <a:ext cx="282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F8E827-9A99-554A-78B3-77977F9A77A9}"/>
                    </a:ext>
                  </a:extLst>
                </p14:cNvPr>
                <p14:cNvContentPartPr/>
                <p14:nvPr/>
              </p14:nvContentPartPr>
              <p14:xfrm>
                <a:off x="1466658" y="4928628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F8E827-9A99-554A-78B3-77977F9A77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58018" y="49196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BB2462-77C9-1107-8F79-7D1DA2108D40}"/>
                  </a:ext>
                </a:extLst>
              </p14:cNvPr>
              <p14:cNvContentPartPr/>
              <p14:nvPr/>
            </p14:nvContentPartPr>
            <p14:xfrm>
              <a:off x="1278738" y="5160468"/>
              <a:ext cx="371520" cy="110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BB2462-77C9-1107-8F79-7D1DA2108D4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69738" y="5151828"/>
                <a:ext cx="389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C9E59C-DD79-E707-138A-6CC57E639E32}"/>
                  </a:ext>
                </a:extLst>
              </p14:cNvPr>
              <p14:cNvContentPartPr/>
              <p14:nvPr/>
            </p14:nvContentPartPr>
            <p14:xfrm>
              <a:off x="3702258" y="4774908"/>
              <a:ext cx="39240" cy="46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C9E59C-DD79-E707-138A-6CC57E639E3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93618" y="4766268"/>
                <a:ext cx="5688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5" name="Group 14344">
            <a:extLst>
              <a:ext uri="{FF2B5EF4-FFF2-40B4-BE49-F238E27FC236}">
                <a16:creationId xmlns:a16="http://schemas.microsoft.com/office/drawing/2014/main" id="{7F9AF558-E49B-5D57-361B-32CDBA936B3D}"/>
              </a:ext>
            </a:extLst>
          </p:cNvPr>
          <p:cNvGrpSpPr/>
          <p:nvPr/>
        </p:nvGrpSpPr>
        <p:grpSpPr>
          <a:xfrm>
            <a:off x="3503178" y="4539828"/>
            <a:ext cx="502560" cy="465120"/>
            <a:chOff x="3503178" y="4539828"/>
            <a:chExt cx="50256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58C6F6-79C1-C019-2480-7FF5A5D06DFA}"/>
                    </a:ext>
                  </a:extLst>
                </p14:cNvPr>
                <p14:cNvContentPartPr/>
                <p14:nvPr/>
              </p14:nvContentPartPr>
              <p14:xfrm>
                <a:off x="3503178" y="4880748"/>
                <a:ext cx="488160" cy="12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58C6F6-79C1-C019-2480-7FF5A5D06D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4538" y="4872108"/>
                  <a:ext cx="505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6987AF-7AF1-FDEC-F9B7-DE405080DB3A}"/>
                    </a:ext>
                  </a:extLst>
                </p14:cNvPr>
                <p14:cNvContentPartPr/>
                <p14:nvPr/>
              </p14:nvContentPartPr>
              <p14:xfrm>
                <a:off x="3778938" y="4865268"/>
                <a:ext cx="13320" cy="8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6987AF-7AF1-FDEC-F9B7-DE405080DB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70298" y="4856268"/>
                  <a:ext cx="30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014809-A568-2A24-F6AC-278034A8849D}"/>
                    </a:ext>
                  </a:extLst>
                </p14:cNvPr>
                <p14:cNvContentPartPr/>
                <p14:nvPr/>
              </p14:nvContentPartPr>
              <p14:xfrm>
                <a:off x="3646458" y="4638828"/>
                <a:ext cx="151200" cy="18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014809-A568-2A24-F6AC-278034A884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7818" y="4629828"/>
                  <a:ext cx="168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336DDA-0D27-2204-8035-BEEDDA539E7D}"/>
                    </a:ext>
                  </a:extLst>
                </p14:cNvPr>
                <p14:cNvContentPartPr/>
                <p14:nvPr/>
              </p14:nvContentPartPr>
              <p14:xfrm>
                <a:off x="3798378" y="4783548"/>
                <a:ext cx="24480" cy="6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336DDA-0D27-2204-8035-BEEDDA539E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89738" y="4774908"/>
                  <a:ext cx="4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42" name="Ink 14341">
                  <a:extLst>
                    <a:ext uri="{FF2B5EF4-FFF2-40B4-BE49-F238E27FC236}">
                      <a16:creationId xmlns:a16="http://schemas.microsoft.com/office/drawing/2014/main" id="{5E281D19-B194-4219-AC20-8BD01617D544}"/>
                    </a:ext>
                  </a:extLst>
                </p14:cNvPr>
                <p14:cNvContentPartPr/>
                <p14:nvPr/>
              </p14:nvContentPartPr>
              <p14:xfrm>
                <a:off x="3912858" y="4651788"/>
                <a:ext cx="92880" cy="166680"/>
              </p14:xfrm>
            </p:contentPart>
          </mc:Choice>
          <mc:Fallback>
            <p:pic>
              <p:nvPicPr>
                <p:cNvPr id="14342" name="Ink 14341">
                  <a:extLst>
                    <a:ext uri="{FF2B5EF4-FFF2-40B4-BE49-F238E27FC236}">
                      <a16:creationId xmlns:a16="http://schemas.microsoft.com/office/drawing/2014/main" id="{5E281D19-B194-4219-AC20-8BD01617D5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4218" y="4643148"/>
                  <a:ext cx="110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7E281639-5051-4008-952D-8DC101E8DADF}"/>
                    </a:ext>
                  </a:extLst>
                </p14:cNvPr>
                <p14:cNvContentPartPr/>
                <p14:nvPr/>
              </p14:nvContentPartPr>
              <p14:xfrm>
                <a:off x="3515418" y="4539828"/>
                <a:ext cx="79560" cy="27360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7E281639-5051-4008-952D-8DC101E8DA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06418" y="4530828"/>
                  <a:ext cx="9720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3" name="Group 14352">
            <a:extLst>
              <a:ext uri="{FF2B5EF4-FFF2-40B4-BE49-F238E27FC236}">
                <a16:creationId xmlns:a16="http://schemas.microsoft.com/office/drawing/2014/main" id="{53E87585-E9EA-629B-BD38-66D9EDFBF49E}"/>
              </a:ext>
            </a:extLst>
          </p:cNvPr>
          <p:cNvGrpSpPr/>
          <p:nvPr/>
        </p:nvGrpSpPr>
        <p:grpSpPr>
          <a:xfrm>
            <a:off x="1249578" y="5165508"/>
            <a:ext cx="686160" cy="413640"/>
            <a:chOff x="1249578" y="5165508"/>
            <a:chExt cx="68616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D1A9036E-CB15-0179-D265-DDB144628636}"/>
                    </a:ext>
                  </a:extLst>
                </p14:cNvPr>
                <p14:cNvContentPartPr/>
                <p14:nvPr/>
              </p14:nvContentPartPr>
              <p14:xfrm>
                <a:off x="1580058" y="5197548"/>
                <a:ext cx="56880" cy="44640"/>
              </p14:xfrm>
            </p:contentPart>
          </mc:Choice>
          <mc:Fallback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D1A9036E-CB15-0179-D265-DDB1446286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1058" y="5188908"/>
                  <a:ext cx="74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347" name="Ink 14346">
                  <a:extLst>
                    <a:ext uri="{FF2B5EF4-FFF2-40B4-BE49-F238E27FC236}">
                      <a16:creationId xmlns:a16="http://schemas.microsoft.com/office/drawing/2014/main" id="{AC52E65A-8926-EB51-2A70-D1DD375BDAAE}"/>
                    </a:ext>
                  </a:extLst>
                </p14:cNvPr>
                <p14:cNvContentPartPr/>
                <p14:nvPr/>
              </p14:nvContentPartPr>
              <p14:xfrm>
                <a:off x="1579338" y="5187468"/>
                <a:ext cx="94680" cy="66960"/>
              </p14:xfrm>
            </p:contentPart>
          </mc:Choice>
          <mc:Fallback>
            <p:pic>
              <p:nvPicPr>
                <p:cNvPr id="14347" name="Ink 14346">
                  <a:extLst>
                    <a:ext uri="{FF2B5EF4-FFF2-40B4-BE49-F238E27FC236}">
                      <a16:creationId xmlns:a16="http://schemas.microsoft.com/office/drawing/2014/main" id="{AC52E65A-8926-EB51-2A70-D1DD375BDA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70338" y="5178828"/>
                  <a:ext cx="112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2C5D09E3-EFC4-0119-8E2B-0757D0881872}"/>
                    </a:ext>
                  </a:extLst>
                </p14:cNvPr>
                <p14:cNvContentPartPr/>
                <p14:nvPr/>
              </p14:nvContentPartPr>
              <p14:xfrm>
                <a:off x="1778058" y="5219508"/>
                <a:ext cx="135360" cy="7740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2C5D09E3-EFC4-0119-8E2B-0757D08818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69418" y="5210868"/>
                  <a:ext cx="153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78119862-C3AD-7F66-2587-D801B25CA4D5}"/>
                    </a:ext>
                  </a:extLst>
                </p14:cNvPr>
                <p14:cNvContentPartPr/>
                <p14:nvPr/>
              </p14:nvContentPartPr>
              <p14:xfrm>
                <a:off x="1732698" y="5165508"/>
                <a:ext cx="360" cy="36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78119862-C3AD-7F66-2587-D801B25CA4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23698" y="5156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1CCECC78-3212-147E-7959-B8C76589DF2F}"/>
                    </a:ext>
                  </a:extLst>
                </p14:cNvPr>
                <p14:cNvContentPartPr/>
                <p14:nvPr/>
              </p14:nvContentPartPr>
              <p14:xfrm>
                <a:off x="1249578" y="5332908"/>
                <a:ext cx="686160" cy="246240"/>
              </p14:xfrm>
            </p:contentPart>
          </mc:Choice>
          <mc:Fallback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1CCECC78-3212-147E-7959-B8C76589DF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40938" y="5323908"/>
                  <a:ext cx="703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09D63242-5FA8-E008-B306-478710EC3CA2}"/>
                    </a:ext>
                  </a:extLst>
                </p14:cNvPr>
                <p14:cNvContentPartPr/>
                <p14:nvPr/>
              </p14:nvContentPartPr>
              <p14:xfrm>
                <a:off x="1755378" y="5351628"/>
                <a:ext cx="71640" cy="10440"/>
              </p14:xfrm>
            </p:contentPart>
          </mc:Choice>
          <mc:Fallback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09D63242-5FA8-E008-B306-478710EC3CA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46738" y="5342988"/>
                  <a:ext cx="892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62" name="Group 14361">
            <a:extLst>
              <a:ext uri="{FF2B5EF4-FFF2-40B4-BE49-F238E27FC236}">
                <a16:creationId xmlns:a16="http://schemas.microsoft.com/office/drawing/2014/main" id="{17E024DE-6825-8787-962B-347ECCAB995D}"/>
              </a:ext>
            </a:extLst>
          </p:cNvPr>
          <p:cNvGrpSpPr/>
          <p:nvPr/>
        </p:nvGrpSpPr>
        <p:grpSpPr>
          <a:xfrm>
            <a:off x="2486902" y="2943545"/>
            <a:ext cx="600480" cy="119160"/>
            <a:chOff x="2486902" y="2943545"/>
            <a:chExt cx="60048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F979F9BA-53E1-98D6-635D-D7DEE172EA36}"/>
                    </a:ext>
                  </a:extLst>
                </p14:cNvPr>
                <p14:cNvContentPartPr/>
                <p14:nvPr/>
              </p14:nvContentPartPr>
              <p14:xfrm>
                <a:off x="2486902" y="3010505"/>
                <a:ext cx="388080" cy="44280"/>
              </p14:xfrm>
            </p:contentPart>
          </mc:Choice>
          <mc:Fallback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F979F9BA-53E1-98D6-635D-D7DEE172EA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77902" y="3001505"/>
                  <a:ext cx="405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61" name="Ink 14360">
                  <a:extLst>
                    <a:ext uri="{FF2B5EF4-FFF2-40B4-BE49-F238E27FC236}">
                      <a16:creationId xmlns:a16="http://schemas.microsoft.com/office/drawing/2014/main" id="{DADB7A15-90A2-E2D1-C61D-027B5864BCEF}"/>
                    </a:ext>
                  </a:extLst>
                </p14:cNvPr>
                <p14:cNvContentPartPr/>
                <p14:nvPr/>
              </p14:nvContentPartPr>
              <p14:xfrm>
                <a:off x="2743222" y="2943545"/>
                <a:ext cx="344160" cy="119160"/>
              </p14:xfrm>
            </p:contentPart>
          </mc:Choice>
          <mc:Fallback>
            <p:pic>
              <p:nvPicPr>
                <p:cNvPr id="14361" name="Ink 14360">
                  <a:extLst>
                    <a:ext uri="{FF2B5EF4-FFF2-40B4-BE49-F238E27FC236}">
                      <a16:creationId xmlns:a16="http://schemas.microsoft.com/office/drawing/2014/main" id="{DADB7A15-90A2-E2D1-C61D-027B5864BCE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734222" y="2934905"/>
                  <a:ext cx="3618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0" name="Group 14369">
            <a:extLst>
              <a:ext uri="{FF2B5EF4-FFF2-40B4-BE49-F238E27FC236}">
                <a16:creationId xmlns:a16="http://schemas.microsoft.com/office/drawing/2014/main" id="{07A71C76-5F4A-644D-1815-BC0555D8B4BC}"/>
              </a:ext>
            </a:extLst>
          </p:cNvPr>
          <p:cNvGrpSpPr/>
          <p:nvPr/>
        </p:nvGrpSpPr>
        <p:grpSpPr>
          <a:xfrm>
            <a:off x="948622" y="2614505"/>
            <a:ext cx="1236240" cy="1135080"/>
            <a:chOff x="948622" y="2614505"/>
            <a:chExt cx="1236240" cy="11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363" name="Ink 14362">
                  <a:extLst>
                    <a:ext uri="{FF2B5EF4-FFF2-40B4-BE49-F238E27FC236}">
                      <a16:creationId xmlns:a16="http://schemas.microsoft.com/office/drawing/2014/main" id="{E672F601-4EB6-37C4-7B96-D0EBB6087F56}"/>
                    </a:ext>
                  </a:extLst>
                </p14:cNvPr>
                <p14:cNvContentPartPr/>
                <p14:nvPr/>
              </p14:nvContentPartPr>
              <p14:xfrm>
                <a:off x="969142" y="2614505"/>
                <a:ext cx="926280" cy="524520"/>
              </p14:xfrm>
            </p:contentPart>
          </mc:Choice>
          <mc:Fallback>
            <p:pic>
              <p:nvPicPr>
                <p:cNvPr id="14363" name="Ink 14362">
                  <a:extLst>
                    <a:ext uri="{FF2B5EF4-FFF2-40B4-BE49-F238E27FC236}">
                      <a16:creationId xmlns:a16="http://schemas.microsoft.com/office/drawing/2014/main" id="{E672F601-4EB6-37C4-7B96-D0EBB6087F5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0502" y="2605505"/>
                  <a:ext cx="9439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CE634322-2584-CF31-D437-EE3D64936473}"/>
                    </a:ext>
                  </a:extLst>
                </p14:cNvPr>
                <p14:cNvContentPartPr/>
                <p14:nvPr/>
              </p14:nvContentPartPr>
              <p14:xfrm>
                <a:off x="1553422" y="2828705"/>
                <a:ext cx="101880" cy="34560"/>
              </p14:xfrm>
            </p:contentPart>
          </mc:Choice>
          <mc:Fallback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CE634322-2584-CF31-D437-EE3D649364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44782" y="2819705"/>
                  <a:ext cx="119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65" name="Ink 14364">
                  <a:extLst>
                    <a:ext uri="{FF2B5EF4-FFF2-40B4-BE49-F238E27FC236}">
                      <a16:creationId xmlns:a16="http://schemas.microsoft.com/office/drawing/2014/main" id="{0D7F065B-96ED-3987-F01C-951C29352A1B}"/>
                    </a:ext>
                  </a:extLst>
                </p14:cNvPr>
                <p14:cNvContentPartPr/>
                <p14:nvPr/>
              </p14:nvContentPartPr>
              <p14:xfrm>
                <a:off x="948622" y="3230465"/>
                <a:ext cx="531000" cy="267120"/>
              </p14:xfrm>
            </p:contentPart>
          </mc:Choice>
          <mc:Fallback>
            <p:pic>
              <p:nvPicPr>
                <p:cNvPr id="14365" name="Ink 14364">
                  <a:extLst>
                    <a:ext uri="{FF2B5EF4-FFF2-40B4-BE49-F238E27FC236}">
                      <a16:creationId xmlns:a16="http://schemas.microsoft.com/office/drawing/2014/main" id="{0D7F065B-96ED-3987-F01C-951C29352A1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39622" y="3221465"/>
                  <a:ext cx="548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66" name="Ink 14365">
                  <a:extLst>
                    <a:ext uri="{FF2B5EF4-FFF2-40B4-BE49-F238E27FC236}">
                      <a16:creationId xmlns:a16="http://schemas.microsoft.com/office/drawing/2014/main" id="{81A8C2FF-129E-6B75-9BEC-015D057F6637}"/>
                    </a:ext>
                  </a:extLst>
                </p14:cNvPr>
                <p14:cNvContentPartPr/>
                <p14:nvPr/>
              </p14:nvContentPartPr>
              <p14:xfrm>
                <a:off x="1672222" y="3115985"/>
                <a:ext cx="512640" cy="326520"/>
              </p14:xfrm>
            </p:contentPart>
          </mc:Choice>
          <mc:Fallback>
            <p:pic>
              <p:nvPicPr>
                <p:cNvPr id="14366" name="Ink 14365">
                  <a:extLst>
                    <a:ext uri="{FF2B5EF4-FFF2-40B4-BE49-F238E27FC236}">
                      <a16:creationId xmlns:a16="http://schemas.microsoft.com/office/drawing/2014/main" id="{81A8C2FF-129E-6B75-9BEC-015D057F66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63222" y="3106985"/>
                  <a:ext cx="530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67" name="Ink 14366">
                  <a:extLst>
                    <a:ext uri="{FF2B5EF4-FFF2-40B4-BE49-F238E27FC236}">
                      <a16:creationId xmlns:a16="http://schemas.microsoft.com/office/drawing/2014/main" id="{6C8F5550-8C5C-B840-CFFF-9AF2A7E06728}"/>
                    </a:ext>
                  </a:extLst>
                </p14:cNvPr>
                <p14:cNvContentPartPr/>
                <p14:nvPr/>
              </p14:nvContentPartPr>
              <p14:xfrm>
                <a:off x="1820182" y="3135065"/>
                <a:ext cx="334800" cy="103320"/>
              </p14:xfrm>
            </p:contentPart>
          </mc:Choice>
          <mc:Fallback>
            <p:pic>
              <p:nvPicPr>
                <p:cNvPr id="14367" name="Ink 14366">
                  <a:extLst>
                    <a:ext uri="{FF2B5EF4-FFF2-40B4-BE49-F238E27FC236}">
                      <a16:creationId xmlns:a16="http://schemas.microsoft.com/office/drawing/2014/main" id="{6C8F5550-8C5C-B840-CFFF-9AF2A7E0672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1182" y="3126065"/>
                  <a:ext cx="352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68" name="Ink 14367">
                  <a:extLst>
                    <a:ext uri="{FF2B5EF4-FFF2-40B4-BE49-F238E27FC236}">
                      <a16:creationId xmlns:a16="http://schemas.microsoft.com/office/drawing/2014/main" id="{47E35DB0-6D48-4A4D-84E5-BB44C4152807}"/>
                    </a:ext>
                  </a:extLst>
                </p14:cNvPr>
                <p14:cNvContentPartPr/>
                <p14:nvPr/>
              </p14:nvContentPartPr>
              <p14:xfrm>
                <a:off x="1135102" y="3373385"/>
                <a:ext cx="676800" cy="376200"/>
              </p14:xfrm>
            </p:contentPart>
          </mc:Choice>
          <mc:Fallback>
            <p:pic>
              <p:nvPicPr>
                <p:cNvPr id="14368" name="Ink 14367">
                  <a:extLst>
                    <a:ext uri="{FF2B5EF4-FFF2-40B4-BE49-F238E27FC236}">
                      <a16:creationId xmlns:a16="http://schemas.microsoft.com/office/drawing/2014/main" id="{47E35DB0-6D48-4A4D-84E5-BB44C415280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6102" y="3364745"/>
                  <a:ext cx="6944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67E51901-192F-41B5-38F3-743D3509293B}"/>
                    </a:ext>
                  </a:extLst>
                </p14:cNvPr>
                <p14:cNvContentPartPr/>
                <p14:nvPr/>
              </p14:nvContentPartPr>
              <p14:xfrm>
                <a:off x="1434622" y="3492905"/>
                <a:ext cx="360" cy="360"/>
              </p14:xfrm>
            </p:contentPart>
          </mc:Choice>
          <mc:Fallback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67E51901-192F-41B5-38F3-743D350929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25622" y="3483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481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iagram&#10;&#10;Description automatically generated">
            <a:extLst>
              <a:ext uri="{FF2B5EF4-FFF2-40B4-BE49-F238E27FC236}">
                <a16:creationId xmlns:a16="http://schemas.microsoft.com/office/drawing/2014/main" id="{AE2CC0D2-F2F2-05F2-8755-85993C1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8" y="643466"/>
            <a:ext cx="81927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42E5-C75F-9277-A131-A238C2C45DE3}"/>
              </a:ext>
            </a:extLst>
          </p:cNvPr>
          <p:cNvGrpSpPr/>
          <p:nvPr/>
        </p:nvGrpSpPr>
        <p:grpSpPr>
          <a:xfrm>
            <a:off x="1992525" y="5710305"/>
            <a:ext cx="438120" cy="220680"/>
            <a:chOff x="1992525" y="5710305"/>
            <a:chExt cx="438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14:cNvPr>
                <p14:cNvContentPartPr/>
                <p14:nvPr/>
              </p14:nvContentPartPr>
              <p14:xfrm>
                <a:off x="2123565" y="5871945"/>
                <a:ext cx="6372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7311E5-5617-36D6-72AA-39A7D368F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4925" y="5862945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14:cNvPr>
                <p14:cNvContentPartPr/>
                <p14:nvPr/>
              </p14:nvContentPartPr>
              <p14:xfrm>
                <a:off x="2293845" y="5710305"/>
                <a:ext cx="136800" cy="22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9427A-E661-3999-8FB2-2B18E7940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845" y="5701665"/>
                  <a:ext cx="154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14:cNvPr>
                <p14:cNvContentPartPr/>
                <p14:nvPr/>
              </p14:nvContentPartPr>
              <p14:xfrm>
                <a:off x="2058045" y="5836665"/>
                <a:ext cx="1159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D4CB3D-5F4F-830D-AA54-A4F9DE50E2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9045" y="5827665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14:cNvPr>
                <p14:cNvContentPartPr/>
                <p14:nvPr/>
              </p14:nvContentPartPr>
              <p14:xfrm>
                <a:off x="1992525" y="5836305"/>
                <a:ext cx="22680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71C28-F428-801C-6CD3-609A6732E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3525" y="5827665"/>
                  <a:ext cx="244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14:cNvPr>
              <p14:cNvContentPartPr/>
              <p14:nvPr/>
            </p14:nvContentPartPr>
            <p14:xfrm>
              <a:off x="5325765" y="5627865"/>
              <a:ext cx="257400" cy="360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8DF7F8-5C57-14EB-5328-A8FFADC12C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6765" y="5618865"/>
                <a:ext cx="2750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14:cNvPr>
              <p14:cNvContentPartPr/>
              <p14:nvPr/>
            </p14:nvContentPartPr>
            <p14:xfrm>
              <a:off x="5392725" y="6123945"/>
              <a:ext cx="60480" cy="7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9A94B8-F08A-4F2D-CD8A-43CDD05DA8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83725" y="6115305"/>
                <a:ext cx="78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14:cNvPr>
              <p14:cNvContentPartPr/>
              <p14:nvPr/>
            </p14:nvContentPartPr>
            <p14:xfrm>
              <a:off x="7504845" y="5693025"/>
              <a:ext cx="131040" cy="21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BB854F-13D7-721D-9266-FE2404F2C5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6205" y="5684385"/>
                <a:ext cx="148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3C045-CB00-2E85-1560-60A2AE7B6593}"/>
              </a:ext>
            </a:extLst>
          </p:cNvPr>
          <p:cNvGrpSpPr/>
          <p:nvPr/>
        </p:nvGrpSpPr>
        <p:grpSpPr>
          <a:xfrm>
            <a:off x="6474525" y="5661705"/>
            <a:ext cx="200880" cy="468720"/>
            <a:chOff x="6474525" y="5661705"/>
            <a:chExt cx="200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14:cNvPr>
                <p14:cNvContentPartPr/>
                <p14:nvPr/>
              </p14:nvContentPartPr>
              <p14:xfrm>
                <a:off x="6537885" y="6049785"/>
                <a:ext cx="62640" cy="8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58C59-D69D-AD71-7165-C2E2371DE93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28885" y="6041145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14:cNvPr>
                <p14:cNvContentPartPr/>
                <p14:nvPr/>
              </p14:nvContentPartPr>
              <p14:xfrm>
                <a:off x="6474525" y="5661705"/>
                <a:ext cx="200880" cy="29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B2DD2-99A6-EBF3-E698-2C8C628150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65525" y="5653065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14:cNvPr>
              <p14:cNvContentPartPr/>
              <p14:nvPr/>
            </p14:nvContentPartPr>
            <p14:xfrm>
              <a:off x="7594845" y="6119265"/>
              <a:ext cx="5760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26B07D-2EC7-AC26-FDB3-61B06AE130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5845" y="6110265"/>
                <a:ext cx="75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14:cNvPr>
              <p14:cNvContentPartPr/>
              <p14:nvPr/>
            </p14:nvContentPartPr>
            <p14:xfrm>
              <a:off x="7511685" y="5736945"/>
              <a:ext cx="145440" cy="22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A7F80E-AD83-E04C-62AD-8663EE0F6A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02685" y="5727945"/>
                <a:ext cx="163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14:cNvPr>
              <p14:cNvContentPartPr/>
              <p14:nvPr/>
            </p14:nvContentPartPr>
            <p14:xfrm>
              <a:off x="8809485" y="62035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4B1997-59F0-32D4-B9C4-719CD6BAC7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00485" y="61948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B1BFA6-D782-BA53-CCB7-25E1339C772C}"/>
              </a:ext>
            </a:extLst>
          </p:cNvPr>
          <p:cNvGrpSpPr/>
          <p:nvPr/>
        </p:nvGrpSpPr>
        <p:grpSpPr>
          <a:xfrm>
            <a:off x="8686365" y="5774745"/>
            <a:ext cx="221760" cy="286920"/>
            <a:chOff x="8686365" y="5774745"/>
            <a:chExt cx="221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14:cNvPr>
                <p14:cNvContentPartPr/>
                <p14:nvPr/>
              </p14:nvContentPartPr>
              <p14:xfrm>
                <a:off x="8686365" y="5774745"/>
                <a:ext cx="22176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1A268-2B76-275F-19CF-530DADE17E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77365" y="5765745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14:cNvPr>
                <p14:cNvContentPartPr/>
                <p14:nvPr/>
              </p14:nvContentPartPr>
              <p14:xfrm>
                <a:off x="8782845" y="5977425"/>
                <a:ext cx="1944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2839A-8761-F4B3-035E-FD3E2A764F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74205" y="5968785"/>
                  <a:ext cx="370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3676BF-FB4C-F3D8-0C03-401EBCE73F4F}"/>
              </a:ext>
            </a:extLst>
          </p:cNvPr>
          <p:cNvGrpSpPr/>
          <p:nvPr/>
        </p:nvGrpSpPr>
        <p:grpSpPr>
          <a:xfrm>
            <a:off x="9757725" y="5754225"/>
            <a:ext cx="152280" cy="422280"/>
            <a:chOff x="9757725" y="5754225"/>
            <a:chExt cx="1522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14:cNvPr>
                <p14:cNvContentPartPr/>
                <p14:nvPr/>
              </p14:nvContentPartPr>
              <p14:xfrm>
                <a:off x="9768885" y="6095505"/>
                <a:ext cx="45720" cy="8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B6B9F7-AA3A-6CD8-49EA-C6AEA67DCA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59885" y="6086505"/>
                  <a:ext cx="63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14:cNvPr>
                <p14:cNvContentPartPr/>
                <p14:nvPr/>
              </p14:nvContentPartPr>
              <p14:xfrm>
                <a:off x="9757725" y="5754225"/>
                <a:ext cx="152280" cy="24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3C6A1B-22F4-D1C9-161E-F68AFCE34C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49085" y="5745225"/>
                  <a:ext cx="169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F20C3A-6CDB-6474-20BB-C94D7AF43C1F}"/>
              </a:ext>
            </a:extLst>
          </p:cNvPr>
          <p:cNvGrpSpPr/>
          <p:nvPr/>
        </p:nvGrpSpPr>
        <p:grpSpPr>
          <a:xfrm>
            <a:off x="6255645" y="931305"/>
            <a:ext cx="360360" cy="203400"/>
            <a:chOff x="6255645" y="931305"/>
            <a:chExt cx="3603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14:cNvPr>
                <p14:cNvContentPartPr/>
                <p14:nvPr/>
              </p14:nvContentPartPr>
              <p14:xfrm>
                <a:off x="6255645" y="1072425"/>
                <a:ext cx="130320" cy="1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6922D-BD12-F38F-BAE5-D96482B91A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46645" y="1063785"/>
                  <a:ext cx="14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14:cNvPr>
                <p14:cNvContentPartPr/>
                <p14:nvPr/>
              </p14:nvContentPartPr>
              <p14:xfrm>
                <a:off x="6406125" y="931305"/>
                <a:ext cx="20988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B52E1-8139-A12E-F0D3-FE4CD54242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7485" y="922305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14:cNvPr>
              <p14:cNvContentPartPr/>
              <p14:nvPr/>
            </p14:nvContentPartPr>
            <p14:xfrm>
              <a:off x="6249556" y="1247382"/>
              <a:ext cx="17352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903D9D-E24C-FA22-73B0-461BB6B3586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40916" y="1238742"/>
                <a:ext cx="191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14:cNvPr>
              <p14:cNvContentPartPr/>
              <p14:nvPr/>
            </p14:nvContentPartPr>
            <p14:xfrm>
              <a:off x="4071196" y="2829582"/>
              <a:ext cx="259920" cy="153360"/>
            </p14:xfrm>
          </p:contentPart>
        </mc:Choice>
        <mc:Fallback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A82F88C7-3095-C823-911F-BEDAE3199C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62556" y="2820942"/>
                <a:ext cx="2775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38B11329-58F7-4179-D8C5-7D6A4B4A0AC6}"/>
              </a:ext>
            </a:extLst>
          </p:cNvPr>
          <p:cNvGrpSpPr/>
          <p:nvPr/>
        </p:nvGrpSpPr>
        <p:grpSpPr>
          <a:xfrm>
            <a:off x="3070396" y="4189926"/>
            <a:ext cx="354960" cy="127080"/>
            <a:chOff x="3070396" y="4189926"/>
            <a:chExt cx="354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14:cNvPr>
                <p14:cNvContentPartPr/>
                <p14:nvPr/>
              </p14:nvContentPartPr>
              <p14:xfrm>
                <a:off x="3070396" y="4281366"/>
                <a:ext cx="104400" cy="12960"/>
              </p14:xfrm>
            </p:contentPart>
          </mc:Choice>
          <mc:Fallback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35AA8C6E-5190-3632-ADB7-3BE8331E8C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61396" y="4272366"/>
                  <a:ext cx="12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14:cNvPr>
                <p14:cNvContentPartPr/>
                <p14:nvPr/>
              </p14:nvContentPartPr>
              <p14:xfrm>
                <a:off x="3176236" y="4189926"/>
                <a:ext cx="249120" cy="127080"/>
              </p14:xfrm>
            </p:contentPart>
          </mc:Choice>
          <mc:Fallback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D228F4F9-0712-AD01-57C6-2DFC22DE99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67596" y="4181286"/>
                  <a:ext cx="266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53BDD-1276-2BFE-825D-1E265F7C63FD}"/>
              </a:ext>
            </a:extLst>
          </p:cNvPr>
          <p:cNvGrpSpPr/>
          <p:nvPr/>
        </p:nvGrpSpPr>
        <p:grpSpPr>
          <a:xfrm>
            <a:off x="3033781" y="4702864"/>
            <a:ext cx="218520" cy="133920"/>
            <a:chOff x="3033781" y="4702864"/>
            <a:chExt cx="2185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14:cNvPr>
                <p14:cNvContentPartPr/>
                <p14:nvPr/>
              </p14:nvContentPartPr>
              <p14:xfrm>
                <a:off x="3033781" y="4777384"/>
                <a:ext cx="60840" cy="1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396936-8292-A58E-420C-3F36B99BBB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4781" y="4768384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14:cNvPr>
                <p14:cNvContentPartPr/>
                <p14:nvPr/>
              </p14:nvContentPartPr>
              <p14:xfrm>
                <a:off x="3142141" y="4702864"/>
                <a:ext cx="110160" cy="13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17C94-B8CC-633F-3CA6-2F92750C73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3141" y="4694224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DA127-453D-EDD7-A055-5B1C7A722CFB}"/>
              </a:ext>
            </a:extLst>
          </p:cNvPr>
          <p:cNvGrpSpPr/>
          <p:nvPr/>
        </p:nvGrpSpPr>
        <p:grpSpPr>
          <a:xfrm>
            <a:off x="2999941" y="4444384"/>
            <a:ext cx="245880" cy="148320"/>
            <a:chOff x="2999941" y="4444384"/>
            <a:chExt cx="2458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14:cNvPr>
                <p14:cNvContentPartPr/>
                <p14:nvPr/>
              </p14:nvContentPartPr>
              <p14:xfrm>
                <a:off x="2999941" y="4544104"/>
                <a:ext cx="86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EA14E4-2558-3B90-2266-2E6CBF941E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90941" y="4535104"/>
                  <a:ext cx="10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14:cNvPr>
                <p14:cNvContentPartPr/>
                <p14:nvPr/>
              </p14:nvContentPartPr>
              <p14:xfrm>
                <a:off x="3123781" y="4444384"/>
                <a:ext cx="12204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9F128-6868-7437-4826-8B566EB5C7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15141" y="4435744"/>
                  <a:ext cx="139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BA67EE-4426-6B1A-60A8-A53B9455FE82}"/>
              </a:ext>
            </a:extLst>
          </p:cNvPr>
          <p:cNvGrpSpPr/>
          <p:nvPr/>
        </p:nvGrpSpPr>
        <p:grpSpPr>
          <a:xfrm>
            <a:off x="3261661" y="5800144"/>
            <a:ext cx="281880" cy="224280"/>
            <a:chOff x="3261661" y="5800144"/>
            <a:chExt cx="281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14:cNvPr>
                <p14:cNvContentPartPr/>
                <p14:nvPr/>
              </p14:nvContentPartPr>
              <p14:xfrm>
                <a:off x="3261661" y="5842984"/>
                <a:ext cx="54720" cy="18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094BC1-6C19-91A1-FECD-5ABD634847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53021" y="5833984"/>
                  <a:ext cx="7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14:cNvPr>
                <p14:cNvContentPartPr/>
                <p14:nvPr/>
              </p14:nvContentPartPr>
              <p14:xfrm>
                <a:off x="3382981" y="5800144"/>
                <a:ext cx="1605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E6E609-5EE0-C21B-5D85-AD9F033D20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3981" y="5791144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14:cNvPr>
              <p14:cNvContentPartPr/>
              <p14:nvPr/>
            </p14:nvContentPartPr>
            <p14:xfrm>
              <a:off x="2724858" y="4764108"/>
              <a:ext cx="255600" cy="29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D4DA18-FA21-ABF0-B4DA-07AF04A41FA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15858" y="4755108"/>
                <a:ext cx="273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14:cNvPr>
              <p14:cNvContentPartPr/>
              <p14:nvPr/>
            </p14:nvContentPartPr>
            <p14:xfrm>
              <a:off x="1466658" y="492862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F8E827-9A99-554A-78B3-77977F9A77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58018" y="4919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56" name="Group 14355">
            <a:extLst>
              <a:ext uri="{FF2B5EF4-FFF2-40B4-BE49-F238E27FC236}">
                <a16:creationId xmlns:a16="http://schemas.microsoft.com/office/drawing/2014/main" id="{1B36E706-69BE-6551-96EC-83803FD3592A}"/>
              </a:ext>
            </a:extLst>
          </p:cNvPr>
          <p:cNvGrpSpPr/>
          <p:nvPr/>
        </p:nvGrpSpPr>
        <p:grpSpPr>
          <a:xfrm>
            <a:off x="4098618" y="2527393"/>
            <a:ext cx="246240" cy="178200"/>
            <a:chOff x="4098618" y="2527393"/>
            <a:chExt cx="2462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14:cNvPr>
                <p14:cNvContentPartPr/>
                <p14:nvPr/>
              </p14:nvContentPartPr>
              <p14:xfrm>
                <a:off x="4098618" y="2681113"/>
                <a:ext cx="100080" cy="9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F78E90DD-D7C0-7578-D181-BD7231611F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89618" y="2672473"/>
                  <a:ext cx="11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14:cNvPr>
                <p14:cNvContentPartPr/>
                <p14:nvPr/>
              </p14:nvContentPartPr>
              <p14:xfrm>
                <a:off x="4235778" y="2527393"/>
                <a:ext cx="109080" cy="1782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E33C39D8-12BB-79D3-434C-F698CEF695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6778" y="2518393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BE5D08A9-9A6B-4B6A-3ECD-DA1EB40BB06D}"/>
              </a:ext>
            </a:extLst>
          </p:cNvPr>
          <p:cNvGrpSpPr/>
          <p:nvPr/>
        </p:nvGrpSpPr>
        <p:grpSpPr>
          <a:xfrm>
            <a:off x="4119858" y="3070633"/>
            <a:ext cx="308160" cy="144720"/>
            <a:chOff x="4119858" y="3070633"/>
            <a:chExt cx="3081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14:cNvPr>
                <p14:cNvContentPartPr/>
                <p14:nvPr/>
              </p14:nvContentPartPr>
              <p14:xfrm>
                <a:off x="4119858" y="3191953"/>
                <a:ext cx="125280" cy="2340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8D74264F-DDE3-CB53-FF71-6E176AC067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1218" y="3183313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14:cNvPr>
                <p14:cNvContentPartPr/>
                <p14:nvPr/>
              </p14:nvContentPartPr>
              <p14:xfrm>
                <a:off x="4275018" y="3070633"/>
                <a:ext cx="153000" cy="13716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BB4DB80A-17A1-4F0E-2782-8598BF5AA5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66378" y="3061633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6570D3-E36E-BFDC-6588-CD6A8E00F8DC}"/>
              </a:ext>
            </a:extLst>
          </p:cNvPr>
          <p:cNvGrpSpPr/>
          <p:nvPr/>
        </p:nvGrpSpPr>
        <p:grpSpPr>
          <a:xfrm>
            <a:off x="4337302" y="5731385"/>
            <a:ext cx="335520" cy="161280"/>
            <a:chOff x="4337302" y="5731385"/>
            <a:chExt cx="3355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14:cNvPr>
                <p14:cNvContentPartPr/>
                <p14:nvPr/>
              </p14:nvContentPartPr>
              <p14:xfrm>
                <a:off x="4337302" y="5846225"/>
                <a:ext cx="104400" cy="2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3B021-639D-DF4A-6E03-57CB1AE243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8662" y="5837225"/>
                  <a:ext cx="12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14:cNvPr>
                <p14:cNvContentPartPr/>
                <p14:nvPr/>
              </p14:nvContentPartPr>
              <p14:xfrm>
                <a:off x="4553302" y="5731385"/>
                <a:ext cx="2376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4BC2EA-8318-093D-82C2-D442A1A426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4302" y="5722385"/>
                  <a:ext cx="4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14:cNvPr>
                <p14:cNvContentPartPr/>
                <p14:nvPr/>
              </p14:nvContentPartPr>
              <p14:xfrm>
                <a:off x="4664542" y="5752265"/>
                <a:ext cx="828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AC97DA-73F1-A0BA-6CD6-0B1DC8A7CA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55542" y="5743265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4" name="Group 14373">
            <a:extLst>
              <a:ext uri="{FF2B5EF4-FFF2-40B4-BE49-F238E27FC236}">
                <a16:creationId xmlns:a16="http://schemas.microsoft.com/office/drawing/2014/main" id="{90D5DEA1-90AE-3FC2-C61F-45C989324727}"/>
              </a:ext>
            </a:extLst>
          </p:cNvPr>
          <p:cNvGrpSpPr/>
          <p:nvPr/>
        </p:nvGrpSpPr>
        <p:grpSpPr>
          <a:xfrm>
            <a:off x="3504982" y="6278225"/>
            <a:ext cx="2631960" cy="533160"/>
            <a:chOff x="3504982" y="6278225"/>
            <a:chExt cx="263196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336" name="Ink 14335">
                  <a:extLst>
                    <a:ext uri="{FF2B5EF4-FFF2-40B4-BE49-F238E27FC236}">
                      <a16:creationId xmlns:a16="http://schemas.microsoft.com/office/drawing/2014/main" id="{B3121486-F2A5-DA61-2802-A1908BCDD777}"/>
                    </a:ext>
                  </a:extLst>
                </p14:cNvPr>
                <p14:cNvContentPartPr/>
                <p14:nvPr/>
              </p14:nvContentPartPr>
              <p14:xfrm>
                <a:off x="4029142" y="6381185"/>
                <a:ext cx="277560" cy="100440"/>
              </p14:xfrm>
            </p:contentPart>
          </mc:Choice>
          <mc:Fallback>
            <p:pic>
              <p:nvPicPr>
                <p:cNvPr id="14336" name="Ink 14335">
                  <a:extLst>
                    <a:ext uri="{FF2B5EF4-FFF2-40B4-BE49-F238E27FC236}">
                      <a16:creationId xmlns:a16="http://schemas.microsoft.com/office/drawing/2014/main" id="{B3121486-F2A5-DA61-2802-A1908BCDD7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20142" y="6372545"/>
                  <a:ext cx="295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337" name="Ink 14336">
                  <a:extLst>
                    <a:ext uri="{FF2B5EF4-FFF2-40B4-BE49-F238E27FC236}">
                      <a16:creationId xmlns:a16="http://schemas.microsoft.com/office/drawing/2014/main" id="{2C518ED8-9948-1286-2DB8-635A42E4A941}"/>
                    </a:ext>
                  </a:extLst>
                </p14:cNvPr>
                <p14:cNvContentPartPr/>
                <p14:nvPr/>
              </p14:nvContentPartPr>
              <p14:xfrm>
                <a:off x="4118782" y="6278225"/>
                <a:ext cx="232560" cy="171000"/>
              </p14:xfrm>
            </p:contentPart>
          </mc:Choice>
          <mc:Fallback>
            <p:pic>
              <p:nvPicPr>
                <p:cNvPr id="14337" name="Ink 14336">
                  <a:extLst>
                    <a:ext uri="{FF2B5EF4-FFF2-40B4-BE49-F238E27FC236}">
                      <a16:creationId xmlns:a16="http://schemas.microsoft.com/office/drawing/2014/main" id="{2C518ED8-9948-1286-2DB8-635A42E4A9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09782" y="6269225"/>
                  <a:ext cx="250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FA0D742C-43C3-97D0-3C84-6D4B5ECFC603}"/>
                    </a:ext>
                  </a:extLst>
                </p14:cNvPr>
                <p14:cNvContentPartPr/>
                <p14:nvPr/>
              </p14:nvContentPartPr>
              <p14:xfrm>
                <a:off x="3543862" y="6610505"/>
                <a:ext cx="149040" cy="102960"/>
              </p14:xfrm>
            </p:contentPart>
          </mc:Choice>
          <mc:Fallback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FA0D742C-43C3-97D0-3C84-6D4B5ECFC6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35222" y="6601865"/>
                  <a:ext cx="166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361" name="Ink 14360">
                  <a:extLst>
                    <a:ext uri="{FF2B5EF4-FFF2-40B4-BE49-F238E27FC236}">
                      <a16:creationId xmlns:a16="http://schemas.microsoft.com/office/drawing/2014/main" id="{395217F6-E682-F2FA-FA36-6736AC299705}"/>
                    </a:ext>
                  </a:extLst>
                </p14:cNvPr>
                <p14:cNvContentPartPr/>
                <p14:nvPr/>
              </p14:nvContentPartPr>
              <p14:xfrm>
                <a:off x="3504982" y="6547505"/>
                <a:ext cx="478440" cy="244800"/>
              </p14:xfrm>
            </p:contentPart>
          </mc:Choice>
          <mc:Fallback>
            <p:pic>
              <p:nvPicPr>
                <p:cNvPr id="14361" name="Ink 14360">
                  <a:extLst>
                    <a:ext uri="{FF2B5EF4-FFF2-40B4-BE49-F238E27FC236}">
                      <a16:creationId xmlns:a16="http://schemas.microsoft.com/office/drawing/2014/main" id="{395217F6-E682-F2FA-FA36-6736AC2997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96342" y="6538505"/>
                  <a:ext cx="496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362" name="Ink 14361">
                  <a:extLst>
                    <a:ext uri="{FF2B5EF4-FFF2-40B4-BE49-F238E27FC236}">
                      <a16:creationId xmlns:a16="http://schemas.microsoft.com/office/drawing/2014/main" id="{751A677D-72B0-4769-990D-5492189B5872}"/>
                    </a:ext>
                  </a:extLst>
                </p14:cNvPr>
                <p14:cNvContentPartPr/>
                <p14:nvPr/>
              </p14:nvContentPartPr>
              <p14:xfrm>
                <a:off x="3698662" y="6464345"/>
                <a:ext cx="235080" cy="134280"/>
              </p14:xfrm>
            </p:contentPart>
          </mc:Choice>
          <mc:Fallback>
            <p:pic>
              <p:nvPicPr>
                <p:cNvPr id="14362" name="Ink 14361">
                  <a:extLst>
                    <a:ext uri="{FF2B5EF4-FFF2-40B4-BE49-F238E27FC236}">
                      <a16:creationId xmlns:a16="http://schemas.microsoft.com/office/drawing/2014/main" id="{751A677D-72B0-4769-990D-5492189B58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90022" y="6455345"/>
                  <a:ext cx="252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363" name="Ink 14362">
                  <a:extLst>
                    <a:ext uri="{FF2B5EF4-FFF2-40B4-BE49-F238E27FC236}">
                      <a16:creationId xmlns:a16="http://schemas.microsoft.com/office/drawing/2014/main" id="{8750EFDB-5265-35CF-8C13-DD68230EFE8A}"/>
                    </a:ext>
                  </a:extLst>
                </p14:cNvPr>
                <p14:cNvContentPartPr/>
                <p14:nvPr/>
              </p14:nvContentPartPr>
              <p14:xfrm>
                <a:off x="4116262" y="6500705"/>
                <a:ext cx="691560" cy="310680"/>
              </p14:xfrm>
            </p:contentPart>
          </mc:Choice>
          <mc:Fallback>
            <p:pic>
              <p:nvPicPr>
                <p:cNvPr id="14363" name="Ink 14362">
                  <a:extLst>
                    <a:ext uri="{FF2B5EF4-FFF2-40B4-BE49-F238E27FC236}">
                      <a16:creationId xmlns:a16="http://schemas.microsoft.com/office/drawing/2014/main" id="{8750EFDB-5265-35CF-8C13-DD68230EFE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07622" y="6492065"/>
                  <a:ext cx="709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49C89AA2-3748-370B-C659-2DDBB71A3743}"/>
                    </a:ext>
                  </a:extLst>
                </p14:cNvPr>
                <p14:cNvContentPartPr/>
                <p14:nvPr/>
              </p14:nvContentPartPr>
              <p14:xfrm>
                <a:off x="4785142" y="6491705"/>
                <a:ext cx="427320" cy="216720"/>
              </p14:xfrm>
            </p:contentPart>
          </mc:Choice>
          <mc:Fallback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49C89AA2-3748-370B-C659-2DDBB71A37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76502" y="6482705"/>
                  <a:ext cx="444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365" name="Ink 14364">
                  <a:extLst>
                    <a:ext uri="{FF2B5EF4-FFF2-40B4-BE49-F238E27FC236}">
                      <a16:creationId xmlns:a16="http://schemas.microsoft.com/office/drawing/2014/main" id="{D40EA4F7-03D8-5546-6052-C574872BA652}"/>
                    </a:ext>
                  </a:extLst>
                </p14:cNvPr>
                <p14:cNvContentPartPr/>
                <p14:nvPr/>
              </p14:nvContentPartPr>
              <p14:xfrm>
                <a:off x="4820782" y="6553625"/>
                <a:ext cx="283680" cy="32040"/>
              </p14:xfrm>
            </p:contentPart>
          </mc:Choice>
          <mc:Fallback>
            <p:pic>
              <p:nvPicPr>
                <p:cNvPr id="14365" name="Ink 14364">
                  <a:extLst>
                    <a:ext uri="{FF2B5EF4-FFF2-40B4-BE49-F238E27FC236}">
                      <a16:creationId xmlns:a16="http://schemas.microsoft.com/office/drawing/2014/main" id="{D40EA4F7-03D8-5546-6052-C574872BA6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11782" y="6544985"/>
                  <a:ext cx="301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366" name="Ink 14365">
                  <a:extLst>
                    <a:ext uri="{FF2B5EF4-FFF2-40B4-BE49-F238E27FC236}">
                      <a16:creationId xmlns:a16="http://schemas.microsoft.com/office/drawing/2014/main" id="{8BD552B4-B25B-00F5-726A-99D3F315AA21}"/>
                    </a:ext>
                  </a:extLst>
                </p14:cNvPr>
                <p14:cNvContentPartPr/>
                <p14:nvPr/>
              </p14:nvContentPartPr>
              <p14:xfrm>
                <a:off x="5243422" y="6524825"/>
                <a:ext cx="215640" cy="160560"/>
              </p14:xfrm>
            </p:contentPart>
          </mc:Choice>
          <mc:Fallback>
            <p:pic>
              <p:nvPicPr>
                <p:cNvPr id="14366" name="Ink 14365">
                  <a:extLst>
                    <a:ext uri="{FF2B5EF4-FFF2-40B4-BE49-F238E27FC236}">
                      <a16:creationId xmlns:a16="http://schemas.microsoft.com/office/drawing/2014/main" id="{8BD552B4-B25B-00F5-726A-99D3F315AA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34422" y="6515825"/>
                  <a:ext cx="233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67" name="Ink 14366">
                  <a:extLst>
                    <a:ext uri="{FF2B5EF4-FFF2-40B4-BE49-F238E27FC236}">
                      <a16:creationId xmlns:a16="http://schemas.microsoft.com/office/drawing/2014/main" id="{A62FF88D-9267-E347-4D19-95B3EC9D7B25}"/>
                    </a:ext>
                  </a:extLst>
                </p14:cNvPr>
                <p14:cNvContentPartPr/>
                <p14:nvPr/>
              </p14:nvContentPartPr>
              <p14:xfrm>
                <a:off x="5275822" y="6564425"/>
                <a:ext cx="71280" cy="5760"/>
              </p14:xfrm>
            </p:contentPart>
          </mc:Choice>
          <mc:Fallback>
            <p:pic>
              <p:nvPicPr>
                <p:cNvPr id="14367" name="Ink 14366">
                  <a:extLst>
                    <a:ext uri="{FF2B5EF4-FFF2-40B4-BE49-F238E27FC236}">
                      <a16:creationId xmlns:a16="http://schemas.microsoft.com/office/drawing/2014/main" id="{A62FF88D-9267-E347-4D19-95B3EC9D7B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67182" y="6555785"/>
                  <a:ext cx="88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368" name="Ink 14367">
                  <a:extLst>
                    <a:ext uri="{FF2B5EF4-FFF2-40B4-BE49-F238E27FC236}">
                      <a16:creationId xmlns:a16="http://schemas.microsoft.com/office/drawing/2014/main" id="{C8D875A2-D371-3C4E-D6A6-8C10C1C79137}"/>
                    </a:ext>
                  </a:extLst>
                </p14:cNvPr>
                <p14:cNvContentPartPr/>
                <p14:nvPr/>
              </p14:nvContentPartPr>
              <p14:xfrm>
                <a:off x="5531782" y="6473345"/>
                <a:ext cx="241560" cy="229680"/>
              </p14:xfrm>
            </p:contentPart>
          </mc:Choice>
          <mc:Fallback>
            <p:pic>
              <p:nvPicPr>
                <p:cNvPr id="14368" name="Ink 14367">
                  <a:extLst>
                    <a:ext uri="{FF2B5EF4-FFF2-40B4-BE49-F238E27FC236}">
                      <a16:creationId xmlns:a16="http://schemas.microsoft.com/office/drawing/2014/main" id="{C8D875A2-D371-3C4E-D6A6-8C10C1C791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22782" y="6464345"/>
                  <a:ext cx="259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BAB7391A-4B09-A379-FC6B-C6B5864C2A56}"/>
                    </a:ext>
                  </a:extLst>
                </p14:cNvPr>
                <p14:cNvContentPartPr/>
                <p14:nvPr/>
              </p14:nvContentPartPr>
              <p14:xfrm>
                <a:off x="5811142" y="6620585"/>
                <a:ext cx="104040" cy="9360"/>
              </p14:xfrm>
            </p:contentPart>
          </mc:Choice>
          <mc:Fallback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BAB7391A-4B09-A379-FC6B-C6B5864C2A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2502" y="6611945"/>
                  <a:ext cx="121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370" name="Ink 14369">
                  <a:extLst>
                    <a:ext uri="{FF2B5EF4-FFF2-40B4-BE49-F238E27FC236}">
                      <a16:creationId xmlns:a16="http://schemas.microsoft.com/office/drawing/2014/main" id="{04A79D70-65D9-CDCB-2DCD-7CF098817BCF}"/>
                    </a:ext>
                  </a:extLst>
                </p14:cNvPr>
                <p14:cNvContentPartPr/>
                <p14:nvPr/>
              </p14:nvContentPartPr>
              <p14:xfrm>
                <a:off x="6065302" y="6568025"/>
                <a:ext cx="71640" cy="131760"/>
              </p14:xfrm>
            </p:contentPart>
          </mc:Choice>
          <mc:Fallback>
            <p:pic>
              <p:nvPicPr>
                <p:cNvPr id="14370" name="Ink 14369">
                  <a:extLst>
                    <a:ext uri="{FF2B5EF4-FFF2-40B4-BE49-F238E27FC236}">
                      <a16:creationId xmlns:a16="http://schemas.microsoft.com/office/drawing/2014/main" id="{04A79D70-65D9-CDCB-2DCD-7CF098817B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56662" y="6559385"/>
                  <a:ext cx="892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2" name="Group 14381">
            <a:extLst>
              <a:ext uri="{FF2B5EF4-FFF2-40B4-BE49-F238E27FC236}">
                <a16:creationId xmlns:a16="http://schemas.microsoft.com/office/drawing/2014/main" id="{50F1507D-703C-B7D2-C4EA-F5817D060672}"/>
              </a:ext>
            </a:extLst>
          </p:cNvPr>
          <p:cNvGrpSpPr/>
          <p:nvPr/>
        </p:nvGrpSpPr>
        <p:grpSpPr>
          <a:xfrm>
            <a:off x="5128601" y="3735185"/>
            <a:ext cx="1719701" cy="842001"/>
            <a:chOff x="5128601" y="3735185"/>
            <a:chExt cx="1719701" cy="84200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5653B9-2948-F56B-26C2-1BDCDD01C8D7}"/>
                    </a:ext>
                  </a:extLst>
                </p14:cNvPr>
                <p14:cNvContentPartPr/>
                <p14:nvPr/>
              </p14:nvContentPartPr>
              <p14:xfrm>
                <a:off x="5128601" y="4417346"/>
                <a:ext cx="292680" cy="15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5653B9-2948-F56B-26C2-1BDCDD01C8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9601" y="4408706"/>
                  <a:ext cx="31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14:cNvPr>
                <p14:cNvContentPartPr/>
                <p14:nvPr/>
              </p14:nvContentPartPr>
              <p14:xfrm>
                <a:off x="5231921" y="4261466"/>
                <a:ext cx="101880" cy="3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98A9B9-62D5-E48C-9848-63D1B62C14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23281" y="4252826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14:cNvPr>
                <p14:cNvContentPartPr/>
                <p14:nvPr/>
              </p14:nvContentPartPr>
              <p14:xfrm>
                <a:off x="5333441" y="4176866"/>
                <a:ext cx="14220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299441-A473-464E-9C3F-0BD7BD92FD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4801" y="416786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371" name="Ink 14370">
                  <a:extLst>
                    <a:ext uri="{FF2B5EF4-FFF2-40B4-BE49-F238E27FC236}">
                      <a16:creationId xmlns:a16="http://schemas.microsoft.com/office/drawing/2014/main" id="{59C9FC29-B91E-8D6D-384C-C281A5949238}"/>
                    </a:ext>
                  </a:extLst>
                </p14:cNvPr>
                <p14:cNvContentPartPr/>
                <p14:nvPr/>
              </p14:nvContentPartPr>
              <p14:xfrm>
                <a:off x="5592262" y="4194185"/>
                <a:ext cx="127800" cy="154800"/>
              </p14:xfrm>
            </p:contentPart>
          </mc:Choice>
          <mc:Fallback>
            <p:pic>
              <p:nvPicPr>
                <p:cNvPr id="14371" name="Ink 14370">
                  <a:extLst>
                    <a:ext uri="{FF2B5EF4-FFF2-40B4-BE49-F238E27FC236}">
                      <a16:creationId xmlns:a16="http://schemas.microsoft.com/office/drawing/2014/main" id="{59C9FC29-B91E-8D6D-384C-C281A59492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3622" y="4185545"/>
                  <a:ext cx="145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372" name="Ink 14371">
                  <a:extLst>
                    <a:ext uri="{FF2B5EF4-FFF2-40B4-BE49-F238E27FC236}">
                      <a16:creationId xmlns:a16="http://schemas.microsoft.com/office/drawing/2014/main" id="{F7849B45-905B-0665-160B-684974A5A4F9}"/>
                    </a:ext>
                  </a:extLst>
                </p14:cNvPr>
                <p14:cNvContentPartPr/>
                <p14:nvPr/>
              </p14:nvContentPartPr>
              <p14:xfrm>
                <a:off x="5502622" y="4231265"/>
                <a:ext cx="109800" cy="157320"/>
              </p14:xfrm>
            </p:contentPart>
          </mc:Choice>
          <mc:Fallback>
            <p:pic>
              <p:nvPicPr>
                <p:cNvPr id="14372" name="Ink 14371">
                  <a:extLst>
                    <a:ext uri="{FF2B5EF4-FFF2-40B4-BE49-F238E27FC236}">
                      <a16:creationId xmlns:a16="http://schemas.microsoft.com/office/drawing/2014/main" id="{F7849B45-905B-0665-160B-684974A5A4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93622" y="4222265"/>
                  <a:ext cx="127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375" name="Ink 14374">
                  <a:extLst>
                    <a:ext uri="{FF2B5EF4-FFF2-40B4-BE49-F238E27FC236}">
                      <a16:creationId xmlns:a16="http://schemas.microsoft.com/office/drawing/2014/main" id="{31591311-3BF6-05E8-6240-11BA603EF9CF}"/>
                    </a:ext>
                  </a:extLst>
                </p14:cNvPr>
                <p14:cNvContentPartPr/>
                <p14:nvPr/>
              </p14:nvContentPartPr>
              <p14:xfrm>
                <a:off x="5553382" y="3735185"/>
                <a:ext cx="181080" cy="248400"/>
              </p14:xfrm>
            </p:contentPart>
          </mc:Choice>
          <mc:Fallback>
            <p:pic>
              <p:nvPicPr>
                <p:cNvPr id="14375" name="Ink 14374">
                  <a:extLst>
                    <a:ext uri="{FF2B5EF4-FFF2-40B4-BE49-F238E27FC236}">
                      <a16:creationId xmlns:a16="http://schemas.microsoft.com/office/drawing/2014/main" id="{31591311-3BF6-05E8-6240-11BA603EF9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44742" y="3726185"/>
                  <a:ext cx="198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376" name="Ink 14375">
                  <a:extLst>
                    <a:ext uri="{FF2B5EF4-FFF2-40B4-BE49-F238E27FC236}">
                      <a16:creationId xmlns:a16="http://schemas.microsoft.com/office/drawing/2014/main" id="{F81DCA26-30EF-77DD-BB0A-712CCFD44E8A}"/>
                    </a:ext>
                  </a:extLst>
                </p14:cNvPr>
                <p14:cNvContentPartPr/>
                <p14:nvPr/>
              </p14:nvContentPartPr>
              <p14:xfrm>
                <a:off x="5822302" y="3887825"/>
                <a:ext cx="56880" cy="122040"/>
              </p14:xfrm>
            </p:contentPart>
          </mc:Choice>
          <mc:Fallback>
            <p:pic>
              <p:nvPicPr>
                <p:cNvPr id="14376" name="Ink 14375">
                  <a:extLst>
                    <a:ext uri="{FF2B5EF4-FFF2-40B4-BE49-F238E27FC236}">
                      <a16:creationId xmlns:a16="http://schemas.microsoft.com/office/drawing/2014/main" id="{F81DCA26-30EF-77DD-BB0A-712CCFD44E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13302" y="3878825"/>
                  <a:ext cx="7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377" name="Ink 14376">
                  <a:extLst>
                    <a:ext uri="{FF2B5EF4-FFF2-40B4-BE49-F238E27FC236}">
                      <a16:creationId xmlns:a16="http://schemas.microsoft.com/office/drawing/2014/main" id="{29F0EA22-122A-D7D7-0AC9-3EE7850C4BE8}"/>
                    </a:ext>
                  </a:extLst>
                </p14:cNvPr>
                <p14:cNvContentPartPr/>
                <p14:nvPr/>
              </p14:nvContentPartPr>
              <p14:xfrm>
                <a:off x="5935342" y="3735905"/>
                <a:ext cx="208080" cy="186120"/>
              </p14:xfrm>
            </p:contentPart>
          </mc:Choice>
          <mc:Fallback>
            <p:pic>
              <p:nvPicPr>
                <p:cNvPr id="14377" name="Ink 14376">
                  <a:extLst>
                    <a:ext uri="{FF2B5EF4-FFF2-40B4-BE49-F238E27FC236}">
                      <a16:creationId xmlns:a16="http://schemas.microsoft.com/office/drawing/2014/main" id="{29F0EA22-122A-D7D7-0AC9-3EE7850C4B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26342" y="3726905"/>
                  <a:ext cx="225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378" name="Ink 14377">
                  <a:extLst>
                    <a:ext uri="{FF2B5EF4-FFF2-40B4-BE49-F238E27FC236}">
                      <a16:creationId xmlns:a16="http://schemas.microsoft.com/office/drawing/2014/main" id="{A5C33F1E-E41D-A225-2845-0CC90ADFD966}"/>
                    </a:ext>
                  </a:extLst>
                </p14:cNvPr>
                <p14:cNvContentPartPr/>
                <p14:nvPr/>
              </p14:nvContentPartPr>
              <p14:xfrm>
                <a:off x="5958742" y="3839945"/>
                <a:ext cx="18000" cy="63720"/>
              </p14:xfrm>
            </p:contentPart>
          </mc:Choice>
          <mc:Fallback>
            <p:pic>
              <p:nvPicPr>
                <p:cNvPr id="14378" name="Ink 14377">
                  <a:extLst>
                    <a:ext uri="{FF2B5EF4-FFF2-40B4-BE49-F238E27FC236}">
                      <a16:creationId xmlns:a16="http://schemas.microsoft.com/office/drawing/2014/main" id="{A5C33F1E-E41D-A225-2845-0CC90ADFD9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50102" y="3830945"/>
                  <a:ext cx="35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379" name="Ink 14378">
                  <a:extLst>
                    <a:ext uri="{FF2B5EF4-FFF2-40B4-BE49-F238E27FC236}">
                      <a16:creationId xmlns:a16="http://schemas.microsoft.com/office/drawing/2014/main" id="{F33A6ABE-F08E-2116-882A-ED518F40874F}"/>
                    </a:ext>
                  </a:extLst>
                </p14:cNvPr>
                <p14:cNvContentPartPr/>
                <p14:nvPr/>
              </p14:nvContentPartPr>
              <p14:xfrm>
                <a:off x="6192742" y="3738785"/>
                <a:ext cx="655560" cy="257040"/>
              </p14:xfrm>
            </p:contentPart>
          </mc:Choice>
          <mc:Fallback>
            <p:pic>
              <p:nvPicPr>
                <p:cNvPr id="14379" name="Ink 14378">
                  <a:extLst>
                    <a:ext uri="{FF2B5EF4-FFF2-40B4-BE49-F238E27FC236}">
                      <a16:creationId xmlns:a16="http://schemas.microsoft.com/office/drawing/2014/main" id="{F33A6ABE-F08E-2116-882A-ED518F4087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84102" y="3730145"/>
                  <a:ext cx="673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380" name="Ink 14379">
                  <a:extLst>
                    <a:ext uri="{FF2B5EF4-FFF2-40B4-BE49-F238E27FC236}">
                      <a16:creationId xmlns:a16="http://schemas.microsoft.com/office/drawing/2014/main" id="{0B0C17C1-AC4D-B8D9-DDFB-08355B69688D}"/>
                    </a:ext>
                  </a:extLst>
                </p14:cNvPr>
                <p14:cNvContentPartPr/>
                <p14:nvPr/>
              </p14:nvContentPartPr>
              <p14:xfrm>
                <a:off x="5924182" y="3940025"/>
                <a:ext cx="591840" cy="225000"/>
              </p14:xfrm>
            </p:contentPart>
          </mc:Choice>
          <mc:Fallback>
            <p:pic>
              <p:nvPicPr>
                <p:cNvPr id="14380" name="Ink 14379">
                  <a:extLst>
                    <a:ext uri="{FF2B5EF4-FFF2-40B4-BE49-F238E27FC236}">
                      <a16:creationId xmlns:a16="http://schemas.microsoft.com/office/drawing/2014/main" id="{0B0C17C1-AC4D-B8D9-DDFB-08355B6968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15542" y="3931385"/>
                  <a:ext cx="609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381" name="Ink 14380">
                  <a:extLst>
                    <a:ext uri="{FF2B5EF4-FFF2-40B4-BE49-F238E27FC236}">
                      <a16:creationId xmlns:a16="http://schemas.microsoft.com/office/drawing/2014/main" id="{3A3499F7-9089-BE05-C605-A88DF1A589CB}"/>
                    </a:ext>
                  </a:extLst>
                </p14:cNvPr>
                <p14:cNvContentPartPr/>
                <p14:nvPr/>
              </p14:nvContentPartPr>
              <p14:xfrm>
                <a:off x="5525302" y="4275545"/>
                <a:ext cx="119520" cy="90000"/>
              </p14:xfrm>
            </p:contentPart>
          </mc:Choice>
          <mc:Fallback>
            <p:pic>
              <p:nvPicPr>
                <p:cNvPr id="14381" name="Ink 14380">
                  <a:extLst>
                    <a:ext uri="{FF2B5EF4-FFF2-40B4-BE49-F238E27FC236}">
                      <a16:creationId xmlns:a16="http://schemas.microsoft.com/office/drawing/2014/main" id="{3A3499F7-9089-BE05-C605-A88DF1A589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16302" y="4266545"/>
                  <a:ext cx="137160" cy="10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35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Oldroyd</dc:creator>
  <cp:lastModifiedBy>Henry Oldroyd</cp:lastModifiedBy>
  <cp:revision>3</cp:revision>
  <dcterms:created xsi:type="dcterms:W3CDTF">2023-03-18T19:31:08Z</dcterms:created>
  <dcterms:modified xsi:type="dcterms:W3CDTF">2023-03-18T21:33:53Z</dcterms:modified>
</cp:coreProperties>
</file>