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68" r:id="rId2"/>
    <p:sldId id="369" r:id="rId3"/>
    <p:sldId id="373" r:id="rId4"/>
    <p:sldId id="374" r:id="rId5"/>
    <p:sldId id="375" r:id="rId6"/>
    <p:sldId id="376" r:id="rId7"/>
    <p:sldId id="377" r:id="rId8"/>
    <p:sldId id="378" r:id="rId9"/>
    <p:sldId id="379" r:id="rId10"/>
    <p:sldId id="380" r:id="rId11"/>
    <p:sldId id="381" r:id="rId12"/>
    <p:sldId id="382" r:id="rId13"/>
    <p:sldId id="383" r:id="rId14"/>
    <p:sldId id="384" r:id="rId15"/>
    <p:sldId id="385" r:id="rId16"/>
    <p:sldId id="386" r:id="rId17"/>
    <p:sldId id="387" r:id="rId18"/>
    <p:sldId id="388" r:id="rId19"/>
    <p:sldId id="389" r:id="rId20"/>
    <p:sldId id="390" r:id="rId21"/>
    <p:sldId id="391" r:id="rId22"/>
    <p:sldId id="392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36" y="4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2B92-2E91-4A78-819A-03F4711C424A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43F6-E943-4055-B633-0EC1F0F6D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573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2B92-2E91-4A78-819A-03F4711C424A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43F6-E943-4055-B633-0EC1F0F6D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200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2B92-2E91-4A78-819A-03F4711C424A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43F6-E943-4055-B633-0EC1F0F6D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51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2B92-2E91-4A78-819A-03F4711C424A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43F6-E943-4055-B633-0EC1F0F6D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097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2B92-2E91-4A78-819A-03F4711C424A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43F6-E943-4055-B633-0EC1F0F6D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333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2B92-2E91-4A78-819A-03F4711C424A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43F6-E943-4055-B633-0EC1F0F6D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860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2B92-2E91-4A78-819A-03F4711C424A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43F6-E943-4055-B633-0EC1F0F6D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77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2B92-2E91-4A78-819A-03F4711C424A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43F6-E943-4055-B633-0EC1F0F6D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750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2B92-2E91-4A78-819A-03F4711C424A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43F6-E943-4055-B633-0EC1F0F6D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939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2B92-2E91-4A78-819A-03F4711C424A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43F6-E943-4055-B633-0EC1F0F6D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651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2B92-2E91-4A78-819A-03F4711C424A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43F6-E943-4055-B633-0EC1F0F6D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519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F2B92-2E91-4A78-819A-03F4711C424A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D43F6-E943-4055-B633-0EC1F0F6D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557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2622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8477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7386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1667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6338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9226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646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0889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8361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5705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4293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6545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9145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6295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7829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5820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794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6312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5319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412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954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8053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1041</TotalTime>
  <Words>0</Words>
  <Application>Microsoft Office PowerPoint</Application>
  <PresentationFormat>On-screen Show (4:3)</PresentationFormat>
  <Paragraphs>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 Huang</dc:creator>
  <cp:lastModifiedBy>Yi Huang</cp:lastModifiedBy>
  <cp:revision>49</cp:revision>
  <dcterms:created xsi:type="dcterms:W3CDTF">2020-02-07T08:02:24Z</dcterms:created>
  <dcterms:modified xsi:type="dcterms:W3CDTF">2020-03-05T17:17:05Z</dcterms:modified>
</cp:coreProperties>
</file>