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5" r:id="rId5"/>
    <p:sldId id="268" r:id="rId6"/>
    <p:sldId id="273" r:id="rId7"/>
    <p:sldId id="276" r:id="rId8"/>
    <p:sldId id="277" r:id="rId9"/>
    <p:sldId id="279" r:id="rId10"/>
    <p:sldId id="280" r:id="rId11"/>
    <p:sldId id="281" r:id="rId12"/>
    <p:sldId id="282" r:id="rId13"/>
    <p:sldId id="287" r:id="rId14"/>
    <p:sldId id="327" r:id="rId15"/>
    <p:sldId id="328" r:id="rId16"/>
    <p:sldId id="329" r:id="rId17"/>
    <p:sldId id="293" r:id="rId18"/>
    <p:sldId id="294" r:id="rId19"/>
    <p:sldId id="330" r:id="rId20"/>
    <p:sldId id="295" r:id="rId21"/>
    <p:sldId id="325" r:id="rId22"/>
    <p:sldId id="296" r:id="rId23"/>
    <p:sldId id="326" r:id="rId24"/>
    <p:sldId id="297" r:id="rId25"/>
    <p:sldId id="302" r:id="rId26"/>
    <p:sldId id="331" r:id="rId27"/>
    <p:sldId id="332" r:id="rId28"/>
    <p:sldId id="307" r:id="rId29"/>
    <p:sldId id="333" r:id="rId30"/>
    <p:sldId id="311" r:id="rId31"/>
    <p:sldId id="316" r:id="rId32"/>
    <p:sldId id="334" r:id="rId33"/>
    <p:sldId id="317" r:id="rId34"/>
    <p:sldId id="320" r:id="rId35"/>
    <p:sldId id="321" r:id="rId36"/>
    <p:sldId id="335" r:id="rId37"/>
    <p:sldId id="322" r:id="rId38"/>
    <p:sldId id="323" r:id="rId39"/>
    <p:sldId id="324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73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00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51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97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33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60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77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50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939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651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19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F2B92-2E91-4A78-819A-03F4711C424A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57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21.tmp"/><Relationship Id="rId2" Type="http://schemas.openxmlformats.org/officeDocument/2006/relationships/tags" Target="../tags/tag2.xml"/><Relationship Id="rId16" Type="http://schemas.openxmlformats.org/officeDocument/2006/relationships/image" Target="../media/image20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slideLayout" Target="../slideLayouts/slideLayout7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13" Type="http://schemas.openxmlformats.org/officeDocument/2006/relationships/tags" Target="../tags/tag27.xml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12" Type="http://schemas.openxmlformats.org/officeDocument/2006/relationships/tags" Target="../tags/tag26.xml"/><Relationship Id="rId17" Type="http://schemas.openxmlformats.org/officeDocument/2006/relationships/image" Target="../media/image21.tmp"/><Relationship Id="rId2" Type="http://schemas.openxmlformats.org/officeDocument/2006/relationships/tags" Target="../tags/tag16.xml"/><Relationship Id="rId16" Type="http://schemas.openxmlformats.org/officeDocument/2006/relationships/image" Target="../media/image22.png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tags" Target="../tags/tag25.xml"/><Relationship Id="rId5" Type="http://schemas.openxmlformats.org/officeDocument/2006/relationships/tags" Target="../tags/tag19.xml"/><Relationship Id="rId15" Type="http://schemas.openxmlformats.org/officeDocument/2006/relationships/slideLayout" Target="../slideLayouts/slideLayout7.xml"/><Relationship Id="rId10" Type="http://schemas.openxmlformats.org/officeDocument/2006/relationships/tags" Target="../tags/tag24.xml"/><Relationship Id="rId4" Type="http://schemas.openxmlformats.org/officeDocument/2006/relationships/tags" Target="../tags/tag18.xml"/><Relationship Id="rId9" Type="http://schemas.openxmlformats.org/officeDocument/2006/relationships/tags" Target="../tags/tag23.xml"/><Relationship Id="rId14" Type="http://schemas.openxmlformats.org/officeDocument/2006/relationships/tags" Target="../tags/tag2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732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2887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0389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144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297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1662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7780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2214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6650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40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580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1993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442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B136221-9043-40B7-873B-0E55E67912CC}"/>
              </a:ext>
            </a:extLst>
          </p:cNvPr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657225" y="2151109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0624F7-76D1-409D-94A7-1DD3EB736A42}"/>
              </a:ext>
            </a:extLst>
          </p:cNvPr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657225" y="2722609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6B5954-5EE1-46D6-80A0-A86BD74E2F4C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661306" y="3347897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66FF03-5DAF-43B2-B263-95A75DF1AD5D}"/>
              </a:ext>
            </a:extLst>
          </p:cNvPr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672352" y="4034657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E564F77-905A-4AC0-822E-30BB3AF48C38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Submit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D19873C-E3BA-4E36-8591-0866AC4285CA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657225" y="4713733"/>
            <a:ext cx="514350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23C1FCB-F58B-422A-9A96-79C78BCC9D8C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680277" y="5477333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FC2DCDA-B919-4A9A-8C30-876A2B69637F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0916606B-1C73-48A0-A3FC-DA0A148568B9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15C391AC-C5F3-42F3-BD78-1C22D17ABF8A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0336B479-445E-456A-BFBD-BBD1F958462A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Multiple Choice(multiple)</a:t>
              </a: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A76746A5-ED2F-4C57-9A8E-A446E57B7599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3276918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sz="14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Points: 1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914BE576-D41A-4F6F-8205-B0912667ECBD}"/>
              </a:ext>
            </a:extLst>
          </p:cNvPr>
          <p:cNvPicPr>
            <a:picLocks/>
          </p:cNvPicPr>
          <p:nvPr>
            <p:custDataLst>
              <p:tags r:id="rId10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61671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956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B136221-9043-40B7-873B-0E55E67912CC}"/>
              </a:ext>
            </a:extLst>
          </p:cNvPr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657225" y="2151109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0624F7-76D1-409D-94A7-1DD3EB736A42}"/>
              </a:ext>
            </a:extLst>
          </p:cNvPr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657225" y="2722609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6B5954-5EE1-46D6-80A0-A86BD74E2F4C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661306" y="3347897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66FF03-5DAF-43B2-B263-95A75DF1AD5D}"/>
              </a:ext>
            </a:extLst>
          </p:cNvPr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672352" y="4034657"/>
            <a:ext cx="514350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E564F77-905A-4AC0-822E-30BB3AF48C38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Submit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D19873C-E3BA-4E36-8591-0866AC4285CA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657225" y="4713733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23C1FCB-F58B-422A-9A96-79C78BCC9D8C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680277" y="5477333"/>
            <a:ext cx="514350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FC2DCDA-B919-4A9A-8C30-876A2B69637F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0916606B-1C73-48A0-A3FC-DA0A148568B9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15C391AC-C5F3-42F3-BD78-1C22D17ABF8A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0336B479-445E-456A-BFBD-BBD1F958462A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Multiple Choice(multiple)</a:t>
              </a: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A76746A5-ED2F-4C57-9A8E-A446E57B7599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3276918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sz="14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Points: 1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914BE576-D41A-4F6F-8205-B0912667ECBD}"/>
              </a:ext>
            </a:extLst>
          </p:cNvPr>
          <p:cNvPicPr>
            <a:picLocks/>
          </p:cNvPicPr>
          <p:nvPr>
            <p:custDataLst>
              <p:tags r:id="rId10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7611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96830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454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5396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718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0420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2396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901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66441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286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001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99231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079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00352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70808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0328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14405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553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1350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887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2446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1048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5442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55805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.0"/>
  <p:tag name="PROBLEMSCORE_HALF" val="0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.0"/>
  <p:tag name="PROBLEMSCORE_HALF" val="0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269</TotalTime>
  <Words>30</Words>
  <Application>Microsoft Office PowerPoint</Application>
  <PresentationFormat>On-screen Show (4:3)</PresentationFormat>
  <Paragraphs>18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Microsoft Yahei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 Huang</dc:creator>
  <cp:lastModifiedBy>Yi Huang</cp:lastModifiedBy>
  <cp:revision>41</cp:revision>
  <dcterms:created xsi:type="dcterms:W3CDTF">2020-02-07T08:02:24Z</dcterms:created>
  <dcterms:modified xsi:type="dcterms:W3CDTF">2020-02-18T15:59:12Z</dcterms:modified>
</cp:coreProperties>
</file>