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2B92-2E91-4A78-819A-03F4711C424A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43F6-E943-4055-B633-0EC1F0F6D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573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2B92-2E91-4A78-819A-03F4711C424A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43F6-E943-4055-B633-0EC1F0F6D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200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2B92-2E91-4A78-819A-03F4711C424A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43F6-E943-4055-B633-0EC1F0F6D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51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2B92-2E91-4A78-819A-03F4711C424A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43F6-E943-4055-B633-0EC1F0F6D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097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2B92-2E91-4A78-819A-03F4711C424A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43F6-E943-4055-B633-0EC1F0F6D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333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2B92-2E91-4A78-819A-03F4711C424A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43F6-E943-4055-B633-0EC1F0F6D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860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2B92-2E91-4A78-819A-03F4711C424A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43F6-E943-4055-B633-0EC1F0F6D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77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2B92-2E91-4A78-819A-03F4711C424A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43F6-E943-4055-B633-0EC1F0F6D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750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2B92-2E91-4A78-819A-03F4711C424A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43F6-E943-4055-B633-0EC1F0F6D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939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2B92-2E91-4A78-819A-03F4711C424A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43F6-E943-4055-B633-0EC1F0F6D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651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2B92-2E91-4A78-819A-03F4711C424A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43F6-E943-4055-B633-0EC1F0F6D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519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F2B92-2E91-4A78-819A-03F4711C424A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D43F6-E943-4055-B633-0EC1F0F6D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557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7329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1350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6650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572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3887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8084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2814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7283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6880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24465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4059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19938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10523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1048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54425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4643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55805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2887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8669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1785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6240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190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2783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693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1142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313</TotalTime>
  <Words>0</Words>
  <Application>Microsoft Office PowerPoint</Application>
  <PresentationFormat>On-screen Show (4:3)</PresentationFormat>
  <Paragraphs>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 Huang</dc:creator>
  <cp:lastModifiedBy>Yi Huang</cp:lastModifiedBy>
  <cp:revision>43</cp:revision>
  <dcterms:created xsi:type="dcterms:W3CDTF">2020-02-07T08:02:24Z</dcterms:created>
  <dcterms:modified xsi:type="dcterms:W3CDTF">2020-02-20T16:36:19Z</dcterms:modified>
</cp:coreProperties>
</file>