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" y="4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0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9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3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6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7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5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3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5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1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2B92-2E91-4A78-819A-03F4711C424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3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52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63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780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01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61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44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5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43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5560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129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993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43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33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066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742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0663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83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5340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095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73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03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29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657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66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1041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46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358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41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27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913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281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17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549</TotalTime>
  <Words>0</Words>
  <Application>Microsoft Office PowerPoint</Application>
  <PresentationFormat>On-screen Show (4:3)</PresentationFormat>
  <Paragraphs>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Huang</dc:creator>
  <cp:lastModifiedBy>Yi Huang</cp:lastModifiedBy>
  <cp:revision>36</cp:revision>
  <dcterms:created xsi:type="dcterms:W3CDTF">2020-02-07T08:02:24Z</dcterms:created>
  <dcterms:modified xsi:type="dcterms:W3CDTF">2020-02-27T16:12:08Z</dcterms:modified>
</cp:coreProperties>
</file>