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400" r:id="rId15"/>
    <p:sldId id="401" r:id="rId16"/>
    <p:sldId id="382" r:id="rId17"/>
    <p:sldId id="402" r:id="rId18"/>
    <p:sldId id="403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404" r:id="rId29"/>
    <p:sldId id="392" r:id="rId30"/>
    <p:sldId id="393" r:id="rId31"/>
    <p:sldId id="394" r:id="rId32"/>
    <p:sldId id="405" r:id="rId33"/>
    <p:sldId id="395" r:id="rId34"/>
    <p:sldId id="396" r:id="rId35"/>
    <p:sldId id="397" r:id="rId36"/>
    <p:sldId id="398" r:id="rId37"/>
    <p:sldId id="399" r:id="rId38"/>
    <p:sldId id="40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0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0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6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6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8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52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3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0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7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3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7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1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1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6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3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3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03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9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7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9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81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9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21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9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7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0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57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00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0</Words>
  <Application>Microsoft Office PowerPoint</Application>
  <PresentationFormat>On-screen Show (4:3)</PresentationFormat>
  <Paragraphs>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55</cp:revision>
  <dcterms:created xsi:type="dcterms:W3CDTF">2020-02-07T08:02:24Z</dcterms:created>
  <dcterms:modified xsi:type="dcterms:W3CDTF">2020-03-11T07:30:07Z</dcterms:modified>
</cp:coreProperties>
</file>