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68" r:id="rId2"/>
    <p:sldId id="369" r:id="rId3"/>
    <p:sldId id="420" r:id="rId4"/>
    <p:sldId id="419" r:id="rId5"/>
    <p:sldId id="421" r:id="rId6"/>
    <p:sldId id="422" r:id="rId7"/>
    <p:sldId id="423" r:id="rId8"/>
    <p:sldId id="424" r:id="rId9"/>
    <p:sldId id="425" r:id="rId10"/>
    <p:sldId id="426" r:id="rId11"/>
    <p:sldId id="427" r:id="rId12"/>
    <p:sldId id="428" r:id="rId13"/>
    <p:sldId id="429" r:id="rId14"/>
    <p:sldId id="430" r:id="rId15"/>
    <p:sldId id="431" r:id="rId16"/>
    <p:sldId id="432" r:id="rId17"/>
    <p:sldId id="433" r:id="rId18"/>
    <p:sldId id="434" r:id="rId19"/>
    <p:sldId id="435" r:id="rId20"/>
    <p:sldId id="436" r:id="rId21"/>
    <p:sldId id="437" r:id="rId22"/>
    <p:sldId id="438" r:id="rId23"/>
    <p:sldId id="439" r:id="rId24"/>
    <p:sldId id="440" r:id="rId25"/>
    <p:sldId id="441" r:id="rId26"/>
    <p:sldId id="443" r:id="rId27"/>
    <p:sldId id="442" r:id="rId28"/>
    <p:sldId id="444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36" y="4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2B92-2E91-4A78-819A-03F4711C424A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43F6-E943-4055-B633-0EC1F0F6D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573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2B92-2E91-4A78-819A-03F4711C424A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43F6-E943-4055-B633-0EC1F0F6D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200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2B92-2E91-4A78-819A-03F4711C424A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43F6-E943-4055-B633-0EC1F0F6D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51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2B92-2E91-4A78-819A-03F4711C424A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43F6-E943-4055-B633-0EC1F0F6D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097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2B92-2E91-4A78-819A-03F4711C424A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43F6-E943-4055-B633-0EC1F0F6D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333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2B92-2E91-4A78-819A-03F4711C424A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43F6-E943-4055-B633-0EC1F0F6D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860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2B92-2E91-4A78-819A-03F4711C424A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43F6-E943-4055-B633-0EC1F0F6D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77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2B92-2E91-4A78-819A-03F4711C424A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43F6-E943-4055-B633-0EC1F0F6D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750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2B92-2E91-4A78-819A-03F4711C424A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43F6-E943-4055-B633-0EC1F0F6D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939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2B92-2E91-4A78-819A-03F4711C424A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43F6-E943-4055-B633-0EC1F0F6D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651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2B92-2E91-4A78-819A-03F4711C424A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43F6-E943-4055-B633-0EC1F0F6D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519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F2B92-2E91-4A78-819A-03F4711C424A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D43F6-E943-4055-B633-0EC1F0F6D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557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2622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5933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797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7957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7433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1620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2987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1075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7116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3593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5190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6545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302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2492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3153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2556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436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5855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1130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5885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1678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1073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527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8616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620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3462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5147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9807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1257</TotalTime>
  <Words>0</Words>
  <Application>Microsoft Office PowerPoint</Application>
  <PresentationFormat>On-screen Show (4:3)</PresentationFormat>
  <Paragraphs>0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 Huang</dc:creator>
  <cp:lastModifiedBy>Yi Huang</cp:lastModifiedBy>
  <cp:revision>49</cp:revision>
  <dcterms:created xsi:type="dcterms:W3CDTF">2020-02-07T08:02:24Z</dcterms:created>
  <dcterms:modified xsi:type="dcterms:W3CDTF">2020-03-12T16:15:43Z</dcterms:modified>
</cp:coreProperties>
</file>