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8" r:id="rId2"/>
    <p:sldId id="419" r:id="rId3"/>
    <p:sldId id="420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4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0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9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3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6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7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5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3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5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1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2B92-2E91-4A78-819A-03F4711C424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62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32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34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479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05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978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842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723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40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68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2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33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14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12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007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32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85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51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833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338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77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04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70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2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479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81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08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90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1576</TotalTime>
  <Words>0</Words>
  <Application>Microsoft Office PowerPoint</Application>
  <PresentationFormat>On-screen Show (4:3)</PresentationFormat>
  <Paragraphs>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Huang</dc:creator>
  <cp:lastModifiedBy>Yi Huang</cp:lastModifiedBy>
  <cp:revision>53</cp:revision>
  <dcterms:created xsi:type="dcterms:W3CDTF">2020-02-07T08:02:24Z</dcterms:created>
  <dcterms:modified xsi:type="dcterms:W3CDTF">2020-03-17T16:56:13Z</dcterms:modified>
</cp:coreProperties>
</file>