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3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4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4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4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4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3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4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4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7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7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0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4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2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79</cp:revision>
  <dcterms:created xsi:type="dcterms:W3CDTF">2020-02-07T08:02:24Z</dcterms:created>
  <dcterms:modified xsi:type="dcterms:W3CDTF">2020-04-02T14:50:19Z</dcterms:modified>
</cp:coreProperties>
</file>