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8" r:id="rId2"/>
    <p:sldId id="371" r:id="rId3"/>
    <p:sldId id="372" r:id="rId4"/>
    <p:sldId id="374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2B92-2E91-4A78-819A-03F4711C424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62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23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15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28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1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09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91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65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02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1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98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20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29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19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83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43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04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01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8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8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47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16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89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2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84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2122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Huang</dc:creator>
  <cp:lastModifiedBy>Yi Huang</cp:lastModifiedBy>
  <cp:revision>80</cp:revision>
  <dcterms:created xsi:type="dcterms:W3CDTF">2020-02-07T08:02:24Z</dcterms:created>
  <dcterms:modified xsi:type="dcterms:W3CDTF">2020-04-02T14:38:35Z</dcterms:modified>
</cp:coreProperties>
</file>