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4" r:id="rId17"/>
    <p:sldId id="385" r:id="rId18"/>
    <p:sldId id="386" r:id="rId19"/>
    <p:sldId id="387" r:id="rId20"/>
    <p:sldId id="3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60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39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9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9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8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9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3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0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6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2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83</cp:revision>
  <dcterms:created xsi:type="dcterms:W3CDTF">2020-02-07T08:02:24Z</dcterms:created>
  <dcterms:modified xsi:type="dcterms:W3CDTF">2020-04-07T15:57:43Z</dcterms:modified>
</cp:coreProperties>
</file>