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8" r:id="rId2"/>
    <p:sldId id="369" r:id="rId3"/>
    <p:sldId id="370" r:id="rId4"/>
    <p:sldId id="372" r:id="rId5"/>
    <p:sldId id="373" r:id="rId6"/>
    <p:sldId id="376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3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6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7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5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1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2B92-2E91-4A78-819A-03F4711C424A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62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8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55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63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2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70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5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68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0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41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80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48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9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0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4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38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54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324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49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3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64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2353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Huang</dc:creator>
  <cp:lastModifiedBy>Yi Huang</cp:lastModifiedBy>
  <cp:revision>86</cp:revision>
  <dcterms:created xsi:type="dcterms:W3CDTF">2020-02-07T08:02:24Z</dcterms:created>
  <dcterms:modified xsi:type="dcterms:W3CDTF">2020-04-09T14:36:45Z</dcterms:modified>
</cp:coreProperties>
</file>