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2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" y="4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0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9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3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6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7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5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3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5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1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2B92-2E91-4A78-819A-03F4711C424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6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781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074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09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93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740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82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650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89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98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68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60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48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81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11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58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13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21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25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043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012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138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7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069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90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977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45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84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735</TotalTime>
  <Words>0</Words>
  <Application>Microsoft Office PowerPoint</Application>
  <PresentationFormat>On-screen Show (4:3)</PresentationFormat>
  <Paragraphs>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Huang</dc:creator>
  <cp:lastModifiedBy>Yi Huang</cp:lastModifiedBy>
  <cp:revision>40</cp:revision>
  <dcterms:created xsi:type="dcterms:W3CDTF">2020-02-07T08:02:24Z</dcterms:created>
  <dcterms:modified xsi:type="dcterms:W3CDTF">2020-03-03T16:13:36Z</dcterms:modified>
</cp:coreProperties>
</file>