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8" r:id="rId2"/>
    <p:sldId id="369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39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6" d="100"/>
          <a:sy n="106" d="100"/>
        </p:scale>
        <p:origin x="3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5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2B92-2E91-4A78-819A-03F4711C42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62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84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71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3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60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87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14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62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00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63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17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48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84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95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3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21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71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84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Huang</dc:creator>
  <cp:lastModifiedBy>Yi Huang</cp:lastModifiedBy>
  <cp:revision>67</cp:revision>
  <dcterms:created xsi:type="dcterms:W3CDTF">2020-02-07T08:02:24Z</dcterms:created>
  <dcterms:modified xsi:type="dcterms:W3CDTF">2020-03-26T14:55:26Z</dcterms:modified>
</cp:coreProperties>
</file>