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8" r:id="rId2"/>
    <p:sldId id="369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0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9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3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6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7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5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3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5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B92-2E91-4A78-819A-03F4711C42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1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2B92-2E91-4A78-819A-03F4711C424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D43F6-E943-4055-B633-0EC1F0F6D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62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0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309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05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336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4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63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92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90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15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3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54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29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86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19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95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07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7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52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18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94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49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7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22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1481</TotalTime>
  <Words>0</Words>
  <Application>Microsoft Office PowerPoint</Application>
  <PresentationFormat>On-screen Show (4:3)</PresentationFormat>
  <Paragraphs>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Huang</dc:creator>
  <cp:lastModifiedBy>Yi Huang</cp:lastModifiedBy>
  <cp:revision>63</cp:revision>
  <dcterms:created xsi:type="dcterms:W3CDTF">2020-02-07T08:02:24Z</dcterms:created>
  <dcterms:modified xsi:type="dcterms:W3CDTF">2020-03-24T17:14:39Z</dcterms:modified>
</cp:coreProperties>
</file>