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63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CC2D-C996-4891-89D6-DDA04078794E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2033-7378-40D6-8FE1-6709E84B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2033-7378-40D6-8FE1-6709E84BC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1BD2-2EDC-4A32-BF37-6474222A526D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02" y="574863"/>
            <a:ext cx="5680262" cy="5680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57380"/>
          </a:xfrm>
        </p:spPr>
        <p:txBody>
          <a:bodyPr>
            <a:normAutofit/>
          </a:bodyPr>
          <a:lstStyle/>
          <a:p>
            <a:r>
              <a:rPr lang="en-US" sz="2000" dirty="0"/>
              <a:t>Computational Photometry Analyzer for Small Satellites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Com</a:t>
            </a:r>
            <a:r>
              <a:rPr lang="en-US" dirty="0"/>
              <a:t>putational </a:t>
            </a:r>
            <a:r>
              <a:rPr lang="en-US" b="1" dirty="0"/>
              <a:t>P</a:t>
            </a:r>
            <a:r>
              <a:rPr lang="en-US" dirty="0"/>
              <a:t>hotometric-Characterizer/Analyzer for </a:t>
            </a:r>
            <a:r>
              <a:rPr lang="en-US" b="1" dirty="0"/>
              <a:t>A</a:t>
            </a:r>
            <a:r>
              <a:rPr lang="en-US" dirty="0"/>
              <a:t>rtificial </a:t>
            </a:r>
            <a:r>
              <a:rPr lang="en-US" b="1" dirty="0"/>
              <a:t>S</a:t>
            </a:r>
            <a:r>
              <a:rPr lang="en-US" dirty="0"/>
              <a:t>atellite</a:t>
            </a:r>
            <a:r>
              <a:rPr lang="en-US" b="1" dirty="0"/>
              <a:t>s</a:t>
            </a:r>
            <a:r>
              <a:rPr lang="en-US" dirty="0"/>
              <a:t> (COMPASS) is a desktop-based rendering engine written in C++ and OpenGL to produce highly accurate graphical representations of RSOs (resident space objects) and their environments as observed by ground-based telescopes. These renderings are generated and processed within the program in order to infer additional information about the system (photometry curve, attitude, rotation, etc.) and provide the user with a convenient and intuitive interface which can be used to visualize the RSO and directly correlate these visualizations to photometry data within the simulations.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AA864B-FCB0-4BDC-9FF0-7C03C134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50749"/>
              </p:ext>
            </p:extLst>
          </p:nvPr>
        </p:nvGraphicFramePr>
        <p:xfrm>
          <a:off x="838200" y="1828569"/>
          <a:ext cx="9578542" cy="3856424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549588">
                  <a:extLst>
                    <a:ext uri="{9D8B030D-6E8A-4147-A177-3AD203B41FA5}">
                      <a16:colId xmlns:a16="http://schemas.microsoft.com/office/drawing/2014/main" val="3224544072"/>
                    </a:ext>
                  </a:extLst>
                </a:gridCol>
                <a:gridCol w="9028954">
                  <a:extLst>
                    <a:ext uri="{9D8B030D-6E8A-4147-A177-3AD203B41FA5}">
                      <a16:colId xmlns:a16="http://schemas.microsoft.com/office/drawing/2014/main" val="4147278323"/>
                    </a:ext>
                  </a:extLst>
                </a:gridCol>
              </a:tblGrid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254189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produce accurate renderings of RSO’s.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006168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Camera position shall be determined according to the relative locations of the RSO and the telescope.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918573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“up-close” rendering mode shall be implemented to produce accurate brightness data.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844857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“telescope-view” rendering mode shall be available to simulate actual pass observations.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71803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generate accurate photometry curves from simulated RSO passes.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185484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reconstruct the attitude of an RSO given its shape and photometry data.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285529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shall provide a graphical user interface.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844220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GUI shall be created with QT.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849897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GUI shall provide a render mode to view the RSO renderings.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455300"/>
                  </a:ext>
                </a:extLst>
              </a:tr>
              <a:tr h="35058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GUI shall provide a graph mode to view photometry data independently.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65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0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OSCOM simulator and testing platform. Virtually implementing new utilities/techniques within OSCOM such as OpenCV applications (automatic tracking software) or new equipment (simulate filters, telescope optics, cameras, etc.). </a:t>
            </a:r>
          </a:p>
          <a:p>
            <a:r>
              <a:rPr lang="en-US" dirty="0"/>
              <a:t>Research aid. Provides a more intuitive understanding of how spacecraft configurations (orbit, attitude, rotation, etc.) correlate to light curve data and provide a means of interacting with the scenario to quickly and easily test/explore new ideas. </a:t>
            </a:r>
          </a:p>
          <a:p>
            <a:r>
              <a:rPr lang="en-US" dirty="0"/>
              <a:t>CubeSat development. Test CubeSat models and configurations within the software in order to optimize their design for use with OSCOM.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Written in Java (because I used it for my CS225 project). Will start porting to C++ soon for added performance, using QT windowing/GUI system, OpenGL originally built for C++, and because there’s more support for OpenGL C++ than there is for Java.</a:t>
            </a:r>
          </a:p>
          <a:p>
            <a:r>
              <a:rPr lang="en-US" dirty="0"/>
              <a:t>Current Capabilities: </a:t>
            </a:r>
          </a:p>
          <a:p>
            <a:pPr lvl="1"/>
            <a:r>
              <a:rPr lang="en-US" dirty="0"/>
              <a:t>loads any STL, AMF, or OBJ model file. </a:t>
            </a:r>
          </a:p>
          <a:p>
            <a:pPr lvl="1"/>
            <a:r>
              <a:rPr lang="en-US" dirty="0"/>
              <a:t>User-set initial orientation/rotation of RSO, pass duration, and sample rate.</a:t>
            </a:r>
          </a:p>
          <a:p>
            <a:pPr lvl="1"/>
            <a:r>
              <a:rPr lang="en-US" dirty="0"/>
              <a:t>Renders RSO according to input parameters.</a:t>
            </a:r>
          </a:p>
          <a:p>
            <a:pPr lvl="1"/>
            <a:r>
              <a:rPr lang="en-US" dirty="0"/>
              <a:t>Measures brightness of RSO (based on pixel color values). Relative change in brightness is accurate, but these don’t correlate to actual units yet…</a:t>
            </a:r>
          </a:p>
          <a:p>
            <a:pPr lvl="1"/>
            <a:r>
              <a:rPr lang="en-US" dirty="0"/>
              <a:t>Displays live graph as RSO is rendered. Saves brightness data and allows it to be graphed again later within the program.</a:t>
            </a:r>
          </a:p>
          <a:p>
            <a:pPr lvl="1"/>
            <a:r>
              <a:rPr lang="en-US" dirty="0"/>
              <a:t>Camera orientation is fixed. In the future, this will be set according to the relative locations of the satellite and observer.</a:t>
            </a:r>
          </a:p>
          <a:p>
            <a:pPr lvl="1"/>
            <a:r>
              <a:rPr lang="en-US" dirty="0"/>
              <a:t>Orbital motion of satellite is not modelled yet. Buttons are there just for show at this point, but I was working implementing this towards the end of the previous semester.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4593"/>
          <a:stretch/>
        </p:blipFill>
        <p:spPr>
          <a:xfrm>
            <a:off x="0" y="0"/>
            <a:ext cx="9892224" cy="68580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91056" y="345983"/>
            <a:ext cx="2371344" cy="307777"/>
            <a:chOff x="1591056" y="345983"/>
            <a:chExt cx="2371344" cy="307777"/>
          </a:xfrm>
        </p:grpSpPr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42160" y="345983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RSO Model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91056" y="999743"/>
            <a:ext cx="2371344" cy="738664"/>
            <a:chOff x="1591056" y="345983"/>
            <a:chExt cx="2371344" cy="738664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Rotation axes for initial orientation and angular velocity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91056" y="1934598"/>
            <a:ext cx="2371344" cy="738664"/>
            <a:chOff x="1591056" y="345983"/>
            <a:chExt cx="2371344" cy="738664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initial rotation amount (degrees) or angular velocity (hertz)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91056" y="2722780"/>
            <a:ext cx="3133856" cy="738664"/>
            <a:chOff x="1591056" y="345983"/>
            <a:chExt cx="3133856" cy="738664"/>
          </a:xfrm>
        </p:grpSpPr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2160" y="345983"/>
              <a:ext cx="26827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Manual orbital elements input… Probably wont use this in the future. Just use TLE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47490" y="1922561"/>
            <a:ext cx="2651111" cy="1169551"/>
            <a:chOff x="3076146" y="1166962"/>
            <a:chExt cx="2651111" cy="1169551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23229" y="1166962"/>
              <a:ext cx="21040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Random satellite model from NASA’s website. Default texture is Cyan colored (No particular reason).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1056" y="3653538"/>
            <a:ext cx="4236720" cy="307777"/>
            <a:chOff x="1591056" y="345983"/>
            <a:chExt cx="4236720" cy="307777"/>
          </a:xfrm>
        </p:grpSpPr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J2000 time of observation. Not implemented yet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02024" y="5376575"/>
            <a:ext cx="4236720" cy="307777"/>
            <a:chOff x="1591056" y="345983"/>
            <a:chExt cx="4236720" cy="307777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Output console. Helps with debugging n’ such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91056" y="4353695"/>
            <a:ext cx="4236720" cy="307777"/>
            <a:chOff x="1591056" y="345983"/>
            <a:chExt cx="4236720" cy="307777"/>
          </a:xfrm>
        </p:grpSpPr>
        <p:cxnSp>
          <p:nvCxnSpPr>
            <p:cNvPr id="41" name="Straight Arrow Connector 40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Does absolutely nothing. Future: set RSO TLE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91056" y="4716458"/>
            <a:ext cx="4370832" cy="307777"/>
            <a:chOff x="1591056" y="345983"/>
            <a:chExt cx="4370832" cy="307777"/>
          </a:xfrm>
        </p:grpSpPr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042160" y="345983"/>
              <a:ext cx="3919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Run a simulation based on the current parameters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90797" y="3999521"/>
            <a:ext cx="4236720" cy="307777"/>
            <a:chOff x="1591056" y="345983"/>
            <a:chExt cx="4236720" cy="307777"/>
          </a:xfrm>
        </p:grpSpPr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Duration of pass. (How long the RSO is rendered)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1328" y="5765999"/>
            <a:ext cx="6857416" cy="738664"/>
            <a:chOff x="-1029640" y="345983"/>
            <a:chExt cx="6857416" cy="738664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H="1">
              <a:off x="-1029640" y="499872"/>
              <a:ext cx="3071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42160" y="345983"/>
              <a:ext cx="37856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Super cool satellite logo that may-or-may-not have been stolen from Spacecraft Development Club…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61888" y="-42048"/>
            <a:ext cx="2276856" cy="738664"/>
            <a:chOff x="2606832" y="-27385"/>
            <a:chExt cx="2276856" cy="738664"/>
          </a:xfrm>
        </p:grpSpPr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>
              <a:off x="4086604" y="499872"/>
              <a:ext cx="7970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606832" y="-27385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data to graph. (new data saved after every simulation)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7370" y="678266"/>
            <a:ext cx="2801374" cy="523220"/>
            <a:chOff x="2598577" y="-37974"/>
            <a:chExt cx="2285111" cy="523220"/>
          </a:xfrm>
        </p:grpSpPr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>
              <a:off x="4408067" y="132567"/>
              <a:ext cx="475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8577" y="-37974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selected simulation in a separate window.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617256" y="1732736"/>
            <a:ext cx="2651111" cy="954107"/>
            <a:chOff x="3076146" y="1166962"/>
            <a:chExt cx="2651111" cy="954107"/>
          </a:xfrm>
        </p:grpSpPr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23229" y="1166962"/>
              <a:ext cx="21040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Live graph of RSO brightness. (No units, just shows relative change in brightness for now).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957010" y="4292140"/>
            <a:ext cx="2018200" cy="738664"/>
            <a:chOff x="3076146" y="882746"/>
            <a:chExt cx="2018200" cy="738664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Sample rate for brightness data. (Hertz)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957010" y="4980654"/>
            <a:ext cx="2018200" cy="738664"/>
            <a:chOff x="3076146" y="882746"/>
            <a:chExt cx="2018200" cy="738664"/>
          </a:xfrm>
        </p:grpSpPr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Open a file browser to add a new satellite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6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3629</TotalTime>
  <Words>734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COMPASS</vt:lpstr>
      <vt:lpstr>Overview</vt:lpstr>
      <vt:lpstr>Project Requirements</vt:lpstr>
      <vt:lpstr>Additional Implementations</vt:lpstr>
      <vt:lpstr>Current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Valentine</dc:creator>
  <cp:lastModifiedBy>Henry Valentine</cp:lastModifiedBy>
  <cp:revision>163</cp:revision>
  <dcterms:created xsi:type="dcterms:W3CDTF">2017-06-17T14:41:21Z</dcterms:created>
  <dcterms:modified xsi:type="dcterms:W3CDTF">2017-08-14T04:17:37Z</dcterms:modified>
</cp:coreProperties>
</file>